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5" r:id="rId3"/>
    <p:sldMasterId id="2147483668" r:id="rId4"/>
    <p:sldMasterId id="2147483675" r:id="rId5"/>
  </p:sldMasterIdLst>
  <p:notesMasterIdLst>
    <p:notesMasterId r:id="rId7"/>
  </p:notesMasterIdLst>
  <p:handoutMasterIdLst>
    <p:handoutMasterId r:id="rId31"/>
  </p:handoutMasterIdLst>
  <p:sldIdLst>
    <p:sldId id="3398" r:id="rId6"/>
    <p:sldId id="3429" r:id="rId8"/>
    <p:sldId id="3423" r:id="rId9"/>
    <p:sldId id="3382" r:id="rId10"/>
    <p:sldId id="3439" r:id="rId11"/>
    <p:sldId id="3408" r:id="rId12"/>
    <p:sldId id="3424" r:id="rId13"/>
    <p:sldId id="3425" r:id="rId14"/>
    <p:sldId id="3395" r:id="rId15"/>
    <p:sldId id="3426" r:id="rId16"/>
    <p:sldId id="3403" r:id="rId17"/>
    <p:sldId id="3427" r:id="rId18"/>
    <p:sldId id="3376" r:id="rId19"/>
    <p:sldId id="3430" r:id="rId20"/>
    <p:sldId id="3374" r:id="rId21"/>
    <p:sldId id="3370" r:id="rId22"/>
    <p:sldId id="3432" r:id="rId23"/>
    <p:sldId id="3433" r:id="rId24"/>
    <p:sldId id="3434" r:id="rId25"/>
    <p:sldId id="3440" r:id="rId26"/>
    <p:sldId id="3435" r:id="rId27"/>
    <p:sldId id="3438" r:id="rId28"/>
    <p:sldId id="3436" r:id="rId29"/>
    <p:sldId id="3414" r:id="rId30"/>
  </p:sldIdLst>
  <p:sldSz cx="12193270" cy="6858000"/>
  <p:notesSz cx="6858000" cy="9144000"/>
  <p:custDataLst>
    <p:tags r:id="rId35"/>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1pPr>
    <a:lvl2pPr marL="606425" indent="-173355"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2pPr>
    <a:lvl3pPr marL="1216025" indent="-349250"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3pPr>
    <a:lvl4pPr marL="1825625" indent="-525145"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4pPr>
    <a:lvl5pPr marL="2435225" indent="-701675"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5pPr>
    <a:lvl6pPr marL="2167255" algn="l" defTabSz="866775" rtl="0" eaLnBrk="1" latinLnBrk="0" hangingPunct="1">
      <a:defRPr kern="1200">
        <a:solidFill>
          <a:schemeClr val="tx1"/>
        </a:solidFill>
        <a:latin typeface="Calibri" panose="020F0502020204030204" pitchFamily="34" charset="0"/>
        <a:ea typeface="SimSun" panose="02010600030101010101" pitchFamily="2" charset="-122"/>
        <a:cs typeface="+mn-cs"/>
      </a:defRPr>
    </a:lvl6pPr>
    <a:lvl7pPr marL="2600960" algn="l" defTabSz="866775" rtl="0" eaLnBrk="1" latinLnBrk="0" hangingPunct="1">
      <a:defRPr kern="1200">
        <a:solidFill>
          <a:schemeClr val="tx1"/>
        </a:solidFill>
        <a:latin typeface="Calibri" panose="020F0502020204030204" pitchFamily="34" charset="0"/>
        <a:ea typeface="SimSun" panose="02010600030101010101" pitchFamily="2" charset="-122"/>
        <a:cs typeface="+mn-cs"/>
      </a:defRPr>
    </a:lvl7pPr>
    <a:lvl8pPr marL="3034030" algn="l" defTabSz="866775" rtl="0" eaLnBrk="1" latinLnBrk="0" hangingPunct="1">
      <a:defRPr kern="1200">
        <a:solidFill>
          <a:schemeClr val="tx1"/>
        </a:solidFill>
        <a:latin typeface="Calibri" panose="020F0502020204030204" pitchFamily="34" charset="0"/>
        <a:ea typeface="SimSun" panose="02010600030101010101" pitchFamily="2" charset="-122"/>
        <a:cs typeface="+mn-cs"/>
      </a:defRPr>
    </a:lvl8pPr>
    <a:lvl9pPr marL="3467735" algn="l" defTabSz="866775" rtl="0" eaLnBrk="1" latinLnBrk="0" hangingPunct="1">
      <a:defRPr kern="1200">
        <a:solidFill>
          <a:schemeClr val="tx1"/>
        </a:solidFill>
        <a:latin typeface="Calibri" panose="020F050202020403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467" userDrawn="1">
          <p15:clr>
            <a:srgbClr val="A4A3A4"/>
          </p15:clr>
        </p15:guide>
        <p15:guide id="2" pos="5400" userDrawn="1">
          <p15:clr>
            <a:srgbClr val="A4A3A4"/>
          </p15:clr>
        </p15:guide>
        <p15:guide id="5" orient="horz" pos="5576" userDrawn="1">
          <p15:clr>
            <a:srgbClr val="A4A3A4"/>
          </p15:clr>
        </p15:guide>
        <p15:guide id="6" pos="10117" userDrawn="1">
          <p15:clr>
            <a:srgbClr val="A4A3A4"/>
          </p15:clr>
        </p15:guide>
        <p15:guide id="7" pos="501" userDrawn="1">
          <p15:clr>
            <a:srgbClr val="A4A3A4"/>
          </p15:clr>
        </p15:guide>
        <p15:guide id="8" pos="1800" userDrawn="1">
          <p15:clr>
            <a:srgbClr val="A4A3A4"/>
          </p15:clr>
        </p15:guide>
        <p15:guide id="9" orient="horz" pos="285" userDrawn="1">
          <p15:clr>
            <a:srgbClr val="A4A3A4"/>
          </p15:clr>
        </p15:guide>
        <p15:guide id="10" orient="horz" pos="3967" userDrawn="1">
          <p15:clr>
            <a:srgbClr val="A4A3A4"/>
          </p15:clr>
        </p15:guide>
        <p15:guide id="11" pos="3841" userDrawn="1">
          <p15:clr>
            <a:srgbClr val="A4A3A4"/>
          </p15:clr>
        </p15:guide>
        <p15:guide id="12" pos="7196" userDrawn="1">
          <p15:clr>
            <a:srgbClr val="A4A3A4"/>
          </p15:clr>
        </p15:guide>
        <p15:guide id="13" pos="356" userDrawn="1">
          <p15:clr>
            <a:srgbClr val="A4A3A4"/>
          </p15:clr>
        </p15:guide>
        <p15:guide id="14" pos="12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274"/>
    <a:srgbClr val="5F8C6C"/>
    <a:srgbClr val="004236"/>
    <a:srgbClr val="AE1233"/>
    <a:srgbClr val="9F7B63"/>
    <a:srgbClr val="F48E77"/>
    <a:srgbClr val="A1BD70"/>
    <a:srgbClr val="889EB6"/>
    <a:srgbClr val="60AEA9"/>
    <a:srgbClr val="8400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85" autoAdjust="0"/>
    <p:restoredTop sz="95666" autoAdjust="0"/>
  </p:normalViewPr>
  <p:slideViewPr>
    <p:cSldViewPr showGuides="1">
      <p:cViewPr varScale="1">
        <p:scale>
          <a:sx n="63" d="100"/>
          <a:sy n="63" d="100"/>
        </p:scale>
        <p:origin x="868" y="64"/>
      </p:cViewPr>
      <p:guideLst>
        <p:guide orient="horz" pos="467"/>
        <p:guide pos="5400"/>
        <p:guide orient="horz" pos="5576"/>
        <p:guide pos="10117"/>
        <p:guide pos="501"/>
        <p:guide pos="1800"/>
        <p:guide orient="horz" pos="285"/>
        <p:guide orient="horz" pos="3967"/>
        <p:guide pos="3841"/>
        <p:guide pos="7196"/>
        <p:guide pos="356"/>
        <p:guide pos="128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5" Type="http://schemas.openxmlformats.org/officeDocument/2006/relationships/tags" Target="tags/tag5.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31800" algn="l" rtl="0" eaLnBrk="0" fontAlgn="base" hangingPunct="0">
      <a:spcBef>
        <a:spcPct val="30000"/>
      </a:spcBef>
      <a:spcAft>
        <a:spcPct val="0"/>
      </a:spcAft>
      <a:defRPr sz="1200" kern="1200">
        <a:solidFill>
          <a:schemeClr val="tx1"/>
        </a:solidFill>
        <a:latin typeface="+mn-lt"/>
        <a:ea typeface="+mn-ea"/>
        <a:cs typeface="+mn-cs"/>
      </a:defRPr>
    </a:lvl2pPr>
    <a:lvl3pPr marL="865505" algn="l" rtl="0" eaLnBrk="0" fontAlgn="base" hangingPunct="0">
      <a:spcBef>
        <a:spcPct val="30000"/>
      </a:spcBef>
      <a:spcAft>
        <a:spcPct val="0"/>
      </a:spcAft>
      <a:defRPr sz="1200" kern="1200">
        <a:solidFill>
          <a:schemeClr val="tx1"/>
        </a:solidFill>
        <a:latin typeface="+mn-lt"/>
        <a:ea typeface="+mn-ea"/>
        <a:cs typeface="+mn-cs"/>
      </a:defRPr>
    </a:lvl3pPr>
    <a:lvl4pPr marL="1299210" algn="l" rtl="0" eaLnBrk="0" fontAlgn="base" hangingPunct="0">
      <a:spcBef>
        <a:spcPct val="30000"/>
      </a:spcBef>
      <a:spcAft>
        <a:spcPct val="0"/>
      </a:spcAft>
      <a:defRPr sz="1200" kern="1200">
        <a:solidFill>
          <a:schemeClr val="tx1"/>
        </a:solidFill>
        <a:latin typeface="+mn-lt"/>
        <a:ea typeface="+mn-ea"/>
        <a:cs typeface="+mn-cs"/>
      </a:defRPr>
    </a:lvl4pPr>
    <a:lvl5pPr marL="1732280" algn="l" rtl="0" eaLnBrk="0" fontAlgn="base" hangingPunct="0">
      <a:spcBef>
        <a:spcPct val="30000"/>
      </a:spcBef>
      <a:spcAft>
        <a:spcPct val="0"/>
      </a:spcAft>
      <a:defRPr sz="1200" kern="1200">
        <a:solidFill>
          <a:schemeClr val="tx1"/>
        </a:solidFill>
        <a:latin typeface="+mn-lt"/>
        <a:ea typeface="+mn-ea"/>
        <a:cs typeface="+mn-cs"/>
      </a:defRPr>
    </a:lvl5pPr>
    <a:lvl6pPr marL="2166620" algn="l" defTabSz="866775" rtl="0" eaLnBrk="1" latinLnBrk="0" hangingPunct="1">
      <a:defRPr sz="1200" kern="1200">
        <a:solidFill>
          <a:schemeClr val="tx1"/>
        </a:solidFill>
        <a:latin typeface="+mn-lt"/>
        <a:ea typeface="+mn-ea"/>
        <a:cs typeface="+mn-cs"/>
      </a:defRPr>
    </a:lvl6pPr>
    <a:lvl7pPr marL="2600325" algn="l" defTabSz="866775" rtl="0" eaLnBrk="1" latinLnBrk="0" hangingPunct="1">
      <a:defRPr sz="1200" kern="1200">
        <a:solidFill>
          <a:schemeClr val="tx1"/>
        </a:solidFill>
        <a:latin typeface="+mn-lt"/>
        <a:ea typeface="+mn-ea"/>
        <a:cs typeface="+mn-cs"/>
      </a:defRPr>
    </a:lvl7pPr>
    <a:lvl8pPr marL="3033395" algn="l" defTabSz="866775" rtl="0" eaLnBrk="1" latinLnBrk="0" hangingPunct="1">
      <a:defRPr sz="1200" kern="1200">
        <a:solidFill>
          <a:schemeClr val="tx1"/>
        </a:solidFill>
        <a:latin typeface="+mn-lt"/>
        <a:ea typeface="+mn-ea"/>
        <a:cs typeface="+mn-cs"/>
      </a:defRPr>
    </a:lvl8pPr>
    <a:lvl9pPr marL="3467100" algn="l" defTabSz="8667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SimSun"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t>
            </a:r>
            <a:r>
              <a:rPr lang="en-US"/>
              <a:t>v cho học sinh thảo luận  khăn trải bàn</a:t>
            </a:r>
            <a:endParaRPr lang="en-US"/>
          </a:p>
        </p:txBody>
      </p:sp>
      <p:sp>
        <p:nvSpPr>
          <p:cNvPr id="4" name="Slide Number Placeholder 3"/>
          <p:cNvSpPr>
            <a:spLocks noGrp="1"/>
          </p:cNvSpPr>
          <p:nvPr>
            <p:ph type="sldNum" sz="quarter" idx="5"/>
          </p:nvPr>
        </p:nvSpPr>
        <p:spPr/>
        <p:txBody>
          <a:bodyPr/>
          <a:lstStyle/>
          <a:p>
            <a:fld id="{418F03C3-53C1-4F10-8DAF-D1F318E96C6E}" type="slidenum">
              <a:rPr lang="zh-CN" altLang="en-US"/>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384D0-E8C0-4FB2-93D8-B1A58490B2C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8F03C3-53C1-4F10-8DAF-D1F318E96C6E}" type="slidenum">
              <a:rPr lang="zh-CN" altLang="en-US"/>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ChangeArrowheads="1"/>
          </p:cNvSpPr>
          <p:nvPr>
            <p:ph type="sldImg" idx="4294967295"/>
          </p:nvPr>
        </p:nvSpPr>
        <p:spPr>
          <a:ln>
            <a:miter lim="800000"/>
          </a:ln>
        </p:spPr>
      </p:sp>
      <p:sp>
        <p:nvSpPr>
          <p:cNvPr id="25602" name="备注占位符 2"/>
          <p:cNvSpPr>
            <a:spLocks noGrp="1" noChangeArrowheads="1"/>
          </p:cNvSpPr>
          <p:nvPr>
            <p:ph type="body" idx="4294967295"/>
          </p:nvPr>
        </p:nvSpPr>
        <p:spPr/>
        <p:txBody>
          <a:bodyPr/>
          <a:lstStyle/>
          <a:p>
            <a:endParaRPr lang="zh-CN" altLang="en-US"/>
          </a:p>
        </p:txBody>
      </p:sp>
      <p:sp>
        <p:nvSpPr>
          <p:cNvPr id="25603" name="灯片编号占位符 3"/>
          <p:cNvSpPr>
            <a:spLocks noGrp="1" noChangeArrowheads="1"/>
          </p:cNvSpPr>
          <p:nvPr>
            <p:ph type="sldNum" sz="quarter" idx="5"/>
          </p:nvPr>
        </p:nvSpPr>
        <p:spPr bwMode="auto">
          <a:noFill/>
          <a:ln>
            <a:miter lim="800000"/>
          </a:ln>
        </p:spPr>
        <p:txBody>
          <a:bodyPr/>
          <a:lstStyle/>
          <a:p>
            <a:fld id="{B299748B-1A6B-4B94-B982-E2C8837D34CA}" type="slidenum">
              <a:rPr lang="zh-CN" altLang="en-US"/>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noChangeArrowheads="1"/>
          </p:cNvSpPr>
          <p:nvPr>
            <p:ph type="sldImg" idx="4294967295"/>
          </p:nvPr>
        </p:nvSpPr>
        <p:spPr>
          <a:ln>
            <a:miter lim="800000"/>
          </a:ln>
        </p:spPr>
      </p:sp>
      <p:sp>
        <p:nvSpPr>
          <p:cNvPr id="44034" name="备注占位符 2"/>
          <p:cNvSpPr>
            <a:spLocks noGrp="1" noChangeArrowheads="1"/>
          </p:cNvSpPr>
          <p:nvPr>
            <p:ph type="body" idx="4294967295"/>
          </p:nvPr>
        </p:nvSpPr>
        <p:spPr/>
        <p:txBody>
          <a:bodyPr/>
          <a:lstStyle/>
          <a:p>
            <a:endParaRPr lang="zh-CN" altLang="en-US"/>
          </a:p>
        </p:txBody>
      </p:sp>
      <p:sp>
        <p:nvSpPr>
          <p:cNvPr id="44035" name="灯片编号占位符 3"/>
          <p:cNvSpPr>
            <a:spLocks noGrp="1" noChangeArrowheads="1"/>
          </p:cNvSpPr>
          <p:nvPr>
            <p:ph type="sldNum" sz="quarter" idx="5"/>
          </p:nvPr>
        </p:nvSpPr>
        <p:spPr bwMode="auto">
          <a:noFill/>
          <a:ln>
            <a:miter lim="800000"/>
          </a:ln>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E0B49EE-328A-488A-A184-AC6E2B47896C}"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sz="half" idx="1"/>
          </p:nvPr>
        </p:nvSpPr>
        <p:spPr>
          <a:xfrm>
            <a:off x="838309" y="1825625"/>
            <a:ext cx="5182275" cy="4351338"/>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6173004" y="1825625"/>
            <a:ext cx="5182275" cy="4351338"/>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Date Placeholder 4"/>
          <p:cNvSpPr>
            <a:spLocks noGrp="1"/>
          </p:cNvSpPr>
          <p:nvPr>
            <p:ph type="dt" sz="half" idx="10"/>
          </p:nvPr>
        </p:nvSpPr>
        <p:spPr/>
        <p:txBody>
          <a:bodyPr/>
          <a:lstStyle/>
          <a:p>
            <a:fld id="{43A93E93-166D-47F5-9EF1-ACEABE24AEE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18D5ACA-62CA-46DB-AD6B-12EDD6D51A2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897" y="365126"/>
            <a:ext cx="10516970" cy="1325563"/>
          </a:xfrm>
        </p:spPr>
        <p:txBody>
          <a:bodyPr/>
          <a:lstStyle/>
          <a:p>
            <a:r>
              <a:rPr lang="en-US" dirty="0"/>
              <a:t>Click to edit Master title style</a:t>
            </a:r>
            <a:endParaRPr lang="en-US" dirty="0"/>
          </a:p>
        </p:txBody>
      </p:sp>
      <p:sp>
        <p:nvSpPr>
          <p:cNvPr id="3" name="Text Placeholder 2"/>
          <p:cNvSpPr>
            <a:spLocks noGrp="1"/>
          </p:cNvSpPr>
          <p:nvPr>
            <p:ph type="body" idx="1"/>
          </p:nvPr>
        </p:nvSpPr>
        <p:spPr>
          <a:xfrm>
            <a:off x="839898" y="1681163"/>
            <a:ext cx="51584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4" name="Content Placeholder 3"/>
          <p:cNvSpPr>
            <a:spLocks noGrp="1"/>
          </p:cNvSpPr>
          <p:nvPr>
            <p:ph sz="half" idx="2"/>
          </p:nvPr>
        </p:nvSpPr>
        <p:spPr>
          <a:xfrm>
            <a:off x="839898" y="2505075"/>
            <a:ext cx="5158459" cy="3684588"/>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Text Placeholder 4"/>
          <p:cNvSpPr>
            <a:spLocks noGrp="1"/>
          </p:cNvSpPr>
          <p:nvPr>
            <p:ph type="body" sz="quarter" idx="3"/>
          </p:nvPr>
        </p:nvSpPr>
        <p:spPr>
          <a:xfrm>
            <a:off x="6173004" y="1681163"/>
            <a:ext cx="51838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6" name="Content Placeholder 5"/>
          <p:cNvSpPr>
            <a:spLocks noGrp="1"/>
          </p:cNvSpPr>
          <p:nvPr>
            <p:ph sz="quarter" idx="4"/>
          </p:nvPr>
        </p:nvSpPr>
        <p:spPr>
          <a:xfrm>
            <a:off x="6173004" y="2505075"/>
            <a:ext cx="5183863" cy="3684588"/>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7" name="Date Placeholder 6"/>
          <p:cNvSpPr>
            <a:spLocks noGrp="1"/>
          </p:cNvSpPr>
          <p:nvPr>
            <p:ph type="dt" sz="half" idx="10"/>
          </p:nvPr>
        </p:nvSpPr>
        <p:spPr/>
        <p:txBody>
          <a:bodyPr/>
          <a:lstStyle/>
          <a:p>
            <a:fld id="{43A93E93-166D-47F5-9EF1-ACEABE24AEEA}"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18D5ACA-62CA-46DB-AD6B-12EDD6D51A2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Date Placeholder 2"/>
          <p:cNvSpPr>
            <a:spLocks noGrp="1"/>
          </p:cNvSpPr>
          <p:nvPr>
            <p:ph type="dt" sz="half" idx="10"/>
          </p:nvPr>
        </p:nvSpPr>
        <p:spPr/>
        <p:txBody>
          <a:bodyPr/>
          <a:lstStyle/>
          <a:p>
            <a:fld id="{43A93E93-166D-47F5-9EF1-ACEABE24AEEA}"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18D5ACA-62CA-46DB-AD6B-12EDD6D51A2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A93E93-166D-47F5-9EF1-ACEABE24AEEA}"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18D5ACA-62CA-46DB-AD6B-12EDD6D51A2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en-US" dirty="0"/>
              <a:t>Click to edit Master title style</a:t>
            </a:r>
            <a:endParaRPr lang="en-US" dirty="0"/>
          </a:p>
        </p:txBody>
      </p:sp>
      <p:sp>
        <p:nvSpPr>
          <p:cNvPr id="3" name="Content Placeholder 2"/>
          <p:cNvSpPr>
            <a:spLocks noGrp="1"/>
          </p:cNvSpPr>
          <p:nvPr>
            <p:ph idx="1"/>
          </p:nvPr>
        </p:nvSpPr>
        <p:spPr>
          <a:xfrm>
            <a:off x="5183863" y="987426"/>
            <a:ext cx="617300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Text Placeholder 3"/>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endParaRPr lang="en-US" dirty="0"/>
          </a:p>
        </p:txBody>
      </p:sp>
      <p:sp>
        <p:nvSpPr>
          <p:cNvPr id="5" name="Date Placeholder 4"/>
          <p:cNvSpPr>
            <a:spLocks noGrp="1"/>
          </p:cNvSpPr>
          <p:nvPr>
            <p:ph type="dt" sz="half" idx="10"/>
          </p:nvPr>
        </p:nvSpPr>
        <p:spPr/>
        <p:txBody>
          <a:bodyPr/>
          <a:lstStyle/>
          <a:p>
            <a:fld id="{43A93E93-166D-47F5-9EF1-ACEABE24AEE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18D5ACA-62CA-46DB-AD6B-12EDD6D51A2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en-US" dirty="0"/>
              <a:t>Click to edit Master title style</a:t>
            </a:r>
            <a:endParaRPr lang="en-US" dirty="0"/>
          </a:p>
        </p:txBody>
      </p:sp>
      <p:sp>
        <p:nvSpPr>
          <p:cNvPr id="3" name="Picture Placeholder 2"/>
          <p:cNvSpPr>
            <a:spLocks noGrp="1" noChangeAspect="1"/>
          </p:cNvSpPr>
          <p:nvPr>
            <p:ph type="pic" idx="1"/>
          </p:nvPr>
        </p:nvSpPr>
        <p:spPr>
          <a:xfrm>
            <a:off x="5183863" y="987426"/>
            <a:ext cx="617300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US" dirty="0"/>
          </a:p>
        </p:txBody>
      </p:sp>
      <p:sp>
        <p:nvSpPr>
          <p:cNvPr id="4" name="Text Placeholder 3"/>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endParaRPr lang="en-US" dirty="0"/>
          </a:p>
        </p:txBody>
      </p:sp>
      <p:sp>
        <p:nvSpPr>
          <p:cNvPr id="5" name="Date Placeholder 4"/>
          <p:cNvSpPr>
            <a:spLocks noGrp="1"/>
          </p:cNvSpPr>
          <p:nvPr>
            <p:ph type="dt" sz="half" idx="10"/>
          </p:nvPr>
        </p:nvSpPr>
        <p:spPr/>
        <p:txBody>
          <a:bodyPr/>
          <a:lstStyle/>
          <a:p>
            <a:fld id="{43A93E93-166D-47F5-9EF1-ACEABE24AEE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18D5ACA-62CA-46DB-AD6B-12EDD6D51A2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43A93E93-166D-47F5-9EF1-ACEABE24AEE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8D5ACA-62CA-46DB-AD6B-12EDD6D51A2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6037" y="365125"/>
            <a:ext cx="2629242" cy="5811838"/>
          </a:xfrm>
        </p:spPr>
        <p:txBody>
          <a:bodyPr vert="eaVert"/>
          <a:lstStyle/>
          <a:p>
            <a:r>
              <a:rPr lang="en-US" dirty="0"/>
              <a:t>Click to edit Master title style</a:t>
            </a:r>
            <a:endParaRPr lang="en-US" dirty="0"/>
          </a:p>
        </p:txBody>
      </p:sp>
      <p:sp>
        <p:nvSpPr>
          <p:cNvPr id="3" name="Vertical Text Placeholder 2"/>
          <p:cNvSpPr>
            <a:spLocks noGrp="1"/>
          </p:cNvSpPr>
          <p:nvPr>
            <p:ph type="body" orient="vert" idx="1"/>
          </p:nvPr>
        </p:nvSpPr>
        <p:spPr>
          <a:xfrm>
            <a:off x="838309" y="365125"/>
            <a:ext cx="7735307" cy="5811838"/>
          </a:xfrm>
        </p:spPr>
        <p:txBody>
          <a:bodyPr vert="eaVert"/>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43A93E93-166D-47F5-9EF1-ACEABE24AEE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8D5ACA-62CA-46DB-AD6B-12EDD6D51A2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199" y="1122363"/>
            <a:ext cx="9145191"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199" y="3602038"/>
            <a:ext cx="9145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90FBF6C4-278F-5D4A-9DEF-D28830FC8F93}" type="datetimeFigureOut">
              <a:rPr/>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4670D-21B0-854E-8321-24389621B824}" type="slidenum">
              <a:rPr/>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0FBF6C4-278F-5D4A-9DEF-D28830FC8F93}" type="datetimeFigureOut">
              <a:rPr/>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4670D-21B0-854E-8321-24389621B824}" type="slidenum">
              <a:rPr/>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958" y="1709739"/>
            <a:ext cx="1051697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958" y="4589464"/>
            <a:ext cx="105169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90FBF6C4-278F-5D4A-9DEF-D28830FC8F93}" type="datetimeFigureOut">
              <a:rPr/>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4670D-21B0-854E-8321-24389621B824}" type="slidenum">
              <a:rPr/>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309" y="1825625"/>
            <a:ext cx="5182275"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3004" y="1825625"/>
            <a:ext cx="5182275"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90FBF6C4-278F-5D4A-9DEF-D28830FC8F93}" type="datetimeFigureOut">
              <a:rPr/>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4670D-21B0-854E-8321-24389621B824}" type="slidenum">
              <a:rPr/>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897" y="365126"/>
            <a:ext cx="1051697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898" y="1681163"/>
            <a:ext cx="51584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898" y="2505075"/>
            <a:ext cx="5158459"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3004" y="1681163"/>
            <a:ext cx="51838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3004" y="2505075"/>
            <a:ext cx="5183863"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90FBF6C4-278F-5D4A-9DEF-D28830FC8F93}" type="datetimeFigureOut">
              <a:rPr/>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44670D-21B0-854E-8321-24389621B824}" type="slidenum">
              <a:rPr/>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90FBF6C4-278F-5D4A-9DEF-D28830FC8F93}" type="datetimeFigureOut">
              <a:rPr/>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44670D-21B0-854E-8321-24389621B824}" type="slidenum">
              <a:rPr/>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FBF6C4-278F-5D4A-9DEF-D28830FC8F93}" type="datetimeFigureOut">
              <a:rPr/>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44670D-21B0-854E-8321-24389621B824}" type="slidenum">
              <a:rPr/>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863" y="987426"/>
            <a:ext cx="617300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90FBF6C4-278F-5D4A-9DEF-D28830FC8F93}" type="datetimeFigureOut">
              <a:rPr/>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4670D-21B0-854E-8321-24389621B824}" type="slidenum">
              <a:rPr/>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863" y="987426"/>
            <a:ext cx="617300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90FBF6C4-278F-5D4A-9DEF-D28830FC8F93}" type="datetimeFigureOut">
              <a:rPr/>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4670D-21B0-854E-8321-24389621B824}" type="slidenum">
              <a:rPr/>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0FBF6C4-278F-5D4A-9DEF-D28830FC8F93}" type="datetimeFigureOut">
              <a:rPr/>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4670D-21B0-854E-8321-24389621B824}" type="slidenum">
              <a:rPr/>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6037" y="365125"/>
            <a:ext cx="2629242"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309" y="365125"/>
            <a:ext cx="7735307"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0FBF6C4-278F-5D4A-9DEF-D28830FC8F93}" type="datetimeFigureOut">
              <a:rPr/>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4670D-21B0-854E-8321-24389621B824}" type="slidenum">
              <a:rPr/>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199" y="1122363"/>
            <a:ext cx="9145191" cy="2387600"/>
          </a:xfrm>
        </p:spPr>
        <p:txBody>
          <a:bodyPr anchor="b"/>
          <a:lstStyle>
            <a:lvl1pPr algn="ctr">
              <a:defRPr sz="6000"/>
            </a:lvl1pPr>
          </a:lstStyle>
          <a:p>
            <a:r>
              <a:rPr lang="en-US" dirty="0"/>
              <a:t>Click to edit Master title style</a:t>
            </a:r>
            <a:endParaRPr lang="en-US" dirty="0"/>
          </a:p>
        </p:txBody>
      </p:sp>
      <p:sp>
        <p:nvSpPr>
          <p:cNvPr id="3" name="Subtitle 2"/>
          <p:cNvSpPr>
            <a:spLocks noGrp="1"/>
          </p:cNvSpPr>
          <p:nvPr>
            <p:ph type="subTitle" idx="1"/>
          </p:nvPr>
        </p:nvSpPr>
        <p:spPr>
          <a:xfrm>
            <a:off x="1524199" y="3602038"/>
            <a:ext cx="9145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US" dirty="0"/>
          </a:p>
        </p:txBody>
      </p:sp>
      <p:sp>
        <p:nvSpPr>
          <p:cNvPr id="4" name="Date Placeholder 3"/>
          <p:cNvSpPr>
            <a:spLocks noGrp="1"/>
          </p:cNvSpPr>
          <p:nvPr>
            <p:ph type="dt" sz="half" idx="10"/>
          </p:nvPr>
        </p:nvSpPr>
        <p:spPr/>
        <p:txBody>
          <a:bodyPr/>
          <a:lstStyle/>
          <a:p>
            <a:fld id="{43A93E93-166D-47F5-9EF1-ACEABE24AEE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8D5ACA-62CA-46DB-AD6B-12EDD6D51A2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43A93E93-166D-47F5-9EF1-ACEABE24AEE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8D5ACA-62CA-46DB-AD6B-12EDD6D51A2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958" y="1709739"/>
            <a:ext cx="10516970" cy="2852737"/>
          </a:xfrm>
        </p:spPr>
        <p:txBody>
          <a:bodyPr anchor="b"/>
          <a:lstStyle>
            <a:lvl1pPr>
              <a:defRPr sz="6000"/>
            </a:lvl1pPr>
          </a:lstStyle>
          <a:p>
            <a:r>
              <a:rPr lang="en-US" dirty="0"/>
              <a:t>Click to edit Master title style</a:t>
            </a:r>
            <a:endParaRPr lang="en-US" dirty="0"/>
          </a:p>
        </p:txBody>
      </p:sp>
      <p:sp>
        <p:nvSpPr>
          <p:cNvPr id="3" name="Text Placeholder 2"/>
          <p:cNvSpPr>
            <a:spLocks noGrp="1"/>
          </p:cNvSpPr>
          <p:nvPr>
            <p:ph type="body" idx="1"/>
          </p:nvPr>
        </p:nvSpPr>
        <p:spPr>
          <a:xfrm>
            <a:off x="831958" y="4589464"/>
            <a:ext cx="105169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endParaRPr lang="en-US" dirty="0"/>
          </a:p>
        </p:txBody>
      </p:sp>
      <p:sp>
        <p:nvSpPr>
          <p:cNvPr id="4" name="Date Placeholder 3"/>
          <p:cNvSpPr>
            <a:spLocks noGrp="1"/>
          </p:cNvSpPr>
          <p:nvPr>
            <p:ph type="dt" sz="half" idx="10"/>
          </p:nvPr>
        </p:nvSpPr>
        <p:spPr/>
        <p:txBody>
          <a:bodyPr/>
          <a:lstStyle/>
          <a:p>
            <a:fld id="{43A93E93-166D-47F5-9EF1-ACEABE24AEE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18D5ACA-62CA-46DB-AD6B-12EDD6D51A2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jpe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slideLayout" Target="../slideLayouts/slideLayout14.xml"/><Relationship Id="rId7" Type="http://schemas.openxmlformats.org/officeDocument/2006/relationships/slideLayout" Target="../slideLayouts/slideLayout13.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 Type="http://schemas.openxmlformats.org/officeDocument/2006/relationships/slideLayout" Target="../slideLayouts/slideLayout8.xml"/><Relationship Id="rId14" Type="http://schemas.openxmlformats.org/officeDocument/2006/relationships/theme" Target="../theme/theme2.xml"/><Relationship Id="rId13" Type="http://schemas.openxmlformats.org/officeDocument/2006/relationships/image" Target="../media/image1.jpeg"/><Relationship Id="rId12" Type="http://schemas.openxmlformats.org/officeDocument/2006/relationships/slideLayout" Target="../slideLayouts/slideLayout18.xml"/><Relationship Id="rId11" Type="http://schemas.openxmlformats.org/officeDocument/2006/relationships/slideLayout" Target="../slideLayouts/slideLayout17.xml"/><Relationship Id="rId10" Type="http://schemas.openxmlformats.org/officeDocument/2006/relationships/slideLayout" Target="../slideLayouts/slideLayout16.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3" Type="http://schemas.openxmlformats.org/officeDocument/2006/relationships/theme" Target="../theme/theme4.xml"/><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499" y="365781"/>
            <a:ext cx="10516593" cy="1324635"/>
          </a:xfrm>
          <a:prstGeom prst="rect">
            <a:avLst/>
          </a:prstGeom>
        </p:spPr>
        <p:txBody>
          <a:bodyPr vert="horz" lIns="65032" tIns="32516" rIns="65032" bIns="32516"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499" y="1825891"/>
            <a:ext cx="10516593" cy="4351728"/>
          </a:xfrm>
          <a:prstGeom prst="rect">
            <a:avLst/>
          </a:prstGeom>
        </p:spPr>
        <p:txBody>
          <a:bodyPr vert="horz" lIns="65032" tIns="32516" rIns="65032" bIns="32516"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499" y="6356747"/>
            <a:ext cx="2742805" cy="364274"/>
          </a:xfrm>
          <a:prstGeom prst="rect">
            <a:avLst/>
          </a:prstGeom>
        </p:spPr>
        <p:txBody>
          <a:bodyPr vert="horz" lIns="65032" tIns="32516" rIns="65032" bIns="32516" rtlCol="0" anchor="ctr"/>
          <a:lstStyle>
            <a:lvl1pPr algn="l">
              <a:defRPr sz="120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038939" y="6356747"/>
            <a:ext cx="4115712" cy="364274"/>
          </a:xfrm>
          <a:prstGeom prst="rect">
            <a:avLst/>
          </a:prstGeom>
        </p:spPr>
        <p:txBody>
          <a:bodyPr vert="horz" lIns="65032" tIns="32516" rIns="65032" bIns="32516"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2288" y="6356747"/>
            <a:ext cx="2742805" cy="364274"/>
          </a:xfrm>
          <a:prstGeom prst="rect">
            <a:avLst/>
          </a:prstGeom>
        </p:spPr>
        <p:txBody>
          <a:bodyPr vert="horz" lIns="65032" tIns="32516" rIns="65032" bIns="32516" rtlCol="0" anchor="ctr"/>
          <a:lstStyle>
            <a:lvl1pPr algn="r">
              <a:defRPr sz="1200">
                <a:solidFill>
                  <a:schemeClr val="tx1">
                    <a:tint val="75000"/>
                  </a:schemeClr>
                </a:solidFill>
              </a:defRPr>
            </a:lvl1pPr>
          </a:lstStyle>
          <a:p>
            <a:fld id="{118D5ACA-62CA-46DB-AD6B-12EDD6D51A23}" type="slidenum">
              <a:rPr lang="zh-CN" altLang="en-US" smtClean="0"/>
            </a:fld>
            <a:endParaRPr lang="zh-CN" altLang="en-US"/>
          </a:p>
        </p:txBody>
      </p:sp>
      <p:pic>
        <p:nvPicPr>
          <p:cNvPr id="7" name="图片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xStyles>
    <p:titleStyle>
      <a:lvl1pPr algn="l" defTabSz="866775" rtl="0" eaLnBrk="1" latinLnBrk="0" hangingPunct="1">
        <a:lnSpc>
          <a:spcPct val="90000"/>
        </a:lnSpc>
        <a:spcBef>
          <a:spcPct val="0"/>
        </a:spcBef>
        <a:buNone/>
        <a:defRPr sz="413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66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65" kern="1200">
          <a:solidFill>
            <a:schemeClr val="tx1"/>
          </a:solidFill>
          <a:latin typeface="+mn-lt"/>
          <a:ea typeface="+mn-ea"/>
          <a:cs typeface="+mn-cs"/>
        </a:defRPr>
      </a:lvl2pPr>
      <a:lvl3pPr marL="1083310" indent="-216535" algn="l" defTabSz="866775" rtl="0" eaLnBrk="1" latinLnBrk="0" hangingPunct="1">
        <a:lnSpc>
          <a:spcPct val="90000"/>
        </a:lnSpc>
        <a:spcBef>
          <a:spcPts val="475"/>
        </a:spcBef>
        <a:buFont typeface="Arial" panose="020B0604020202020204" pitchFamily="34" charset="0"/>
        <a:buChar char="•"/>
        <a:defRPr sz="1865"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4pPr>
      <a:lvl5pPr marL="1950085"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6pPr>
      <a:lvl7pPr marL="2816860"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7pPr>
      <a:lvl8pPr marL="3250565"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9pPr>
    </p:bodyStyle>
    <p:otherStyle>
      <a:defPPr>
        <a:defRPr lang="zh-CN"/>
      </a:defPPr>
      <a:lvl1pPr marL="0" algn="l" defTabSz="866775" rtl="0" eaLnBrk="1" latinLnBrk="0" hangingPunct="1">
        <a:defRPr sz="1735" kern="1200">
          <a:solidFill>
            <a:schemeClr val="tx1"/>
          </a:solidFill>
          <a:latin typeface="+mn-lt"/>
          <a:ea typeface="+mn-ea"/>
          <a:cs typeface="+mn-cs"/>
        </a:defRPr>
      </a:lvl1pPr>
      <a:lvl2pPr marL="433705" algn="l" defTabSz="866775" rtl="0" eaLnBrk="1" latinLnBrk="0" hangingPunct="1">
        <a:defRPr sz="1735" kern="1200">
          <a:solidFill>
            <a:schemeClr val="tx1"/>
          </a:solidFill>
          <a:latin typeface="+mn-lt"/>
          <a:ea typeface="+mn-ea"/>
          <a:cs typeface="+mn-cs"/>
        </a:defRPr>
      </a:lvl2pPr>
      <a:lvl3pPr marL="866775" algn="l" defTabSz="866775" rtl="0" eaLnBrk="1" latinLnBrk="0" hangingPunct="1">
        <a:defRPr sz="1735" kern="1200">
          <a:solidFill>
            <a:schemeClr val="tx1"/>
          </a:solidFill>
          <a:latin typeface="+mn-lt"/>
          <a:ea typeface="+mn-ea"/>
          <a:cs typeface="+mn-cs"/>
        </a:defRPr>
      </a:lvl3pPr>
      <a:lvl4pPr marL="1300480" algn="l" defTabSz="866775" rtl="0" eaLnBrk="1" latinLnBrk="0" hangingPunct="1">
        <a:defRPr sz="1735" kern="1200">
          <a:solidFill>
            <a:schemeClr val="tx1"/>
          </a:solidFill>
          <a:latin typeface="+mn-lt"/>
          <a:ea typeface="+mn-ea"/>
          <a:cs typeface="+mn-cs"/>
        </a:defRPr>
      </a:lvl4pPr>
      <a:lvl5pPr marL="1733550" algn="l" defTabSz="866775" rtl="0" eaLnBrk="1" latinLnBrk="0" hangingPunct="1">
        <a:defRPr sz="1735" kern="1200">
          <a:solidFill>
            <a:schemeClr val="tx1"/>
          </a:solidFill>
          <a:latin typeface="+mn-lt"/>
          <a:ea typeface="+mn-ea"/>
          <a:cs typeface="+mn-cs"/>
        </a:defRPr>
      </a:lvl5pPr>
      <a:lvl6pPr marL="2167255" algn="l" defTabSz="866775" rtl="0" eaLnBrk="1" latinLnBrk="0" hangingPunct="1">
        <a:defRPr sz="1735" kern="1200">
          <a:solidFill>
            <a:schemeClr val="tx1"/>
          </a:solidFill>
          <a:latin typeface="+mn-lt"/>
          <a:ea typeface="+mn-ea"/>
          <a:cs typeface="+mn-cs"/>
        </a:defRPr>
      </a:lvl6pPr>
      <a:lvl7pPr marL="2600325" algn="l" defTabSz="866775" rtl="0" eaLnBrk="1" latinLnBrk="0" hangingPunct="1">
        <a:defRPr sz="1735" kern="1200">
          <a:solidFill>
            <a:schemeClr val="tx1"/>
          </a:solidFill>
          <a:latin typeface="+mn-lt"/>
          <a:ea typeface="+mn-ea"/>
          <a:cs typeface="+mn-cs"/>
        </a:defRPr>
      </a:lvl7pPr>
      <a:lvl8pPr marL="3034030" algn="l" defTabSz="866775" rtl="0" eaLnBrk="1" latinLnBrk="0" hangingPunct="1">
        <a:defRPr sz="1735" kern="1200">
          <a:solidFill>
            <a:schemeClr val="tx1"/>
          </a:solidFill>
          <a:latin typeface="+mn-lt"/>
          <a:ea typeface="+mn-ea"/>
          <a:cs typeface="+mn-cs"/>
        </a:defRPr>
      </a:lvl8pPr>
      <a:lvl9pPr marL="3467100" algn="l" defTabSz="866775" rtl="0" eaLnBrk="1" latinLnBrk="0" hangingPunct="1">
        <a:defRPr sz="173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309" y="365126"/>
            <a:ext cx="10516970" cy="1325563"/>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838309" y="1825625"/>
            <a:ext cx="10516970" cy="4351338"/>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nvPr>
        </p:nvSpPr>
        <p:spPr>
          <a:xfrm>
            <a:off x="838309" y="6356351"/>
            <a:ext cx="27435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fld>
            <a:endParaRPr lang="zh-CN" altLang="en-US"/>
          </a:p>
        </p:txBody>
      </p:sp>
      <p:sp>
        <p:nvSpPr>
          <p:cNvPr id="5" name="Footer Placeholder 4"/>
          <p:cNvSpPr>
            <a:spLocks noGrp="1"/>
          </p:cNvSpPr>
          <p:nvPr>
            <p:ph type="ftr" sz="quarter" idx="3"/>
          </p:nvPr>
        </p:nvSpPr>
        <p:spPr>
          <a:xfrm>
            <a:off x="4039126" y="6356351"/>
            <a:ext cx="41153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1722" y="6356351"/>
            <a:ext cx="27435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fld>
            <a:endParaRPr lang="zh-CN" altLang="en-US"/>
          </a:p>
        </p:txBody>
      </p:sp>
      <p:pic>
        <p:nvPicPr>
          <p:cNvPr id="7" name="图片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592" y="0"/>
            <a:ext cx="12184404" cy="6858000"/>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499" y="365781"/>
            <a:ext cx="10516593" cy="1324635"/>
          </a:xfrm>
          <a:prstGeom prst="rect">
            <a:avLst/>
          </a:prstGeom>
        </p:spPr>
        <p:txBody>
          <a:bodyPr vert="horz" lIns="65032" tIns="32516" rIns="65032" bIns="32516"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499" y="1825891"/>
            <a:ext cx="10516593" cy="4351728"/>
          </a:xfrm>
          <a:prstGeom prst="rect">
            <a:avLst/>
          </a:prstGeom>
        </p:spPr>
        <p:txBody>
          <a:bodyPr vert="horz" lIns="65032" tIns="32516" rIns="65032" bIns="32516"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499" y="6356747"/>
            <a:ext cx="2742805" cy="364274"/>
          </a:xfrm>
          <a:prstGeom prst="rect">
            <a:avLst/>
          </a:prstGeom>
        </p:spPr>
        <p:txBody>
          <a:bodyPr vert="horz" lIns="65032" tIns="32516" rIns="65032" bIns="32516" rtlCol="0" anchor="ctr"/>
          <a:lstStyle>
            <a:lvl1pPr algn="l">
              <a:defRPr sz="120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4038939" y="6356747"/>
            <a:ext cx="4115712" cy="364274"/>
          </a:xfrm>
          <a:prstGeom prst="rect">
            <a:avLst/>
          </a:prstGeom>
        </p:spPr>
        <p:txBody>
          <a:bodyPr vert="horz" lIns="65032" tIns="32516" rIns="65032" bIns="32516"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2288" y="6356747"/>
            <a:ext cx="2742805" cy="364274"/>
          </a:xfrm>
          <a:prstGeom prst="rect">
            <a:avLst/>
          </a:prstGeom>
        </p:spPr>
        <p:txBody>
          <a:bodyPr vert="horz" lIns="65032" tIns="32516" rIns="65032" bIns="32516" rtlCol="0" anchor="ctr"/>
          <a:lstStyle>
            <a:lvl1pPr algn="r">
              <a:defRPr sz="1200">
                <a:solidFill>
                  <a:schemeClr val="tx1">
                    <a:tint val="75000"/>
                  </a:schemeClr>
                </a:solidFill>
              </a:defRPr>
            </a:lvl1pPr>
          </a:lstStyle>
          <a:p>
            <a:fld id="{118D5ACA-62CA-46DB-AD6B-12EDD6D51A2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xStyles>
    <p:titleStyle>
      <a:lvl1pPr algn="l" defTabSz="866775" rtl="0" eaLnBrk="1" latinLnBrk="0" hangingPunct="1">
        <a:lnSpc>
          <a:spcPct val="90000"/>
        </a:lnSpc>
        <a:spcBef>
          <a:spcPct val="0"/>
        </a:spcBef>
        <a:buNone/>
        <a:defRPr sz="413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66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65" kern="1200">
          <a:solidFill>
            <a:schemeClr val="tx1"/>
          </a:solidFill>
          <a:latin typeface="+mn-lt"/>
          <a:ea typeface="+mn-ea"/>
          <a:cs typeface="+mn-cs"/>
        </a:defRPr>
      </a:lvl2pPr>
      <a:lvl3pPr marL="1083310" indent="-216535" algn="l" defTabSz="866775" rtl="0" eaLnBrk="1" latinLnBrk="0" hangingPunct="1">
        <a:lnSpc>
          <a:spcPct val="90000"/>
        </a:lnSpc>
        <a:spcBef>
          <a:spcPts val="475"/>
        </a:spcBef>
        <a:buFont typeface="Arial" panose="020B0604020202020204" pitchFamily="34" charset="0"/>
        <a:buChar char="•"/>
        <a:defRPr sz="1865"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4pPr>
      <a:lvl5pPr marL="1950085"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6pPr>
      <a:lvl7pPr marL="2816860"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7pPr>
      <a:lvl8pPr marL="3250565"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35" kern="1200">
          <a:solidFill>
            <a:schemeClr val="tx1"/>
          </a:solidFill>
          <a:latin typeface="+mn-lt"/>
          <a:ea typeface="+mn-ea"/>
          <a:cs typeface="+mn-cs"/>
        </a:defRPr>
      </a:lvl9pPr>
    </p:bodyStyle>
    <p:otherStyle>
      <a:defPPr>
        <a:defRPr lang="zh-CN"/>
      </a:defPPr>
      <a:lvl1pPr marL="0" algn="l" defTabSz="866775" rtl="0" eaLnBrk="1" latinLnBrk="0" hangingPunct="1">
        <a:defRPr sz="1735" kern="1200">
          <a:solidFill>
            <a:schemeClr val="tx1"/>
          </a:solidFill>
          <a:latin typeface="+mn-lt"/>
          <a:ea typeface="+mn-ea"/>
          <a:cs typeface="+mn-cs"/>
        </a:defRPr>
      </a:lvl1pPr>
      <a:lvl2pPr marL="433705" algn="l" defTabSz="866775" rtl="0" eaLnBrk="1" latinLnBrk="0" hangingPunct="1">
        <a:defRPr sz="1735" kern="1200">
          <a:solidFill>
            <a:schemeClr val="tx1"/>
          </a:solidFill>
          <a:latin typeface="+mn-lt"/>
          <a:ea typeface="+mn-ea"/>
          <a:cs typeface="+mn-cs"/>
        </a:defRPr>
      </a:lvl2pPr>
      <a:lvl3pPr marL="866775" algn="l" defTabSz="866775" rtl="0" eaLnBrk="1" latinLnBrk="0" hangingPunct="1">
        <a:defRPr sz="1735" kern="1200">
          <a:solidFill>
            <a:schemeClr val="tx1"/>
          </a:solidFill>
          <a:latin typeface="+mn-lt"/>
          <a:ea typeface="+mn-ea"/>
          <a:cs typeface="+mn-cs"/>
        </a:defRPr>
      </a:lvl3pPr>
      <a:lvl4pPr marL="1300480" algn="l" defTabSz="866775" rtl="0" eaLnBrk="1" latinLnBrk="0" hangingPunct="1">
        <a:defRPr sz="1735" kern="1200">
          <a:solidFill>
            <a:schemeClr val="tx1"/>
          </a:solidFill>
          <a:latin typeface="+mn-lt"/>
          <a:ea typeface="+mn-ea"/>
          <a:cs typeface="+mn-cs"/>
        </a:defRPr>
      </a:lvl4pPr>
      <a:lvl5pPr marL="1733550" algn="l" defTabSz="866775" rtl="0" eaLnBrk="1" latinLnBrk="0" hangingPunct="1">
        <a:defRPr sz="1735" kern="1200">
          <a:solidFill>
            <a:schemeClr val="tx1"/>
          </a:solidFill>
          <a:latin typeface="+mn-lt"/>
          <a:ea typeface="+mn-ea"/>
          <a:cs typeface="+mn-cs"/>
        </a:defRPr>
      </a:lvl5pPr>
      <a:lvl6pPr marL="2167255" algn="l" defTabSz="866775" rtl="0" eaLnBrk="1" latinLnBrk="0" hangingPunct="1">
        <a:defRPr sz="1735" kern="1200">
          <a:solidFill>
            <a:schemeClr val="tx1"/>
          </a:solidFill>
          <a:latin typeface="+mn-lt"/>
          <a:ea typeface="+mn-ea"/>
          <a:cs typeface="+mn-cs"/>
        </a:defRPr>
      </a:lvl6pPr>
      <a:lvl7pPr marL="2600325" algn="l" defTabSz="866775" rtl="0" eaLnBrk="1" latinLnBrk="0" hangingPunct="1">
        <a:defRPr sz="1735" kern="1200">
          <a:solidFill>
            <a:schemeClr val="tx1"/>
          </a:solidFill>
          <a:latin typeface="+mn-lt"/>
          <a:ea typeface="+mn-ea"/>
          <a:cs typeface="+mn-cs"/>
        </a:defRPr>
      </a:lvl7pPr>
      <a:lvl8pPr marL="3034030" algn="l" defTabSz="866775" rtl="0" eaLnBrk="1" latinLnBrk="0" hangingPunct="1">
        <a:defRPr sz="1735" kern="1200">
          <a:solidFill>
            <a:schemeClr val="tx1"/>
          </a:solidFill>
          <a:latin typeface="+mn-lt"/>
          <a:ea typeface="+mn-ea"/>
          <a:cs typeface="+mn-cs"/>
        </a:defRPr>
      </a:lvl8pPr>
      <a:lvl9pPr marL="3467100" algn="l" defTabSz="866775" rtl="0" eaLnBrk="1" latinLnBrk="0" hangingPunct="1">
        <a:defRPr sz="173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309" y="365126"/>
            <a:ext cx="1051697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309" y="1825625"/>
            <a:ext cx="1051697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309" y="6356351"/>
            <a:ext cx="27435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BF6C4-278F-5D4A-9DEF-D28830FC8F93}" type="datetimeFigureOut">
              <a:rPr/>
            </a:fld>
            <a:endParaRPr lang="en-US"/>
          </a:p>
        </p:txBody>
      </p:sp>
      <p:sp>
        <p:nvSpPr>
          <p:cNvPr id="5" name="Footer Placeholder 4"/>
          <p:cNvSpPr>
            <a:spLocks noGrp="1"/>
          </p:cNvSpPr>
          <p:nvPr>
            <p:ph type="ftr" sz="quarter" idx="3"/>
          </p:nvPr>
        </p:nvSpPr>
        <p:spPr>
          <a:xfrm>
            <a:off x="4039126" y="6356351"/>
            <a:ext cx="41153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1722" y="6356351"/>
            <a:ext cx="27435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44670D-21B0-854E-8321-24389621B824}" type="slidenum">
              <a:rPr/>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8.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0.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6.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8.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07" y="21982"/>
            <a:ext cx="12181174" cy="6858001"/>
          </a:xfrm>
          <a:prstGeom prst="rect">
            <a:avLst/>
          </a:prstGeom>
        </p:spPr>
      </p:pic>
      <p:cxnSp>
        <p:nvCxnSpPr>
          <p:cNvPr id="26" name="直接连接符 25"/>
          <p:cNvCxnSpPr/>
          <p:nvPr/>
        </p:nvCxnSpPr>
        <p:spPr>
          <a:xfrm>
            <a:off x="3505341" y="3491073"/>
            <a:ext cx="552000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016873" y="1196752"/>
            <a:ext cx="8496944" cy="1754326"/>
          </a:xfrm>
          <a:prstGeom prst="rect">
            <a:avLst/>
          </a:prstGeom>
        </p:spPr>
        <p:txBody>
          <a:bodyPr wrap="square">
            <a:spAutoFit/>
          </a:bodyPr>
          <a:lstStyle/>
          <a:p>
            <a:pPr algn="ctr" fontAlgn="auto">
              <a:spcBef>
                <a:spcPts val="0"/>
              </a:spcBef>
              <a:spcAft>
                <a:spcPts val="0"/>
              </a:spcAft>
              <a:defRPr/>
            </a:pPr>
            <a:r>
              <a:rPr lang="en-US" altLang="zh-CN" sz="5400" b="1" spc="400" dirty="0">
                <a:solidFill>
                  <a:schemeClr val="tx1">
                    <a:lumMod val="75000"/>
                    <a:lumOff val="25000"/>
                  </a:schemeClr>
                </a:solidFill>
                <a:latin typeface="Times New Roman" panose="02020603050405020304" pitchFamily="18" charset="0"/>
                <a:ea typeface="Microsoft YaHei" panose="020B0503020204020204" pitchFamily="34" charset="-122"/>
                <a:cs typeface="Times New Roman" panose="02020603050405020304" pitchFamily="18" charset="0"/>
                <a:sym typeface="+mn-lt"/>
              </a:rPr>
              <a:t>CHỦ ĐỀ 5:</a:t>
            </a:r>
            <a:endParaRPr lang="en-US" altLang="zh-CN" sz="5400" b="1" spc="400" dirty="0">
              <a:solidFill>
                <a:schemeClr val="tx1">
                  <a:lumMod val="75000"/>
                  <a:lumOff val="25000"/>
                </a:schemeClr>
              </a:solidFill>
              <a:latin typeface="Times New Roman" panose="02020603050405020304" pitchFamily="18" charset="0"/>
              <a:ea typeface="Microsoft YaHei" panose="020B0503020204020204" pitchFamily="34" charset="-122"/>
              <a:cs typeface="Times New Roman" panose="02020603050405020304" pitchFamily="18" charset="0"/>
              <a:sym typeface="+mn-lt"/>
            </a:endParaRPr>
          </a:p>
          <a:p>
            <a:pPr algn="ctr" fontAlgn="auto">
              <a:spcBef>
                <a:spcPts val="0"/>
              </a:spcBef>
              <a:spcAft>
                <a:spcPts val="0"/>
              </a:spcAft>
              <a:defRPr/>
            </a:pPr>
            <a:r>
              <a:rPr lang="vi-VN" altLang="zh-CN" sz="5400" b="1" spc="400" dirty="0">
                <a:solidFill>
                  <a:schemeClr val="tx1">
                    <a:lumMod val="75000"/>
                    <a:lumOff val="25000"/>
                  </a:schemeClr>
                </a:solidFill>
                <a:latin typeface="Times New Roman" panose="02020603050405020304" pitchFamily="18" charset="0"/>
                <a:ea typeface="Microsoft YaHei" panose="020B0503020204020204" pitchFamily="34" charset="-122"/>
                <a:cs typeface="Times New Roman" panose="02020603050405020304" pitchFamily="18" charset="0"/>
                <a:sym typeface="+mn-lt"/>
              </a:rPr>
              <a:t>EM VỚI</a:t>
            </a:r>
            <a:r>
              <a:rPr lang="en-US" altLang="zh-CN" sz="5400" b="1" spc="400" dirty="0">
                <a:solidFill>
                  <a:schemeClr val="tx1">
                    <a:lumMod val="75000"/>
                    <a:lumOff val="25000"/>
                  </a:schemeClr>
                </a:solidFill>
                <a:latin typeface="Times New Roman" panose="02020603050405020304" pitchFamily="18" charset="0"/>
                <a:ea typeface="Microsoft YaHei" panose="020B0503020204020204" pitchFamily="34" charset="-122"/>
                <a:cs typeface="Times New Roman" panose="02020603050405020304" pitchFamily="18" charset="0"/>
                <a:sym typeface="+mn-lt"/>
              </a:rPr>
              <a:t> </a:t>
            </a:r>
            <a:r>
              <a:rPr lang="vi-VN" altLang="zh-CN" sz="5400" b="1" spc="400" dirty="0">
                <a:solidFill>
                  <a:schemeClr val="tx1">
                    <a:lumMod val="75000"/>
                    <a:lumOff val="25000"/>
                  </a:schemeClr>
                </a:solidFill>
                <a:latin typeface="Times New Roman" panose="02020603050405020304" pitchFamily="18" charset="0"/>
                <a:ea typeface="Microsoft YaHei" panose="020B0503020204020204" pitchFamily="34" charset="-122"/>
                <a:cs typeface="Times New Roman" panose="02020603050405020304" pitchFamily="18" charset="0"/>
                <a:sym typeface="+mn-lt"/>
              </a:rPr>
              <a:t>GIA ĐÌNH</a:t>
            </a:r>
            <a:r>
              <a:rPr lang="en-US" altLang="zh-CN" sz="2800" b="1" spc="400" dirty="0">
                <a:solidFill>
                  <a:schemeClr val="tx1">
                    <a:lumMod val="75000"/>
                    <a:lumOff val="25000"/>
                  </a:schemeClr>
                </a:solidFill>
                <a:latin typeface="Times New Roman" panose="02020603050405020304" pitchFamily="18" charset="0"/>
                <a:ea typeface="Microsoft YaHei" panose="020B0503020204020204" pitchFamily="34" charset="-122"/>
                <a:cs typeface="Times New Roman" panose="02020603050405020304" pitchFamily="18" charset="0"/>
                <a:sym typeface="+mn-lt"/>
              </a:rPr>
              <a:t>(</a:t>
            </a:r>
            <a:r>
              <a:rPr lang="en-US" altLang="zh-CN" sz="2800" b="1" spc="400" dirty="0" err="1">
                <a:solidFill>
                  <a:schemeClr val="tx1">
                    <a:lumMod val="75000"/>
                    <a:lumOff val="25000"/>
                  </a:schemeClr>
                </a:solidFill>
                <a:latin typeface="Times New Roman" panose="02020603050405020304" pitchFamily="18" charset="0"/>
                <a:ea typeface="Microsoft YaHei" panose="020B0503020204020204" pitchFamily="34" charset="-122"/>
                <a:cs typeface="Times New Roman" panose="02020603050405020304" pitchFamily="18" charset="0"/>
                <a:sym typeface="+mn-lt"/>
              </a:rPr>
              <a:t>Tiết</a:t>
            </a:r>
            <a:r>
              <a:rPr lang="en-US" altLang="zh-CN" sz="2800" b="1" spc="400" dirty="0">
                <a:solidFill>
                  <a:schemeClr val="tx1">
                    <a:lumMod val="75000"/>
                    <a:lumOff val="25000"/>
                  </a:schemeClr>
                </a:solidFill>
                <a:latin typeface="Times New Roman" panose="02020603050405020304" pitchFamily="18" charset="0"/>
                <a:ea typeface="Microsoft YaHei" panose="020B0503020204020204" pitchFamily="34" charset="-122"/>
                <a:cs typeface="Times New Roman" panose="02020603050405020304" pitchFamily="18" charset="0"/>
                <a:sym typeface="+mn-lt"/>
              </a:rPr>
              <a:t> 2) </a:t>
            </a:r>
            <a:endParaRPr lang="zh-CN" altLang="en-US" sz="2800" b="1" spc="400" dirty="0">
              <a:solidFill>
                <a:schemeClr val="tx1">
                  <a:lumMod val="75000"/>
                  <a:lumOff val="25000"/>
                </a:schemeClr>
              </a:solidFill>
              <a:latin typeface="Times New Roman" panose="02020603050405020304" pitchFamily="18" charset="0"/>
              <a:ea typeface="Microsoft YaHei" panose="020B0503020204020204" pitchFamily="34" charset="-122"/>
              <a:cs typeface="Times New Roman" panose="02020603050405020304" pitchFamily="18"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07" y="21982"/>
            <a:ext cx="12181174" cy="6858001"/>
          </a:xfrm>
          <a:prstGeom prst="rect">
            <a:avLst/>
          </a:prstGeom>
        </p:spPr>
      </p:pic>
      <p:cxnSp>
        <p:nvCxnSpPr>
          <p:cNvPr id="26" name="直接连接符 25"/>
          <p:cNvCxnSpPr/>
          <p:nvPr/>
        </p:nvCxnSpPr>
        <p:spPr>
          <a:xfrm>
            <a:off x="3505341" y="3491073"/>
            <a:ext cx="552000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TextBox 33"/>
          <p:cNvSpPr txBox="1"/>
          <p:nvPr/>
        </p:nvSpPr>
        <p:spPr>
          <a:xfrm>
            <a:off x="3121382" y="3716944"/>
            <a:ext cx="6814654" cy="420370"/>
          </a:xfrm>
          <a:prstGeom prst="rect">
            <a:avLst/>
          </a:prstGeom>
          <a:noFill/>
        </p:spPr>
        <p:txBody>
          <a:bodyPr wrap="square" rtlCol="0">
            <a:spAutoFit/>
          </a:bodyPr>
          <a:lstStyle/>
          <a:p>
            <a:endParaRPr lang="zh-CN" altLang="en-US" sz="2135" dirty="0">
              <a:solidFill>
                <a:schemeClr val="tx1">
                  <a:lumMod val="65000"/>
                  <a:lumOff val="35000"/>
                </a:schemeClr>
              </a:solidFill>
              <a:ea typeface="Microsoft YaHei" panose="020B0503020204020204" pitchFamily="34" charset="-122"/>
              <a:cs typeface="Calibri" panose="020F0502020204030204" pitchFamily="34" charset="0"/>
            </a:endParaRPr>
          </a:p>
        </p:txBody>
      </p:sp>
      <p:sp>
        <p:nvSpPr>
          <p:cNvPr id="6" name="Rectangle 5"/>
          <p:cNvSpPr/>
          <p:nvPr/>
        </p:nvSpPr>
        <p:spPr>
          <a:xfrm>
            <a:off x="2016873" y="1510877"/>
            <a:ext cx="8496944" cy="1754326"/>
          </a:xfrm>
          <a:prstGeom prst="rect">
            <a:avLst/>
          </a:prstGeom>
        </p:spPr>
        <p:txBody>
          <a:bodyPr wrap="square">
            <a:spAutoFit/>
          </a:bodyPr>
          <a:lstStyle/>
          <a:p>
            <a:pPr algn="ctr" fontAlgn="auto">
              <a:spcBef>
                <a:spcPts val="0"/>
              </a:spcBef>
              <a:spcAft>
                <a:spcPts val="0"/>
              </a:spcAft>
              <a:defRPr/>
            </a:pPr>
            <a:r>
              <a:rPr lang="en-US" altLang="zh-CN" sz="5400" b="1" spc="400" dirty="0">
                <a:solidFill>
                  <a:schemeClr val="tx1">
                    <a:lumMod val="75000"/>
                    <a:lumOff val="25000"/>
                  </a:schemeClr>
                </a:solidFill>
                <a:latin typeface="Times New Roman" panose="02020603050405020304" pitchFamily="18" charset="0"/>
                <a:ea typeface="Microsoft YaHei" panose="020B0503020204020204" pitchFamily="34" charset="-122"/>
                <a:cs typeface="Times New Roman" panose="02020603050405020304" pitchFamily="18" charset="0"/>
                <a:sym typeface="+mn-lt"/>
              </a:rPr>
              <a:t>CHỦ ĐỀ 5:</a:t>
            </a:r>
            <a:endParaRPr lang="en-US" altLang="zh-CN" sz="5400" b="1" spc="400" dirty="0">
              <a:solidFill>
                <a:schemeClr val="tx1">
                  <a:lumMod val="75000"/>
                  <a:lumOff val="25000"/>
                </a:schemeClr>
              </a:solidFill>
              <a:latin typeface="Times New Roman" panose="02020603050405020304" pitchFamily="18" charset="0"/>
              <a:ea typeface="Microsoft YaHei" panose="020B0503020204020204" pitchFamily="34" charset="-122"/>
              <a:cs typeface="Times New Roman" panose="02020603050405020304" pitchFamily="18" charset="0"/>
              <a:sym typeface="+mn-lt"/>
            </a:endParaRPr>
          </a:p>
          <a:p>
            <a:pPr algn="ctr" fontAlgn="auto">
              <a:spcBef>
                <a:spcPts val="0"/>
              </a:spcBef>
              <a:spcAft>
                <a:spcPts val="0"/>
              </a:spcAft>
              <a:defRPr/>
            </a:pPr>
            <a:r>
              <a:rPr lang="vi-VN" altLang="zh-CN" sz="5400" b="1" spc="400" dirty="0">
                <a:solidFill>
                  <a:schemeClr val="tx1">
                    <a:lumMod val="75000"/>
                    <a:lumOff val="25000"/>
                  </a:schemeClr>
                </a:solidFill>
                <a:latin typeface="Times New Roman" panose="02020603050405020304" pitchFamily="18" charset="0"/>
                <a:ea typeface="Microsoft YaHei" panose="020B0503020204020204" pitchFamily="34" charset="-122"/>
                <a:cs typeface="Times New Roman" panose="02020603050405020304" pitchFamily="18" charset="0"/>
                <a:sym typeface="+mn-lt"/>
              </a:rPr>
              <a:t>EM VỚI</a:t>
            </a:r>
            <a:r>
              <a:rPr lang="en-US" altLang="zh-CN" sz="5400" b="1" spc="400" dirty="0">
                <a:solidFill>
                  <a:schemeClr val="tx1">
                    <a:lumMod val="75000"/>
                    <a:lumOff val="25000"/>
                  </a:schemeClr>
                </a:solidFill>
                <a:latin typeface="Times New Roman" panose="02020603050405020304" pitchFamily="18" charset="0"/>
                <a:ea typeface="Microsoft YaHei" panose="020B0503020204020204" pitchFamily="34" charset="-122"/>
                <a:cs typeface="Times New Roman" panose="02020603050405020304" pitchFamily="18" charset="0"/>
                <a:sym typeface="+mn-lt"/>
              </a:rPr>
              <a:t> </a:t>
            </a:r>
            <a:r>
              <a:rPr lang="vi-VN" altLang="zh-CN" sz="5400" b="1" spc="400" dirty="0">
                <a:solidFill>
                  <a:schemeClr val="tx1">
                    <a:lumMod val="75000"/>
                    <a:lumOff val="25000"/>
                  </a:schemeClr>
                </a:solidFill>
                <a:latin typeface="Times New Roman" panose="02020603050405020304" pitchFamily="18" charset="0"/>
                <a:ea typeface="Microsoft YaHei" panose="020B0503020204020204" pitchFamily="34" charset="-122"/>
                <a:cs typeface="Times New Roman" panose="02020603050405020304" pitchFamily="18" charset="0"/>
                <a:sym typeface="+mn-lt"/>
              </a:rPr>
              <a:t>GIA ĐÌNH</a:t>
            </a:r>
            <a:r>
              <a:rPr lang="en-US" altLang="zh-CN" sz="2800" b="1" spc="400" dirty="0">
                <a:solidFill>
                  <a:schemeClr val="tx1">
                    <a:lumMod val="75000"/>
                    <a:lumOff val="25000"/>
                  </a:schemeClr>
                </a:solidFill>
                <a:latin typeface="Times New Roman" panose="02020603050405020304" pitchFamily="18" charset="0"/>
                <a:ea typeface="Microsoft YaHei" panose="020B0503020204020204" pitchFamily="34" charset="-122"/>
                <a:cs typeface="Times New Roman" panose="02020603050405020304" pitchFamily="18" charset="0"/>
                <a:sym typeface="+mn-lt"/>
              </a:rPr>
              <a:t>(</a:t>
            </a:r>
            <a:r>
              <a:rPr lang="en-US" altLang="zh-CN" sz="2800" b="1" spc="400" dirty="0" err="1">
                <a:solidFill>
                  <a:schemeClr val="tx1">
                    <a:lumMod val="75000"/>
                    <a:lumOff val="25000"/>
                  </a:schemeClr>
                </a:solidFill>
                <a:latin typeface="Times New Roman" panose="02020603050405020304" pitchFamily="18" charset="0"/>
                <a:ea typeface="Microsoft YaHei" panose="020B0503020204020204" pitchFamily="34" charset="-122"/>
                <a:cs typeface="Times New Roman" panose="02020603050405020304" pitchFamily="18" charset="0"/>
                <a:sym typeface="+mn-lt"/>
              </a:rPr>
              <a:t>Tiết</a:t>
            </a:r>
            <a:r>
              <a:rPr lang="en-US" altLang="zh-CN" sz="2800" b="1" spc="400" dirty="0">
                <a:solidFill>
                  <a:schemeClr val="tx1">
                    <a:lumMod val="75000"/>
                    <a:lumOff val="25000"/>
                  </a:schemeClr>
                </a:solidFill>
                <a:latin typeface="Times New Roman" panose="02020603050405020304" pitchFamily="18" charset="0"/>
                <a:ea typeface="Microsoft YaHei" panose="020B0503020204020204" pitchFamily="34" charset="-122"/>
                <a:cs typeface="Times New Roman" panose="02020603050405020304" pitchFamily="18" charset="0"/>
                <a:sym typeface="+mn-lt"/>
              </a:rPr>
              <a:t> 3) </a:t>
            </a:r>
            <a:endParaRPr lang="zh-CN" altLang="en-US" sz="2800" b="1" spc="400" dirty="0">
              <a:solidFill>
                <a:schemeClr val="tx1">
                  <a:lumMod val="75000"/>
                  <a:lumOff val="25000"/>
                </a:schemeClr>
              </a:solidFill>
              <a:latin typeface="Times New Roman" panose="02020603050405020304" pitchFamily="18" charset="0"/>
              <a:ea typeface="Microsoft YaHei" panose="020B0503020204020204" pitchFamily="34" charset="-122"/>
              <a:cs typeface="Times New Roman" panose="02020603050405020304" pitchFamily="18"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07" y="-1"/>
            <a:ext cx="12181174" cy="6858001"/>
          </a:xfrm>
          <a:prstGeom prst="rect">
            <a:avLst/>
          </a:prstGeom>
        </p:spPr>
      </p:pic>
      <p:sp>
        <p:nvSpPr>
          <p:cNvPr id="6" name="标题 5"/>
          <p:cNvSpPr txBox="1"/>
          <p:nvPr>
            <p:custDataLst>
              <p:tags r:id="rId2"/>
            </p:custDataLst>
          </p:nvPr>
        </p:nvSpPr>
        <p:spPr>
          <a:xfrm>
            <a:off x="940480" y="2972446"/>
            <a:ext cx="10454443" cy="1218795"/>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r>
              <a:rPr lang="vi-VN" altLang="zh-CN" sz="4400" dirty="0">
                <a:ea typeface="Microsoft YaHei" panose="020B0503020204020204" pitchFamily="34" charset="-122"/>
                <a:sym typeface="Arial" panose="020B0604020202020204" pitchFamily="34" charset="0"/>
              </a:rPr>
              <a:t>LẮNG NGHE TÍCH CỰC Ý KIẾN TỪ NGƯỜI THÂN TRONG GIA ĐÌNH</a:t>
            </a:r>
            <a:endParaRPr lang="en-US" altLang="zh-CN" sz="4400" dirty="0">
              <a:ea typeface="Microsoft YaHei" panose="020B0503020204020204" pitchFamily="34" charset="-122"/>
              <a:sym typeface="Arial" panose="020B0604020202020204" pitchFamily="34" charset="0"/>
            </a:endParaRPr>
          </a:p>
        </p:txBody>
      </p:sp>
      <p:sp>
        <p:nvSpPr>
          <p:cNvPr id="2" name="椭圆 1"/>
          <p:cNvSpPr/>
          <p:nvPr/>
        </p:nvSpPr>
        <p:spPr>
          <a:xfrm>
            <a:off x="220622" y="188640"/>
            <a:ext cx="1439716" cy="14397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5865" dirty="0">
                <a:latin typeface="Times New Roman" panose="02020603050405020304" pitchFamily="18" charset="0"/>
              </a:rPr>
              <a:t>03</a:t>
            </a:r>
            <a:endParaRPr lang="zh-CN" altLang="en-US" sz="5865" dirty="0"/>
          </a:p>
        </p:txBody>
      </p:sp>
      <p:sp>
        <p:nvSpPr>
          <p:cNvPr id="3" name="Rectangle 2"/>
          <p:cNvSpPr/>
          <p:nvPr/>
        </p:nvSpPr>
        <p:spPr>
          <a:xfrm>
            <a:off x="4809797" y="2008014"/>
            <a:ext cx="2715808" cy="584775"/>
          </a:xfrm>
          <a:prstGeom prst="rect">
            <a:avLst/>
          </a:prstGeom>
        </p:spPr>
        <p:txBody>
          <a:bodyPr wrap="none">
            <a:spAutoFit/>
          </a:bodyPr>
          <a:lstStyle/>
          <a:p>
            <a:r>
              <a:rPr lang="vi-VN" altLang="zh-CN" sz="3200" b="1" dirty="0">
                <a:solidFill>
                  <a:srgbClr val="00206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NỘI DUNG </a:t>
            </a:r>
            <a:r>
              <a:rPr lang="en-US" altLang="zh-CN" sz="3200" b="1" dirty="0">
                <a:solidFill>
                  <a:srgbClr val="00206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3</a:t>
            </a:r>
            <a:r>
              <a:rPr lang="vi-VN" altLang="zh-CN" sz="3200" b="1" dirty="0">
                <a:solidFill>
                  <a:srgbClr val="00206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a:t>
            </a:r>
            <a:endParaRPr lang="vi-VN" altLang="zh-CN" sz="3200" b="1" dirty="0">
              <a:solidFill>
                <a:srgbClr val="00206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3587"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nvSpPr>
        <p:spPr>
          <a:xfrm rot="10800000" flipH="1">
            <a:off x="2" y="0"/>
            <a:ext cx="12193585"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a:spLocks noGrp="1" noRot="1" noChangeAspect="1" noMove="1" noResize="1" noEditPoints="1" noAdjustHandles="1" noChangeArrowheads="1" noChangeShapeType="1" noTextEdit="1"/>
          </p:cNvSpPr>
          <p:nvPr/>
        </p:nvSpPr>
        <p:spPr>
          <a:xfrm>
            <a:off x="0" y="0"/>
            <a:ext cx="8129914"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Grp="1" noRot="1" noChangeAspect="1" noMove="1" noResize="1" noEditPoints="1" noAdjustHandles="1" noChangeArrowheads="1" noChangeShapeType="1" noTextEdit="1"/>
          </p:cNvSpPr>
          <p:nvPr/>
        </p:nvSpPr>
        <p:spPr>
          <a:xfrm flipH="1">
            <a:off x="-3" y="-1"/>
            <a:ext cx="12193589"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99804" y="248038"/>
            <a:ext cx="11229638" cy="1159200"/>
          </a:xfrm>
          <a:prstGeom prst="rect">
            <a:avLst/>
          </a:prstGeom>
        </p:spPr>
        <p:txBody>
          <a:bodyPr vert="horz" lIns="91440" tIns="45720" rIns="91440" bIns="45720" rtlCol="0" anchor="ctr">
            <a:normAutofit/>
          </a:bodyPr>
          <a:lstStyle/>
          <a:p>
            <a:pPr>
              <a:lnSpc>
                <a:spcPct val="90000"/>
              </a:lnSpc>
              <a:spcAft>
                <a:spcPts val="600"/>
              </a:spcAft>
            </a:pPr>
            <a:r>
              <a:rPr lang="en-US" sz="3700" kern="1200">
                <a:solidFill>
                  <a:srgbClr val="FFFFFF"/>
                </a:solidFill>
                <a:latin typeface="Times New Roman" panose="02020603050405020304" pitchFamily="18" charset="0"/>
                <a:ea typeface="+mj-ea"/>
                <a:cs typeface="Times New Roman" panose="02020603050405020304" pitchFamily="18" charset="0"/>
              </a:rPr>
              <a:t>ĐỌC – THẢO LUẬN TÌNH HUỐNG SGK TRANG 37</a:t>
            </a:r>
            <a:endParaRPr lang="en-US" sz="3700" kern="1200">
              <a:solidFill>
                <a:srgbClr val="FFFFFF"/>
              </a:solidFill>
              <a:latin typeface="Times New Roman" panose="02020603050405020304" pitchFamily="18" charset="0"/>
              <a:ea typeface="+mj-ea"/>
              <a:cs typeface="Times New Roman" panose="02020603050405020304" pitchFamily="18" charset="0"/>
            </a:endParaRPr>
          </a:p>
        </p:txBody>
      </p:sp>
      <p:pic>
        <p:nvPicPr>
          <p:cNvPr id="3" name="Picture 2" descr="Text&#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35124" y="1966293"/>
            <a:ext cx="9523338" cy="44521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6"/>
          <p:cNvSpPr>
            <a:spLocks noEditPoints="1"/>
          </p:cNvSpPr>
          <p:nvPr/>
        </p:nvSpPr>
        <p:spPr bwMode="auto">
          <a:xfrm>
            <a:off x="2368065" y="2983669"/>
            <a:ext cx="1432720" cy="1442258"/>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767676"/>
          </a:solidFill>
          <a:ln>
            <a:noFill/>
          </a:ln>
          <a:extLst>
            <a:ext uri="{91240B29-F687-4F45-9708-019B960494DF}">
              <a14:hiddenLine xmlns:a14="http://schemas.microsoft.com/office/drawing/2010/main" w="9525">
                <a:solidFill>
                  <a:srgbClr val="000000"/>
                </a:solidFill>
                <a:round/>
              </a14:hiddenLine>
            </a:ext>
          </a:extLst>
        </p:spPr>
        <p:txBody>
          <a:bodyPr vert="horz" wrap="square" lIns="121918" tIns="60960" rIns="121918" bIns="6096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20" name="Freeform 8"/>
          <p:cNvSpPr/>
          <p:nvPr/>
        </p:nvSpPr>
        <p:spPr bwMode="auto">
          <a:xfrm>
            <a:off x="2197208" y="2873272"/>
            <a:ext cx="576647" cy="662370"/>
          </a:xfrm>
          <a:custGeom>
            <a:avLst/>
            <a:gdLst>
              <a:gd name="T0" fmla="*/ 162 w 162"/>
              <a:gd name="T1" fmla="*/ 0 h 185"/>
              <a:gd name="T2" fmla="*/ 96 w 162"/>
              <a:gd name="T3" fmla="*/ 14 h 185"/>
              <a:gd name="T4" fmla="*/ 102 w 162"/>
              <a:gd name="T5" fmla="*/ 25 h 185"/>
              <a:gd name="T6" fmla="*/ 1 w 162"/>
              <a:gd name="T7" fmla="*/ 178 h 185"/>
              <a:gd name="T8" fmla="*/ 5 w 162"/>
              <a:gd name="T9" fmla="*/ 185 h 185"/>
              <a:gd name="T10" fmla="*/ 7 w 162"/>
              <a:gd name="T11" fmla="*/ 185 h 185"/>
              <a:gd name="T12" fmla="*/ 13 w 162"/>
              <a:gd name="T13" fmla="*/ 180 h 185"/>
              <a:gd name="T14" fmla="*/ 107 w 162"/>
              <a:gd name="T15" fmla="*/ 36 h 185"/>
              <a:gd name="T16" fmla="*/ 112 w 162"/>
              <a:gd name="T17" fmla="*/ 45 h 185"/>
              <a:gd name="T18" fmla="*/ 162 w 162"/>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162" y="0"/>
                </a:moveTo>
                <a:cubicBezTo>
                  <a:pt x="96" y="14"/>
                  <a:pt x="96" y="14"/>
                  <a:pt x="96" y="14"/>
                </a:cubicBezTo>
                <a:cubicBezTo>
                  <a:pt x="102" y="25"/>
                  <a:pt x="102" y="25"/>
                  <a:pt x="102" y="25"/>
                </a:cubicBezTo>
                <a:cubicBezTo>
                  <a:pt x="51" y="62"/>
                  <a:pt x="14" y="117"/>
                  <a:pt x="1" y="178"/>
                </a:cubicBezTo>
                <a:cubicBezTo>
                  <a:pt x="0" y="181"/>
                  <a:pt x="2" y="184"/>
                  <a:pt x="5" y="185"/>
                </a:cubicBezTo>
                <a:cubicBezTo>
                  <a:pt x="6" y="185"/>
                  <a:pt x="6" y="185"/>
                  <a:pt x="7" y="185"/>
                </a:cubicBezTo>
                <a:cubicBezTo>
                  <a:pt x="10" y="185"/>
                  <a:pt x="12" y="183"/>
                  <a:pt x="13" y="180"/>
                </a:cubicBezTo>
                <a:cubicBezTo>
                  <a:pt x="25" y="123"/>
                  <a:pt x="59" y="71"/>
                  <a:pt x="107" y="36"/>
                </a:cubicBezTo>
                <a:cubicBezTo>
                  <a:pt x="112" y="45"/>
                  <a:pt x="112" y="45"/>
                  <a:pt x="112" y="45"/>
                </a:cubicBezTo>
                <a:lnTo>
                  <a:pt x="162" y="0"/>
                </a:lnTo>
                <a:close/>
              </a:path>
            </a:pathLst>
          </a:custGeom>
          <a:solidFill>
            <a:schemeClr val="bg1">
              <a:lumMod val="50000"/>
            </a:schemeClr>
          </a:solidFill>
          <a:ln>
            <a:noFill/>
          </a:ln>
        </p:spPr>
        <p:txBody>
          <a:bodyPr vert="horz" wrap="square" lIns="121918" tIns="60960" rIns="121918" bIns="6096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21" name="Oval 9"/>
          <p:cNvSpPr>
            <a:spLocks noChangeArrowheads="1"/>
          </p:cNvSpPr>
          <p:nvPr/>
        </p:nvSpPr>
        <p:spPr bwMode="auto">
          <a:xfrm>
            <a:off x="2652831" y="3270341"/>
            <a:ext cx="863191" cy="868914"/>
          </a:xfrm>
          <a:prstGeom prst="ellipse">
            <a:avLst/>
          </a:prstGeom>
          <a:solidFill>
            <a:schemeClr val="accent2">
              <a:lumMod val="40000"/>
              <a:lumOff val="60000"/>
            </a:schemeClr>
          </a:solidFill>
          <a:ln>
            <a:noFill/>
          </a:ln>
        </p:spPr>
        <p:txBody>
          <a:bodyPr vert="horz" wrap="square" lIns="121918" tIns="60960" rIns="121918" bIns="6096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23" name="Freeform 11"/>
          <p:cNvSpPr/>
          <p:nvPr/>
        </p:nvSpPr>
        <p:spPr bwMode="auto">
          <a:xfrm>
            <a:off x="9456909" y="3917082"/>
            <a:ext cx="576647" cy="662370"/>
          </a:xfrm>
          <a:custGeom>
            <a:avLst/>
            <a:gdLst>
              <a:gd name="T0" fmla="*/ 0 w 162"/>
              <a:gd name="T1" fmla="*/ 185 h 185"/>
              <a:gd name="T2" fmla="*/ 66 w 162"/>
              <a:gd name="T3" fmla="*/ 171 h 185"/>
              <a:gd name="T4" fmla="*/ 60 w 162"/>
              <a:gd name="T5" fmla="*/ 160 h 185"/>
              <a:gd name="T6" fmla="*/ 161 w 162"/>
              <a:gd name="T7" fmla="*/ 8 h 185"/>
              <a:gd name="T8" fmla="*/ 156 w 162"/>
              <a:gd name="T9" fmla="*/ 0 h 185"/>
              <a:gd name="T10" fmla="*/ 155 w 162"/>
              <a:gd name="T11" fmla="*/ 0 h 185"/>
              <a:gd name="T12" fmla="*/ 149 w 162"/>
              <a:gd name="T13" fmla="*/ 5 h 185"/>
              <a:gd name="T14" fmla="*/ 54 w 162"/>
              <a:gd name="T15" fmla="*/ 149 h 185"/>
              <a:gd name="T16" fmla="*/ 50 w 162"/>
              <a:gd name="T17" fmla="*/ 140 h 185"/>
              <a:gd name="T18" fmla="*/ 0 w 162"/>
              <a:gd name="T19"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85">
                <a:moveTo>
                  <a:pt x="0" y="185"/>
                </a:moveTo>
                <a:cubicBezTo>
                  <a:pt x="66" y="171"/>
                  <a:pt x="66" y="171"/>
                  <a:pt x="66" y="171"/>
                </a:cubicBezTo>
                <a:cubicBezTo>
                  <a:pt x="60" y="160"/>
                  <a:pt x="60" y="160"/>
                  <a:pt x="60" y="160"/>
                </a:cubicBezTo>
                <a:cubicBezTo>
                  <a:pt x="111" y="124"/>
                  <a:pt x="147" y="69"/>
                  <a:pt x="161" y="8"/>
                </a:cubicBezTo>
                <a:cubicBezTo>
                  <a:pt x="162" y="4"/>
                  <a:pt x="159" y="1"/>
                  <a:pt x="156" y="0"/>
                </a:cubicBezTo>
                <a:cubicBezTo>
                  <a:pt x="156" y="0"/>
                  <a:pt x="155" y="0"/>
                  <a:pt x="155" y="0"/>
                </a:cubicBezTo>
                <a:cubicBezTo>
                  <a:pt x="152" y="0"/>
                  <a:pt x="150" y="2"/>
                  <a:pt x="149" y="5"/>
                </a:cubicBezTo>
                <a:cubicBezTo>
                  <a:pt x="136" y="63"/>
                  <a:pt x="102" y="114"/>
                  <a:pt x="54" y="149"/>
                </a:cubicBezTo>
                <a:cubicBezTo>
                  <a:pt x="50" y="140"/>
                  <a:pt x="50" y="140"/>
                  <a:pt x="50" y="140"/>
                </a:cubicBezTo>
                <a:lnTo>
                  <a:pt x="0" y="185"/>
                </a:lnTo>
                <a:close/>
              </a:path>
            </a:pathLst>
          </a:custGeom>
          <a:solidFill>
            <a:schemeClr val="bg1">
              <a:lumMod val="50000"/>
            </a:schemeClr>
          </a:solidFill>
          <a:ln>
            <a:noFill/>
          </a:ln>
        </p:spPr>
        <p:txBody>
          <a:bodyPr vert="horz" wrap="square" lIns="121918" tIns="60960" rIns="121918" bIns="6096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27" name="Freeform 15"/>
          <p:cNvSpPr>
            <a:spLocks noEditPoints="1"/>
          </p:cNvSpPr>
          <p:nvPr/>
        </p:nvSpPr>
        <p:spPr bwMode="auto">
          <a:xfrm>
            <a:off x="5318933" y="2983669"/>
            <a:ext cx="1432720" cy="1442258"/>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121918" tIns="60960" rIns="121918" bIns="6096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28" name="Oval 16"/>
          <p:cNvSpPr>
            <a:spLocks noChangeArrowheads="1"/>
          </p:cNvSpPr>
          <p:nvPr/>
        </p:nvSpPr>
        <p:spPr bwMode="auto">
          <a:xfrm>
            <a:off x="5603698" y="3270341"/>
            <a:ext cx="863191" cy="868914"/>
          </a:xfrm>
          <a:prstGeom prst="ellipse">
            <a:avLst/>
          </a:prstGeom>
          <a:solidFill>
            <a:schemeClr val="accent4">
              <a:lumMod val="40000"/>
              <a:lumOff val="60000"/>
            </a:schemeClr>
          </a:solidFill>
          <a:ln>
            <a:noFill/>
          </a:ln>
        </p:spPr>
        <p:txBody>
          <a:bodyPr vert="horz" wrap="square" lIns="121918" tIns="60960" rIns="121918" bIns="6096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31" name="Freeform 19"/>
          <p:cNvSpPr>
            <a:spLocks noEditPoints="1"/>
          </p:cNvSpPr>
          <p:nvPr/>
        </p:nvSpPr>
        <p:spPr bwMode="auto">
          <a:xfrm>
            <a:off x="8269798" y="2983669"/>
            <a:ext cx="1432720" cy="1442258"/>
          </a:xfrm>
          <a:custGeom>
            <a:avLst/>
            <a:gdLst>
              <a:gd name="T0" fmla="*/ 373 w 402"/>
              <a:gd name="T1" fmla="*/ 209 h 402"/>
              <a:gd name="T2" fmla="*/ 372 w 402"/>
              <a:gd name="T3" fmla="*/ 190 h 402"/>
              <a:gd name="T4" fmla="*/ 401 w 402"/>
              <a:gd name="T5" fmla="*/ 170 h 402"/>
              <a:gd name="T6" fmla="*/ 389 w 402"/>
              <a:gd name="T7" fmla="*/ 124 h 402"/>
              <a:gd name="T8" fmla="*/ 353 w 402"/>
              <a:gd name="T9" fmla="*/ 123 h 402"/>
              <a:gd name="T10" fmla="*/ 344 w 402"/>
              <a:gd name="T11" fmla="*/ 107 h 402"/>
              <a:gd name="T12" fmla="*/ 360 w 402"/>
              <a:gd name="T13" fmla="*/ 74 h 402"/>
              <a:gd name="T14" fmla="*/ 325 w 402"/>
              <a:gd name="T15" fmla="*/ 41 h 402"/>
              <a:gd name="T16" fmla="*/ 293 w 402"/>
              <a:gd name="T17" fmla="*/ 57 h 402"/>
              <a:gd name="T18" fmla="*/ 277 w 402"/>
              <a:gd name="T19" fmla="*/ 48 h 402"/>
              <a:gd name="T20" fmla="*/ 275 w 402"/>
              <a:gd name="T21" fmla="*/ 12 h 402"/>
              <a:gd name="T22" fmla="*/ 251 w 402"/>
              <a:gd name="T23" fmla="*/ 6 h 402"/>
              <a:gd name="T24" fmla="*/ 228 w 402"/>
              <a:gd name="T25" fmla="*/ 0 h 402"/>
              <a:gd name="T26" fmla="*/ 209 w 402"/>
              <a:gd name="T27" fmla="*/ 30 h 402"/>
              <a:gd name="T28" fmla="*/ 190 w 402"/>
              <a:gd name="T29" fmla="*/ 30 h 402"/>
              <a:gd name="T30" fmla="*/ 170 w 402"/>
              <a:gd name="T31" fmla="*/ 1 h 402"/>
              <a:gd name="T32" fmla="*/ 124 w 402"/>
              <a:gd name="T33" fmla="*/ 13 h 402"/>
              <a:gd name="T34" fmla="*/ 122 w 402"/>
              <a:gd name="T35" fmla="*/ 49 h 402"/>
              <a:gd name="T36" fmla="*/ 106 w 402"/>
              <a:gd name="T37" fmla="*/ 59 h 402"/>
              <a:gd name="T38" fmla="*/ 74 w 402"/>
              <a:gd name="T39" fmla="*/ 43 h 402"/>
              <a:gd name="T40" fmla="*/ 41 w 402"/>
              <a:gd name="T41" fmla="*/ 77 h 402"/>
              <a:gd name="T42" fmla="*/ 56 w 402"/>
              <a:gd name="T43" fmla="*/ 109 h 402"/>
              <a:gd name="T44" fmla="*/ 47 w 402"/>
              <a:gd name="T45" fmla="*/ 126 h 402"/>
              <a:gd name="T46" fmla="*/ 12 w 402"/>
              <a:gd name="T47" fmla="*/ 128 h 402"/>
              <a:gd name="T48" fmla="*/ 6 w 402"/>
              <a:gd name="T49" fmla="*/ 151 h 402"/>
              <a:gd name="T50" fmla="*/ 0 w 402"/>
              <a:gd name="T51" fmla="*/ 174 h 402"/>
              <a:gd name="T52" fmla="*/ 30 w 402"/>
              <a:gd name="T53" fmla="*/ 194 h 402"/>
              <a:gd name="T54" fmla="*/ 30 w 402"/>
              <a:gd name="T55" fmla="*/ 212 h 402"/>
              <a:gd name="T56" fmla="*/ 0 w 402"/>
              <a:gd name="T57" fmla="*/ 233 h 402"/>
              <a:gd name="T58" fmla="*/ 13 w 402"/>
              <a:gd name="T59" fmla="*/ 279 h 402"/>
              <a:gd name="T60" fmla="*/ 49 w 402"/>
              <a:gd name="T61" fmla="*/ 280 h 402"/>
              <a:gd name="T62" fmla="*/ 59 w 402"/>
              <a:gd name="T63" fmla="*/ 296 h 402"/>
              <a:gd name="T64" fmla="*/ 43 w 402"/>
              <a:gd name="T65" fmla="*/ 328 h 402"/>
              <a:gd name="T66" fmla="*/ 77 w 402"/>
              <a:gd name="T67" fmla="*/ 362 h 402"/>
              <a:gd name="T68" fmla="*/ 109 w 402"/>
              <a:gd name="T69" fmla="*/ 345 h 402"/>
              <a:gd name="T70" fmla="*/ 125 w 402"/>
              <a:gd name="T71" fmla="*/ 355 h 402"/>
              <a:gd name="T72" fmla="*/ 128 w 402"/>
              <a:gd name="T73" fmla="*/ 390 h 402"/>
              <a:gd name="T74" fmla="*/ 150 w 402"/>
              <a:gd name="T75" fmla="*/ 396 h 402"/>
              <a:gd name="T76" fmla="*/ 174 w 402"/>
              <a:gd name="T77" fmla="*/ 402 h 402"/>
              <a:gd name="T78" fmla="*/ 194 w 402"/>
              <a:gd name="T79" fmla="*/ 373 h 402"/>
              <a:gd name="T80" fmla="*/ 212 w 402"/>
              <a:gd name="T81" fmla="*/ 372 h 402"/>
              <a:gd name="T82" fmla="*/ 232 w 402"/>
              <a:gd name="T83" fmla="*/ 402 h 402"/>
              <a:gd name="T84" fmla="*/ 278 w 402"/>
              <a:gd name="T85" fmla="*/ 389 h 402"/>
              <a:gd name="T86" fmla="*/ 280 w 402"/>
              <a:gd name="T87" fmla="*/ 353 h 402"/>
              <a:gd name="T88" fmla="*/ 296 w 402"/>
              <a:gd name="T89" fmla="*/ 344 h 402"/>
              <a:gd name="T90" fmla="*/ 328 w 402"/>
              <a:gd name="T91" fmla="*/ 360 h 402"/>
              <a:gd name="T92" fmla="*/ 362 w 402"/>
              <a:gd name="T93" fmla="*/ 326 h 402"/>
              <a:gd name="T94" fmla="*/ 345 w 402"/>
              <a:gd name="T95" fmla="*/ 294 h 402"/>
              <a:gd name="T96" fmla="*/ 354 w 402"/>
              <a:gd name="T97" fmla="*/ 277 h 402"/>
              <a:gd name="T98" fmla="*/ 390 w 402"/>
              <a:gd name="T99" fmla="*/ 275 h 402"/>
              <a:gd name="T100" fmla="*/ 396 w 402"/>
              <a:gd name="T101" fmla="*/ 251 h 402"/>
              <a:gd name="T102" fmla="*/ 402 w 402"/>
              <a:gd name="T103" fmla="*/ 229 h 402"/>
              <a:gd name="T104" fmla="*/ 373 w 402"/>
              <a:gd name="T105" fmla="*/ 209 h 402"/>
              <a:gd name="T106" fmla="*/ 373 w 402"/>
              <a:gd name="T107" fmla="*/ 209 h 402"/>
              <a:gd name="T108" fmla="*/ 166 w 402"/>
              <a:gd name="T109" fmla="*/ 335 h 402"/>
              <a:gd name="T110" fmla="*/ 67 w 402"/>
              <a:gd name="T111" fmla="*/ 167 h 402"/>
              <a:gd name="T112" fmla="*/ 235 w 402"/>
              <a:gd name="T113" fmla="*/ 68 h 402"/>
              <a:gd name="T114" fmla="*/ 335 w 402"/>
              <a:gd name="T115" fmla="*/ 236 h 402"/>
              <a:gd name="T116" fmla="*/ 166 w 402"/>
              <a:gd name="T117" fmla="*/ 33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 h="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vert="horz" wrap="square" lIns="121918" tIns="60960" rIns="121918" bIns="6096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32" name="Oval 20"/>
          <p:cNvSpPr>
            <a:spLocks noChangeArrowheads="1"/>
          </p:cNvSpPr>
          <p:nvPr/>
        </p:nvSpPr>
        <p:spPr bwMode="auto">
          <a:xfrm>
            <a:off x="8554564" y="3270341"/>
            <a:ext cx="863191" cy="868914"/>
          </a:xfrm>
          <a:prstGeom prst="ellipse">
            <a:avLst/>
          </a:prstGeom>
          <a:solidFill>
            <a:schemeClr val="accent6">
              <a:lumMod val="40000"/>
              <a:lumOff val="60000"/>
            </a:schemeClr>
          </a:solidFill>
          <a:ln>
            <a:noFill/>
          </a:ln>
        </p:spPr>
        <p:txBody>
          <a:bodyPr vert="horz" wrap="square" lIns="121918" tIns="60960" rIns="121918" bIns="6096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33" name="Freeform 21"/>
          <p:cNvSpPr>
            <a:spLocks noEditPoints="1"/>
          </p:cNvSpPr>
          <p:nvPr/>
        </p:nvSpPr>
        <p:spPr bwMode="auto">
          <a:xfrm>
            <a:off x="10296963" y="3542764"/>
            <a:ext cx="320360" cy="327624"/>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18" tIns="60960" rIns="121918" bIns="6096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34" name="Freeform 22"/>
          <p:cNvSpPr>
            <a:spLocks noEditPoints="1"/>
          </p:cNvSpPr>
          <p:nvPr/>
        </p:nvSpPr>
        <p:spPr bwMode="auto">
          <a:xfrm>
            <a:off x="2909117" y="3535642"/>
            <a:ext cx="350617" cy="338308"/>
          </a:xfrm>
          <a:custGeom>
            <a:avLst/>
            <a:gdLst>
              <a:gd name="T0" fmla="*/ 59 w 98"/>
              <a:gd name="T1" fmla="*/ 0 h 94"/>
              <a:gd name="T2" fmla="*/ 70 w 98"/>
              <a:gd name="T3" fmla="*/ 11 h 94"/>
              <a:gd name="T4" fmla="*/ 79 w 98"/>
              <a:gd name="T5" fmla="*/ 14 h 94"/>
              <a:gd name="T6" fmla="*/ 98 w 98"/>
              <a:gd name="T7" fmla="*/ 34 h 94"/>
              <a:gd name="T8" fmla="*/ 92 w 98"/>
              <a:gd name="T9" fmla="*/ 89 h 94"/>
              <a:gd name="T10" fmla="*/ 19 w 98"/>
              <a:gd name="T11" fmla="*/ 94 h 94"/>
              <a:gd name="T12" fmla="*/ 5 w 98"/>
              <a:gd name="T13" fmla="*/ 88 h 94"/>
              <a:gd name="T14" fmla="*/ 0 w 98"/>
              <a:gd name="T15" fmla="*/ 34 h 94"/>
              <a:gd name="T16" fmla="*/ 19 w 98"/>
              <a:gd name="T17" fmla="*/ 14 h 94"/>
              <a:gd name="T18" fmla="*/ 27 w 98"/>
              <a:gd name="T19" fmla="*/ 11 h 94"/>
              <a:gd name="T20" fmla="*/ 38 w 98"/>
              <a:gd name="T21" fmla="*/ 0 h 94"/>
              <a:gd name="T22" fmla="*/ 69 w 98"/>
              <a:gd name="T23" fmla="*/ 22 h 94"/>
              <a:gd name="T24" fmla="*/ 68 w 98"/>
              <a:gd name="T25" fmla="*/ 22 h 94"/>
              <a:gd name="T26" fmla="*/ 29 w 98"/>
              <a:gd name="T27" fmla="*/ 22 h 94"/>
              <a:gd name="T28" fmla="*/ 11 w 98"/>
              <a:gd name="T29" fmla="*/ 25 h 94"/>
              <a:gd name="T30" fmla="*/ 7 w 98"/>
              <a:gd name="T31" fmla="*/ 34 h 94"/>
              <a:gd name="T32" fmla="*/ 18 w 98"/>
              <a:gd name="T33" fmla="*/ 52 h 94"/>
              <a:gd name="T34" fmla="*/ 20 w 98"/>
              <a:gd name="T35" fmla="*/ 43 h 94"/>
              <a:gd name="T36" fmla="*/ 37 w 98"/>
              <a:gd name="T37" fmla="*/ 43 h 94"/>
              <a:gd name="T38" fmla="*/ 39 w 98"/>
              <a:gd name="T39" fmla="*/ 45 h 94"/>
              <a:gd name="T40" fmla="*/ 59 w 98"/>
              <a:gd name="T41" fmla="*/ 52 h 94"/>
              <a:gd name="T42" fmla="*/ 61 w 98"/>
              <a:gd name="T43" fmla="*/ 43 h 94"/>
              <a:gd name="T44" fmla="*/ 77 w 98"/>
              <a:gd name="T45" fmla="*/ 43 h 94"/>
              <a:gd name="T46" fmla="*/ 80 w 98"/>
              <a:gd name="T47" fmla="*/ 45 h 94"/>
              <a:gd name="T48" fmla="*/ 91 w 98"/>
              <a:gd name="T49" fmla="*/ 52 h 94"/>
              <a:gd name="T50" fmla="*/ 87 w 98"/>
              <a:gd name="T51" fmla="*/ 25 h 94"/>
              <a:gd name="T52" fmla="*/ 69 w 98"/>
              <a:gd name="T53" fmla="*/ 22 h 94"/>
              <a:gd name="T54" fmla="*/ 32 w 98"/>
              <a:gd name="T55" fmla="*/ 14 h 94"/>
              <a:gd name="T56" fmla="*/ 66 w 98"/>
              <a:gd name="T57" fmla="*/ 11 h 94"/>
              <a:gd name="T58" fmla="*/ 59 w 98"/>
              <a:gd name="T59" fmla="*/ 4 h 94"/>
              <a:gd name="T60" fmla="*/ 34 w 98"/>
              <a:gd name="T61" fmla="*/ 6 h 94"/>
              <a:gd name="T62" fmla="*/ 32 w 98"/>
              <a:gd name="T63" fmla="*/ 14 h 94"/>
              <a:gd name="T64" fmla="*/ 7 w 98"/>
              <a:gd name="T65" fmla="*/ 57 h 94"/>
              <a:gd name="T66" fmla="*/ 11 w 98"/>
              <a:gd name="T67" fmla="*/ 83 h 94"/>
              <a:gd name="T68" fmla="*/ 19 w 98"/>
              <a:gd name="T69" fmla="*/ 87 h 94"/>
              <a:gd name="T70" fmla="*/ 87 w 98"/>
              <a:gd name="T71" fmla="*/ 83 h 94"/>
              <a:gd name="T72" fmla="*/ 91 w 98"/>
              <a:gd name="T73" fmla="*/ 57 h 94"/>
              <a:gd name="T74" fmla="*/ 80 w 98"/>
              <a:gd name="T75" fmla="*/ 63 h 94"/>
              <a:gd name="T76" fmla="*/ 77 w 98"/>
              <a:gd name="T77" fmla="*/ 66 h 94"/>
              <a:gd name="T78" fmla="*/ 59 w 98"/>
              <a:gd name="T79" fmla="*/ 63 h 94"/>
              <a:gd name="T80" fmla="*/ 59 w 98"/>
              <a:gd name="T81" fmla="*/ 57 h 94"/>
              <a:gd name="T82" fmla="*/ 39 w 98"/>
              <a:gd name="T83" fmla="*/ 63 h 94"/>
              <a:gd name="T84" fmla="*/ 36 w 98"/>
              <a:gd name="T85" fmla="*/ 66 h 94"/>
              <a:gd name="T86" fmla="*/ 18 w 98"/>
              <a:gd name="T87" fmla="*/ 63 h 94"/>
              <a:gd name="T88" fmla="*/ 18 w 98"/>
              <a:gd name="T89" fmla="*/ 57 h 94"/>
              <a:gd name="T90" fmla="*/ 34 w 98"/>
              <a:gd name="T91" fmla="*/ 48 h 94"/>
              <a:gd name="T92" fmla="*/ 23 w 98"/>
              <a:gd name="T93" fmla="*/ 48 h 94"/>
              <a:gd name="T94" fmla="*/ 23 w 98"/>
              <a:gd name="T95" fmla="*/ 54 h 94"/>
              <a:gd name="T96" fmla="*/ 23 w 98"/>
              <a:gd name="T97" fmla="*/ 61 h 94"/>
              <a:gd name="T98" fmla="*/ 34 w 98"/>
              <a:gd name="T99" fmla="*/ 54 h 94"/>
              <a:gd name="T100" fmla="*/ 34 w 98"/>
              <a:gd name="T101" fmla="*/ 54 h 94"/>
              <a:gd name="T102" fmla="*/ 75 w 98"/>
              <a:gd name="T103" fmla="*/ 48 h 94"/>
              <a:gd name="T104" fmla="*/ 64 w 98"/>
              <a:gd name="T105" fmla="*/ 48 h 94"/>
              <a:gd name="T106" fmla="*/ 64 w 98"/>
              <a:gd name="T107" fmla="*/ 54 h 94"/>
              <a:gd name="T108" fmla="*/ 64 w 98"/>
              <a:gd name="T109" fmla="*/ 61 h 94"/>
              <a:gd name="T110" fmla="*/ 75 w 98"/>
              <a:gd name="T111" fmla="*/ 54 h 94"/>
              <a:gd name="T112" fmla="*/ 75 w 98"/>
              <a:gd name="T113" fmla="*/ 5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 h="94">
                <a:moveTo>
                  <a:pt x="38" y="0"/>
                </a:moveTo>
                <a:cubicBezTo>
                  <a:pt x="59" y="0"/>
                  <a:pt x="59" y="0"/>
                  <a:pt x="59" y="0"/>
                </a:cubicBezTo>
                <a:cubicBezTo>
                  <a:pt x="62" y="0"/>
                  <a:pt x="65" y="1"/>
                  <a:pt x="67" y="3"/>
                </a:cubicBezTo>
                <a:cubicBezTo>
                  <a:pt x="69" y="5"/>
                  <a:pt x="70" y="8"/>
                  <a:pt x="70" y="11"/>
                </a:cubicBezTo>
                <a:cubicBezTo>
                  <a:pt x="70" y="14"/>
                  <a:pt x="70" y="14"/>
                  <a:pt x="70" y="14"/>
                </a:cubicBezTo>
                <a:cubicBezTo>
                  <a:pt x="79" y="14"/>
                  <a:pt x="79" y="14"/>
                  <a:pt x="79" y="14"/>
                </a:cubicBezTo>
                <a:cubicBezTo>
                  <a:pt x="84" y="14"/>
                  <a:pt x="89" y="16"/>
                  <a:pt x="92" y="20"/>
                </a:cubicBezTo>
                <a:cubicBezTo>
                  <a:pt x="96" y="24"/>
                  <a:pt x="98" y="28"/>
                  <a:pt x="98" y="34"/>
                </a:cubicBezTo>
                <a:cubicBezTo>
                  <a:pt x="98" y="75"/>
                  <a:pt x="98" y="75"/>
                  <a:pt x="98" y="75"/>
                </a:cubicBezTo>
                <a:cubicBezTo>
                  <a:pt x="98" y="80"/>
                  <a:pt x="96" y="85"/>
                  <a:pt x="92" y="89"/>
                </a:cubicBezTo>
                <a:cubicBezTo>
                  <a:pt x="89" y="92"/>
                  <a:pt x="84" y="94"/>
                  <a:pt x="79" y="94"/>
                </a:cubicBezTo>
                <a:cubicBezTo>
                  <a:pt x="19" y="94"/>
                  <a:pt x="19" y="94"/>
                  <a:pt x="19" y="94"/>
                </a:cubicBezTo>
                <a:cubicBezTo>
                  <a:pt x="14" y="94"/>
                  <a:pt x="9" y="92"/>
                  <a:pt x="5" y="89"/>
                </a:cubicBezTo>
                <a:cubicBezTo>
                  <a:pt x="5" y="88"/>
                  <a:pt x="5" y="88"/>
                  <a:pt x="5" y="88"/>
                </a:cubicBezTo>
                <a:cubicBezTo>
                  <a:pt x="2" y="85"/>
                  <a:pt x="0" y="80"/>
                  <a:pt x="0" y="75"/>
                </a:cubicBezTo>
                <a:cubicBezTo>
                  <a:pt x="0" y="34"/>
                  <a:pt x="0" y="34"/>
                  <a:pt x="0" y="34"/>
                </a:cubicBezTo>
                <a:cubicBezTo>
                  <a:pt x="0" y="28"/>
                  <a:pt x="2" y="24"/>
                  <a:pt x="5" y="20"/>
                </a:cubicBezTo>
                <a:cubicBezTo>
                  <a:pt x="9" y="16"/>
                  <a:pt x="14" y="14"/>
                  <a:pt x="19" y="14"/>
                </a:cubicBezTo>
                <a:cubicBezTo>
                  <a:pt x="27" y="14"/>
                  <a:pt x="27" y="14"/>
                  <a:pt x="27" y="14"/>
                </a:cubicBezTo>
                <a:cubicBezTo>
                  <a:pt x="27" y="11"/>
                  <a:pt x="27" y="11"/>
                  <a:pt x="27" y="11"/>
                </a:cubicBezTo>
                <a:cubicBezTo>
                  <a:pt x="27" y="8"/>
                  <a:pt x="29" y="5"/>
                  <a:pt x="31" y="3"/>
                </a:cubicBezTo>
                <a:cubicBezTo>
                  <a:pt x="33" y="1"/>
                  <a:pt x="35" y="0"/>
                  <a:pt x="38" y="0"/>
                </a:cubicBezTo>
                <a:close/>
                <a:moveTo>
                  <a:pt x="69" y="22"/>
                </a:moveTo>
                <a:cubicBezTo>
                  <a:pt x="69" y="22"/>
                  <a:pt x="69" y="22"/>
                  <a:pt x="69" y="22"/>
                </a:cubicBezTo>
                <a:cubicBezTo>
                  <a:pt x="68" y="22"/>
                  <a:pt x="68" y="22"/>
                  <a:pt x="68" y="22"/>
                </a:cubicBezTo>
                <a:cubicBezTo>
                  <a:pt x="68" y="22"/>
                  <a:pt x="68" y="22"/>
                  <a:pt x="68" y="22"/>
                </a:cubicBezTo>
                <a:cubicBezTo>
                  <a:pt x="30" y="22"/>
                  <a:pt x="30" y="22"/>
                  <a:pt x="30" y="22"/>
                </a:cubicBezTo>
                <a:cubicBezTo>
                  <a:pt x="29" y="22"/>
                  <a:pt x="29" y="22"/>
                  <a:pt x="29" y="22"/>
                </a:cubicBezTo>
                <a:cubicBezTo>
                  <a:pt x="19" y="22"/>
                  <a:pt x="19" y="22"/>
                  <a:pt x="19" y="22"/>
                </a:cubicBezTo>
                <a:cubicBezTo>
                  <a:pt x="16" y="22"/>
                  <a:pt x="13" y="23"/>
                  <a:pt x="11" y="25"/>
                </a:cubicBezTo>
                <a:cubicBezTo>
                  <a:pt x="11" y="25"/>
                  <a:pt x="11" y="25"/>
                  <a:pt x="11" y="25"/>
                </a:cubicBezTo>
                <a:cubicBezTo>
                  <a:pt x="9" y="28"/>
                  <a:pt x="7" y="31"/>
                  <a:pt x="7" y="34"/>
                </a:cubicBezTo>
                <a:cubicBezTo>
                  <a:pt x="7" y="52"/>
                  <a:pt x="7" y="52"/>
                  <a:pt x="7" y="52"/>
                </a:cubicBezTo>
                <a:cubicBezTo>
                  <a:pt x="18" y="52"/>
                  <a:pt x="18" y="52"/>
                  <a:pt x="18" y="52"/>
                </a:cubicBezTo>
                <a:cubicBezTo>
                  <a:pt x="18" y="45"/>
                  <a:pt x="18" y="45"/>
                  <a:pt x="18" y="45"/>
                </a:cubicBezTo>
                <a:cubicBezTo>
                  <a:pt x="18" y="44"/>
                  <a:pt x="19" y="43"/>
                  <a:pt x="20" y="43"/>
                </a:cubicBezTo>
                <a:cubicBezTo>
                  <a:pt x="20" y="43"/>
                  <a:pt x="20" y="43"/>
                  <a:pt x="20" y="43"/>
                </a:cubicBezTo>
                <a:cubicBezTo>
                  <a:pt x="37" y="43"/>
                  <a:pt x="37" y="43"/>
                  <a:pt x="37" y="43"/>
                </a:cubicBezTo>
                <a:cubicBezTo>
                  <a:pt x="38" y="43"/>
                  <a:pt x="39" y="44"/>
                  <a:pt x="39" y="45"/>
                </a:cubicBezTo>
                <a:cubicBezTo>
                  <a:pt x="39" y="45"/>
                  <a:pt x="39" y="45"/>
                  <a:pt x="39" y="45"/>
                </a:cubicBezTo>
                <a:cubicBezTo>
                  <a:pt x="39" y="52"/>
                  <a:pt x="39" y="52"/>
                  <a:pt x="39" y="52"/>
                </a:cubicBezTo>
                <a:cubicBezTo>
                  <a:pt x="59" y="52"/>
                  <a:pt x="59" y="52"/>
                  <a:pt x="59" y="52"/>
                </a:cubicBezTo>
                <a:cubicBezTo>
                  <a:pt x="59" y="45"/>
                  <a:pt x="59" y="45"/>
                  <a:pt x="59" y="45"/>
                </a:cubicBezTo>
                <a:cubicBezTo>
                  <a:pt x="59" y="44"/>
                  <a:pt x="60" y="43"/>
                  <a:pt x="61" y="43"/>
                </a:cubicBezTo>
                <a:cubicBezTo>
                  <a:pt x="61" y="43"/>
                  <a:pt x="61" y="43"/>
                  <a:pt x="61" y="43"/>
                </a:cubicBezTo>
                <a:cubicBezTo>
                  <a:pt x="77" y="43"/>
                  <a:pt x="77" y="43"/>
                  <a:pt x="77" y="43"/>
                </a:cubicBezTo>
                <a:cubicBezTo>
                  <a:pt x="79" y="43"/>
                  <a:pt x="80" y="44"/>
                  <a:pt x="80" y="45"/>
                </a:cubicBezTo>
                <a:cubicBezTo>
                  <a:pt x="80" y="45"/>
                  <a:pt x="80" y="45"/>
                  <a:pt x="80" y="45"/>
                </a:cubicBezTo>
                <a:cubicBezTo>
                  <a:pt x="80" y="52"/>
                  <a:pt x="80" y="52"/>
                  <a:pt x="80" y="52"/>
                </a:cubicBezTo>
                <a:cubicBezTo>
                  <a:pt x="91" y="52"/>
                  <a:pt x="91" y="52"/>
                  <a:pt x="91" y="52"/>
                </a:cubicBezTo>
                <a:cubicBezTo>
                  <a:pt x="91" y="34"/>
                  <a:pt x="91" y="34"/>
                  <a:pt x="91" y="34"/>
                </a:cubicBezTo>
                <a:cubicBezTo>
                  <a:pt x="91" y="31"/>
                  <a:pt x="89" y="28"/>
                  <a:pt x="87" y="25"/>
                </a:cubicBezTo>
                <a:cubicBezTo>
                  <a:pt x="85" y="23"/>
                  <a:pt x="82" y="22"/>
                  <a:pt x="79" y="22"/>
                </a:cubicBezTo>
                <a:cubicBezTo>
                  <a:pt x="69" y="22"/>
                  <a:pt x="69" y="22"/>
                  <a:pt x="69" y="22"/>
                </a:cubicBezTo>
                <a:close/>
                <a:moveTo>
                  <a:pt x="32" y="14"/>
                </a:moveTo>
                <a:cubicBezTo>
                  <a:pt x="32" y="14"/>
                  <a:pt x="32" y="14"/>
                  <a:pt x="32" y="14"/>
                </a:cubicBezTo>
                <a:cubicBezTo>
                  <a:pt x="66" y="14"/>
                  <a:pt x="66" y="14"/>
                  <a:pt x="66" y="14"/>
                </a:cubicBezTo>
                <a:cubicBezTo>
                  <a:pt x="66" y="11"/>
                  <a:pt x="66" y="11"/>
                  <a:pt x="66" y="11"/>
                </a:cubicBezTo>
                <a:cubicBezTo>
                  <a:pt x="66" y="9"/>
                  <a:pt x="65" y="7"/>
                  <a:pt x="64" y="6"/>
                </a:cubicBezTo>
                <a:cubicBezTo>
                  <a:pt x="63" y="5"/>
                  <a:pt x="61" y="4"/>
                  <a:pt x="59" y="4"/>
                </a:cubicBezTo>
                <a:cubicBezTo>
                  <a:pt x="38" y="4"/>
                  <a:pt x="38" y="4"/>
                  <a:pt x="38" y="4"/>
                </a:cubicBezTo>
                <a:cubicBezTo>
                  <a:pt x="37" y="4"/>
                  <a:pt x="35" y="5"/>
                  <a:pt x="34" y="6"/>
                </a:cubicBezTo>
                <a:cubicBezTo>
                  <a:pt x="33" y="7"/>
                  <a:pt x="32" y="9"/>
                  <a:pt x="32" y="11"/>
                </a:cubicBezTo>
                <a:cubicBezTo>
                  <a:pt x="32" y="14"/>
                  <a:pt x="32" y="14"/>
                  <a:pt x="32" y="14"/>
                </a:cubicBezTo>
                <a:close/>
                <a:moveTo>
                  <a:pt x="7" y="57"/>
                </a:moveTo>
                <a:cubicBezTo>
                  <a:pt x="7" y="57"/>
                  <a:pt x="7" y="57"/>
                  <a:pt x="7" y="57"/>
                </a:cubicBezTo>
                <a:cubicBezTo>
                  <a:pt x="7" y="75"/>
                  <a:pt x="7" y="75"/>
                  <a:pt x="7" y="75"/>
                </a:cubicBezTo>
                <a:cubicBezTo>
                  <a:pt x="7" y="78"/>
                  <a:pt x="8" y="81"/>
                  <a:pt x="11" y="83"/>
                </a:cubicBezTo>
                <a:cubicBezTo>
                  <a:pt x="11" y="83"/>
                  <a:pt x="11" y="83"/>
                  <a:pt x="11" y="83"/>
                </a:cubicBezTo>
                <a:cubicBezTo>
                  <a:pt x="13" y="85"/>
                  <a:pt x="16" y="87"/>
                  <a:pt x="19" y="87"/>
                </a:cubicBezTo>
                <a:cubicBezTo>
                  <a:pt x="79" y="87"/>
                  <a:pt x="79" y="87"/>
                  <a:pt x="79" y="87"/>
                </a:cubicBezTo>
                <a:cubicBezTo>
                  <a:pt x="82" y="87"/>
                  <a:pt x="85" y="85"/>
                  <a:pt x="87" y="83"/>
                </a:cubicBezTo>
                <a:cubicBezTo>
                  <a:pt x="89" y="81"/>
                  <a:pt x="91" y="78"/>
                  <a:pt x="91" y="75"/>
                </a:cubicBezTo>
                <a:cubicBezTo>
                  <a:pt x="91" y="57"/>
                  <a:pt x="91" y="57"/>
                  <a:pt x="91" y="57"/>
                </a:cubicBezTo>
                <a:cubicBezTo>
                  <a:pt x="80" y="57"/>
                  <a:pt x="80" y="57"/>
                  <a:pt x="80" y="57"/>
                </a:cubicBezTo>
                <a:cubicBezTo>
                  <a:pt x="80" y="63"/>
                  <a:pt x="80" y="63"/>
                  <a:pt x="80" y="63"/>
                </a:cubicBezTo>
                <a:cubicBezTo>
                  <a:pt x="80" y="65"/>
                  <a:pt x="79" y="66"/>
                  <a:pt x="77" y="66"/>
                </a:cubicBezTo>
                <a:cubicBezTo>
                  <a:pt x="77" y="66"/>
                  <a:pt x="77" y="66"/>
                  <a:pt x="77" y="66"/>
                </a:cubicBezTo>
                <a:cubicBezTo>
                  <a:pt x="61" y="66"/>
                  <a:pt x="61" y="66"/>
                  <a:pt x="61" y="66"/>
                </a:cubicBezTo>
                <a:cubicBezTo>
                  <a:pt x="60" y="66"/>
                  <a:pt x="59" y="65"/>
                  <a:pt x="59" y="63"/>
                </a:cubicBezTo>
                <a:cubicBezTo>
                  <a:pt x="59" y="63"/>
                  <a:pt x="59" y="63"/>
                  <a:pt x="59" y="63"/>
                </a:cubicBezTo>
                <a:cubicBezTo>
                  <a:pt x="59" y="57"/>
                  <a:pt x="59" y="57"/>
                  <a:pt x="59" y="57"/>
                </a:cubicBezTo>
                <a:cubicBezTo>
                  <a:pt x="39" y="57"/>
                  <a:pt x="39" y="57"/>
                  <a:pt x="39" y="57"/>
                </a:cubicBezTo>
                <a:cubicBezTo>
                  <a:pt x="39" y="63"/>
                  <a:pt x="39" y="63"/>
                  <a:pt x="39" y="63"/>
                </a:cubicBezTo>
                <a:cubicBezTo>
                  <a:pt x="39" y="65"/>
                  <a:pt x="38" y="66"/>
                  <a:pt x="37" y="66"/>
                </a:cubicBezTo>
                <a:cubicBezTo>
                  <a:pt x="36" y="66"/>
                  <a:pt x="36" y="66"/>
                  <a:pt x="36" y="66"/>
                </a:cubicBezTo>
                <a:cubicBezTo>
                  <a:pt x="20" y="66"/>
                  <a:pt x="20" y="66"/>
                  <a:pt x="20" y="66"/>
                </a:cubicBezTo>
                <a:cubicBezTo>
                  <a:pt x="19" y="66"/>
                  <a:pt x="18" y="65"/>
                  <a:pt x="18" y="63"/>
                </a:cubicBezTo>
                <a:cubicBezTo>
                  <a:pt x="18" y="63"/>
                  <a:pt x="18" y="63"/>
                  <a:pt x="18" y="63"/>
                </a:cubicBezTo>
                <a:cubicBezTo>
                  <a:pt x="18" y="57"/>
                  <a:pt x="18" y="57"/>
                  <a:pt x="18" y="57"/>
                </a:cubicBezTo>
                <a:cubicBezTo>
                  <a:pt x="7" y="57"/>
                  <a:pt x="7" y="57"/>
                  <a:pt x="7" y="57"/>
                </a:cubicBezTo>
                <a:close/>
                <a:moveTo>
                  <a:pt x="34" y="48"/>
                </a:moveTo>
                <a:cubicBezTo>
                  <a:pt x="34" y="48"/>
                  <a:pt x="34" y="48"/>
                  <a:pt x="34" y="48"/>
                </a:cubicBezTo>
                <a:cubicBezTo>
                  <a:pt x="23" y="48"/>
                  <a:pt x="23" y="48"/>
                  <a:pt x="23" y="48"/>
                </a:cubicBezTo>
                <a:cubicBezTo>
                  <a:pt x="23" y="54"/>
                  <a:pt x="23" y="54"/>
                  <a:pt x="23" y="54"/>
                </a:cubicBezTo>
                <a:cubicBezTo>
                  <a:pt x="23" y="54"/>
                  <a:pt x="23" y="54"/>
                  <a:pt x="23" y="54"/>
                </a:cubicBezTo>
                <a:cubicBezTo>
                  <a:pt x="23" y="54"/>
                  <a:pt x="23" y="54"/>
                  <a:pt x="23" y="54"/>
                </a:cubicBezTo>
                <a:cubicBezTo>
                  <a:pt x="23" y="61"/>
                  <a:pt x="23" y="61"/>
                  <a:pt x="23" y="61"/>
                </a:cubicBezTo>
                <a:cubicBezTo>
                  <a:pt x="34" y="61"/>
                  <a:pt x="34" y="61"/>
                  <a:pt x="34" y="61"/>
                </a:cubicBezTo>
                <a:cubicBezTo>
                  <a:pt x="34" y="54"/>
                  <a:pt x="34" y="54"/>
                  <a:pt x="34" y="54"/>
                </a:cubicBezTo>
                <a:cubicBezTo>
                  <a:pt x="34" y="54"/>
                  <a:pt x="34" y="54"/>
                  <a:pt x="34" y="54"/>
                </a:cubicBezTo>
                <a:cubicBezTo>
                  <a:pt x="34" y="54"/>
                  <a:pt x="34" y="54"/>
                  <a:pt x="34" y="54"/>
                </a:cubicBezTo>
                <a:cubicBezTo>
                  <a:pt x="34" y="48"/>
                  <a:pt x="34" y="48"/>
                  <a:pt x="34" y="48"/>
                </a:cubicBezTo>
                <a:close/>
                <a:moveTo>
                  <a:pt x="75" y="48"/>
                </a:moveTo>
                <a:cubicBezTo>
                  <a:pt x="75" y="48"/>
                  <a:pt x="75" y="48"/>
                  <a:pt x="75" y="48"/>
                </a:cubicBezTo>
                <a:cubicBezTo>
                  <a:pt x="64" y="48"/>
                  <a:pt x="64" y="48"/>
                  <a:pt x="64" y="48"/>
                </a:cubicBezTo>
                <a:cubicBezTo>
                  <a:pt x="64" y="54"/>
                  <a:pt x="64" y="54"/>
                  <a:pt x="64" y="54"/>
                </a:cubicBezTo>
                <a:cubicBezTo>
                  <a:pt x="64" y="54"/>
                  <a:pt x="64" y="54"/>
                  <a:pt x="64" y="54"/>
                </a:cubicBezTo>
                <a:cubicBezTo>
                  <a:pt x="64" y="54"/>
                  <a:pt x="64" y="54"/>
                  <a:pt x="64" y="54"/>
                </a:cubicBezTo>
                <a:cubicBezTo>
                  <a:pt x="64" y="61"/>
                  <a:pt x="64" y="61"/>
                  <a:pt x="64" y="61"/>
                </a:cubicBezTo>
                <a:cubicBezTo>
                  <a:pt x="75" y="61"/>
                  <a:pt x="75" y="61"/>
                  <a:pt x="75" y="61"/>
                </a:cubicBezTo>
                <a:cubicBezTo>
                  <a:pt x="75" y="54"/>
                  <a:pt x="75" y="54"/>
                  <a:pt x="75" y="54"/>
                </a:cubicBezTo>
                <a:cubicBezTo>
                  <a:pt x="75" y="54"/>
                  <a:pt x="75" y="54"/>
                  <a:pt x="75" y="54"/>
                </a:cubicBezTo>
                <a:cubicBezTo>
                  <a:pt x="75" y="54"/>
                  <a:pt x="75" y="54"/>
                  <a:pt x="75" y="54"/>
                </a:cubicBezTo>
                <a:cubicBezTo>
                  <a:pt x="75" y="48"/>
                  <a:pt x="75" y="48"/>
                  <a:pt x="75"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18" tIns="60960" rIns="121918" bIns="6096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35" name="Freeform 23"/>
          <p:cNvSpPr>
            <a:spLocks noEditPoints="1"/>
          </p:cNvSpPr>
          <p:nvPr/>
        </p:nvSpPr>
        <p:spPr bwMode="auto">
          <a:xfrm>
            <a:off x="8839326" y="3532080"/>
            <a:ext cx="288324" cy="345429"/>
          </a:xfrm>
          <a:custGeom>
            <a:avLst/>
            <a:gdLst>
              <a:gd name="T0" fmla="*/ 72 w 81"/>
              <a:gd name="T1" fmla="*/ 1 h 96"/>
              <a:gd name="T2" fmla="*/ 70 w 81"/>
              <a:gd name="T3" fmla="*/ 7 h 96"/>
              <a:gd name="T4" fmla="*/ 81 w 81"/>
              <a:gd name="T5" fmla="*/ 36 h 96"/>
              <a:gd name="T6" fmla="*/ 68 w 81"/>
              <a:gd name="T7" fmla="*/ 68 h 96"/>
              <a:gd name="T8" fmla="*/ 54 w 81"/>
              <a:gd name="T9" fmla="*/ 78 h 96"/>
              <a:gd name="T10" fmla="*/ 40 w 81"/>
              <a:gd name="T11" fmla="*/ 81 h 96"/>
              <a:gd name="T12" fmla="*/ 55 w 81"/>
              <a:gd name="T13" fmla="*/ 88 h 96"/>
              <a:gd name="T14" fmla="*/ 55 w 81"/>
              <a:gd name="T15" fmla="*/ 96 h 96"/>
              <a:gd name="T16" fmla="*/ 37 w 81"/>
              <a:gd name="T17" fmla="*/ 96 h 96"/>
              <a:gd name="T18" fmla="*/ 18 w 81"/>
              <a:gd name="T19" fmla="*/ 96 h 96"/>
              <a:gd name="T20" fmla="*/ 18 w 81"/>
              <a:gd name="T21" fmla="*/ 88 h 96"/>
              <a:gd name="T22" fmla="*/ 33 w 81"/>
              <a:gd name="T23" fmla="*/ 81 h 96"/>
              <a:gd name="T24" fmla="*/ 20 w 81"/>
              <a:gd name="T25" fmla="*/ 78 h 96"/>
              <a:gd name="T26" fmla="*/ 7 w 81"/>
              <a:gd name="T27" fmla="*/ 69 h 96"/>
              <a:gd name="T28" fmla="*/ 1 w 81"/>
              <a:gd name="T29" fmla="*/ 72 h 96"/>
              <a:gd name="T30" fmla="*/ 10 w 81"/>
              <a:gd name="T31" fmla="*/ 60 h 96"/>
              <a:gd name="T32" fmla="*/ 11 w 81"/>
              <a:gd name="T33" fmla="*/ 11 h 96"/>
              <a:gd name="T34" fmla="*/ 37 w 81"/>
              <a:gd name="T35" fmla="*/ 0 h 96"/>
              <a:gd name="T36" fmla="*/ 65 w 81"/>
              <a:gd name="T37" fmla="*/ 5 h 96"/>
              <a:gd name="T38" fmla="*/ 65 w 81"/>
              <a:gd name="T39" fmla="*/ 5 h 96"/>
              <a:gd name="T40" fmla="*/ 69 w 81"/>
              <a:gd name="T41" fmla="*/ 1 h 96"/>
              <a:gd name="T42" fmla="*/ 67 w 81"/>
              <a:gd name="T43" fmla="*/ 10 h 96"/>
              <a:gd name="T44" fmla="*/ 73 w 81"/>
              <a:gd name="T45" fmla="*/ 36 h 96"/>
              <a:gd name="T46" fmla="*/ 62 w 81"/>
              <a:gd name="T47" fmla="*/ 62 h 96"/>
              <a:gd name="T48" fmla="*/ 13 w 81"/>
              <a:gd name="T49" fmla="*/ 64 h 96"/>
              <a:gd name="T50" fmla="*/ 21 w 81"/>
              <a:gd name="T51" fmla="*/ 73 h 96"/>
              <a:gd name="T52" fmla="*/ 52 w 81"/>
              <a:gd name="T53" fmla="*/ 73 h 96"/>
              <a:gd name="T54" fmla="*/ 65 w 81"/>
              <a:gd name="T55" fmla="*/ 65 h 96"/>
              <a:gd name="T56" fmla="*/ 65 w 81"/>
              <a:gd name="T57" fmla="*/ 65 h 96"/>
              <a:gd name="T58" fmla="*/ 77 w 81"/>
              <a:gd name="T59" fmla="*/ 36 h 96"/>
              <a:gd name="T60" fmla="*/ 67 w 81"/>
              <a:gd name="T61" fmla="*/ 10 h 96"/>
              <a:gd name="T62" fmla="*/ 57 w 81"/>
              <a:gd name="T63" fmla="*/ 16 h 96"/>
              <a:gd name="T64" fmla="*/ 16 w 81"/>
              <a:gd name="T65" fmla="*/ 16 h 96"/>
              <a:gd name="T66" fmla="*/ 16 w 81"/>
              <a:gd name="T67" fmla="*/ 57 h 96"/>
              <a:gd name="T68" fmla="*/ 57 w 81"/>
              <a:gd name="T69" fmla="*/ 57 h 96"/>
              <a:gd name="T70" fmla="*/ 65 w 81"/>
              <a:gd name="T71" fmla="*/ 36 h 96"/>
              <a:gd name="T72" fmla="*/ 57 w 81"/>
              <a:gd name="T73"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6">
                <a:moveTo>
                  <a:pt x="69" y="1"/>
                </a:moveTo>
                <a:cubicBezTo>
                  <a:pt x="70" y="0"/>
                  <a:pt x="71" y="0"/>
                  <a:pt x="72" y="1"/>
                </a:cubicBezTo>
                <a:cubicBezTo>
                  <a:pt x="73" y="2"/>
                  <a:pt x="73" y="3"/>
                  <a:pt x="72" y="4"/>
                </a:cubicBezTo>
                <a:cubicBezTo>
                  <a:pt x="70" y="7"/>
                  <a:pt x="70" y="7"/>
                  <a:pt x="70" y="7"/>
                </a:cubicBezTo>
                <a:cubicBezTo>
                  <a:pt x="73" y="10"/>
                  <a:pt x="76" y="15"/>
                  <a:pt x="78" y="19"/>
                </a:cubicBezTo>
                <a:cubicBezTo>
                  <a:pt x="80" y="25"/>
                  <a:pt x="81" y="30"/>
                  <a:pt x="81" y="36"/>
                </a:cubicBezTo>
                <a:cubicBezTo>
                  <a:pt x="81" y="42"/>
                  <a:pt x="80" y="48"/>
                  <a:pt x="78" y="53"/>
                </a:cubicBezTo>
                <a:cubicBezTo>
                  <a:pt x="76" y="59"/>
                  <a:pt x="72" y="64"/>
                  <a:pt x="68" y="68"/>
                </a:cubicBezTo>
                <a:cubicBezTo>
                  <a:pt x="64" y="72"/>
                  <a:pt x="59" y="75"/>
                  <a:pt x="54" y="78"/>
                </a:cubicBezTo>
                <a:cubicBezTo>
                  <a:pt x="54" y="78"/>
                  <a:pt x="54" y="78"/>
                  <a:pt x="54" y="78"/>
                </a:cubicBezTo>
                <a:cubicBezTo>
                  <a:pt x="49" y="79"/>
                  <a:pt x="45" y="80"/>
                  <a:pt x="40" y="81"/>
                </a:cubicBezTo>
                <a:cubicBezTo>
                  <a:pt x="40" y="81"/>
                  <a:pt x="40" y="81"/>
                  <a:pt x="40" y="81"/>
                </a:cubicBezTo>
                <a:cubicBezTo>
                  <a:pt x="40" y="88"/>
                  <a:pt x="40" y="88"/>
                  <a:pt x="40" y="88"/>
                </a:cubicBezTo>
                <a:cubicBezTo>
                  <a:pt x="55" y="88"/>
                  <a:pt x="55" y="88"/>
                  <a:pt x="55" y="88"/>
                </a:cubicBezTo>
                <a:cubicBezTo>
                  <a:pt x="57" y="88"/>
                  <a:pt x="59" y="90"/>
                  <a:pt x="59" y="92"/>
                </a:cubicBezTo>
                <a:cubicBezTo>
                  <a:pt x="59" y="94"/>
                  <a:pt x="57" y="96"/>
                  <a:pt x="55" y="96"/>
                </a:cubicBezTo>
                <a:cubicBezTo>
                  <a:pt x="37" y="96"/>
                  <a:pt x="37" y="96"/>
                  <a:pt x="37" y="96"/>
                </a:cubicBezTo>
                <a:cubicBezTo>
                  <a:pt x="37" y="96"/>
                  <a:pt x="37" y="96"/>
                  <a:pt x="37" y="96"/>
                </a:cubicBezTo>
                <a:cubicBezTo>
                  <a:pt x="37" y="96"/>
                  <a:pt x="37" y="96"/>
                  <a:pt x="37" y="96"/>
                </a:cubicBezTo>
                <a:cubicBezTo>
                  <a:pt x="18" y="96"/>
                  <a:pt x="18" y="96"/>
                  <a:pt x="18" y="96"/>
                </a:cubicBezTo>
                <a:cubicBezTo>
                  <a:pt x="16" y="96"/>
                  <a:pt x="15" y="94"/>
                  <a:pt x="15" y="92"/>
                </a:cubicBezTo>
                <a:cubicBezTo>
                  <a:pt x="15" y="90"/>
                  <a:pt x="16" y="88"/>
                  <a:pt x="18" y="88"/>
                </a:cubicBezTo>
                <a:cubicBezTo>
                  <a:pt x="33" y="88"/>
                  <a:pt x="33" y="88"/>
                  <a:pt x="33" y="88"/>
                </a:cubicBezTo>
                <a:cubicBezTo>
                  <a:pt x="33" y="81"/>
                  <a:pt x="33" y="81"/>
                  <a:pt x="33" y="81"/>
                </a:cubicBezTo>
                <a:cubicBezTo>
                  <a:pt x="33" y="81"/>
                  <a:pt x="33" y="81"/>
                  <a:pt x="33" y="81"/>
                </a:cubicBezTo>
                <a:cubicBezTo>
                  <a:pt x="28" y="80"/>
                  <a:pt x="24" y="79"/>
                  <a:pt x="20" y="78"/>
                </a:cubicBezTo>
                <a:cubicBezTo>
                  <a:pt x="20" y="78"/>
                  <a:pt x="20" y="78"/>
                  <a:pt x="20" y="78"/>
                </a:cubicBezTo>
                <a:cubicBezTo>
                  <a:pt x="15" y="76"/>
                  <a:pt x="11" y="73"/>
                  <a:pt x="7" y="69"/>
                </a:cubicBezTo>
                <a:cubicBezTo>
                  <a:pt x="5" y="72"/>
                  <a:pt x="5" y="72"/>
                  <a:pt x="5" y="72"/>
                </a:cubicBezTo>
                <a:cubicBezTo>
                  <a:pt x="4" y="73"/>
                  <a:pt x="2" y="73"/>
                  <a:pt x="1" y="72"/>
                </a:cubicBezTo>
                <a:cubicBezTo>
                  <a:pt x="0" y="71"/>
                  <a:pt x="0" y="69"/>
                  <a:pt x="1" y="69"/>
                </a:cubicBezTo>
                <a:cubicBezTo>
                  <a:pt x="10" y="60"/>
                  <a:pt x="10" y="60"/>
                  <a:pt x="10" y="60"/>
                </a:cubicBezTo>
                <a:cubicBezTo>
                  <a:pt x="4" y="54"/>
                  <a:pt x="1" y="46"/>
                  <a:pt x="1" y="36"/>
                </a:cubicBezTo>
                <a:cubicBezTo>
                  <a:pt x="1" y="26"/>
                  <a:pt x="5" y="17"/>
                  <a:pt x="11" y="11"/>
                </a:cubicBezTo>
                <a:cubicBezTo>
                  <a:pt x="11" y="11"/>
                  <a:pt x="11" y="11"/>
                  <a:pt x="11" y="11"/>
                </a:cubicBezTo>
                <a:cubicBezTo>
                  <a:pt x="18" y="4"/>
                  <a:pt x="27" y="0"/>
                  <a:pt x="37" y="0"/>
                </a:cubicBezTo>
                <a:cubicBezTo>
                  <a:pt x="46" y="0"/>
                  <a:pt x="54" y="4"/>
                  <a:pt x="61" y="9"/>
                </a:cubicBezTo>
                <a:cubicBezTo>
                  <a:pt x="65" y="5"/>
                  <a:pt x="65" y="5"/>
                  <a:pt x="65" y="5"/>
                </a:cubicBezTo>
                <a:cubicBezTo>
                  <a:pt x="65" y="5"/>
                  <a:pt x="65" y="5"/>
                  <a:pt x="65" y="5"/>
                </a:cubicBezTo>
                <a:cubicBezTo>
                  <a:pt x="65" y="5"/>
                  <a:pt x="65" y="5"/>
                  <a:pt x="65" y="5"/>
                </a:cubicBezTo>
                <a:cubicBezTo>
                  <a:pt x="65" y="5"/>
                  <a:pt x="65" y="5"/>
                  <a:pt x="65" y="5"/>
                </a:cubicBezTo>
                <a:cubicBezTo>
                  <a:pt x="69" y="1"/>
                  <a:pt x="69" y="1"/>
                  <a:pt x="69" y="1"/>
                </a:cubicBezTo>
                <a:close/>
                <a:moveTo>
                  <a:pt x="67" y="10"/>
                </a:moveTo>
                <a:cubicBezTo>
                  <a:pt x="67" y="10"/>
                  <a:pt x="67" y="10"/>
                  <a:pt x="67" y="10"/>
                </a:cubicBezTo>
                <a:cubicBezTo>
                  <a:pt x="64" y="12"/>
                  <a:pt x="64" y="12"/>
                  <a:pt x="64" y="12"/>
                </a:cubicBezTo>
                <a:cubicBezTo>
                  <a:pt x="69" y="19"/>
                  <a:pt x="73" y="27"/>
                  <a:pt x="73" y="36"/>
                </a:cubicBezTo>
                <a:cubicBezTo>
                  <a:pt x="73" y="46"/>
                  <a:pt x="69" y="55"/>
                  <a:pt x="62" y="62"/>
                </a:cubicBezTo>
                <a:cubicBezTo>
                  <a:pt x="62" y="62"/>
                  <a:pt x="62" y="62"/>
                  <a:pt x="62" y="62"/>
                </a:cubicBezTo>
                <a:cubicBezTo>
                  <a:pt x="56" y="69"/>
                  <a:pt x="47" y="73"/>
                  <a:pt x="37" y="73"/>
                </a:cubicBezTo>
                <a:cubicBezTo>
                  <a:pt x="28" y="73"/>
                  <a:pt x="19" y="69"/>
                  <a:pt x="13" y="64"/>
                </a:cubicBezTo>
                <a:cubicBezTo>
                  <a:pt x="10" y="66"/>
                  <a:pt x="10" y="66"/>
                  <a:pt x="10" y="66"/>
                </a:cubicBezTo>
                <a:cubicBezTo>
                  <a:pt x="13" y="69"/>
                  <a:pt x="17" y="72"/>
                  <a:pt x="21" y="73"/>
                </a:cubicBezTo>
                <a:cubicBezTo>
                  <a:pt x="26" y="75"/>
                  <a:pt x="31" y="76"/>
                  <a:pt x="37" y="76"/>
                </a:cubicBezTo>
                <a:cubicBezTo>
                  <a:pt x="42" y="76"/>
                  <a:pt x="47" y="75"/>
                  <a:pt x="52" y="73"/>
                </a:cubicBezTo>
                <a:cubicBezTo>
                  <a:pt x="52" y="73"/>
                  <a:pt x="52" y="73"/>
                  <a:pt x="52" y="73"/>
                </a:cubicBezTo>
                <a:cubicBezTo>
                  <a:pt x="57" y="71"/>
                  <a:pt x="61" y="68"/>
                  <a:pt x="65" y="65"/>
                </a:cubicBezTo>
                <a:cubicBezTo>
                  <a:pt x="65" y="65"/>
                  <a:pt x="65" y="65"/>
                  <a:pt x="65" y="65"/>
                </a:cubicBezTo>
                <a:cubicBezTo>
                  <a:pt x="65" y="65"/>
                  <a:pt x="65" y="65"/>
                  <a:pt x="65" y="65"/>
                </a:cubicBezTo>
                <a:cubicBezTo>
                  <a:pt x="69" y="61"/>
                  <a:pt x="72" y="57"/>
                  <a:pt x="74" y="52"/>
                </a:cubicBezTo>
                <a:cubicBezTo>
                  <a:pt x="76" y="47"/>
                  <a:pt x="77" y="42"/>
                  <a:pt x="77" y="36"/>
                </a:cubicBezTo>
                <a:cubicBezTo>
                  <a:pt x="77" y="31"/>
                  <a:pt x="76" y="26"/>
                  <a:pt x="74" y="21"/>
                </a:cubicBezTo>
                <a:cubicBezTo>
                  <a:pt x="72" y="17"/>
                  <a:pt x="69" y="13"/>
                  <a:pt x="67" y="10"/>
                </a:cubicBezTo>
                <a:close/>
                <a:moveTo>
                  <a:pt x="57" y="16"/>
                </a:moveTo>
                <a:cubicBezTo>
                  <a:pt x="57" y="16"/>
                  <a:pt x="57" y="16"/>
                  <a:pt x="57" y="16"/>
                </a:cubicBezTo>
                <a:cubicBezTo>
                  <a:pt x="52" y="11"/>
                  <a:pt x="45" y="8"/>
                  <a:pt x="37" y="8"/>
                </a:cubicBezTo>
                <a:cubicBezTo>
                  <a:pt x="29" y="8"/>
                  <a:pt x="22" y="11"/>
                  <a:pt x="16" y="16"/>
                </a:cubicBezTo>
                <a:cubicBezTo>
                  <a:pt x="11" y="21"/>
                  <a:pt x="8" y="28"/>
                  <a:pt x="8" y="36"/>
                </a:cubicBezTo>
                <a:cubicBezTo>
                  <a:pt x="8" y="44"/>
                  <a:pt x="11" y="51"/>
                  <a:pt x="16" y="57"/>
                </a:cubicBezTo>
                <a:cubicBezTo>
                  <a:pt x="22" y="62"/>
                  <a:pt x="29" y="65"/>
                  <a:pt x="37" y="65"/>
                </a:cubicBezTo>
                <a:cubicBezTo>
                  <a:pt x="44" y="65"/>
                  <a:pt x="52" y="62"/>
                  <a:pt x="57" y="57"/>
                </a:cubicBezTo>
                <a:cubicBezTo>
                  <a:pt x="57" y="57"/>
                  <a:pt x="57" y="57"/>
                  <a:pt x="57" y="57"/>
                </a:cubicBezTo>
                <a:cubicBezTo>
                  <a:pt x="62" y="51"/>
                  <a:pt x="65" y="44"/>
                  <a:pt x="65" y="36"/>
                </a:cubicBezTo>
                <a:cubicBezTo>
                  <a:pt x="65" y="28"/>
                  <a:pt x="62" y="21"/>
                  <a:pt x="57" y="16"/>
                </a:cubicBezTo>
                <a:cubicBezTo>
                  <a:pt x="57" y="16"/>
                  <a:pt x="57" y="16"/>
                  <a:pt x="57" y="16"/>
                </a:cubicBezTo>
                <a:cubicBezTo>
                  <a:pt x="57" y="16"/>
                  <a:pt x="57" y="16"/>
                  <a:pt x="57"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18" tIns="60960" rIns="121918" bIns="6096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37" name="Freeform 25"/>
          <p:cNvSpPr>
            <a:spLocks noEditPoints="1"/>
          </p:cNvSpPr>
          <p:nvPr/>
        </p:nvSpPr>
        <p:spPr bwMode="auto">
          <a:xfrm>
            <a:off x="5859983" y="3528521"/>
            <a:ext cx="350617" cy="352551"/>
          </a:xfrm>
          <a:custGeom>
            <a:avLst/>
            <a:gdLst>
              <a:gd name="T0" fmla="*/ 62 w 98"/>
              <a:gd name="T1" fmla="*/ 39 h 98"/>
              <a:gd name="T2" fmla="*/ 51 w 98"/>
              <a:gd name="T3" fmla="*/ 43 h 98"/>
              <a:gd name="T4" fmla="*/ 58 w 98"/>
              <a:gd name="T5" fmla="*/ 41 h 98"/>
              <a:gd name="T6" fmla="*/ 56 w 98"/>
              <a:gd name="T7" fmla="*/ 44 h 98"/>
              <a:gd name="T8" fmla="*/ 40 w 98"/>
              <a:gd name="T9" fmla="*/ 50 h 98"/>
              <a:gd name="T10" fmla="*/ 40 w 98"/>
              <a:gd name="T11" fmla="*/ 37 h 98"/>
              <a:gd name="T12" fmla="*/ 39 w 98"/>
              <a:gd name="T13" fmla="*/ 42 h 98"/>
              <a:gd name="T14" fmla="*/ 41 w 98"/>
              <a:gd name="T15" fmla="*/ 44 h 98"/>
              <a:gd name="T16" fmla="*/ 94 w 98"/>
              <a:gd name="T17" fmla="*/ 0 h 98"/>
              <a:gd name="T18" fmla="*/ 3 w 98"/>
              <a:gd name="T19" fmla="*/ 98 h 98"/>
              <a:gd name="T20" fmla="*/ 91 w 98"/>
              <a:gd name="T21" fmla="*/ 91 h 98"/>
              <a:gd name="T22" fmla="*/ 91 w 98"/>
              <a:gd name="T23" fmla="*/ 91 h 98"/>
              <a:gd name="T24" fmla="*/ 15 w 98"/>
              <a:gd name="T25" fmla="*/ 7 h 98"/>
              <a:gd name="T26" fmla="*/ 35 w 98"/>
              <a:gd name="T27" fmla="*/ 7 h 98"/>
              <a:gd name="T28" fmla="*/ 55 w 98"/>
              <a:gd name="T29" fmla="*/ 7 h 98"/>
              <a:gd name="T30" fmla="*/ 76 w 98"/>
              <a:gd name="T31" fmla="*/ 7 h 98"/>
              <a:gd name="T32" fmla="*/ 91 w 98"/>
              <a:gd name="T33" fmla="*/ 7 h 98"/>
              <a:gd name="T34" fmla="*/ 80 w 98"/>
              <a:gd name="T35" fmla="*/ 48 h 98"/>
              <a:gd name="T36" fmla="*/ 71 w 98"/>
              <a:gd name="T37" fmla="*/ 39 h 98"/>
              <a:gd name="T38" fmla="*/ 75 w 98"/>
              <a:gd name="T39" fmla="*/ 41 h 98"/>
              <a:gd name="T40" fmla="*/ 74 w 98"/>
              <a:gd name="T41" fmla="*/ 44 h 98"/>
              <a:gd name="T42" fmla="*/ 75 w 98"/>
              <a:gd name="T43" fmla="*/ 67 h 98"/>
              <a:gd name="T44" fmla="*/ 80 w 98"/>
              <a:gd name="T45" fmla="*/ 56 h 98"/>
              <a:gd name="T46" fmla="*/ 71 w 98"/>
              <a:gd name="T47" fmla="*/ 65 h 98"/>
              <a:gd name="T48" fmla="*/ 77 w 98"/>
              <a:gd name="T49" fmla="*/ 60 h 98"/>
              <a:gd name="T50" fmla="*/ 74 w 98"/>
              <a:gd name="T51" fmla="*/ 59 h 98"/>
              <a:gd name="T52" fmla="*/ 45 w 98"/>
              <a:gd name="T53" fmla="*/ 82 h 98"/>
              <a:gd name="T54" fmla="*/ 36 w 98"/>
              <a:gd name="T55" fmla="*/ 73 h 98"/>
              <a:gd name="T56" fmla="*/ 39 w 98"/>
              <a:gd name="T57" fmla="*/ 76 h 98"/>
              <a:gd name="T58" fmla="*/ 41 w 98"/>
              <a:gd name="T59" fmla="*/ 79 h 98"/>
              <a:gd name="T60" fmla="*/ 39 w 98"/>
              <a:gd name="T61" fmla="*/ 76 h 98"/>
              <a:gd name="T62" fmla="*/ 27 w 98"/>
              <a:gd name="T63" fmla="*/ 65 h 98"/>
              <a:gd name="T64" fmla="*/ 18 w 98"/>
              <a:gd name="T65" fmla="*/ 56 h 98"/>
              <a:gd name="T66" fmla="*/ 21 w 98"/>
              <a:gd name="T67" fmla="*/ 59 h 98"/>
              <a:gd name="T68" fmla="*/ 24 w 98"/>
              <a:gd name="T69" fmla="*/ 62 h 98"/>
              <a:gd name="T70" fmla="*/ 21 w 98"/>
              <a:gd name="T71" fmla="*/ 59 h 98"/>
              <a:gd name="T72" fmla="*/ 27 w 98"/>
              <a:gd name="T73" fmla="*/ 82 h 98"/>
              <a:gd name="T74" fmla="*/ 18 w 98"/>
              <a:gd name="T75" fmla="*/ 73 h 98"/>
              <a:gd name="T76" fmla="*/ 21 w 98"/>
              <a:gd name="T77" fmla="*/ 76 h 98"/>
              <a:gd name="T78" fmla="*/ 24 w 98"/>
              <a:gd name="T79" fmla="*/ 79 h 98"/>
              <a:gd name="T80" fmla="*/ 21 w 98"/>
              <a:gd name="T81" fmla="*/ 76 h 98"/>
              <a:gd name="T82" fmla="*/ 62 w 98"/>
              <a:gd name="T83" fmla="*/ 65 h 98"/>
              <a:gd name="T84" fmla="*/ 53 w 98"/>
              <a:gd name="T85" fmla="*/ 56 h 98"/>
              <a:gd name="T86" fmla="*/ 56 w 98"/>
              <a:gd name="T87" fmla="*/ 59 h 98"/>
              <a:gd name="T88" fmla="*/ 59 w 98"/>
              <a:gd name="T89" fmla="*/ 62 h 98"/>
              <a:gd name="T90" fmla="*/ 53 w 98"/>
              <a:gd name="T91" fmla="*/ 82 h 98"/>
              <a:gd name="T92" fmla="*/ 64 w 98"/>
              <a:gd name="T93" fmla="*/ 77 h 98"/>
              <a:gd name="T94" fmla="*/ 53 w 98"/>
              <a:gd name="T95" fmla="*/ 73 h 98"/>
              <a:gd name="T96" fmla="*/ 56 w 98"/>
              <a:gd name="T97" fmla="*/ 76 h 98"/>
              <a:gd name="T98" fmla="*/ 58 w 98"/>
              <a:gd name="T99" fmla="*/ 79 h 98"/>
              <a:gd name="T100" fmla="*/ 36 w 98"/>
              <a:gd name="T101" fmla="*/ 65 h 98"/>
              <a:gd name="T102" fmla="*/ 45 w 98"/>
              <a:gd name="T103" fmla="*/ 56 h 98"/>
              <a:gd name="T104" fmla="*/ 36 w 98"/>
              <a:gd name="T105" fmla="*/ 65 h 98"/>
              <a:gd name="T106" fmla="*/ 41 w 98"/>
              <a:gd name="T107" fmla="*/ 59 h 98"/>
              <a:gd name="T108" fmla="*/ 40 w 98"/>
              <a:gd name="T109"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 h="98">
                <a:moveTo>
                  <a:pt x="53" y="48"/>
                </a:moveTo>
                <a:cubicBezTo>
                  <a:pt x="54" y="49"/>
                  <a:pt x="56" y="50"/>
                  <a:pt x="58" y="50"/>
                </a:cubicBezTo>
                <a:cubicBezTo>
                  <a:pt x="59" y="50"/>
                  <a:pt x="61" y="49"/>
                  <a:pt x="62" y="48"/>
                </a:cubicBezTo>
                <a:cubicBezTo>
                  <a:pt x="63" y="46"/>
                  <a:pt x="64" y="45"/>
                  <a:pt x="64" y="43"/>
                </a:cubicBezTo>
                <a:cubicBezTo>
                  <a:pt x="64" y="41"/>
                  <a:pt x="63" y="40"/>
                  <a:pt x="62" y="39"/>
                </a:cubicBezTo>
                <a:cubicBezTo>
                  <a:pt x="62" y="39"/>
                  <a:pt x="62" y="39"/>
                  <a:pt x="62" y="39"/>
                </a:cubicBezTo>
                <a:cubicBezTo>
                  <a:pt x="61" y="37"/>
                  <a:pt x="59" y="37"/>
                  <a:pt x="58" y="37"/>
                </a:cubicBezTo>
                <a:cubicBezTo>
                  <a:pt x="56" y="37"/>
                  <a:pt x="54" y="37"/>
                  <a:pt x="53" y="39"/>
                </a:cubicBezTo>
                <a:cubicBezTo>
                  <a:pt x="53" y="39"/>
                  <a:pt x="53" y="39"/>
                  <a:pt x="53" y="39"/>
                </a:cubicBezTo>
                <a:cubicBezTo>
                  <a:pt x="52" y="40"/>
                  <a:pt x="51" y="41"/>
                  <a:pt x="51" y="43"/>
                </a:cubicBezTo>
                <a:cubicBezTo>
                  <a:pt x="51" y="45"/>
                  <a:pt x="52" y="46"/>
                  <a:pt x="53" y="48"/>
                </a:cubicBezTo>
                <a:cubicBezTo>
                  <a:pt x="53" y="48"/>
                  <a:pt x="53" y="48"/>
                  <a:pt x="53" y="48"/>
                </a:cubicBezTo>
                <a:close/>
                <a:moveTo>
                  <a:pt x="56" y="42"/>
                </a:moveTo>
                <a:cubicBezTo>
                  <a:pt x="56" y="42"/>
                  <a:pt x="56" y="42"/>
                  <a:pt x="56" y="42"/>
                </a:cubicBezTo>
                <a:cubicBezTo>
                  <a:pt x="57" y="41"/>
                  <a:pt x="57" y="41"/>
                  <a:pt x="58" y="41"/>
                </a:cubicBezTo>
                <a:cubicBezTo>
                  <a:pt x="58" y="41"/>
                  <a:pt x="59" y="41"/>
                  <a:pt x="59" y="42"/>
                </a:cubicBezTo>
                <a:cubicBezTo>
                  <a:pt x="59" y="42"/>
                  <a:pt x="59" y="43"/>
                  <a:pt x="59" y="43"/>
                </a:cubicBezTo>
                <a:cubicBezTo>
                  <a:pt x="59" y="44"/>
                  <a:pt x="59" y="44"/>
                  <a:pt x="59" y="44"/>
                </a:cubicBezTo>
                <a:cubicBezTo>
                  <a:pt x="59" y="45"/>
                  <a:pt x="58" y="45"/>
                  <a:pt x="58" y="45"/>
                </a:cubicBezTo>
                <a:cubicBezTo>
                  <a:pt x="57" y="45"/>
                  <a:pt x="57" y="45"/>
                  <a:pt x="56" y="44"/>
                </a:cubicBezTo>
                <a:cubicBezTo>
                  <a:pt x="56" y="44"/>
                  <a:pt x="56" y="44"/>
                  <a:pt x="56" y="43"/>
                </a:cubicBezTo>
                <a:cubicBezTo>
                  <a:pt x="56" y="43"/>
                  <a:pt x="56" y="42"/>
                  <a:pt x="56" y="42"/>
                </a:cubicBezTo>
                <a:close/>
                <a:moveTo>
                  <a:pt x="36" y="48"/>
                </a:moveTo>
                <a:cubicBezTo>
                  <a:pt x="36" y="48"/>
                  <a:pt x="36" y="48"/>
                  <a:pt x="36" y="48"/>
                </a:cubicBezTo>
                <a:cubicBezTo>
                  <a:pt x="37" y="49"/>
                  <a:pt x="38" y="50"/>
                  <a:pt x="40" y="50"/>
                </a:cubicBezTo>
                <a:cubicBezTo>
                  <a:pt x="42" y="50"/>
                  <a:pt x="43" y="49"/>
                  <a:pt x="45" y="48"/>
                </a:cubicBezTo>
                <a:cubicBezTo>
                  <a:pt x="46" y="46"/>
                  <a:pt x="47" y="45"/>
                  <a:pt x="47" y="43"/>
                </a:cubicBezTo>
                <a:cubicBezTo>
                  <a:pt x="47" y="41"/>
                  <a:pt x="46" y="40"/>
                  <a:pt x="45" y="39"/>
                </a:cubicBezTo>
                <a:cubicBezTo>
                  <a:pt x="45" y="39"/>
                  <a:pt x="45" y="39"/>
                  <a:pt x="45" y="39"/>
                </a:cubicBezTo>
                <a:cubicBezTo>
                  <a:pt x="43" y="37"/>
                  <a:pt x="42" y="37"/>
                  <a:pt x="40" y="37"/>
                </a:cubicBezTo>
                <a:cubicBezTo>
                  <a:pt x="38" y="37"/>
                  <a:pt x="37" y="37"/>
                  <a:pt x="36" y="39"/>
                </a:cubicBezTo>
                <a:cubicBezTo>
                  <a:pt x="34" y="40"/>
                  <a:pt x="34" y="41"/>
                  <a:pt x="34" y="43"/>
                </a:cubicBezTo>
                <a:cubicBezTo>
                  <a:pt x="34" y="45"/>
                  <a:pt x="34" y="46"/>
                  <a:pt x="36" y="48"/>
                </a:cubicBezTo>
                <a:close/>
                <a:moveTo>
                  <a:pt x="39" y="42"/>
                </a:moveTo>
                <a:cubicBezTo>
                  <a:pt x="39" y="42"/>
                  <a:pt x="39" y="42"/>
                  <a:pt x="39" y="42"/>
                </a:cubicBezTo>
                <a:cubicBezTo>
                  <a:pt x="39" y="41"/>
                  <a:pt x="40" y="41"/>
                  <a:pt x="40" y="41"/>
                </a:cubicBezTo>
                <a:cubicBezTo>
                  <a:pt x="41" y="41"/>
                  <a:pt x="41" y="41"/>
                  <a:pt x="41" y="42"/>
                </a:cubicBezTo>
                <a:cubicBezTo>
                  <a:pt x="41" y="42"/>
                  <a:pt x="41" y="42"/>
                  <a:pt x="41" y="42"/>
                </a:cubicBezTo>
                <a:cubicBezTo>
                  <a:pt x="42" y="42"/>
                  <a:pt x="42" y="43"/>
                  <a:pt x="42" y="43"/>
                </a:cubicBezTo>
                <a:cubicBezTo>
                  <a:pt x="42" y="44"/>
                  <a:pt x="42" y="44"/>
                  <a:pt x="41" y="44"/>
                </a:cubicBezTo>
                <a:cubicBezTo>
                  <a:pt x="41" y="45"/>
                  <a:pt x="41" y="45"/>
                  <a:pt x="40" y="45"/>
                </a:cubicBezTo>
                <a:cubicBezTo>
                  <a:pt x="40" y="45"/>
                  <a:pt x="39" y="45"/>
                  <a:pt x="39" y="44"/>
                </a:cubicBezTo>
                <a:cubicBezTo>
                  <a:pt x="38" y="44"/>
                  <a:pt x="38" y="44"/>
                  <a:pt x="38" y="43"/>
                </a:cubicBezTo>
                <a:cubicBezTo>
                  <a:pt x="38" y="43"/>
                  <a:pt x="38" y="42"/>
                  <a:pt x="39" y="42"/>
                </a:cubicBezTo>
                <a:close/>
                <a:moveTo>
                  <a:pt x="94" y="0"/>
                </a:moveTo>
                <a:cubicBezTo>
                  <a:pt x="94" y="0"/>
                  <a:pt x="94" y="0"/>
                  <a:pt x="94" y="0"/>
                </a:cubicBezTo>
                <a:cubicBezTo>
                  <a:pt x="3" y="0"/>
                  <a:pt x="3" y="0"/>
                  <a:pt x="3" y="0"/>
                </a:cubicBezTo>
                <a:cubicBezTo>
                  <a:pt x="1" y="0"/>
                  <a:pt x="0" y="1"/>
                  <a:pt x="0" y="4"/>
                </a:cubicBezTo>
                <a:cubicBezTo>
                  <a:pt x="0" y="94"/>
                  <a:pt x="0" y="94"/>
                  <a:pt x="0" y="94"/>
                </a:cubicBezTo>
                <a:cubicBezTo>
                  <a:pt x="0" y="97"/>
                  <a:pt x="1" y="98"/>
                  <a:pt x="3" y="98"/>
                </a:cubicBezTo>
                <a:cubicBezTo>
                  <a:pt x="94" y="98"/>
                  <a:pt x="94" y="98"/>
                  <a:pt x="94" y="98"/>
                </a:cubicBezTo>
                <a:cubicBezTo>
                  <a:pt x="96" y="98"/>
                  <a:pt x="98" y="97"/>
                  <a:pt x="98" y="94"/>
                </a:cubicBezTo>
                <a:cubicBezTo>
                  <a:pt x="98" y="4"/>
                  <a:pt x="98" y="4"/>
                  <a:pt x="98" y="4"/>
                </a:cubicBezTo>
                <a:cubicBezTo>
                  <a:pt x="98" y="1"/>
                  <a:pt x="96" y="0"/>
                  <a:pt x="94" y="0"/>
                </a:cubicBezTo>
                <a:close/>
                <a:moveTo>
                  <a:pt x="91" y="91"/>
                </a:moveTo>
                <a:cubicBezTo>
                  <a:pt x="91" y="91"/>
                  <a:pt x="91" y="91"/>
                  <a:pt x="91" y="91"/>
                </a:cubicBezTo>
                <a:cubicBezTo>
                  <a:pt x="7" y="91"/>
                  <a:pt x="7" y="91"/>
                  <a:pt x="7" y="91"/>
                </a:cubicBezTo>
                <a:cubicBezTo>
                  <a:pt x="7" y="29"/>
                  <a:pt x="7" y="29"/>
                  <a:pt x="7" y="29"/>
                </a:cubicBezTo>
                <a:cubicBezTo>
                  <a:pt x="91" y="29"/>
                  <a:pt x="91" y="29"/>
                  <a:pt x="91" y="29"/>
                </a:cubicBezTo>
                <a:cubicBezTo>
                  <a:pt x="91" y="91"/>
                  <a:pt x="91" y="91"/>
                  <a:pt x="91" y="91"/>
                </a:cubicBezTo>
                <a:close/>
                <a:moveTo>
                  <a:pt x="91" y="25"/>
                </a:moveTo>
                <a:cubicBezTo>
                  <a:pt x="91" y="25"/>
                  <a:pt x="91" y="25"/>
                  <a:pt x="91" y="25"/>
                </a:cubicBezTo>
                <a:cubicBezTo>
                  <a:pt x="7" y="25"/>
                  <a:pt x="7" y="25"/>
                  <a:pt x="7" y="25"/>
                </a:cubicBezTo>
                <a:cubicBezTo>
                  <a:pt x="7" y="7"/>
                  <a:pt x="7" y="7"/>
                  <a:pt x="7" y="7"/>
                </a:cubicBezTo>
                <a:cubicBezTo>
                  <a:pt x="15" y="7"/>
                  <a:pt x="15" y="7"/>
                  <a:pt x="15" y="7"/>
                </a:cubicBezTo>
                <a:cubicBezTo>
                  <a:pt x="15" y="13"/>
                  <a:pt x="15" y="13"/>
                  <a:pt x="15" y="13"/>
                </a:cubicBezTo>
                <a:cubicBezTo>
                  <a:pt x="15" y="15"/>
                  <a:pt x="16" y="17"/>
                  <a:pt x="18" y="17"/>
                </a:cubicBezTo>
                <a:cubicBezTo>
                  <a:pt x="20" y="17"/>
                  <a:pt x="22" y="15"/>
                  <a:pt x="22" y="13"/>
                </a:cubicBezTo>
                <a:cubicBezTo>
                  <a:pt x="22" y="7"/>
                  <a:pt x="22" y="7"/>
                  <a:pt x="22" y="7"/>
                </a:cubicBezTo>
                <a:cubicBezTo>
                  <a:pt x="35" y="7"/>
                  <a:pt x="35" y="7"/>
                  <a:pt x="35" y="7"/>
                </a:cubicBezTo>
                <a:cubicBezTo>
                  <a:pt x="35" y="13"/>
                  <a:pt x="35" y="13"/>
                  <a:pt x="35" y="13"/>
                </a:cubicBezTo>
                <a:cubicBezTo>
                  <a:pt x="35" y="15"/>
                  <a:pt x="37" y="17"/>
                  <a:pt x="39" y="17"/>
                </a:cubicBezTo>
                <a:cubicBezTo>
                  <a:pt x="41" y="17"/>
                  <a:pt x="42" y="15"/>
                  <a:pt x="42" y="13"/>
                </a:cubicBezTo>
                <a:cubicBezTo>
                  <a:pt x="42" y="7"/>
                  <a:pt x="42" y="7"/>
                  <a:pt x="42" y="7"/>
                </a:cubicBezTo>
                <a:cubicBezTo>
                  <a:pt x="55" y="7"/>
                  <a:pt x="55" y="7"/>
                  <a:pt x="55" y="7"/>
                </a:cubicBezTo>
                <a:cubicBezTo>
                  <a:pt x="55" y="13"/>
                  <a:pt x="55" y="13"/>
                  <a:pt x="55" y="13"/>
                </a:cubicBezTo>
                <a:cubicBezTo>
                  <a:pt x="55" y="15"/>
                  <a:pt x="57" y="17"/>
                  <a:pt x="59" y="17"/>
                </a:cubicBezTo>
                <a:cubicBezTo>
                  <a:pt x="61" y="17"/>
                  <a:pt x="63" y="15"/>
                  <a:pt x="63" y="13"/>
                </a:cubicBezTo>
                <a:cubicBezTo>
                  <a:pt x="63" y="7"/>
                  <a:pt x="63" y="7"/>
                  <a:pt x="63" y="7"/>
                </a:cubicBezTo>
                <a:cubicBezTo>
                  <a:pt x="76" y="7"/>
                  <a:pt x="76" y="7"/>
                  <a:pt x="76" y="7"/>
                </a:cubicBezTo>
                <a:cubicBezTo>
                  <a:pt x="76" y="13"/>
                  <a:pt x="76" y="13"/>
                  <a:pt x="76" y="13"/>
                </a:cubicBezTo>
                <a:cubicBezTo>
                  <a:pt x="76" y="15"/>
                  <a:pt x="77" y="17"/>
                  <a:pt x="79" y="17"/>
                </a:cubicBezTo>
                <a:cubicBezTo>
                  <a:pt x="81" y="17"/>
                  <a:pt x="83" y="15"/>
                  <a:pt x="83" y="13"/>
                </a:cubicBezTo>
                <a:cubicBezTo>
                  <a:pt x="83" y="7"/>
                  <a:pt x="83" y="7"/>
                  <a:pt x="83" y="7"/>
                </a:cubicBezTo>
                <a:cubicBezTo>
                  <a:pt x="91" y="7"/>
                  <a:pt x="91" y="7"/>
                  <a:pt x="91" y="7"/>
                </a:cubicBezTo>
                <a:cubicBezTo>
                  <a:pt x="91" y="25"/>
                  <a:pt x="91" y="25"/>
                  <a:pt x="91" y="25"/>
                </a:cubicBezTo>
                <a:close/>
                <a:moveTo>
                  <a:pt x="71" y="48"/>
                </a:moveTo>
                <a:cubicBezTo>
                  <a:pt x="71" y="48"/>
                  <a:pt x="71" y="48"/>
                  <a:pt x="71" y="48"/>
                </a:cubicBezTo>
                <a:cubicBezTo>
                  <a:pt x="72" y="49"/>
                  <a:pt x="73" y="50"/>
                  <a:pt x="75" y="50"/>
                </a:cubicBezTo>
                <a:cubicBezTo>
                  <a:pt x="77" y="50"/>
                  <a:pt x="78" y="49"/>
                  <a:pt x="80" y="48"/>
                </a:cubicBezTo>
                <a:cubicBezTo>
                  <a:pt x="81" y="46"/>
                  <a:pt x="82" y="45"/>
                  <a:pt x="82" y="43"/>
                </a:cubicBezTo>
                <a:cubicBezTo>
                  <a:pt x="82" y="41"/>
                  <a:pt x="81" y="40"/>
                  <a:pt x="80" y="39"/>
                </a:cubicBezTo>
                <a:cubicBezTo>
                  <a:pt x="80" y="39"/>
                  <a:pt x="80" y="39"/>
                  <a:pt x="80" y="39"/>
                </a:cubicBezTo>
                <a:cubicBezTo>
                  <a:pt x="78" y="37"/>
                  <a:pt x="77" y="37"/>
                  <a:pt x="75" y="37"/>
                </a:cubicBezTo>
                <a:cubicBezTo>
                  <a:pt x="73" y="37"/>
                  <a:pt x="72" y="37"/>
                  <a:pt x="71" y="39"/>
                </a:cubicBezTo>
                <a:cubicBezTo>
                  <a:pt x="69" y="40"/>
                  <a:pt x="69" y="41"/>
                  <a:pt x="69" y="43"/>
                </a:cubicBezTo>
                <a:cubicBezTo>
                  <a:pt x="69" y="45"/>
                  <a:pt x="69" y="46"/>
                  <a:pt x="71" y="48"/>
                </a:cubicBezTo>
                <a:close/>
                <a:moveTo>
                  <a:pt x="74" y="42"/>
                </a:moveTo>
                <a:cubicBezTo>
                  <a:pt x="74" y="42"/>
                  <a:pt x="74" y="42"/>
                  <a:pt x="74" y="42"/>
                </a:cubicBezTo>
                <a:cubicBezTo>
                  <a:pt x="74" y="41"/>
                  <a:pt x="75" y="41"/>
                  <a:pt x="75" y="41"/>
                </a:cubicBezTo>
                <a:cubicBezTo>
                  <a:pt x="76" y="41"/>
                  <a:pt x="76" y="41"/>
                  <a:pt x="76" y="42"/>
                </a:cubicBezTo>
                <a:cubicBezTo>
                  <a:pt x="77" y="42"/>
                  <a:pt x="77" y="43"/>
                  <a:pt x="77" y="43"/>
                </a:cubicBezTo>
                <a:cubicBezTo>
                  <a:pt x="77" y="44"/>
                  <a:pt x="77" y="44"/>
                  <a:pt x="76" y="44"/>
                </a:cubicBezTo>
                <a:cubicBezTo>
                  <a:pt x="76" y="45"/>
                  <a:pt x="76" y="45"/>
                  <a:pt x="75" y="45"/>
                </a:cubicBezTo>
                <a:cubicBezTo>
                  <a:pt x="75" y="45"/>
                  <a:pt x="74" y="45"/>
                  <a:pt x="74" y="44"/>
                </a:cubicBezTo>
                <a:cubicBezTo>
                  <a:pt x="73" y="44"/>
                  <a:pt x="73" y="44"/>
                  <a:pt x="73" y="43"/>
                </a:cubicBezTo>
                <a:cubicBezTo>
                  <a:pt x="73" y="43"/>
                  <a:pt x="73" y="42"/>
                  <a:pt x="74" y="42"/>
                </a:cubicBezTo>
                <a:close/>
                <a:moveTo>
                  <a:pt x="71" y="65"/>
                </a:moveTo>
                <a:cubicBezTo>
                  <a:pt x="71" y="65"/>
                  <a:pt x="71" y="65"/>
                  <a:pt x="71" y="65"/>
                </a:cubicBezTo>
                <a:cubicBezTo>
                  <a:pt x="72" y="66"/>
                  <a:pt x="73" y="67"/>
                  <a:pt x="75" y="67"/>
                </a:cubicBezTo>
                <a:cubicBezTo>
                  <a:pt x="77" y="67"/>
                  <a:pt x="78" y="66"/>
                  <a:pt x="80" y="65"/>
                </a:cubicBezTo>
                <a:cubicBezTo>
                  <a:pt x="80" y="65"/>
                  <a:pt x="80" y="65"/>
                  <a:pt x="80" y="65"/>
                </a:cubicBezTo>
                <a:cubicBezTo>
                  <a:pt x="81" y="64"/>
                  <a:pt x="82" y="62"/>
                  <a:pt x="82" y="60"/>
                </a:cubicBezTo>
                <a:cubicBezTo>
                  <a:pt x="82" y="59"/>
                  <a:pt x="81" y="57"/>
                  <a:pt x="80" y="56"/>
                </a:cubicBezTo>
                <a:cubicBezTo>
                  <a:pt x="80" y="56"/>
                  <a:pt x="80" y="56"/>
                  <a:pt x="80" y="56"/>
                </a:cubicBezTo>
                <a:cubicBezTo>
                  <a:pt x="78" y="54"/>
                  <a:pt x="77" y="54"/>
                  <a:pt x="75" y="54"/>
                </a:cubicBezTo>
                <a:cubicBezTo>
                  <a:pt x="73" y="54"/>
                  <a:pt x="72" y="54"/>
                  <a:pt x="71" y="56"/>
                </a:cubicBezTo>
                <a:cubicBezTo>
                  <a:pt x="69" y="57"/>
                  <a:pt x="69" y="59"/>
                  <a:pt x="69" y="60"/>
                </a:cubicBezTo>
                <a:cubicBezTo>
                  <a:pt x="69" y="62"/>
                  <a:pt x="69" y="64"/>
                  <a:pt x="71" y="65"/>
                </a:cubicBezTo>
                <a:cubicBezTo>
                  <a:pt x="71" y="65"/>
                  <a:pt x="71" y="65"/>
                  <a:pt x="71" y="65"/>
                </a:cubicBezTo>
                <a:close/>
                <a:moveTo>
                  <a:pt x="74" y="59"/>
                </a:moveTo>
                <a:cubicBezTo>
                  <a:pt x="74" y="59"/>
                  <a:pt x="74" y="59"/>
                  <a:pt x="74" y="59"/>
                </a:cubicBezTo>
                <a:cubicBezTo>
                  <a:pt x="74" y="59"/>
                  <a:pt x="75" y="58"/>
                  <a:pt x="75" y="58"/>
                </a:cubicBezTo>
                <a:cubicBezTo>
                  <a:pt x="76" y="58"/>
                  <a:pt x="76" y="59"/>
                  <a:pt x="76" y="59"/>
                </a:cubicBezTo>
                <a:cubicBezTo>
                  <a:pt x="77" y="59"/>
                  <a:pt x="77" y="60"/>
                  <a:pt x="77" y="60"/>
                </a:cubicBezTo>
                <a:cubicBezTo>
                  <a:pt x="77" y="61"/>
                  <a:pt x="77" y="61"/>
                  <a:pt x="76" y="62"/>
                </a:cubicBezTo>
                <a:cubicBezTo>
                  <a:pt x="76" y="62"/>
                  <a:pt x="76" y="62"/>
                  <a:pt x="75" y="62"/>
                </a:cubicBezTo>
                <a:cubicBezTo>
                  <a:pt x="75" y="62"/>
                  <a:pt x="74" y="62"/>
                  <a:pt x="74" y="62"/>
                </a:cubicBezTo>
                <a:cubicBezTo>
                  <a:pt x="73" y="61"/>
                  <a:pt x="73" y="61"/>
                  <a:pt x="73" y="60"/>
                </a:cubicBezTo>
                <a:cubicBezTo>
                  <a:pt x="73" y="60"/>
                  <a:pt x="73" y="59"/>
                  <a:pt x="74" y="59"/>
                </a:cubicBezTo>
                <a:close/>
                <a:moveTo>
                  <a:pt x="36" y="82"/>
                </a:moveTo>
                <a:cubicBezTo>
                  <a:pt x="36" y="82"/>
                  <a:pt x="36" y="82"/>
                  <a:pt x="36" y="82"/>
                </a:cubicBezTo>
                <a:cubicBezTo>
                  <a:pt x="37" y="83"/>
                  <a:pt x="38" y="84"/>
                  <a:pt x="40" y="84"/>
                </a:cubicBezTo>
                <a:cubicBezTo>
                  <a:pt x="42" y="84"/>
                  <a:pt x="43" y="83"/>
                  <a:pt x="45" y="82"/>
                </a:cubicBezTo>
                <a:cubicBezTo>
                  <a:pt x="45" y="82"/>
                  <a:pt x="45" y="82"/>
                  <a:pt x="45" y="82"/>
                </a:cubicBezTo>
                <a:cubicBezTo>
                  <a:pt x="46" y="81"/>
                  <a:pt x="47" y="79"/>
                  <a:pt x="47" y="77"/>
                </a:cubicBezTo>
                <a:cubicBezTo>
                  <a:pt x="47" y="76"/>
                  <a:pt x="46" y="74"/>
                  <a:pt x="45" y="73"/>
                </a:cubicBezTo>
                <a:cubicBezTo>
                  <a:pt x="45" y="73"/>
                  <a:pt x="45" y="73"/>
                  <a:pt x="45" y="73"/>
                </a:cubicBezTo>
                <a:cubicBezTo>
                  <a:pt x="43" y="72"/>
                  <a:pt x="42" y="71"/>
                  <a:pt x="40" y="71"/>
                </a:cubicBezTo>
                <a:cubicBezTo>
                  <a:pt x="38" y="71"/>
                  <a:pt x="37" y="72"/>
                  <a:pt x="36" y="73"/>
                </a:cubicBezTo>
                <a:cubicBezTo>
                  <a:pt x="36" y="73"/>
                  <a:pt x="36" y="73"/>
                  <a:pt x="36" y="73"/>
                </a:cubicBezTo>
                <a:cubicBezTo>
                  <a:pt x="34" y="74"/>
                  <a:pt x="34" y="76"/>
                  <a:pt x="34" y="77"/>
                </a:cubicBezTo>
                <a:cubicBezTo>
                  <a:pt x="34" y="79"/>
                  <a:pt x="34" y="81"/>
                  <a:pt x="36" y="82"/>
                </a:cubicBezTo>
                <a:close/>
                <a:moveTo>
                  <a:pt x="39" y="76"/>
                </a:moveTo>
                <a:cubicBezTo>
                  <a:pt x="39" y="76"/>
                  <a:pt x="39" y="76"/>
                  <a:pt x="39" y="76"/>
                </a:cubicBezTo>
                <a:cubicBezTo>
                  <a:pt x="39" y="76"/>
                  <a:pt x="40" y="75"/>
                  <a:pt x="40" y="75"/>
                </a:cubicBezTo>
                <a:cubicBezTo>
                  <a:pt x="41" y="75"/>
                  <a:pt x="41" y="76"/>
                  <a:pt x="41" y="76"/>
                </a:cubicBezTo>
                <a:cubicBezTo>
                  <a:pt x="41" y="76"/>
                  <a:pt x="41" y="76"/>
                  <a:pt x="41" y="76"/>
                </a:cubicBezTo>
                <a:cubicBezTo>
                  <a:pt x="42" y="76"/>
                  <a:pt x="42" y="77"/>
                  <a:pt x="42" y="77"/>
                </a:cubicBezTo>
                <a:cubicBezTo>
                  <a:pt x="42" y="78"/>
                  <a:pt x="42" y="78"/>
                  <a:pt x="41" y="79"/>
                </a:cubicBezTo>
                <a:cubicBezTo>
                  <a:pt x="41" y="79"/>
                  <a:pt x="41" y="79"/>
                  <a:pt x="41" y="79"/>
                </a:cubicBezTo>
                <a:cubicBezTo>
                  <a:pt x="41" y="79"/>
                  <a:pt x="41" y="79"/>
                  <a:pt x="40" y="79"/>
                </a:cubicBezTo>
                <a:cubicBezTo>
                  <a:pt x="40" y="79"/>
                  <a:pt x="39" y="79"/>
                  <a:pt x="39" y="79"/>
                </a:cubicBezTo>
                <a:cubicBezTo>
                  <a:pt x="38" y="78"/>
                  <a:pt x="38" y="78"/>
                  <a:pt x="38" y="77"/>
                </a:cubicBezTo>
                <a:cubicBezTo>
                  <a:pt x="38" y="77"/>
                  <a:pt x="38" y="76"/>
                  <a:pt x="39" y="76"/>
                </a:cubicBezTo>
                <a:close/>
                <a:moveTo>
                  <a:pt x="18" y="65"/>
                </a:moveTo>
                <a:cubicBezTo>
                  <a:pt x="18" y="65"/>
                  <a:pt x="18" y="65"/>
                  <a:pt x="18" y="65"/>
                </a:cubicBezTo>
                <a:cubicBezTo>
                  <a:pt x="19" y="66"/>
                  <a:pt x="21" y="67"/>
                  <a:pt x="23" y="67"/>
                </a:cubicBezTo>
                <a:cubicBezTo>
                  <a:pt x="24" y="67"/>
                  <a:pt x="26" y="66"/>
                  <a:pt x="27" y="65"/>
                </a:cubicBezTo>
                <a:cubicBezTo>
                  <a:pt x="27" y="65"/>
                  <a:pt x="27" y="65"/>
                  <a:pt x="27" y="65"/>
                </a:cubicBezTo>
                <a:cubicBezTo>
                  <a:pt x="28" y="64"/>
                  <a:pt x="29" y="62"/>
                  <a:pt x="29" y="60"/>
                </a:cubicBezTo>
                <a:cubicBezTo>
                  <a:pt x="29" y="59"/>
                  <a:pt x="28" y="57"/>
                  <a:pt x="27" y="56"/>
                </a:cubicBezTo>
                <a:cubicBezTo>
                  <a:pt x="27" y="56"/>
                  <a:pt x="27" y="56"/>
                  <a:pt x="27" y="56"/>
                </a:cubicBezTo>
                <a:cubicBezTo>
                  <a:pt x="26" y="54"/>
                  <a:pt x="24" y="54"/>
                  <a:pt x="23" y="54"/>
                </a:cubicBezTo>
                <a:cubicBezTo>
                  <a:pt x="21" y="54"/>
                  <a:pt x="19" y="54"/>
                  <a:pt x="18" y="56"/>
                </a:cubicBezTo>
                <a:cubicBezTo>
                  <a:pt x="17" y="57"/>
                  <a:pt x="16" y="59"/>
                  <a:pt x="16" y="60"/>
                </a:cubicBezTo>
                <a:cubicBezTo>
                  <a:pt x="16" y="62"/>
                  <a:pt x="17" y="64"/>
                  <a:pt x="18" y="65"/>
                </a:cubicBezTo>
                <a:cubicBezTo>
                  <a:pt x="18" y="65"/>
                  <a:pt x="18" y="65"/>
                  <a:pt x="18" y="65"/>
                </a:cubicBezTo>
                <a:close/>
                <a:moveTo>
                  <a:pt x="21" y="59"/>
                </a:moveTo>
                <a:cubicBezTo>
                  <a:pt x="21" y="59"/>
                  <a:pt x="21" y="59"/>
                  <a:pt x="21" y="59"/>
                </a:cubicBezTo>
                <a:cubicBezTo>
                  <a:pt x="21" y="59"/>
                  <a:pt x="21" y="59"/>
                  <a:pt x="21" y="59"/>
                </a:cubicBezTo>
                <a:cubicBezTo>
                  <a:pt x="22" y="59"/>
                  <a:pt x="22" y="58"/>
                  <a:pt x="23" y="58"/>
                </a:cubicBezTo>
                <a:cubicBezTo>
                  <a:pt x="23" y="58"/>
                  <a:pt x="24" y="59"/>
                  <a:pt x="24" y="59"/>
                </a:cubicBezTo>
                <a:cubicBezTo>
                  <a:pt x="24" y="59"/>
                  <a:pt x="25" y="60"/>
                  <a:pt x="25" y="60"/>
                </a:cubicBezTo>
                <a:cubicBezTo>
                  <a:pt x="25" y="61"/>
                  <a:pt x="24" y="61"/>
                  <a:pt x="24" y="62"/>
                </a:cubicBezTo>
                <a:cubicBezTo>
                  <a:pt x="24" y="62"/>
                  <a:pt x="23" y="62"/>
                  <a:pt x="23" y="62"/>
                </a:cubicBezTo>
                <a:cubicBezTo>
                  <a:pt x="22" y="62"/>
                  <a:pt x="22" y="62"/>
                  <a:pt x="21" y="62"/>
                </a:cubicBezTo>
                <a:cubicBezTo>
                  <a:pt x="21" y="62"/>
                  <a:pt x="21" y="62"/>
                  <a:pt x="21" y="62"/>
                </a:cubicBezTo>
                <a:cubicBezTo>
                  <a:pt x="21" y="61"/>
                  <a:pt x="21" y="61"/>
                  <a:pt x="21" y="60"/>
                </a:cubicBezTo>
                <a:cubicBezTo>
                  <a:pt x="21" y="60"/>
                  <a:pt x="21" y="59"/>
                  <a:pt x="21" y="59"/>
                </a:cubicBezTo>
                <a:close/>
                <a:moveTo>
                  <a:pt x="18" y="82"/>
                </a:moveTo>
                <a:cubicBezTo>
                  <a:pt x="18" y="82"/>
                  <a:pt x="18" y="82"/>
                  <a:pt x="18" y="82"/>
                </a:cubicBezTo>
                <a:cubicBezTo>
                  <a:pt x="19" y="83"/>
                  <a:pt x="21" y="84"/>
                  <a:pt x="23" y="84"/>
                </a:cubicBezTo>
                <a:cubicBezTo>
                  <a:pt x="24" y="84"/>
                  <a:pt x="26" y="83"/>
                  <a:pt x="27" y="82"/>
                </a:cubicBezTo>
                <a:cubicBezTo>
                  <a:pt x="27" y="82"/>
                  <a:pt x="27" y="82"/>
                  <a:pt x="27" y="82"/>
                </a:cubicBezTo>
                <a:cubicBezTo>
                  <a:pt x="28" y="81"/>
                  <a:pt x="29" y="79"/>
                  <a:pt x="29" y="77"/>
                </a:cubicBezTo>
                <a:cubicBezTo>
                  <a:pt x="29" y="76"/>
                  <a:pt x="28" y="74"/>
                  <a:pt x="27" y="73"/>
                </a:cubicBezTo>
                <a:cubicBezTo>
                  <a:pt x="27" y="73"/>
                  <a:pt x="27" y="73"/>
                  <a:pt x="27" y="73"/>
                </a:cubicBezTo>
                <a:cubicBezTo>
                  <a:pt x="26" y="72"/>
                  <a:pt x="24" y="71"/>
                  <a:pt x="23" y="71"/>
                </a:cubicBezTo>
                <a:cubicBezTo>
                  <a:pt x="21" y="71"/>
                  <a:pt x="19" y="72"/>
                  <a:pt x="18" y="73"/>
                </a:cubicBezTo>
                <a:cubicBezTo>
                  <a:pt x="18" y="73"/>
                  <a:pt x="18" y="73"/>
                  <a:pt x="18" y="73"/>
                </a:cubicBezTo>
                <a:cubicBezTo>
                  <a:pt x="17" y="74"/>
                  <a:pt x="16" y="76"/>
                  <a:pt x="16" y="77"/>
                </a:cubicBezTo>
                <a:cubicBezTo>
                  <a:pt x="16" y="79"/>
                  <a:pt x="17" y="81"/>
                  <a:pt x="18" y="82"/>
                </a:cubicBezTo>
                <a:close/>
                <a:moveTo>
                  <a:pt x="21" y="76"/>
                </a:moveTo>
                <a:cubicBezTo>
                  <a:pt x="21" y="76"/>
                  <a:pt x="21" y="76"/>
                  <a:pt x="21" y="76"/>
                </a:cubicBezTo>
                <a:cubicBezTo>
                  <a:pt x="21" y="76"/>
                  <a:pt x="21" y="76"/>
                  <a:pt x="21" y="76"/>
                </a:cubicBezTo>
                <a:cubicBezTo>
                  <a:pt x="22" y="76"/>
                  <a:pt x="22" y="75"/>
                  <a:pt x="23" y="75"/>
                </a:cubicBezTo>
                <a:cubicBezTo>
                  <a:pt x="23" y="75"/>
                  <a:pt x="24" y="76"/>
                  <a:pt x="24" y="76"/>
                </a:cubicBezTo>
                <a:cubicBezTo>
                  <a:pt x="24" y="76"/>
                  <a:pt x="25" y="77"/>
                  <a:pt x="25" y="77"/>
                </a:cubicBezTo>
                <a:cubicBezTo>
                  <a:pt x="25" y="78"/>
                  <a:pt x="24" y="78"/>
                  <a:pt x="24" y="79"/>
                </a:cubicBezTo>
                <a:cubicBezTo>
                  <a:pt x="24" y="79"/>
                  <a:pt x="23" y="79"/>
                  <a:pt x="23" y="79"/>
                </a:cubicBezTo>
                <a:cubicBezTo>
                  <a:pt x="22" y="79"/>
                  <a:pt x="22" y="79"/>
                  <a:pt x="21" y="79"/>
                </a:cubicBezTo>
                <a:cubicBezTo>
                  <a:pt x="21" y="79"/>
                  <a:pt x="21" y="79"/>
                  <a:pt x="21" y="79"/>
                </a:cubicBezTo>
                <a:cubicBezTo>
                  <a:pt x="21" y="78"/>
                  <a:pt x="21" y="78"/>
                  <a:pt x="21" y="77"/>
                </a:cubicBezTo>
                <a:cubicBezTo>
                  <a:pt x="21" y="77"/>
                  <a:pt x="21" y="76"/>
                  <a:pt x="21" y="76"/>
                </a:cubicBezTo>
                <a:close/>
                <a:moveTo>
                  <a:pt x="53" y="65"/>
                </a:moveTo>
                <a:cubicBezTo>
                  <a:pt x="53" y="65"/>
                  <a:pt x="53" y="65"/>
                  <a:pt x="53" y="65"/>
                </a:cubicBezTo>
                <a:cubicBezTo>
                  <a:pt x="54" y="66"/>
                  <a:pt x="56" y="67"/>
                  <a:pt x="58" y="67"/>
                </a:cubicBezTo>
                <a:cubicBezTo>
                  <a:pt x="59" y="67"/>
                  <a:pt x="61" y="66"/>
                  <a:pt x="62" y="65"/>
                </a:cubicBezTo>
                <a:cubicBezTo>
                  <a:pt x="62" y="65"/>
                  <a:pt x="62" y="65"/>
                  <a:pt x="62" y="65"/>
                </a:cubicBezTo>
                <a:cubicBezTo>
                  <a:pt x="63" y="64"/>
                  <a:pt x="64" y="62"/>
                  <a:pt x="64" y="60"/>
                </a:cubicBezTo>
                <a:cubicBezTo>
                  <a:pt x="64" y="59"/>
                  <a:pt x="63" y="57"/>
                  <a:pt x="62" y="56"/>
                </a:cubicBezTo>
                <a:cubicBezTo>
                  <a:pt x="62" y="56"/>
                  <a:pt x="62" y="56"/>
                  <a:pt x="62" y="56"/>
                </a:cubicBezTo>
                <a:cubicBezTo>
                  <a:pt x="61" y="54"/>
                  <a:pt x="59" y="54"/>
                  <a:pt x="58" y="54"/>
                </a:cubicBezTo>
                <a:cubicBezTo>
                  <a:pt x="56" y="54"/>
                  <a:pt x="54" y="54"/>
                  <a:pt x="53" y="56"/>
                </a:cubicBezTo>
                <a:cubicBezTo>
                  <a:pt x="53" y="56"/>
                  <a:pt x="53" y="56"/>
                  <a:pt x="53" y="56"/>
                </a:cubicBezTo>
                <a:cubicBezTo>
                  <a:pt x="52" y="57"/>
                  <a:pt x="51" y="59"/>
                  <a:pt x="51" y="60"/>
                </a:cubicBezTo>
                <a:cubicBezTo>
                  <a:pt x="51" y="62"/>
                  <a:pt x="52" y="64"/>
                  <a:pt x="53" y="65"/>
                </a:cubicBezTo>
                <a:cubicBezTo>
                  <a:pt x="53" y="65"/>
                  <a:pt x="53" y="65"/>
                  <a:pt x="53" y="65"/>
                </a:cubicBezTo>
                <a:close/>
                <a:moveTo>
                  <a:pt x="56" y="59"/>
                </a:moveTo>
                <a:cubicBezTo>
                  <a:pt x="56" y="59"/>
                  <a:pt x="56" y="59"/>
                  <a:pt x="56" y="59"/>
                </a:cubicBezTo>
                <a:cubicBezTo>
                  <a:pt x="57" y="59"/>
                  <a:pt x="57" y="58"/>
                  <a:pt x="58" y="58"/>
                </a:cubicBezTo>
                <a:cubicBezTo>
                  <a:pt x="58" y="58"/>
                  <a:pt x="59" y="59"/>
                  <a:pt x="59" y="59"/>
                </a:cubicBezTo>
                <a:cubicBezTo>
                  <a:pt x="59" y="59"/>
                  <a:pt x="59" y="60"/>
                  <a:pt x="59" y="60"/>
                </a:cubicBezTo>
                <a:cubicBezTo>
                  <a:pt x="59" y="61"/>
                  <a:pt x="59" y="61"/>
                  <a:pt x="59" y="62"/>
                </a:cubicBezTo>
                <a:cubicBezTo>
                  <a:pt x="59" y="62"/>
                  <a:pt x="58" y="62"/>
                  <a:pt x="58" y="62"/>
                </a:cubicBezTo>
                <a:cubicBezTo>
                  <a:pt x="57" y="62"/>
                  <a:pt x="57" y="62"/>
                  <a:pt x="56" y="62"/>
                </a:cubicBezTo>
                <a:cubicBezTo>
                  <a:pt x="56" y="61"/>
                  <a:pt x="56" y="61"/>
                  <a:pt x="56" y="60"/>
                </a:cubicBezTo>
                <a:cubicBezTo>
                  <a:pt x="56" y="60"/>
                  <a:pt x="56" y="59"/>
                  <a:pt x="56" y="59"/>
                </a:cubicBezTo>
                <a:close/>
                <a:moveTo>
                  <a:pt x="53" y="82"/>
                </a:moveTo>
                <a:cubicBezTo>
                  <a:pt x="53" y="82"/>
                  <a:pt x="53" y="82"/>
                  <a:pt x="53" y="82"/>
                </a:cubicBezTo>
                <a:cubicBezTo>
                  <a:pt x="54" y="83"/>
                  <a:pt x="56" y="84"/>
                  <a:pt x="58" y="84"/>
                </a:cubicBezTo>
                <a:cubicBezTo>
                  <a:pt x="59" y="84"/>
                  <a:pt x="61" y="83"/>
                  <a:pt x="62" y="82"/>
                </a:cubicBezTo>
                <a:cubicBezTo>
                  <a:pt x="62" y="82"/>
                  <a:pt x="62" y="82"/>
                  <a:pt x="62" y="82"/>
                </a:cubicBezTo>
                <a:cubicBezTo>
                  <a:pt x="63" y="81"/>
                  <a:pt x="64" y="79"/>
                  <a:pt x="64" y="77"/>
                </a:cubicBezTo>
                <a:cubicBezTo>
                  <a:pt x="64" y="76"/>
                  <a:pt x="63" y="74"/>
                  <a:pt x="62" y="73"/>
                </a:cubicBezTo>
                <a:cubicBezTo>
                  <a:pt x="62" y="73"/>
                  <a:pt x="62" y="73"/>
                  <a:pt x="62" y="73"/>
                </a:cubicBezTo>
                <a:cubicBezTo>
                  <a:pt x="61" y="72"/>
                  <a:pt x="59" y="71"/>
                  <a:pt x="58" y="71"/>
                </a:cubicBezTo>
                <a:cubicBezTo>
                  <a:pt x="56" y="71"/>
                  <a:pt x="54" y="72"/>
                  <a:pt x="53" y="73"/>
                </a:cubicBezTo>
                <a:cubicBezTo>
                  <a:pt x="53" y="73"/>
                  <a:pt x="53" y="73"/>
                  <a:pt x="53" y="73"/>
                </a:cubicBezTo>
                <a:cubicBezTo>
                  <a:pt x="52" y="74"/>
                  <a:pt x="51" y="76"/>
                  <a:pt x="51" y="77"/>
                </a:cubicBezTo>
                <a:cubicBezTo>
                  <a:pt x="51" y="79"/>
                  <a:pt x="52" y="81"/>
                  <a:pt x="53" y="82"/>
                </a:cubicBezTo>
                <a:cubicBezTo>
                  <a:pt x="53" y="82"/>
                  <a:pt x="53" y="82"/>
                  <a:pt x="53" y="82"/>
                </a:cubicBezTo>
                <a:close/>
                <a:moveTo>
                  <a:pt x="56" y="76"/>
                </a:moveTo>
                <a:cubicBezTo>
                  <a:pt x="56" y="76"/>
                  <a:pt x="56" y="76"/>
                  <a:pt x="56" y="76"/>
                </a:cubicBezTo>
                <a:cubicBezTo>
                  <a:pt x="57" y="76"/>
                  <a:pt x="57" y="75"/>
                  <a:pt x="58" y="75"/>
                </a:cubicBezTo>
                <a:cubicBezTo>
                  <a:pt x="58" y="75"/>
                  <a:pt x="59" y="76"/>
                  <a:pt x="59" y="76"/>
                </a:cubicBezTo>
                <a:cubicBezTo>
                  <a:pt x="59" y="76"/>
                  <a:pt x="59" y="77"/>
                  <a:pt x="59" y="77"/>
                </a:cubicBezTo>
                <a:cubicBezTo>
                  <a:pt x="59" y="78"/>
                  <a:pt x="59" y="78"/>
                  <a:pt x="59" y="79"/>
                </a:cubicBezTo>
                <a:cubicBezTo>
                  <a:pt x="59" y="79"/>
                  <a:pt x="58" y="79"/>
                  <a:pt x="58" y="79"/>
                </a:cubicBezTo>
                <a:cubicBezTo>
                  <a:pt x="57" y="79"/>
                  <a:pt x="57" y="79"/>
                  <a:pt x="56" y="79"/>
                </a:cubicBezTo>
                <a:cubicBezTo>
                  <a:pt x="56" y="78"/>
                  <a:pt x="56" y="78"/>
                  <a:pt x="56" y="77"/>
                </a:cubicBezTo>
                <a:cubicBezTo>
                  <a:pt x="56" y="77"/>
                  <a:pt x="56" y="76"/>
                  <a:pt x="56" y="76"/>
                </a:cubicBezTo>
                <a:close/>
                <a:moveTo>
                  <a:pt x="36" y="65"/>
                </a:moveTo>
                <a:cubicBezTo>
                  <a:pt x="36" y="65"/>
                  <a:pt x="36" y="65"/>
                  <a:pt x="36" y="65"/>
                </a:cubicBezTo>
                <a:cubicBezTo>
                  <a:pt x="37" y="66"/>
                  <a:pt x="38" y="67"/>
                  <a:pt x="40" y="67"/>
                </a:cubicBezTo>
                <a:cubicBezTo>
                  <a:pt x="42" y="67"/>
                  <a:pt x="43" y="66"/>
                  <a:pt x="45" y="65"/>
                </a:cubicBezTo>
                <a:cubicBezTo>
                  <a:pt x="45" y="65"/>
                  <a:pt x="45" y="65"/>
                  <a:pt x="45" y="65"/>
                </a:cubicBezTo>
                <a:cubicBezTo>
                  <a:pt x="46" y="64"/>
                  <a:pt x="47" y="62"/>
                  <a:pt x="47" y="60"/>
                </a:cubicBezTo>
                <a:cubicBezTo>
                  <a:pt x="47" y="59"/>
                  <a:pt x="46" y="57"/>
                  <a:pt x="45" y="56"/>
                </a:cubicBezTo>
                <a:cubicBezTo>
                  <a:pt x="45" y="56"/>
                  <a:pt x="45" y="56"/>
                  <a:pt x="45" y="56"/>
                </a:cubicBezTo>
                <a:cubicBezTo>
                  <a:pt x="43" y="54"/>
                  <a:pt x="42" y="54"/>
                  <a:pt x="40" y="54"/>
                </a:cubicBezTo>
                <a:cubicBezTo>
                  <a:pt x="38" y="54"/>
                  <a:pt x="37" y="54"/>
                  <a:pt x="36" y="56"/>
                </a:cubicBezTo>
                <a:cubicBezTo>
                  <a:pt x="34" y="57"/>
                  <a:pt x="34" y="59"/>
                  <a:pt x="34" y="60"/>
                </a:cubicBezTo>
                <a:cubicBezTo>
                  <a:pt x="34" y="62"/>
                  <a:pt x="34" y="64"/>
                  <a:pt x="36" y="65"/>
                </a:cubicBezTo>
                <a:cubicBezTo>
                  <a:pt x="36" y="65"/>
                  <a:pt x="36" y="65"/>
                  <a:pt x="36" y="65"/>
                </a:cubicBezTo>
                <a:close/>
                <a:moveTo>
                  <a:pt x="39" y="59"/>
                </a:moveTo>
                <a:cubicBezTo>
                  <a:pt x="39" y="59"/>
                  <a:pt x="39" y="59"/>
                  <a:pt x="39" y="59"/>
                </a:cubicBezTo>
                <a:cubicBezTo>
                  <a:pt x="39" y="59"/>
                  <a:pt x="40" y="58"/>
                  <a:pt x="40" y="58"/>
                </a:cubicBezTo>
                <a:cubicBezTo>
                  <a:pt x="41" y="58"/>
                  <a:pt x="41" y="59"/>
                  <a:pt x="41" y="59"/>
                </a:cubicBezTo>
                <a:cubicBezTo>
                  <a:pt x="41" y="59"/>
                  <a:pt x="41" y="59"/>
                  <a:pt x="41" y="59"/>
                </a:cubicBezTo>
                <a:cubicBezTo>
                  <a:pt x="42" y="59"/>
                  <a:pt x="42" y="60"/>
                  <a:pt x="42" y="60"/>
                </a:cubicBezTo>
                <a:cubicBezTo>
                  <a:pt x="42" y="61"/>
                  <a:pt x="42" y="61"/>
                  <a:pt x="41" y="62"/>
                </a:cubicBezTo>
                <a:cubicBezTo>
                  <a:pt x="41" y="62"/>
                  <a:pt x="41" y="62"/>
                  <a:pt x="41" y="62"/>
                </a:cubicBezTo>
                <a:cubicBezTo>
                  <a:pt x="41" y="62"/>
                  <a:pt x="41" y="62"/>
                  <a:pt x="40" y="62"/>
                </a:cubicBezTo>
                <a:cubicBezTo>
                  <a:pt x="40" y="62"/>
                  <a:pt x="39" y="62"/>
                  <a:pt x="39" y="62"/>
                </a:cubicBezTo>
                <a:cubicBezTo>
                  <a:pt x="38" y="61"/>
                  <a:pt x="38" y="61"/>
                  <a:pt x="38" y="60"/>
                </a:cubicBezTo>
                <a:cubicBezTo>
                  <a:pt x="38" y="60"/>
                  <a:pt x="38" y="59"/>
                  <a:pt x="39"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18" tIns="60960" rIns="121918" bIns="60960"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39" name="Rectangle 24"/>
          <p:cNvSpPr>
            <a:spLocks noChangeArrowheads="1"/>
          </p:cNvSpPr>
          <p:nvPr/>
        </p:nvSpPr>
        <p:spPr bwMode="auto">
          <a:xfrm>
            <a:off x="1815709" y="5222263"/>
            <a:ext cx="2537431"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ts val="400"/>
              </a:spcBef>
            </a:pPr>
            <a:r>
              <a:rPr lang="vi-VN" altLang="zh-CN" sz="2800" dirty="0">
                <a:latin typeface="Times New Roman" panose="02020603050405020304" pitchFamily="18" charset="0"/>
                <a:ea typeface="Microsoft YaHei" panose="020B0503020204020204" pitchFamily="34" charset="-122"/>
                <a:cs typeface="Times New Roman" panose="02020603050405020304" pitchFamily="18" charset="0"/>
              </a:rPr>
              <a:t>Nhận xét về thái độ và cách tiếp nhận ý kiến của bạn Hiếu? </a:t>
            </a:r>
            <a:endParaRPr lang="en-US" altLang="zh-CN" sz="2800" dirty="0">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44" name="直接连接符 43"/>
          <p:cNvCxnSpPr/>
          <p:nvPr/>
        </p:nvCxnSpPr>
        <p:spPr>
          <a:xfrm flipV="1">
            <a:off x="3084425" y="4579452"/>
            <a:ext cx="0" cy="489286"/>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Rectangle 24"/>
          <p:cNvSpPr>
            <a:spLocks noChangeArrowheads="1"/>
          </p:cNvSpPr>
          <p:nvPr/>
        </p:nvSpPr>
        <p:spPr bwMode="auto">
          <a:xfrm>
            <a:off x="4766575" y="1032244"/>
            <a:ext cx="2537431"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ts val="400"/>
              </a:spcBef>
            </a:pPr>
            <a:r>
              <a:rPr lang="vi-VN" altLang="zh-CN" sz="2800" dirty="0">
                <a:latin typeface="Times New Roman" panose="02020603050405020304" pitchFamily="18" charset="0"/>
                <a:ea typeface="Microsoft YaHei" panose="020B0503020204020204" pitchFamily="34" charset="-122"/>
                <a:cs typeface="Times New Roman" panose="02020603050405020304" pitchFamily="18" charset="0"/>
              </a:rPr>
              <a:t>Nên thể hiện sự lắng nghe tích cực trong tình huống này ntn?</a:t>
            </a:r>
            <a:endParaRPr lang="en-US" altLang="zh-CN" sz="2800" dirty="0">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46" name="直接连接符 45"/>
          <p:cNvCxnSpPr/>
          <p:nvPr/>
        </p:nvCxnSpPr>
        <p:spPr>
          <a:xfrm flipV="1">
            <a:off x="6096794" y="2739026"/>
            <a:ext cx="0" cy="489286"/>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7" name="Rectangle 24"/>
          <p:cNvSpPr>
            <a:spLocks noChangeArrowheads="1"/>
          </p:cNvSpPr>
          <p:nvPr/>
        </p:nvSpPr>
        <p:spPr bwMode="auto">
          <a:xfrm>
            <a:off x="7714772" y="5222263"/>
            <a:ext cx="253743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spcBef>
                <a:spcPts val="400"/>
              </a:spcBef>
            </a:pPr>
            <a:r>
              <a:rPr lang="vi-VN" altLang="zh-CN" sz="2800" dirty="0">
                <a:latin typeface="Times New Roman" panose="02020603050405020304" pitchFamily="18" charset="0"/>
                <a:ea typeface="Microsoft YaHei" panose="020B0503020204020204" pitchFamily="34" charset="-122"/>
                <a:cs typeface="Times New Roman" panose="02020603050405020304" pitchFamily="18" charset="0"/>
              </a:rPr>
              <a:t>Ý nghĩa của việc lắng nghe</a:t>
            </a:r>
            <a:endParaRPr lang="en-US" altLang="zh-CN" sz="2800" dirty="0">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48" name="直接连接符 47"/>
          <p:cNvCxnSpPr/>
          <p:nvPr/>
        </p:nvCxnSpPr>
        <p:spPr>
          <a:xfrm flipV="1">
            <a:off x="9001613" y="4579452"/>
            <a:ext cx="0" cy="489286"/>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文本框 32"/>
          <p:cNvSpPr txBox="1"/>
          <p:nvPr/>
        </p:nvSpPr>
        <p:spPr>
          <a:xfrm>
            <a:off x="355054" y="357607"/>
            <a:ext cx="4602432" cy="523198"/>
          </a:xfrm>
          <a:prstGeom prst="rect">
            <a:avLst/>
          </a:prstGeom>
          <a:noFill/>
        </p:spPr>
        <p:txBody>
          <a:bodyPr wrap="none" lIns="91417" tIns="45709" rIns="91417" bIns="45709">
            <a:spAutoFit/>
          </a:bodyPr>
          <a:lstStyle/>
          <a:p>
            <a:r>
              <a:rPr lang="vi-VN" altLang="zh-CN" sz="2800" dirty="0">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THẢO LUẬN TÌNH HUỐNG</a:t>
            </a:r>
            <a:endParaRPr lang="en-US" altLang="zh-CN" sz="2800" dirty="0">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41" name="矩形 40"/>
          <p:cNvSpPr/>
          <p:nvPr/>
        </p:nvSpPr>
        <p:spPr>
          <a:xfrm>
            <a:off x="1617" y="261626"/>
            <a:ext cx="213755"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400">
              <a:defRPr/>
            </a:pPr>
            <a:endParaRPr lang="zh-CN" altLang="en-US" sz="2800" dirty="0">
              <a:solidFill>
                <a:schemeClr val="tx1"/>
              </a:solidFill>
              <a:latin typeface="Times New Roman" panose="02020603050405020304" pitchFamily="18" charset="0"/>
              <a:cs typeface="Times New Roman" panose="02020603050405020304" pitchFamily="18"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0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70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53" presetClass="entr" presetSubtype="16" fill="hold" grpId="1" nodeType="withEffect">
                                  <p:stCondLst>
                                    <p:cond delay="70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8" presetClass="emph" presetSubtype="0" repeatCount="indefinite" fill="hold" grpId="0" nodeType="withEffect">
                                  <p:stCondLst>
                                    <p:cond delay="700"/>
                                  </p:stCondLst>
                                  <p:childTnLst>
                                    <p:animRot by="21600000">
                                      <p:cBhvr>
                                        <p:cTn id="21" dur="2000" fill="hold"/>
                                        <p:tgtEl>
                                          <p:spTgt spid="19"/>
                                        </p:tgtEl>
                                        <p:attrNameLst>
                                          <p:attrName>r</p:attrName>
                                        </p:attrNameLst>
                                      </p:cBhvr>
                                    </p:animRot>
                                  </p:childTnLst>
                                </p:cTn>
                              </p:par>
                              <p:par>
                                <p:cTn id="22" presetID="53" presetClass="entr" presetSubtype="16" fill="hold" grpId="0" nodeType="withEffect">
                                  <p:stCondLst>
                                    <p:cond delay="70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par>
                                <p:cTn id="27" presetID="8" presetClass="emph" presetSubtype="0" repeatCount="indefinite" fill="hold" grpId="1" nodeType="withEffect">
                                  <p:stCondLst>
                                    <p:cond delay="700"/>
                                  </p:stCondLst>
                                  <p:childTnLst>
                                    <p:animRot by="21600000">
                                      <p:cBhvr>
                                        <p:cTn id="28" dur="2000" fill="hold"/>
                                        <p:tgtEl>
                                          <p:spTgt spid="27"/>
                                        </p:tgtEl>
                                        <p:attrNameLst>
                                          <p:attrName>r</p:attrName>
                                        </p:attrNameLst>
                                      </p:cBhvr>
                                    </p:animRot>
                                  </p:childTnLst>
                                </p:cTn>
                              </p:par>
                              <p:par>
                                <p:cTn id="29" presetID="53" presetClass="entr" presetSubtype="16" fill="hold" grpId="0" nodeType="withEffect">
                                  <p:stCondLst>
                                    <p:cond delay="70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childTnLst>
                                </p:cTn>
                              </p:par>
                              <p:par>
                                <p:cTn id="34" presetID="53" presetClass="entr" presetSubtype="16" fill="hold" grpId="0" nodeType="withEffect">
                                  <p:stCondLst>
                                    <p:cond delay="70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par>
                                <p:cTn id="39" presetID="53" presetClass="entr" presetSubtype="16" fill="hold" grpId="0" nodeType="withEffect">
                                  <p:stCondLst>
                                    <p:cond delay="70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par>
                                <p:cTn id="44" presetID="8" presetClass="emph" presetSubtype="0" repeatCount="indefinite" fill="hold" grpId="1" nodeType="withEffect">
                                  <p:stCondLst>
                                    <p:cond delay="700"/>
                                  </p:stCondLst>
                                  <p:childTnLst>
                                    <p:animRot by="21600000">
                                      <p:cBhvr>
                                        <p:cTn id="45" dur="2000" fill="hold"/>
                                        <p:tgtEl>
                                          <p:spTgt spid="31"/>
                                        </p:tgtEl>
                                        <p:attrNameLst>
                                          <p:attrName>r</p:attrName>
                                        </p:attrNameLst>
                                      </p:cBhvr>
                                    </p:animRot>
                                  </p:childTnLst>
                                </p:cTn>
                              </p:par>
                              <p:par>
                                <p:cTn id="46" presetID="53" presetClass="entr" presetSubtype="16" fill="hold" grpId="0" nodeType="withEffect">
                                  <p:stCondLst>
                                    <p:cond delay="70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par>
                                <p:cTn id="51" presetID="53" presetClass="entr" presetSubtype="16" fill="hold" grpId="0" nodeType="withEffect">
                                  <p:stCondLst>
                                    <p:cond delay="70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Effect transition="in" filter="fade">
                                      <p:cBhvr>
                                        <p:cTn id="55" dur="500"/>
                                        <p:tgtEl>
                                          <p:spTgt spid="35"/>
                                        </p:tgtEl>
                                      </p:cBhvr>
                                    </p:animEffect>
                                  </p:childTnLst>
                                </p:cTn>
                              </p:par>
                              <p:par>
                                <p:cTn id="56" presetID="53" presetClass="entr" presetSubtype="16" fill="hold" grpId="0" nodeType="withEffect">
                                  <p:stCondLst>
                                    <p:cond delay="70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par>
                                <p:cTn id="61" presetID="10" presetClass="entr" presetSubtype="0" fill="hold" grpId="0" nodeType="withEffect">
                                  <p:stCondLst>
                                    <p:cond delay="12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120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22" presetClass="entr" presetSubtype="1" fill="hold" nodeType="withEffect">
                                  <p:stCondLst>
                                    <p:cond delay="1200"/>
                                  </p:stCondLst>
                                  <p:childTnLst>
                                    <p:set>
                                      <p:cBhvr>
                                        <p:cTn id="68" dur="1" fill="hold">
                                          <p:stCondLst>
                                            <p:cond delay="0"/>
                                          </p:stCondLst>
                                        </p:cTn>
                                        <p:tgtEl>
                                          <p:spTgt spid="44"/>
                                        </p:tgtEl>
                                        <p:attrNameLst>
                                          <p:attrName>style.visibility</p:attrName>
                                        </p:attrNameLst>
                                      </p:cBhvr>
                                      <p:to>
                                        <p:strVal val="visible"/>
                                      </p:to>
                                    </p:set>
                                    <p:animEffect transition="in" filter="wipe(up)">
                                      <p:cBhvr>
                                        <p:cTn id="69" dur="500"/>
                                        <p:tgtEl>
                                          <p:spTgt spid="44"/>
                                        </p:tgtEl>
                                      </p:cBhvr>
                                    </p:animEffect>
                                  </p:childTnLst>
                                </p:cTn>
                              </p:par>
                              <p:par>
                                <p:cTn id="70" presetID="42" presetClass="entr" presetSubtype="0" fill="hold" grpId="0" nodeType="withEffect">
                                  <p:stCondLst>
                                    <p:cond delay="120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500"/>
                                        <p:tgtEl>
                                          <p:spTgt spid="39"/>
                                        </p:tgtEl>
                                      </p:cBhvr>
                                    </p:animEffect>
                                    <p:anim calcmode="lin" valueType="num">
                                      <p:cBhvr>
                                        <p:cTn id="73" dur="500" fill="hold"/>
                                        <p:tgtEl>
                                          <p:spTgt spid="39"/>
                                        </p:tgtEl>
                                        <p:attrNameLst>
                                          <p:attrName>ppt_x</p:attrName>
                                        </p:attrNameLst>
                                      </p:cBhvr>
                                      <p:tavLst>
                                        <p:tav tm="0">
                                          <p:val>
                                            <p:strVal val="#ppt_x"/>
                                          </p:val>
                                        </p:tav>
                                        <p:tav tm="100000">
                                          <p:val>
                                            <p:strVal val="#ppt_x"/>
                                          </p:val>
                                        </p:tav>
                                      </p:tavLst>
                                    </p:anim>
                                    <p:anim calcmode="lin" valueType="num">
                                      <p:cBhvr>
                                        <p:cTn id="74" dur="500" fill="hold"/>
                                        <p:tgtEl>
                                          <p:spTgt spid="39"/>
                                        </p:tgtEl>
                                        <p:attrNameLst>
                                          <p:attrName>ppt_y</p:attrName>
                                        </p:attrNameLst>
                                      </p:cBhvr>
                                      <p:tavLst>
                                        <p:tav tm="0">
                                          <p:val>
                                            <p:strVal val="#ppt_y+.1"/>
                                          </p:val>
                                        </p:tav>
                                        <p:tav tm="100000">
                                          <p:val>
                                            <p:strVal val="#ppt_y"/>
                                          </p:val>
                                        </p:tav>
                                      </p:tavLst>
                                    </p:anim>
                                  </p:childTnLst>
                                </p:cTn>
                              </p:par>
                              <p:par>
                                <p:cTn id="75" presetID="22" presetClass="entr" presetSubtype="1" fill="hold" nodeType="withEffect">
                                  <p:stCondLst>
                                    <p:cond delay="2200"/>
                                  </p:stCondLst>
                                  <p:childTnLst>
                                    <p:set>
                                      <p:cBhvr>
                                        <p:cTn id="76" dur="1" fill="hold">
                                          <p:stCondLst>
                                            <p:cond delay="0"/>
                                          </p:stCondLst>
                                        </p:cTn>
                                        <p:tgtEl>
                                          <p:spTgt spid="46"/>
                                        </p:tgtEl>
                                        <p:attrNameLst>
                                          <p:attrName>style.visibility</p:attrName>
                                        </p:attrNameLst>
                                      </p:cBhvr>
                                      <p:to>
                                        <p:strVal val="visible"/>
                                      </p:to>
                                    </p:set>
                                    <p:animEffect transition="in" filter="wipe(up)">
                                      <p:cBhvr>
                                        <p:cTn id="77" dur="500"/>
                                        <p:tgtEl>
                                          <p:spTgt spid="46"/>
                                        </p:tgtEl>
                                      </p:cBhvr>
                                    </p:animEffect>
                                  </p:childTnLst>
                                </p:cTn>
                              </p:par>
                              <p:par>
                                <p:cTn id="78" presetID="42" presetClass="entr" presetSubtype="0" fill="hold" grpId="0" nodeType="withEffect">
                                  <p:stCondLst>
                                    <p:cond delay="2200"/>
                                  </p:stCondLst>
                                  <p:childTnLst>
                                    <p:set>
                                      <p:cBhvr>
                                        <p:cTn id="79" dur="1" fill="hold">
                                          <p:stCondLst>
                                            <p:cond delay="0"/>
                                          </p:stCondLst>
                                        </p:cTn>
                                        <p:tgtEl>
                                          <p:spTgt spid="45"/>
                                        </p:tgtEl>
                                        <p:attrNameLst>
                                          <p:attrName>style.visibility</p:attrName>
                                        </p:attrNameLst>
                                      </p:cBhvr>
                                      <p:to>
                                        <p:strVal val="visible"/>
                                      </p:to>
                                    </p:set>
                                    <p:animEffect transition="in" filter="fade">
                                      <p:cBhvr>
                                        <p:cTn id="80" dur="500"/>
                                        <p:tgtEl>
                                          <p:spTgt spid="45"/>
                                        </p:tgtEl>
                                      </p:cBhvr>
                                    </p:animEffect>
                                    <p:anim calcmode="lin" valueType="num">
                                      <p:cBhvr>
                                        <p:cTn id="81" dur="500" fill="hold"/>
                                        <p:tgtEl>
                                          <p:spTgt spid="45"/>
                                        </p:tgtEl>
                                        <p:attrNameLst>
                                          <p:attrName>ppt_x</p:attrName>
                                        </p:attrNameLst>
                                      </p:cBhvr>
                                      <p:tavLst>
                                        <p:tav tm="0">
                                          <p:val>
                                            <p:strVal val="#ppt_x"/>
                                          </p:val>
                                        </p:tav>
                                        <p:tav tm="100000">
                                          <p:val>
                                            <p:strVal val="#ppt_x"/>
                                          </p:val>
                                        </p:tav>
                                      </p:tavLst>
                                    </p:anim>
                                    <p:anim calcmode="lin" valueType="num">
                                      <p:cBhvr>
                                        <p:cTn id="82" dur="500" fill="hold"/>
                                        <p:tgtEl>
                                          <p:spTgt spid="45"/>
                                        </p:tgtEl>
                                        <p:attrNameLst>
                                          <p:attrName>ppt_y</p:attrName>
                                        </p:attrNameLst>
                                      </p:cBhvr>
                                      <p:tavLst>
                                        <p:tav tm="0">
                                          <p:val>
                                            <p:strVal val="#ppt_y+.1"/>
                                          </p:val>
                                        </p:tav>
                                        <p:tav tm="100000">
                                          <p:val>
                                            <p:strVal val="#ppt_y"/>
                                          </p:val>
                                        </p:tav>
                                      </p:tavLst>
                                    </p:anim>
                                  </p:childTnLst>
                                </p:cTn>
                              </p:par>
                              <p:par>
                                <p:cTn id="83" presetID="22" presetClass="entr" presetSubtype="1" fill="hold" nodeType="withEffect">
                                  <p:stCondLst>
                                    <p:cond delay="3200"/>
                                  </p:stCondLst>
                                  <p:childTnLst>
                                    <p:set>
                                      <p:cBhvr>
                                        <p:cTn id="84" dur="1" fill="hold">
                                          <p:stCondLst>
                                            <p:cond delay="0"/>
                                          </p:stCondLst>
                                        </p:cTn>
                                        <p:tgtEl>
                                          <p:spTgt spid="48"/>
                                        </p:tgtEl>
                                        <p:attrNameLst>
                                          <p:attrName>style.visibility</p:attrName>
                                        </p:attrNameLst>
                                      </p:cBhvr>
                                      <p:to>
                                        <p:strVal val="visible"/>
                                      </p:to>
                                    </p:set>
                                    <p:animEffect transition="in" filter="wipe(up)">
                                      <p:cBhvr>
                                        <p:cTn id="85" dur="500"/>
                                        <p:tgtEl>
                                          <p:spTgt spid="48"/>
                                        </p:tgtEl>
                                      </p:cBhvr>
                                    </p:animEffect>
                                  </p:childTnLst>
                                </p:cTn>
                              </p:par>
                              <p:par>
                                <p:cTn id="86" presetID="42" presetClass="entr" presetSubtype="0" fill="hold" grpId="0" nodeType="withEffect">
                                  <p:stCondLst>
                                    <p:cond delay="3200"/>
                                  </p:stCondLst>
                                  <p:childTnLst>
                                    <p:set>
                                      <p:cBhvr>
                                        <p:cTn id="87" dur="1" fill="hold">
                                          <p:stCondLst>
                                            <p:cond delay="0"/>
                                          </p:stCondLst>
                                        </p:cTn>
                                        <p:tgtEl>
                                          <p:spTgt spid="47"/>
                                        </p:tgtEl>
                                        <p:attrNameLst>
                                          <p:attrName>style.visibility</p:attrName>
                                        </p:attrNameLst>
                                      </p:cBhvr>
                                      <p:to>
                                        <p:strVal val="visible"/>
                                      </p:to>
                                    </p:set>
                                    <p:animEffect transition="in" filter="fade">
                                      <p:cBhvr>
                                        <p:cTn id="88" dur="500"/>
                                        <p:tgtEl>
                                          <p:spTgt spid="47"/>
                                        </p:tgtEl>
                                      </p:cBhvr>
                                    </p:animEffect>
                                    <p:anim calcmode="lin" valueType="num">
                                      <p:cBhvr>
                                        <p:cTn id="89" dur="500" fill="hold"/>
                                        <p:tgtEl>
                                          <p:spTgt spid="47"/>
                                        </p:tgtEl>
                                        <p:attrNameLst>
                                          <p:attrName>ppt_x</p:attrName>
                                        </p:attrNameLst>
                                      </p:cBhvr>
                                      <p:tavLst>
                                        <p:tav tm="0">
                                          <p:val>
                                            <p:strVal val="#ppt_x"/>
                                          </p:val>
                                        </p:tav>
                                        <p:tav tm="100000">
                                          <p:val>
                                            <p:strVal val="#ppt_x"/>
                                          </p:val>
                                        </p:tav>
                                      </p:tavLst>
                                    </p:anim>
                                    <p:anim calcmode="lin" valueType="num">
                                      <p:cBhvr>
                                        <p:cTn id="90"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1" grpId="0" animBg="1"/>
      <p:bldP spid="23" grpId="0" animBg="1"/>
      <p:bldP spid="27" grpId="0" animBg="1"/>
      <p:bldP spid="27" grpId="1" animBg="1"/>
      <p:bldP spid="28" grpId="0" animBg="1"/>
      <p:bldP spid="31" grpId="0" animBg="1"/>
      <p:bldP spid="31" grpId="1" animBg="1"/>
      <p:bldP spid="32" grpId="0" animBg="1"/>
      <p:bldP spid="33" grpId="0" animBg="1"/>
      <p:bldP spid="34" grpId="0" animBg="1"/>
      <p:bldP spid="35" grpId="0" animBg="1"/>
      <p:bldP spid="37" grpId="0" animBg="1"/>
      <p:bldP spid="39" grpId="0"/>
      <p:bldP spid="45"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32298" y="1916832"/>
            <a:ext cx="4616741" cy="3225800"/>
          </a:xfrm>
          <a:prstGeom prst="rect">
            <a:avLst/>
          </a:prstGeom>
          <a:noFill/>
          <a:ln w="9525">
            <a:noFill/>
            <a:miter lim="800000"/>
            <a:headEnd/>
            <a:tailEnd/>
          </a:ln>
        </p:spPr>
      </p:pic>
      <p:sp>
        <p:nvSpPr>
          <p:cNvPr id="29" name="Rectangle 12"/>
          <p:cNvSpPr/>
          <p:nvPr/>
        </p:nvSpPr>
        <p:spPr bwMode="auto">
          <a:xfrm>
            <a:off x="6583002" y="1916832"/>
            <a:ext cx="4338328" cy="3225800"/>
          </a:xfrm>
          <a:prstGeom prst="rect">
            <a:avLst/>
          </a:prstGeom>
          <a:solidFill>
            <a:schemeClr val="accent1">
              <a:lumMod val="20000"/>
              <a:lumOff val="80000"/>
            </a:schemeClr>
          </a:solidFill>
          <a:ln w="9525" cap="flat" cmpd="sng" algn="ctr">
            <a:noFill/>
            <a:prstDash val="solid"/>
            <a:headEnd type="none" w="med" len="med"/>
            <a:tailEnd type="none" w="med" len="med"/>
          </a:ln>
          <a:effectLst/>
        </p:spPr>
        <p:txBody>
          <a:bodyPr lIns="182868" tIns="91434" rIns="45718" bIns="45718"/>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fontAlgn="auto">
              <a:spcBef>
                <a:spcPts val="0"/>
              </a:spcBef>
              <a:spcAft>
                <a:spcPts val="600"/>
              </a:spcAft>
              <a:defRPr/>
            </a:pP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0" name="文本框 81"/>
          <p:cNvSpPr txBox="1">
            <a:spLocks noChangeArrowheads="1"/>
          </p:cNvSpPr>
          <p:nvPr/>
        </p:nvSpPr>
        <p:spPr bwMode="auto">
          <a:xfrm>
            <a:off x="6775319" y="2094040"/>
            <a:ext cx="4001995" cy="2891246"/>
          </a:xfrm>
          <a:prstGeom prst="rect">
            <a:avLst/>
          </a:prstGeom>
          <a:noFill/>
          <a:ln w="9525">
            <a:noFill/>
            <a:miter lim="800000"/>
          </a:ln>
        </p:spPr>
        <p:txBody>
          <a:bodyPr lIns="121906" tIns="60953" rIns="121906" bIns="60953"/>
          <a:lstStyle/>
          <a:p>
            <a:pPr algn="just"/>
            <a:endParaRPr lang="en-US" altLang="zh-CN" sz="2800" dirty="0">
              <a:latin typeface="Times New Roman" panose="02020603050405020304" pitchFamily="18" charset="0"/>
              <a:ea typeface="Microsoft YaHei" panose="020B0503020204020204" pitchFamily="34" charset="-122"/>
              <a:cs typeface="Times New Roman" panose="02020603050405020304" pitchFamily="18" charset="0"/>
            </a:endParaRPr>
          </a:p>
          <a:p>
            <a:pPr algn="just"/>
            <a:r>
              <a:rPr lang="vi-VN" altLang="zh-CN" sz="2800" dirty="0">
                <a:latin typeface="Times New Roman" panose="02020603050405020304" pitchFamily="18" charset="0"/>
                <a:ea typeface="Microsoft YaHei" panose="020B0503020204020204" pitchFamily="34" charset="-122"/>
                <a:cs typeface="Times New Roman" panose="02020603050405020304" pitchFamily="18" charset="0"/>
              </a:rPr>
              <a:t>Thái độ của Hiếu chưa thể hiện sự tôn t</a:t>
            </a:r>
            <a:r>
              <a:rPr lang="en-US" altLang="zh-CN" sz="2800" dirty="0">
                <a:latin typeface="Times New Roman" panose="02020603050405020304" pitchFamily="18" charset="0"/>
                <a:ea typeface="Microsoft YaHei" panose="020B0503020204020204" pitchFamily="34" charset="-122"/>
                <a:cs typeface="Times New Roman" panose="02020603050405020304" pitchFamily="18" charset="0"/>
              </a:rPr>
              <a:t>r</a:t>
            </a:r>
            <a:r>
              <a:rPr lang="vi-VN" altLang="zh-CN" sz="2800" dirty="0">
                <a:latin typeface="Times New Roman" panose="02020603050405020304" pitchFamily="18" charset="0"/>
                <a:ea typeface="Microsoft YaHei" panose="020B0503020204020204" pitchFamily="34" charset="-122"/>
                <a:cs typeface="Times New Roman" panose="02020603050405020304" pitchFamily="18" charset="0"/>
              </a:rPr>
              <a:t>ọng và mong muốn lắng nghe sự góp ý, khuyên bảo của bố mẹ.</a:t>
            </a:r>
            <a:endParaRPr lang="zh-CN" altLang="en-US" sz="2800"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矩形 6"/>
          <p:cNvSpPr/>
          <p:nvPr/>
        </p:nvSpPr>
        <p:spPr>
          <a:xfrm>
            <a:off x="1617" y="261626"/>
            <a:ext cx="213755"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400">
              <a:defRPr/>
            </a:pPr>
            <a:endParaRPr lang="zh-CN" altLang="en-US" sz="2800" dirty="0">
              <a:solidFill>
                <a:schemeClr val="tx1"/>
              </a:solidFill>
              <a:latin typeface="Times New Roman" panose="02020603050405020304" pitchFamily="18" charset="0"/>
              <a:cs typeface="Times New Roman" panose="02020603050405020304" pitchFamily="18" charset="0"/>
              <a:sym typeface="+mn-lt"/>
            </a:endParaRPr>
          </a:p>
        </p:txBody>
      </p:sp>
      <p:sp>
        <p:nvSpPr>
          <p:cNvPr id="2" name="文本框 32"/>
          <p:cNvSpPr txBox="1"/>
          <p:nvPr/>
        </p:nvSpPr>
        <p:spPr>
          <a:xfrm>
            <a:off x="355054" y="357607"/>
            <a:ext cx="4602432" cy="523198"/>
          </a:xfrm>
          <a:prstGeom prst="rect">
            <a:avLst/>
          </a:prstGeom>
          <a:noFill/>
        </p:spPr>
        <p:txBody>
          <a:bodyPr wrap="none" lIns="91417" tIns="45709" rIns="91417" bIns="45709">
            <a:spAutoFit/>
          </a:bodyPr>
          <a:lstStyle/>
          <a:p>
            <a:r>
              <a:rPr lang="vi-VN" altLang="zh-CN" sz="2800" dirty="0">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THẢO LUẬN TÌNH HUỐNG</a:t>
            </a:r>
            <a:endParaRPr lang="en-US" altLang="zh-CN" sz="2800" dirty="0">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right)">
                                      <p:cBhvr>
                                        <p:cTn id="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10"/>
          <p:cNvSpPr>
            <a:spLocks noChangeArrowheads="1"/>
          </p:cNvSpPr>
          <p:nvPr/>
        </p:nvSpPr>
        <p:spPr bwMode="auto">
          <a:xfrm rot="-5400000">
            <a:off x="5756049" y="-2277488"/>
            <a:ext cx="1691217" cy="11231633"/>
          </a:xfrm>
          <a:prstGeom prst="downArrow">
            <a:avLst>
              <a:gd name="adj1" fmla="val 49074"/>
              <a:gd name="adj2" fmla="val 44803"/>
            </a:avLst>
          </a:prstGeom>
          <a:solidFill>
            <a:srgbClr val="BFBFBF"/>
          </a:solidFill>
          <a:ln w="9525">
            <a:noFill/>
            <a:miter lim="800000"/>
          </a:ln>
        </p:spPr>
        <p:txBody>
          <a:bodyPr vert="eaVert" lIns="110402" tIns="55200" rIns="110402" bIns="55200"/>
          <a:lstStyle/>
          <a:p>
            <a:pPr defTabSz="1218565"/>
            <a:endPar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endParaRPr>
          </a:p>
        </p:txBody>
      </p:sp>
      <p:grpSp>
        <p:nvGrpSpPr>
          <p:cNvPr id="2" name="组合 31"/>
          <p:cNvGrpSpPr/>
          <p:nvPr/>
        </p:nvGrpSpPr>
        <p:grpSpPr bwMode="auto">
          <a:xfrm>
            <a:off x="4151947" y="2450387"/>
            <a:ext cx="2055006" cy="1860550"/>
            <a:chOff x="1214414" y="2786058"/>
            <a:chExt cx="1935848" cy="1751017"/>
          </a:xfrm>
        </p:grpSpPr>
        <p:grpSp>
          <p:nvGrpSpPr>
            <p:cNvPr id="3" name="Group 6"/>
            <p:cNvGrpSpPr/>
            <p:nvPr/>
          </p:nvGrpSpPr>
          <p:grpSpPr bwMode="auto">
            <a:xfrm>
              <a:off x="1295400" y="2786058"/>
              <a:ext cx="1753450" cy="1751017"/>
              <a:chOff x="1823" y="2371"/>
              <a:chExt cx="1801" cy="1801"/>
            </a:xfrm>
          </p:grpSpPr>
          <p:sp>
            <p:nvSpPr>
              <p:cNvPr id="43012" name="Oval 7"/>
              <p:cNvSpPr>
                <a:spLocks noChangeArrowheads="1"/>
              </p:cNvSpPr>
              <p:nvPr/>
            </p:nvSpPr>
            <p:spPr bwMode="auto">
              <a:xfrm>
                <a:off x="1823" y="2371"/>
                <a:ext cx="1801" cy="1801"/>
              </a:xfrm>
              <a:prstGeom prst="ellipse">
                <a:avLst/>
              </a:prstGeom>
              <a:solidFill>
                <a:srgbClr val="D8D8D8">
                  <a:alpha val="48000"/>
                </a:srgbClr>
              </a:solidFill>
              <a:ln w="9525">
                <a:noFill/>
                <a:round/>
              </a:ln>
            </p:spPr>
            <p:txBody>
              <a:bodyPr/>
              <a:lstStyle/>
              <a:p>
                <a:pPr defTabSz="1218565"/>
                <a:endPar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43013" name="Oval 8"/>
              <p:cNvSpPr>
                <a:spLocks noChangeArrowheads="1"/>
              </p:cNvSpPr>
              <p:nvPr/>
            </p:nvSpPr>
            <p:spPr bwMode="auto">
              <a:xfrm>
                <a:off x="1945" y="2493"/>
                <a:ext cx="1556" cy="1556"/>
              </a:xfrm>
              <a:prstGeom prst="ellipse">
                <a:avLst/>
              </a:prstGeom>
              <a:solidFill>
                <a:schemeClr val="accent2"/>
              </a:solidFill>
              <a:ln w="38100">
                <a:solidFill>
                  <a:srgbClr val="FFFFFF"/>
                </a:solidFill>
                <a:round/>
              </a:ln>
            </p:spPr>
            <p:txBody>
              <a:bodyPr/>
              <a:lstStyle/>
              <a:p>
                <a:pPr defTabSz="1218565"/>
                <a:endPar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endParaRPr>
              </a:p>
            </p:txBody>
          </p:sp>
        </p:grpSp>
        <p:sp>
          <p:nvSpPr>
            <p:cNvPr id="43014" name="Text Box 9"/>
            <p:cNvSpPr txBox="1">
              <a:spLocks noChangeArrowheads="1"/>
            </p:cNvSpPr>
            <p:nvPr/>
          </p:nvSpPr>
          <p:spPr bwMode="auto">
            <a:xfrm>
              <a:off x="1214414" y="3533074"/>
              <a:ext cx="1935848" cy="620183"/>
            </a:xfrm>
            <a:prstGeom prst="rect">
              <a:avLst/>
            </a:prstGeom>
            <a:noFill/>
            <a:ln w="9525">
              <a:noFill/>
              <a:miter lim="800000"/>
            </a:ln>
          </p:spPr>
          <p:txBody>
            <a:bodyPr/>
            <a:lstStyle/>
            <a:p>
              <a:pPr algn="ctr" defTabSz="1218565"/>
              <a:r>
                <a:rPr lang="vi-VN" altLang="zh-CN" sz="2400" b="1" dirty="0">
                  <a:latin typeface="Times New Roman" panose="02020603050405020304" pitchFamily="18" charset="0"/>
                  <a:ea typeface="Microsoft YaHei" panose="020B0503020204020204" pitchFamily="34" charset="-122"/>
                  <a:cs typeface="Times New Roman" panose="02020603050405020304" pitchFamily="18" charset="0"/>
                </a:rPr>
                <a:t>2</a:t>
              </a:r>
              <a:endParaRPr lang="zh-CN" altLang="en-US" sz="2400" b="1" dirty="0">
                <a:latin typeface="Times New Roman" panose="02020603050405020304" pitchFamily="18" charset="0"/>
                <a:ea typeface="Microsoft YaHei" panose="020B0503020204020204" pitchFamily="34" charset="-122"/>
                <a:cs typeface="Times New Roman" panose="02020603050405020304" pitchFamily="18" charset="0"/>
              </a:endParaRPr>
            </a:p>
          </p:txBody>
        </p:sp>
      </p:grpSp>
      <p:grpSp>
        <p:nvGrpSpPr>
          <p:cNvPr id="4" name="组合 36"/>
          <p:cNvGrpSpPr/>
          <p:nvPr/>
        </p:nvGrpSpPr>
        <p:grpSpPr bwMode="auto">
          <a:xfrm>
            <a:off x="6543457" y="2450387"/>
            <a:ext cx="2055006" cy="1860550"/>
            <a:chOff x="1214414" y="2786058"/>
            <a:chExt cx="1935848" cy="1751017"/>
          </a:xfrm>
        </p:grpSpPr>
        <p:grpSp>
          <p:nvGrpSpPr>
            <p:cNvPr id="5" name="Group 6"/>
            <p:cNvGrpSpPr/>
            <p:nvPr/>
          </p:nvGrpSpPr>
          <p:grpSpPr bwMode="auto">
            <a:xfrm>
              <a:off x="1295400" y="2786058"/>
              <a:ext cx="1753450" cy="1751017"/>
              <a:chOff x="1823" y="2371"/>
              <a:chExt cx="1801" cy="1801"/>
            </a:xfrm>
          </p:grpSpPr>
          <p:sp>
            <p:nvSpPr>
              <p:cNvPr id="43017" name="Oval 7"/>
              <p:cNvSpPr>
                <a:spLocks noChangeArrowheads="1"/>
              </p:cNvSpPr>
              <p:nvPr/>
            </p:nvSpPr>
            <p:spPr bwMode="auto">
              <a:xfrm>
                <a:off x="1823" y="2371"/>
                <a:ext cx="1801" cy="1801"/>
              </a:xfrm>
              <a:prstGeom prst="ellipse">
                <a:avLst/>
              </a:prstGeom>
              <a:solidFill>
                <a:srgbClr val="D8D8D8">
                  <a:alpha val="48000"/>
                </a:srgbClr>
              </a:solidFill>
              <a:ln w="9525">
                <a:noFill/>
                <a:round/>
              </a:ln>
            </p:spPr>
            <p:txBody>
              <a:bodyPr/>
              <a:lstStyle/>
              <a:p>
                <a:pPr defTabSz="1218565"/>
                <a:endPar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43018" name="Oval 8"/>
              <p:cNvSpPr>
                <a:spLocks noChangeArrowheads="1"/>
              </p:cNvSpPr>
              <p:nvPr/>
            </p:nvSpPr>
            <p:spPr bwMode="auto">
              <a:xfrm>
                <a:off x="1945" y="2493"/>
                <a:ext cx="1556" cy="1556"/>
              </a:xfrm>
              <a:prstGeom prst="ellipse">
                <a:avLst/>
              </a:prstGeom>
              <a:solidFill>
                <a:schemeClr val="accent3"/>
              </a:solidFill>
              <a:ln w="38100">
                <a:solidFill>
                  <a:srgbClr val="FFFFFF"/>
                </a:solidFill>
                <a:round/>
              </a:ln>
            </p:spPr>
            <p:txBody>
              <a:bodyPr/>
              <a:lstStyle/>
              <a:p>
                <a:pPr defTabSz="1218565"/>
                <a:endPar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endParaRPr>
              </a:p>
            </p:txBody>
          </p:sp>
        </p:grpSp>
        <p:sp>
          <p:nvSpPr>
            <p:cNvPr id="43019" name="Text Box 9"/>
            <p:cNvSpPr txBox="1">
              <a:spLocks noChangeArrowheads="1"/>
            </p:cNvSpPr>
            <p:nvPr/>
          </p:nvSpPr>
          <p:spPr bwMode="auto">
            <a:xfrm>
              <a:off x="1214414" y="3514026"/>
              <a:ext cx="1935848" cy="620183"/>
            </a:xfrm>
            <a:prstGeom prst="rect">
              <a:avLst/>
            </a:prstGeom>
            <a:noFill/>
            <a:ln w="9525">
              <a:noFill/>
              <a:miter lim="800000"/>
            </a:ln>
          </p:spPr>
          <p:txBody>
            <a:bodyPr/>
            <a:lstStyle/>
            <a:p>
              <a:pPr algn="ctr" defTabSz="1218565"/>
              <a:r>
                <a:rPr lang="vi-VN" altLang="zh-CN" sz="2400" b="1" dirty="0">
                  <a:latin typeface="Times New Roman" panose="02020603050405020304" pitchFamily="18" charset="0"/>
                  <a:ea typeface="Microsoft YaHei" panose="020B0503020204020204" pitchFamily="34" charset="-122"/>
                  <a:cs typeface="Times New Roman" panose="02020603050405020304" pitchFamily="18" charset="0"/>
                </a:rPr>
                <a:t>3</a:t>
              </a:r>
              <a:endParaRPr lang="zh-CN" altLang="en-US" sz="2400" b="1" dirty="0">
                <a:latin typeface="Times New Roman" panose="02020603050405020304" pitchFamily="18" charset="0"/>
                <a:ea typeface="Microsoft YaHei" panose="020B0503020204020204" pitchFamily="34" charset="-122"/>
                <a:cs typeface="Times New Roman" panose="02020603050405020304" pitchFamily="18" charset="0"/>
              </a:endParaRPr>
            </a:p>
          </p:txBody>
        </p:sp>
      </p:grpSp>
      <p:grpSp>
        <p:nvGrpSpPr>
          <p:cNvPr id="6" name="组合 41"/>
          <p:cNvGrpSpPr/>
          <p:nvPr/>
        </p:nvGrpSpPr>
        <p:grpSpPr bwMode="auto">
          <a:xfrm>
            <a:off x="8932851" y="2450387"/>
            <a:ext cx="2052889" cy="1860550"/>
            <a:chOff x="1214414" y="2786058"/>
            <a:chExt cx="1935848" cy="1751017"/>
          </a:xfrm>
        </p:grpSpPr>
        <p:grpSp>
          <p:nvGrpSpPr>
            <p:cNvPr id="7" name="Group 6"/>
            <p:cNvGrpSpPr/>
            <p:nvPr/>
          </p:nvGrpSpPr>
          <p:grpSpPr bwMode="auto">
            <a:xfrm>
              <a:off x="1295400" y="2786058"/>
              <a:ext cx="1753450" cy="1751017"/>
              <a:chOff x="1823" y="2371"/>
              <a:chExt cx="1801" cy="1801"/>
            </a:xfrm>
          </p:grpSpPr>
          <p:sp>
            <p:nvSpPr>
              <p:cNvPr id="43022" name="Oval 7"/>
              <p:cNvSpPr>
                <a:spLocks noChangeArrowheads="1"/>
              </p:cNvSpPr>
              <p:nvPr/>
            </p:nvSpPr>
            <p:spPr bwMode="auto">
              <a:xfrm>
                <a:off x="1823" y="2371"/>
                <a:ext cx="1801" cy="1801"/>
              </a:xfrm>
              <a:prstGeom prst="ellipse">
                <a:avLst/>
              </a:prstGeom>
              <a:solidFill>
                <a:srgbClr val="D8D8D8">
                  <a:alpha val="48000"/>
                </a:srgbClr>
              </a:solidFill>
              <a:ln w="9525">
                <a:noFill/>
                <a:round/>
              </a:ln>
            </p:spPr>
            <p:txBody>
              <a:bodyPr/>
              <a:lstStyle/>
              <a:p>
                <a:pPr defTabSz="1218565"/>
                <a:endPar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43023" name="Oval 8"/>
              <p:cNvSpPr>
                <a:spLocks noChangeArrowheads="1"/>
              </p:cNvSpPr>
              <p:nvPr/>
            </p:nvSpPr>
            <p:spPr bwMode="auto">
              <a:xfrm>
                <a:off x="1945" y="2493"/>
                <a:ext cx="1556" cy="1556"/>
              </a:xfrm>
              <a:prstGeom prst="ellipse">
                <a:avLst/>
              </a:prstGeom>
              <a:solidFill>
                <a:schemeClr val="accent4"/>
              </a:solidFill>
              <a:ln w="38100">
                <a:solidFill>
                  <a:srgbClr val="FFFFFF"/>
                </a:solidFill>
                <a:round/>
              </a:ln>
            </p:spPr>
            <p:txBody>
              <a:bodyPr/>
              <a:lstStyle/>
              <a:p>
                <a:pPr defTabSz="1218565"/>
                <a:endPar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endParaRPr>
              </a:p>
            </p:txBody>
          </p:sp>
        </p:grpSp>
        <p:sp>
          <p:nvSpPr>
            <p:cNvPr id="43024" name="Text Box 9"/>
            <p:cNvSpPr txBox="1">
              <a:spLocks noChangeArrowheads="1"/>
            </p:cNvSpPr>
            <p:nvPr/>
          </p:nvSpPr>
          <p:spPr bwMode="auto">
            <a:xfrm>
              <a:off x="1214414" y="3496890"/>
              <a:ext cx="1935848" cy="620183"/>
            </a:xfrm>
            <a:prstGeom prst="rect">
              <a:avLst/>
            </a:prstGeom>
            <a:noFill/>
            <a:ln w="9525">
              <a:noFill/>
              <a:miter lim="800000"/>
            </a:ln>
          </p:spPr>
          <p:txBody>
            <a:bodyPr/>
            <a:lstStyle/>
            <a:p>
              <a:pPr algn="ctr" defTabSz="1218565"/>
              <a:r>
                <a:rPr lang="vi-VN" altLang="zh-CN" sz="2400" b="1" dirty="0">
                  <a:latin typeface="Times New Roman" panose="02020603050405020304" pitchFamily="18" charset="0"/>
                  <a:ea typeface="Microsoft YaHei" panose="020B0503020204020204" pitchFamily="34" charset="-122"/>
                  <a:cs typeface="Times New Roman" panose="02020603050405020304" pitchFamily="18" charset="0"/>
                </a:rPr>
                <a:t>4</a:t>
              </a:r>
              <a:endParaRPr lang="zh-CN" altLang="en-US" sz="2400" b="1" dirty="0">
                <a:latin typeface="Times New Roman" panose="02020603050405020304" pitchFamily="18" charset="0"/>
                <a:ea typeface="Microsoft YaHei" panose="020B0503020204020204" pitchFamily="34" charset="-122"/>
                <a:cs typeface="Times New Roman" panose="02020603050405020304" pitchFamily="18" charset="0"/>
              </a:endParaRPr>
            </a:p>
          </p:txBody>
        </p:sp>
      </p:grpSp>
      <p:grpSp>
        <p:nvGrpSpPr>
          <p:cNvPr id="8" name="组合 40"/>
          <p:cNvGrpSpPr/>
          <p:nvPr/>
        </p:nvGrpSpPr>
        <p:grpSpPr bwMode="auto">
          <a:xfrm>
            <a:off x="1751970" y="2450387"/>
            <a:ext cx="2055006" cy="1860550"/>
            <a:chOff x="1214414" y="2786058"/>
            <a:chExt cx="1935848" cy="1751017"/>
          </a:xfrm>
        </p:grpSpPr>
        <p:grpSp>
          <p:nvGrpSpPr>
            <p:cNvPr id="9" name="Group 6"/>
            <p:cNvGrpSpPr/>
            <p:nvPr/>
          </p:nvGrpSpPr>
          <p:grpSpPr bwMode="auto">
            <a:xfrm>
              <a:off x="1295400" y="2786058"/>
              <a:ext cx="1753450" cy="1751017"/>
              <a:chOff x="1823" y="2371"/>
              <a:chExt cx="1801" cy="1801"/>
            </a:xfrm>
          </p:grpSpPr>
          <p:sp>
            <p:nvSpPr>
              <p:cNvPr id="43027" name="Oval 7"/>
              <p:cNvSpPr>
                <a:spLocks noChangeArrowheads="1"/>
              </p:cNvSpPr>
              <p:nvPr/>
            </p:nvSpPr>
            <p:spPr bwMode="auto">
              <a:xfrm>
                <a:off x="1823" y="2371"/>
                <a:ext cx="1801" cy="1801"/>
              </a:xfrm>
              <a:prstGeom prst="ellipse">
                <a:avLst/>
              </a:prstGeom>
              <a:solidFill>
                <a:srgbClr val="D8D8D8">
                  <a:alpha val="48000"/>
                </a:srgbClr>
              </a:solidFill>
              <a:ln w="9525">
                <a:noFill/>
                <a:round/>
              </a:ln>
            </p:spPr>
            <p:txBody>
              <a:bodyPr/>
              <a:lstStyle/>
              <a:p>
                <a:pPr defTabSz="1218565"/>
                <a:endPar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43028" name="Oval 8"/>
              <p:cNvSpPr>
                <a:spLocks noChangeArrowheads="1"/>
              </p:cNvSpPr>
              <p:nvPr/>
            </p:nvSpPr>
            <p:spPr bwMode="auto">
              <a:xfrm>
                <a:off x="1946" y="2493"/>
                <a:ext cx="1556" cy="1556"/>
              </a:xfrm>
              <a:prstGeom prst="ellipse">
                <a:avLst/>
              </a:prstGeom>
              <a:solidFill>
                <a:schemeClr val="accent1"/>
              </a:solidFill>
              <a:ln w="38100">
                <a:solidFill>
                  <a:srgbClr val="FFFFFF"/>
                </a:solidFill>
                <a:round/>
              </a:ln>
            </p:spPr>
            <p:txBody>
              <a:bodyPr/>
              <a:lstStyle/>
              <a:p>
                <a:pPr defTabSz="1218565"/>
                <a:endPar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endParaRPr>
              </a:p>
            </p:txBody>
          </p:sp>
        </p:grpSp>
        <p:sp>
          <p:nvSpPr>
            <p:cNvPr id="43029" name="Text Box 9"/>
            <p:cNvSpPr txBox="1">
              <a:spLocks noChangeArrowheads="1"/>
            </p:cNvSpPr>
            <p:nvPr/>
          </p:nvSpPr>
          <p:spPr bwMode="auto">
            <a:xfrm>
              <a:off x="1214414" y="3496890"/>
              <a:ext cx="1935848" cy="620183"/>
            </a:xfrm>
            <a:prstGeom prst="rect">
              <a:avLst/>
            </a:prstGeom>
            <a:noFill/>
            <a:ln w="9525">
              <a:noFill/>
              <a:miter lim="800000"/>
            </a:ln>
          </p:spPr>
          <p:txBody>
            <a:bodyPr/>
            <a:lstStyle/>
            <a:p>
              <a:pPr algn="ctr" defTabSz="1218565"/>
              <a:r>
                <a:rPr lang="vi-VN" altLang="zh-CN" sz="2400" b="1" dirty="0">
                  <a:latin typeface="Times New Roman" panose="02020603050405020304" pitchFamily="18" charset="0"/>
                  <a:ea typeface="Microsoft YaHei" panose="020B0503020204020204" pitchFamily="34" charset="-122"/>
                  <a:cs typeface="Times New Roman" panose="02020603050405020304" pitchFamily="18" charset="0"/>
                </a:rPr>
                <a:t>1</a:t>
              </a:r>
              <a:endParaRPr lang="zh-CN" altLang="en-US" sz="2400" b="1" dirty="0">
                <a:latin typeface="Times New Roman" panose="02020603050405020304" pitchFamily="18" charset="0"/>
                <a:ea typeface="Microsoft YaHei" panose="020B0503020204020204" pitchFamily="34" charset="-122"/>
                <a:cs typeface="Times New Roman" panose="02020603050405020304" pitchFamily="18" charset="0"/>
              </a:endParaRPr>
            </a:p>
          </p:txBody>
        </p:sp>
      </p:grpSp>
      <p:sp>
        <p:nvSpPr>
          <p:cNvPr id="52" name="矩形标注 51"/>
          <p:cNvSpPr/>
          <p:nvPr/>
        </p:nvSpPr>
        <p:spPr>
          <a:xfrm>
            <a:off x="4554061" y="4647487"/>
            <a:ext cx="1781993" cy="55034"/>
          </a:xfrm>
          <a:prstGeom prst="wedgeRectCallout">
            <a:avLst>
              <a:gd name="adj1" fmla="val -17526"/>
              <a:gd name="adj2" fmla="val -50946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0402" tIns="55200" rIns="110402" bIns="55200" anchor="ctr"/>
          <a:lstStyle/>
          <a:p>
            <a:pPr algn="ctr" defTabSz="1218565" fontAlgn="auto"/>
            <a:endParaRPr lang="zh-CN" altLang="en-US" sz="2400" noProof="1">
              <a:solidFill>
                <a:schemeClr val="tx1"/>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53" name="矩形标注 52"/>
          <p:cNvSpPr/>
          <p:nvPr/>
        </p:nvSpPr>
        <p:spPr>
          <a:xfrm>
            <a:off x="2120221" y="2031286"/>
            <a:ext cx="1913208" cy="76200"/>
          </a:xfrm>
          <a:prstGeom prst="wedgeRectCallout">
            <a:avLst>
              <a:gd name="adj1" fmla="val -23398"/>
              <a:gd name="adj2" fmla="val 403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0402" tIns="55200" rIns="110402" bIns="55200" anchor="ctr"/>
          <a:lstStyle/>
          <a:p>
            <a:pPr algn="ctr" defTabSz="1218565" fontAlgn="auto"/>
            <a:endParaRPr lang="zh-CN" altLang="en-US" sz="2400" noProof="1">
              <a:solidFill>
                <a:schemeClr val="tx1"/>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54" name="Rectangle 28"/>
          <p:cNvSpPr>
            <a:spLocks noChangeArrowheads="1"/>
          </p:cNvSpPr>
          <p:nvPr/>
        </p:nvSpPr>
        <p:spPr bwMode="auto">
          <a:xfrm>
            <a:off x="3806977" y="4774486"/>
            <a:ext cx="2871898" cy="1588806"/>
          </a:xfrm>
          <a:prstGeom prst="rect">
            <a:avLst/>
          </a:prstGeom>
          <a:noFill/>
          <a:ln w="9525">
            <a:noFill/>
            <a:miter lim="800000"/>
          </a:ln>
        </p:spPr>
        <p:txBody>
          <a:bodyPr wrap="square" lIns="110402" tIns="55200" rIns="110402" bIns="55200">
            <a:spAutoFit/>
          </a:bodyPr>
          <a:lstStyle/>
          <a:p>
            <a:pPr algn="just" defTabSz="1218565"/>
            <a:r>
              <a:rPr lang="vi-VN" altLang="zh-CN" sz="2400" dirty="0">
                <a:latin typeface="Times New Roman" panose="02020603050405020304" pitchFamily="18" charset="0"/>
                <a:ea typeface="Microsoft YaHei" panose="020B0503020204020204" pitchFamily="34" charset="-122"/>
                <a:cs typeface="Times New Roman" panose="02020603050405020304" pitchFamily="18" charset="0"/>
              </a:rPr>
              <a:t>Tập trung nghe bố mẹ nói để hiểu cảm xúc, tâm trạng của bố mẹ</a:t>
            </a:r>
            <a:endPar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5" name="Rectangle 28"/>
          <p:cNvSpPr>
            <a:spLocks noChangeArrowheads="1"/>
          </p:cNvSpPr>
          <p:nvPr/>
        </p:nvSpPr>
        <p:spPr bwMode="auto">
          <a:xfrm>
            <a:off x="1949182" y="1393984"/>
            <a:ext cx="2414825" cy="480810"/>
          </a:xfrm>
          <a:prstGeom prst="rect">
            <a:avLst/>
          </a:prstGeom>
          <a:noFill/>
          <a:ln w="9525">
            <a:noFill/>
            <a:miter lim="800000"/>
          </a:ln>
        </p:spPr>
        <p:txBody>
          <a:bodyPr wrap="square" lIns="110402" tIns="55200" rIns="110402" bIns="55200">
            <a:spAutoFit/>
          </a:bodyPr>
          <a:lstStyle/>
          <a:p>
            <a:pPr algn="just" defTabSz="1218565"/>
            <a:r>
              <a:rPr lang="vi-VN" altLang="zh-CN" sz="2400" dirty="0">
                <a:latin typeface="Times New Roman" panose="02020603050405020304" pitchFamily="18" charset="0"/>
                <a:ea typeface="Microsoft YaHei" panose="020B0503020204020204" pitchFamily="34" charset="-122"/>
                <a:cs typeface="Times New Roman" panose="02020603050405020304" pitchFamily="18" charset="0"/>
              </a:rPr>
              <a:t>D</a:t>
            </a:r>
            <a:r>
              <a:rPr lang="en-US" altLang="zh-CN" sz="2400" dirty="0">
                <a:latin typeface="Times New Roman" panose="02020603050405020304" pitchFamily="18" charset="0"/>
                <a:ea typeface="Microsoft YaHei" panose="020B0503020204020204" pitchFamily="34" charset="-122"/>
                <a:cs typeface="Times New Roman" panose="02020603050405020304" pitchFamily="18" charset="0"/>
              </a:rPr>
              <a:t>ừ</a:t>
            </a:r>
            <a:r>
              <a:rPr lang="vi-VN" altLang="zh-CN" sz="2400" dirty="0">
                <a:latin typeface="Times New Roman" panose="02020603050405020304" pitchFamily="18" charset="0"/>
                <a:ea typeface="Microsoft YaHei" panose="020B0503020204020204" pitchFamily="34" charset="-122"/>
                <a:cs typeface="Times New Roman" panose="02020603050405020304" pitchFamily="18" charset="0"/>
              </a:rPr>
              <a:t>ng xem ti vi</a:t>
            </a:r>
            <a:endPar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6" name="矩形标注 55"/>
          <p:cNvSpPr/>
          <p:nvPr/>
        </p:nvSpPr>
        <p:spPr>
          <a:xfrm>
            <a:off x="6848217" y="2031286"/>
            <a:ext cx="1913208" cy="76200"/>
          </a:xfrm>
          <a:prstGeom prst="wedgeRectCallout">
            <a:avLst>
              <a:gd name="adj1" fmla="val -23398"/>
              <a:gd name="adj2" fmla="val 40329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0402" tIns="55200" rIns="110402" bIns="55200" anchor="ctr"/>
          <a:lstStyle/>
          <a:p>
            <a:pPr algn="ctr" defTabSz="1218565" fontAlgn="auto"/>
            <a:endParaRPr lang="zh-CN" altLang="en-US" sz="2400" noProof="1">
              <a:solidFill>
                <a:schemeClr val="tx1"/>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57" name="Rectangle 28"/>
          <p:cNvSpPr>
            <a:spLocks noChangeArrowheads="1"/>
          </p:cNvSpPr>
          <p:nvPr/>
        </p:nvSpPr>
        <p:spPr bwMode="auto">
          <a:xfrm>
            <a:off x="6543456" y="764704"/>
            <a:ext cx="3441769" cy="1219474"/>
          </a:xfrm>
          <a:prstGeom prst="rect">
            <a:avLst/>
          </a:prstGeom>
          <a:noFill/>
          <a:ln w="9525">
            <a:noFill/>
            <a:miter lim="800000"/>
          </a:ln>
        </p:spPr>
        <p:txBody>
          <a:bodyPr wrap="square" lIns="110402" tIns="55200" rIns="110402" bIns="55200">
            <a:spAutoFit/>
          </a:bodyPr>
          <a:lstStyle/>
          <a:p>
            <a:pPr algn="just" defTabSz="1218565"/>
            <a:r>
              <a:rPr lang="vi-VN" altLang="zh-CN" sz="2400" dirty="0">
                <a:latin typeface="Times New Roman" panose="02020603050405020304" pitchFamily="18" charset="0"/>
                <a:ea typeface="Microsoft YaHei" panose="020B0503020204020204" pitchFamily="34" charset="-122"/>
                <a:cs typeface="Times New Roman" panose="02020603050405020304" pitchFamily="18" charset="0"/>
              </a:rPr>
              <a:t>Chờ bố mẹ nói xong mới trình bày suy nghĩ, ý kiến của mình</a:t>
            </a:r>
            <a:endPar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8" name="矩形标注 57"/>
          <p:cNvSpPr/>
          <p:nvPr/>
        </p:nvSpPr>
        <p:spPr>
          <a:xfrm>
            <a:off x="9377292" y="4647487"/>
            <a:ext cx="1784109" cy="55034"/>
          </a:xfrm>
          <a:prstGeom prst="wedgeRectCallout">
            <a:avLst>
              <a:gd name="adj1" fmla="val -17526"/>
              <a:gd name="adj2" fmla="val -5094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10402" tIns="55200" rIns="110402" bIns="55200" anchor="ctr"/>
          <a:lstStyle/>
          <a:p>
            <a:pPr algn="ctr" defTabSz="1218565" fontAlgn="auto"/>
            <a:endParaRPr lang="zh-CN" altLang="en-US" sz="2400" noProof="1">
              <a:solidFill>
                <a:schemeClr val="tx1"/>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59" name="Rectangle 28"/>
          <p:cNvSpPr>
            <a:spLocks noChangeArrowheads="1"/>
          </p:cNvSpPr>
          <p:nvPr/>
        </p:nvSpPr>
        <p:spPr bwMode="auto">
          <a:xfrm>
            <a:off x="7824986" y="4702521"/>
            <a:ext cx="3753581" cy="1588806"/>
          </a:xfrm>
          <a:prstGeom prst="rect">
            <a:avLst/>
          </a:prstGeom>
          <a:noFill/>
          <a:ln w="9525">
            <a:noFill/>
            <a:miter lim="800000"/>
          </a:ln>
        </p:spPr>
        <p:txBody>
          <a:bodyPr wrap="square" lIns="110402" tIns="55200" rIns="110402" bIns="55200">
            <a:spAutoFit/>
          </a:bodyPr>
          <a:lstStyle/>
          <a:p>
            <a:pPr algn="just" defTabSz="1218565"/>
            <a:r>
              <a:rPr lang="vi-VN" altLang="zh-CN" sz="2400" dirty="0">
                <a:latin typeface="Times New Roman" panose="02020603050405020304" pitchFamily="18" charset="0"/>
                <a:ea typeface="Microsoft YaHei" panose="020B0503020204020204" pitchFamily="34" charset="-122"/>
                <a:cs typeface="Times New Roman" panose="02020603050405020304" pitchFamily="18" charset="0"/>
              </a:rPr>
              <a:t>Không nên cãi lại bố mẹ mà phái đặt mình vào suy nghĩ của bố mẹ để thấu hiểu nỗi lòng của họ</a:t>
            </a:r>
            <a:endPar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3" name="矩形 32"/>
          <p:cNvSpPr/>
          <p:nvPr/>
        </p:nvSpPr>
        <p:spPr>
          <a:xfrm>
            <a:off x="1617" y="261626"/>
            <a:ext cx="213755"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400">
              <a:defRPr/>
            </a:pPr>
            <a:endParaRPr lang="zh-CN" altLang="en-US" sz="2400" dirty="0">
              <a:solidFill>
                <a:schemeClr val="tx1"/>
              </a:solidFill>
              <a:latin typeface="Times New Roman" panose="02020603050405020304" pitchFamily="18" charset="0"/>
              <a:ea typeface="SimSun" panose="02010600030101010101" pitchFamily="2" charset="-122"/>
              <a:cs typeface="Times New Roman" panose="02020603050405020304" pitchFamily="18" charset="0"/>
              <a:sym typeface="+mn-lt"/>
            </a:endParaRPr>
          </a:p>
        </p:txBody>
      </p:sp>
      <p:sp>
        <p:nvSpPr>
          <p:cNvPr id="10" name="文本框 32"/>
          <p:cNvSpPr txBox="1"/>
          <p:nvPr/>
        </p:nvSpPr>
        <p:spPr>
          <a:xfrm>
            <a:off x="205565" y="242450"/>
            <a:ext cx="3971746" cy="461643"/>
          </a:xfrm>
          <a:prstGeom prst="rect">
            <a:avLst/>
          </a:prstGeom>
          <a:noFill/>
        </p:spPr>
        <p:txBody>
          <a:bodyPr wrap="none" lIns="91417" tIns="45709" rIns="91417" bIns="45709">
            <a:spAutoFit/>
          </a:bodyPr>
          <a:lstStyle/>
          <a:p>
            <a:r>
              <a:rPr lang="vi-VN" altLang="zh-CN" sz="2400" dirty="0">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THẢO LUẬN TÌNH HUỐNG</a:t>
            </a:r>
            <a:endParaRPr lang="en-US" altLang="zh-CN" sz="2400" dirty="0">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pic>
        <p:nvPicPr>
          <p:cNvPr id="14" name="Picture 13" descr="A picture containing doll, toy, person&#10;&#10;Description automatically generated"/>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024" y="1723465"/>
            <a:ext cx="2055168" cy="3051021"/>
          </a:xfrm>
          <a:prstGeom prst="rect">
            <a:avLst/>
          </a:prstGeom>
        </p:spPr>
      </p:pic>
      <p:sp>
        <p:nvSpPr>
          <p:cNvPr id="15" name="TextBox 14"/>
          <p:cNvSpPr txBox="1"/>
          <p:nvPr/>
        </p:nvSpPr>
        <p:spPr>
          <a:xfrm>
            <a:off x="355054" y="4647487"/>
            <a:ext cx="1610011"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VIỆC HIẾU CẦN LÀM</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p:cTn id="36" dur="500" fill="hold"/>
                                        <p:tgtEl>
                                          <p:spTgt spid="53"/>
                                        </p:tgtEl>
                                        <p:attrNameLst>
                                          <p:attrName>ppt_x</p:attrName>
                                        </p:attrNameLst>
                                      </p:cBhvr>
                                      <p:tavLst>
                                        <p:tav tm="0">
                                          <p:val>
                                            <p:strVal val="#ppt_x"/>
                                          </p:val>
                                        </p:tav>
                                        <p:tav tm="100000">
                                          <p:val>
                                            <p:strVal val="#ppt_x"/>
                                          </p:val>
                                        </p:tav>
                                      </p:tavLst>
                                    </p:anim>
                                    <p:anim calcmode="lin" valueType="num">
                                      <p:cBhvr>
                                        <p:cTn id="37" dur="500" fill="hold"/>
                                        <p:tgtEl>
                                          <p:spTgt spid="53"/>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53"/>
                                        </p:tgtEl>
                                        <p:attrNameLst>
                                          <p:attrName>r</p:attrName>
                                        </p:attrNameLst>
                                      </p:cBhvr>
                                    </p:animRot>
                                    <p:animRot by="-240000">
                                      <p:cBhvr>
                                        <p:cTn id="41" dur="100" fill="hold">
                                          <p:stCondLst>
                                            <p:cond delay="100"/>
                                          </p:stCondLst>
                                        </p:cTn>
                                        <p:tgtEl>
                                          <p:spTgt spid="53"/>
                                        </p:tgtEl>
                                        <p:attrNameLst>
                                          <p:attrName>r</p:attrName>
                                        </p:attrNameLst>
                                      </p:cBhvr>
                                    </p:animRot>
                                    <p:animRot by="240000">
                                      <p:cBhvr>
                                        <p:cTn id="42" dur="100" fill="hold">
                                          <p:stCondLst>
                                            <p:cond delay="200"/>
                                          </p:stCondLst>
                                        </p:cTn>
                                        <p:tgtEl>
                                          <p:spTgt spid="53"/>
                                        </p:tgtEl>
                                        <p:attrNameLst>
                                          <p:attrName>r</p:attrName>
                                        </p:attrNameLst>
                                      </p:cBhvr>
                                    </p:animRot>
                                    <p:animRot by="-240000">
                                      <p:cBhvr>
                                        <p:cTn id="43" dur="100" fill="hold">
                                          <p:stCondLst>
                                            <p:cond delay="300"/>
                                          </p:stCondLst>
                                        </p:cTn>
                                        <p:tgtEl>
                                          <p:spTgt spid="53"/>
                                        </p:tgtEl>
                                        <p:attrNameLst>
                                          <p:attrName>r</p:attrName>
                                        </p:attrNameLst>
                                      </p:cBhvr>
                                    </p:animRot>
                                    <p:animRot by="120000">
                                      <p:cBhvr>
                                        <p:cTn id="44" dur="100" fill="hold">
                                          <p:stCondLst>
                                            <p:cond delay="400"/>
                                          </p:stCondLst>
                                        </p:cTn>
                                        <p:tgtEl>
                                          <p:spTgt spid="53"/>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strips(upLeft)">
                                      <p:cBhvr>
                                        <p:cTn id="48" dur="500"/>
                                        <p:tgtEl>
                                          <p:spTgt spid="55"/>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ppt_x</p:attrName>
                                        </p:attrNameLst>
                                      </p:cBhvr>
                                      <p:tavLst>
                                        <p:tav tm="0">
                                          <p:val>
                                            <p:strVal val="#ppt_x"/>
                                          </p:val>
                                        </p:tav>
                                        <p:tav tm="100000">
                                          <p:val>
                                            <p:strVal val="#ppt_x"/>
                                          </p:val>
                                        </p:tav>
                                      </p:tavLst>
                                    </p:anim>
                                    <p:anim calcmode="lin" valueType="num">
                                      <p:cBhvr>
                                        <p:cTn id="53" dur="50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strips(upLeft)">
                                      <p:cBhvr>
                                        <p:cTn id="64" dur="500"/>
                                        <p:tgtEl>
                                          <p:spTgt spid="54"/>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ppt_x</p:attrName>
                                        </p:attrNameLst>
                                      </p:cBhvr>
                                      <p:tavLst>
                                        <p:tav tm="0">
                                          <p:val>
                                            <p:strVal val="#ppt_x"/>
                                          </p:val>
                                        </p:tav>
                                        <p:tav tm="100000">
                                          <p:val>
                                            <p:strVal val="#ppt_x"/>
                                          </p:val>
                                        </p:tav>
                                      </p:tavLst>
                                    </p:anim>
                                    <p:anim calcmode="lin" valueType="num">
                                      <p:cBhvr>
                                        <p:cTn id="69" dur="500" fill="hold"/>
                                        <p:tgtEl>
                                          <p:spTgt spid="56"/>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56"/>
                                        </p:tgtEl>
                                        <p:attrNameLst>
                                          <p:attrName>r</p:attrName>
                                        </p:attrNameLst>
                                      </p:cBhvr>
                                    </p:animRot>
                                    <p:animRot by="-240000">
                                      <p:cBhvr>
                                        <p:cTn id="73" dur="100" fill="hold">
                                          <p:stCondLst>
                                            <p:cond delay="100"/>
                                          </p:stCondLst>
                                        </p:cTn>
                                        <p:tgtEl>
                                          <p:spTgt spid="56"/>
                                        </p:tgtEl>
                                        <p:attrNameLst>
                                          <p:attrName>r</p:attrName>
                                        </p:attrNameLst>
                                      </p:cBhvr>
                                    </p:animRot>
                                    <p:animRot by="240000">
                                      <p:cBhvr>
                                        <p:cTn id="74" dur="100" fill="hold">
                                          <p:stCondLst>
                                            <p:cond delay="200"/>
                                          </p:stCondLst>
                                        </p:cTn>
                                        <p:tgtEl>
                                          <p:spTgt spid="56"/>
                                        </p:tgtEl>
                                        <p:attrNameLst>
                                          <p:attrName>r</p:attrName>
                                        </p:attrNameLst>
                                      </p:cBhvr>
                                    </p:animRot>
                                    <p:animRot by="-240000">
                                      <p:cBhvr>
                                        <p:cTn id="75" dur="100" fill="hold">
                                          <p:stCondLst>
                                            <p:cond delay="300"/>
                                          </p:stCondLst>
                                        </p:cTn>
                                        <p:tgtEl>
                                          <p:spTgt spid="56"/>
                                        </p:tgtEl>
                                        <p:attrNameLst>
                                          <p:attrName>r</p:attrName>
                                        </p:attrNameLst>
                                      </p:cBhvr>
                                    </p:animRot>
                                    <p:animRot by="120000">
                                      <p:cBhvr>
                                        <p:cTn id="76" dur="100" fill="hold">
                                          <p:stCondLst>
                                            <p:cond delay="400"/>
                                          </p:stCondLst>
                                        </p:cTn>
                                        <p:tgtEl>
                                          <p:spTgt spid="56"/>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strips(upLeft)">
                                      <p:cBhvr>
                                        <p:cTn id="80" dur="500"/>
                                        <p:tgtEl>
                                          <p:spTgt spid="57"/>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500" fill="hold"/>
                                        <p:tgtEl>
                                          <p:spTgt spid="58"/>
                                        </p:tgtEl>
                                        <p:attrNameLst>
                                          <p:attrName>ppt_x</p:attrName>
                                        </p:attrNameLst>
                                      </p:cBhvr>
                                      <p:tavLst>
                                        <p:tav tm="0">
                                          <p:val>
                                            <p:strVal val="#ppt_x"/>
                                          </p:val>
                                        </p:tav>
                                        <p:tav tm="100000">
                                          <p:val>
                                            <p:strVal val="#ppt_x"/>
                                          </p:val>
                                        </p:tav>
                                      </p:tavLst>
                                    </p:anim>
                                    <p:anim calcmode="lin" valueType="num">
                                      <p:cBhvr>
                                        <p:cTn id="85" dur="500" fill="hold"/>
                                        <p:tgtEl>
                                          <p:spTgt spid="58"/>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58"/>
                                        </p:tgtEl>
                                        <p:attrNameLst>
                                          <p:attrName>r</p:attrName>
                                        </p:attrNameLst>
                                      </p:cBhvr>
                                    </p:animRot>
                                    <p:animRot by="-240000">
                                      <p:cBhvr>
                                        <p:cTn id="89" dur="100" fill="hold">
                                          <p:stCondLst>
                                            <p:cond delay="100"/>
                                          </p:stCondLst>
                                        </p:cTn>
                                        <p:tgtEl>
                                          <p:spTgt spid="58"/>
                                        </p:tgtEl>
                                        <p:attrNameLst>
                                          <p:attrName>r</p:attrName>
                                        </p:attrNameLst>
                                      </p:cBhvr>
                                    </p:animRot>
                                    <p:animRot by="240000">
                                      <p:cBhvr>
                                        <p:cTn id="90" dur="100" fill="hold">
                                          <p:stCondLst>
                                            <p:cond delay="200"/>
                                          </p:stCondLst>
                                        </p:cTn>
                                        <p:tgtEl>
                                          <p:spTgt spid="58"/>
                                        </p:tgtEl>
                                        <p:attrNameLst>
                                          <p:attrName>r</p:attrName>
                                        </p:attrNameLst>
                                      </p:cBhvr>
                                    </p:animRot>
                                    <p:animRot by="-240000">
                                      <p:cBhvr>
                                        <p:cTn id="91" dur="100" fill="hold">
                                          <p:stCondLst>
                                            <p:cond delay="300"/>
                                          </p:stCondLst>
                                        </p:cTn>
                                        <p:tgtEl>
                                          <p:spTgt spid="58"/>
                                        </p:tgtEl>
                                        <p:attrNameLst>
                                          <p:attrName>r</p:attrName>
                                        </p:attrNameLst>
                                      </p:cBhvr>
                                    </p:animRot>
                                    <p:animRot by="120000">
                                      <p:cBhvr>
                                        <p:cTn id="92" dur="100" fill="hold">
                                          <p:stCondLst>
                                            <p:cond delay="400"/>
                                          </p:stCondLst>
                                        </p:cTn>
                                        <p:tgtEl>
                                          <p:spTgt spid="58"/>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strips(upLeft)">
                                      <p:cBhvr>
                                        <p:cTn id="9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2" grpId="0" animBg="1"/>
      <p:bldP spid="52" grpId="1" animBg="1"/>
      <p:bldP spid="53" grpId="0" animBg="1"/>
      <p:bldP spid="53" grpId="1" animBg="1"/>
      <p:bldP spid="54" grpId="0"/>
      <p:bldP spid="55" grpId="0"/>
      <p:bldP spid="56" grpId="0" animBg="1"/>
      <p:bldP spid="56" grpId="1" animBg="1"/>
      <p:bldP spid="57" grpId="0"/>
      <p:bldP spid="58" grpId="0" animBg="1"/>
      <p:bldP spid="58" grpId="1" animBg="1"/>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8547565" y="1268761"/>
            <a:ext cx="1528556" cy="15303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6" tIns="60953" rIns="121906" bIns="60953" anchor="ctr"/>
          <a:lstStyle/>
          <a:p>
            <a:pPr algn="ctr" defTabSz="1218565">
              <a:defRPr/>
            </a:pPr>
            <a:endParaRPr lang="zh-CN" altLang="en-US" sz="2800" dirty="0">
              <a:solidFill>
                <a:srgbClr val="0070C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14" name="椭圆 13"/>
          <p:cNvSpPr/>
          <p:nvPr/>
        </p:nvSpPr>
        <p:spPr>
          <a:xfrm>
            <a:off x="1995250" y="1268761"/>
            <a:ext cx="1528556" cy="15303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6" tIns="60953" rIns="121906" bIns="60953" anchor="ctr"/>
          <a:lstStyle/>
          <a:p>
            <a:pPr algn="ctr" defTabSz="1218565">
              <a:defRPr/>
            </a:pPr>
            <a:endParaRPr lang="zh-CN" altLang="en-US" sz="2800" dirty="0">
              <a:solidFill>
                <a:prstClr val="white"/>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15" name="Text Box 10"/>
          <p:cNvSpPr txBox="1">
            <a:spLocks noChangeArrowheads="1"/>
          </p:cNvSpPr>
          <p:nvPr/>
        </p:nvSpPr>
        <p:spPr bwMode="auto">
          <a:xfrm>
            <a:off x="8545066" y="1603056"/>
            <a:ext cx="1486129" cy="984871"/>
          </a:xfrm>
          <a:prstGeom prst="rect">
            <a:avLst/>
          </a:prstGeom>
          <a:noFill/>
          <a:ln w="9525">
            <a:noFill/>
            <a:miter lim="800000"/>
          </a:ln>
        </p:spPr>
        <p:txBody>
          <a:bodyPr wrap="square" lIns="121906" tIns="60953" rIns="121906" bIns="60953">
            <a:spAutoFit/>
          </a:bodyPr>
          <a:lstStyle/>
          <a:p>
            <a:pPr algn="ctr" defTabSz="1218565"/>
            <a:r>
              <a:rPr lang="vi-VN" altLang="zh-CN" sz="2800" b="1"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rPr>
              <a:t>NGƯỜI THÂN</a:t>
            </a:r>
            <a:endParaRPr lang="zh-CN" altLang="en-US" sz="2800" b="1"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6" name="Text Box 15"/>
          <p:cNvSpPr txBox="1">
            <a:spLocks noChangeArrowheads="1"/>
          </p:cNvSpPr>
          <p:nvPr/>
        </p:nvSpPr>
        <p:spPr bwMode="auto">
          <a:xfrm>
            <a:off x="2064346" y="1589107"/>
            <a:ext cx="1474156" cy="984871"/>
          </a:xfrm>
          <a:prstGeom prst="rect">
            <a:avLst/>
          </a:prstGeom>
          <a:noFill/>
          <a:ln w="9525">
            <a:noFill/>
            <a:miter lim="800000"/>
          </a:ln>
        </p:spPr>
        <p:txBody>
          <a:bodyPr wrap="square" lIns="121906" tIns="60953" rIns="121906" bIns="60953">
            <a:spAutoFit/>
          </a:bodyPr>
          <a:lstStyle/>
          <a:p>
            <a:pPr algn="ctr" defTabSz="1218565"/>
            <a:r>
              <a:rPr lang="vi-VN" altLang="zh-CN" sz="2800" b="1"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rPr>
              <a:t>BẢN THÂN</a:t>
            </a:r>
            <a:endParaRPr lang="zh-CN" altLang="en-US" sz="2800" b="1"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7" name="Freeform 10"/>
          <p:cNvSpPr/>
          <p:nvPr/>
        </p:nvSpPr>
        <p:spPr bwMode="gray">
          <a:xfrm>
            <a:off x="3864725" y="1403699"/>
            <a:ext cx="4392019" cy="317501"/>
          </a:xfrm>
          <a:custGeom>
            <a:avLst/>
            <a:gdLst>
              <a:gd name="T0" fmla="*/ 0 w 2347"/>
              <a:gd name="T1" fmla="*/ 188 h 336"/>
              <a:gd name="T2" fmla="*/ 0 w 2347"/>
              <a:gd name="T3" fmla="*/ 336 h 336"/>
              <a:gd name="T4" fmla="*/ 2347 w 2347"/>
              <a:gd name="T5" fmla="*/ 336 h 336"/>
              <a:gd name="T6" fmla="*/ 2005 w 2347"/>
              <a:gd name="T7" fmla="*/ 0 h 336"/>
              <a:gd name="T8" fmla="*/ 2005 w 2347"/>
              <a:gd name="T9" fmla="*/ 189 h 336"/>
              <a:gd name="T10" fmla="*/ 0 w 2347"/>
              <a:gd name="T11" fmla="*/ 188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solidFill>
            <a:schemeClr val="accent1"/>
          </a:solidFill>
          <a:ln>
            <a:noFill/>
          </a:ln>
        </p:spPr>
        <p:txBody>
          <a:bodyPr wrap="none" lIns="121906" tIns="60953" rIns="121906" bIns="60953" anchor="ctr"/>
          <a:lstStyle/>
          <a:p>
            <a:pPr defTabSz="1218565">
              <a:defRPr/>
            </a:pPr>
            <a:endParaRPr lang="zh-CN" altLang="en-US" sz="2800" dirty="0">
              <a:solidFill>
                <a:srgbClr val="0070C0"/>
              </a:solidFill>
              <a:latin typeface="Times New Roman" panose="02020603050405020304" pitchFamily="18" charset="0"/>
              <a:cs typeface="Times New Roman" panose="02020603050405020304" pitchFamily="18" charset="0"/>
            </a:endParaRPr>
          </a:p>
        </p:txBody>
      </p:sp>
      <p:sp>
        <p:nvSpPr>
          <p:cNvPr id="19" name="Text Box 18"/>
          <p:cNvSpPr txBox="1">
            <a:spLocks noChangeArrowheads="1"/>
          </p:cNvSpPr>
          <p:nvPr/>
        </p:nvSpPr>
        <p:spPr bwMode="auto">
          <a:xfrm>
            <a:off x="1056234" y="2949285"/>
            <a:ext cx="4557700" cy="1415758"/>
          </a:xfrm>
          <a:prstGeom prst="rect">
            <a:avLst/>
          </a:prstGeom>
          <a:noFill/>
          <a:ln>
            <a:noFill/>
          </a:ln>
          <a:effectLst/>
        </p:spPr>
        <p:txBody>
          <a:bodyPr wrap="square" lIns="121906" tIns="60953" rIns="121906" bIns="60953" anchor="b">
            <a:spAutoFit/>
          </a:bodyPr>
          <a:lstStyle/>
          <a:p>
            <a:pPr algn="just" defTabSz="1218565">
              <a:defRPr/>
            </a:pPr>
            <a:r>
              <a:rPr lang="vi-VN" altLang="zh-CN" sz="2800" b="1" dirty="0">
                <a:solidFill>
                  <a:prstClr val="white">
                    <a:lumMod val="50000"/>
                  </a:prstClr>
                </a:solidFill>
                <a:latin typeface="Times New Roman" panose="02020603050405020304" pitchFamily="18" charset="0"/>
                <a:ea typeface="Microsoft YaHei" panose="020B0503020204020204" pitchFamily="34" charset="-122"/>
                <a:cs typeface="Times New Roman" panose="02020603050405020304" pitchFamily="18" charset="0"/>
              </a:rPr>
              <a:t>Lắng nghe tích cực khi tiếp nhận ý kiến đóng góp từ người thân trong gia đình</a:t>
            </a:r>
            <a:endParaRPr lang="zh-CN" altLang="en-US" sz="2800" dirty="0">
              <a:solidFill>
                <a:prstClr val="white">
                  <a:lumMod val="50000"/>
                </a:prst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0" name="Text Box 19"/>
          <p:cNvSpPr txBox="1">
            <a:spLocks noChangeArrowheads="1"/>
          </p:cNvSpPr>
          <p:nvPr/>
        </p:nvSpPr>
        <p:spPr bwMode="auto">
          <a:xfrm>
            <a:off x="3606727" y="1784281"/>
            <a:ext cx="4706899" cy="553984"/>
          </a:xfrm>
          <a:prstGeom prst="rect">
            <a:avLst/>
          </a:prstGeom>
          <a:noFill/>
          <a:ln w="9525">
            <a:noFill/>
            <a:miter lim="800000"/>
          </a:ln>
        </p:spPr>
        <p:txBody>
          <a:bodyPr wrap="square" lIns="121906" tIns="60953" rIns="121906" bIns="60953">
            <a:spAutoFit/>
          </a:bodyPr>
          <a:lstStyle/>
          <a:p>
            <a:pPr algn="ctr" defTabSz="1218565">
              <a:spcBef>
                <a:spcPct val="50000"/>
              </a:spcBef>
            </a:pPr>
            <a:r>
              <a:rPr lang="vi-VN" altLang="zh-CN" sz="2800" b="1" dirty="0">
                <a:solidFill>
                  <a:prstClr val="white">
                    <a:lumMod val="50000"/>
                  </a:prstClr>
                </a:solidFill>
                <a:latin typeface="Times New Roman" panose="02020603050405020304" pitchFamily="18" charset="0"/>
                <a:ea typeface="Microsoft YaHei" panose="020B0503020204020204" pitchFamily="34" charset="-122"/>
                <a:cs typeface="Times New Roman" panose="02020603050405020304" pitchFamily="18" charset="0"/>
              </a:rPr>
              <a:t>LẮNG NGHE TÍCH CỰC</a:t>
            </a:r>
            <a:endParaRPr lang="zh-CN" altLang="en-US" sz="2800" b="1" dirty="0">
              <a:solidFill>
                <a:prstClr val="white">
                  <a:lumMod val="50000"/>
                </a:prst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1" name="Text Box 20"/>
          <p:cNvSpPr txBox="1">
            <a:spLocks noChangeArrowheads="1"/>
          </p:cNvSpPr>
          <p:nvPr/>
        </p:nvSpPr>
        <p:spPr bwMode="auto">
          <a:xfrm>
            <a:off x="5962321" y="3037356"/>
            <a:ext cx="5059821" cy="984871"/>
          </a:xfrm>
          <a:prstGeom prst="rect">
            <a:avLst/>
          </a:prstGeom>
          <a:noFill/>
          <a:ln>
            <a:noFill/>
          </a:ln>
          <a:effectLst/>
        </p:spPr>
        <p:txBody>
          <a:bodyPr wrap="square" lIns="121906" tIns="60953" rIns="121906" bIns="60953" anchor="b">
            <a:spAutoFit/>
          </a:bodyPr>
          <a:lstStyle/>
          <a:p>
            <a:pPr algn="just" defTabSz="1218565">
              <a:defRPr/>
            </a:pPr>
            <a:r>
              <a:rPr lang="vi-VN" altLang="zh-CN" sz="2800" b="1" dirty="0">
                <a:solidFill>
                  <a:prstClr val="white">
                    <a:lumMod val="50000"/>
                  </a:prstClr>
                </a:solidFill>
                <a:latin typeface="Times New Roman" panose="02020603050405020304" pitchFamily="18" charset="0"/>
                <a:ea typeface="Microsoft YaHei" panose="020B0503020204020204" pitchFamily="34" charset="-122"/>
                <a:cs typeface="Times New Roman" panose="02020603050405020304" pitchFamily="18" charset="0"/>
              </a:rPr>
              <a:t>Tránh những việc làm cho người thân bị tổn thương </a:t>
            </a:r>
            <a:endParaRPr lang="zh-CN" altLang="en-US" sz="2800" dirty="0">
              <a:solidFill>
                <a:prstClr val="white">
                  <a:lumMod val="50000"/>
                </a:prst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23" name="直接连接符 22"/>
          <p:cNvCxnSpPr/>
          <p:nvPr/>
        </p:nvCxnSpPr>
        <p:spPr>
          <a:xfrm>
            <a:off x="5847591" y="2780929"/>
            <a:ext cx="0" cy="162083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AutoShape 18"/>
          <p:cNvSpPr>
            <a:spLocks noChangeArrowheads="1"/>
          </p:cNvSpPr>
          <p:nvPr/>
        </p:nvSpPr>
        <p:spPr bwMode="auto">
          <a:xfrm>
            <a:off x="1171447" y="4794324"/>
            <a:ext cx="9850696" cy="1441128"/>
          </a:xfrm>
          <a:prstGeom prst="roundRect">
            <a:avLst>
              <a:gd name="adj" fmla="val 4690"/>
            </a:avLst>
          </a:prstGeom>
          <a:noFill/>
          <a:ln w="34925">
            <a:solidFill>
              <a:schemeClr val="accent4">
                <a:alpha val="60000"/>
              </a:schemeClr>
            </a:solidFill>
            <a:round/>
          </a:ln>
        </p:spPr>
        <p:txBody>
          <a:bodyPr wrap="none" lIns="121906" tIns="60953" rIns="121906" bIns="60953" anchor="ctr"/>
          <a:lstStyle/>
          <a:p>
            <a:pPr defTabSz="1218565"/>
            <a:endParaRPr lang="zh-CN" altLang="en-US" sz="2800" dirty="0">
              <a:solidFill>
                <a:prstClr val="black"/>
              </a:solidFill>
              <a:latin typeface="Times New Roman" panose="02020603050405020304" pitchFamily="18" charset="0"/>
              <a:cs typeface="Times New Roman" panose="02020603050405020304" pitchFamily="18" charset="0"/>
            </a:endParaRPr>
          </a:p>
        </p:txBody>
      </p:sp>
      <p:sp>
        <p:nvSpPr>
          <p:cNvPr id="26" name="AutoShape 19"/>
          <p:cNvSpPr>
            <a:spLocks noChangeArrowheads="1"/>
          </p:cNvSpPr>
          <p:nvPr/>
        </p:nvSpPr>
        <p:spPr bwMode="gray">
          <a:xfrm>
            <a:off x="4706825" y="4293351"/>
            <a:ext cx="2506701" cy="429679"/>
          </a:xfrm>
          <a:prstGeom prst="roundRect">
            <a:avLst>
              <a:gd name="adj" fmla="val 34483"/>
            </a:avLst>
          </a:prstGeom>
          <a:solidFill>
            <a:schemeClr val="accent3"/>
          </a:solidFill>
          <a:ln w="9525">
            <a:noFill/>
            <a:round/>
          </a:ln>
          <a:effectLst/>
        </p:spPr>
        <p:txBody>
          <a:bodyPr wrap="none" lIns="121906" tIns="60953" rIns="121906" bIns="60953" anchor="ctr"/>
          <a:lstStyle/>
          <a:p>
            <a:pPr algn="ctr" defTabSz="1218565">
              <a:defRPr/>
            </a:pPr>
            <a:r>
              <a:rPr lang="vi-VN" altLang="zh-CN" sz="2800"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rPr>
              <a:t>NGƯỢC LẠI</a:t>
            </a:r>
            <a:endParaRPr lang="zh-CN" altLang="en-US" sz="2800" dirty="0">
              <a:solidFill>
                <a:prstClr val="white"/>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2" name="Freeform 10"/>
          <p:cNvSpPr/>
          <p:nvPr/>
        </p:nvSpPr>
        <p:spPr bwMode="gray">
          <a:xfrm flipH="1" flipV="1">
            <a:off x="3864725" y="2345700"/>
            <a:ext cx="4392019" cy="317501"/>
          </a:xfrm>
          <a:custGeom>
            <a:avLst/>
            <a:gdLst>
              <a:gd name="T0" fmla="*/ 0 w 2347"/>
              <a:gd name="T1" fmla="*/ 188 h 336"/>
              <a:gd name="T2" fmla="*/ 0 w 2347"/>
              <a:gd name="T3" fmla="*/ 336 h 336"/>
              <a:gd name="T4" fmla="*/ 2347 w 2347"/>
              <a:gd name="T5" fmla="*/ 336 h 336"/>
              <a:gd name="T6" fmla="*/ 2005 w 2347"/>
              <a:gd name="T7" fmla="*/ 0 h 336"/>
              <a:gd name="T8" fmla="*/ 2005 w 2347"/>
              <a:gd name="T9" fmla="*/ 189 h 336"/>
              <a:gd name="T10" fmla="*/ 0 w 2347"/>
              <a:gd name="T11" fmla="*/ 188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solidFill>
            <a:schemeClr val="accent2"/>
          </a:solidFill>
          <a:ln>
            <a:noFill/>
          </a:ln>
        </p:spPr>
        <p:txBody>
          <a:bodyPr wrap="none" lIns="121906" tIns="60953" rIns="121906" bIns="60953" anchor="ctr"/>
          <a:lstStyle/>
          <a:p>
            <a:pPr defTabSz="1218565">
              <a:defRPr/>
            </a:pPr>
            <a:endParaRPr lang="zh-CN" altLang="en-US" sz="2800" dirty="0">
              <a:solidFill>
                <a:srgbClr val="0070C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1436524" y="4994154"/>
            <a:ext cx="9320541" cy="982345"/>
          </a:xfrm>
          <a:prstGeom prst="rect">
            <a:avLst/>
          </a:prstGeom>
          <a:noFill/>
        </p:spPr>
        <p:txBody>
          <a:bodyPr wrap="square" lIns="121906" tIns="60953" rIns="121906" bIns="60953" rtlCol="0">
            <a:spAutoFit/>
          </a:bodyPr>
          <a:lstStyle/>
          <a:p>
            <a:pPr algn="ctr" defTabSz="1218565"/>
            <a:r>
              <a:rPr lang="vi-VN" altLang="zh-CN" sz="2800" dirty="0">
                <a:latin typeface="Times New Roman" panose="02020603050405020304" pitchFamily="18" charset="0"/>
                <a:ea typeface="Microsoft YaHei" panose="020B0503020204020204" pitchFamily="34" charset="-122"/>
                <a:cs typeface="Times New Roman" panose="02020603050405020304" pitchFamily="18" charset="0"/>
              </a:rPr>
              <a:t>Người thân trong gía đình cũng cần chia s</a:t>
            </a:r>
            <a:r>
              <a:rPr lang="vi-VN" altLang="zh-CN" sz="2800" dirty="0">
                <a:latin typeface="Times New Roman" panose="02020603050405020304" pitchFamily="18" charset="0"/>
                <a:ea typeface="Microsoft YaHei" panose="020B0503020204020204" pitchFamily="34" charset="-122"/>
                <a:cs typeface="Times New Roman" panose="02020603050405020304" pitchFamily="18" charset="0"/>
              </a:rPr>
              <a:t>ẻ những suy nghĩ của bản thân, cần động viên, quan tâm đến nhau</a:t>
            </a:r>
            <a:endParaRPr lang="en-US" altLang="zh-CN" sz="2800"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2" name="矩形 21"/>
          <p:cNvSpPr/>
          <p:nvPr/>
        </p:nvSpPr>
        <p:spPr>
          <a:xfrm>
            <a:off x="1617" y="261626"/>
            <a:ext cx="213755"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400">
              <a:defRPr/>
            </a:pPr>
            <a:endParaRPr lang="zh-CN" altLang="en-US" sz="2800" dirty="0">
              <a:solidFill>
                <a:srgbClr val="E7E6E6">
                  <a:lumMod val="50000"/>
                </a:srgbClr>
              </a:solidFill>
              <a:latin typeface="Times New Roman" panose="02020603050405020304" pitchFamily="18" charset="0"/>
              <a:ea typeface="SimSun" panose="02010600030101010101" pitchFamily="2" charset="-122"/>
              <a:cs typeface="Times New Roman" panose="02020603050405020304" pitchFamily="18" charset="0"/>
              <a:sym typeface="+mn-lt"/>
            </a:endParaRPr>
          </a:p>
        </p:txBody>
      </p:sp>
      <p:sp>
        <p:nvSpPr>
          <p:cNvPr id="2" name="文本框 32"/>
          <p:cNvSpPr txBox="1"/>
          <p:nvPr/>
        </p:nvSpPr>
        <p:spPr>
          <a:xfrm>
            <a:off x="215372" y="247982"/>
            <a:ext cx="4602432" cy="523198"/>
          </a:xfrm>
          <a:prstGeom prst="rect">
            <a:avLst/>
          </a:prstGeom>
          <a:noFill/>
        </p:spPr>
        <p:txBody>
          <a:bodyPr wrap="none" lIns="91417" tIns="45709" rIns="91417" bIns="45709">
            <a:spAutoFit/>
          </a:bodyPr>
          <a:lstStyle/>
          <a:p>
            <a:r>
              <a:rPr lang="vi-VN" altLang="zh-CN" sz="2800" dirty="0">
                <a:solidFill>
                  <a:schemeClr val="tx1">
                    <a:lumMod val="75000"/>
                    <a:lumOff val="25000"/>
                  </a:schemeClr>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THẢO LUẬN TÌNH HUỐNG</a:t>
            </a:r>
            <a:endParaRPr lang="en-US" altLang="zh-CN" sz="2800" dirty="0">
              <a:solidFill>
                <a:schemeClr val="tx1">
                  <a:lumMod val="75000"/>
                  <a:lumOff val="25000"/>
                </a:schemeClr>
              </a:solidFill>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4/3*#ppt_w"/>
                                          </p:val>
                                        </p:tav>
                                        <p:tav tm="100000">
                                          <p:val>
                                            <p:strVal val="#ppt_w"/>
                                          </p:val>
                                        </p:tav>
                                      </p:tavLst>
                                    </p:anim>
                                    <p:anim calcmode="lin" valueType="num">
                                      <p:cBhvr>
                                        <p:cTn id="8" dur="500" fill="hold"/>
                                        <p:tgtEl>
                                          <p:spTgt spid="14"/>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strVal val="4/3*#ppt_w"/>
                                          </p:val>
                                        </p:tav>
                                        <p:tav tm="100000">
                                          <p:val>
                                            <p:strVal val="#ppt_w"/>
                                          </p:val>
                                        </p:tav>
                                      </p:tavLst>
                                    </p:anim>
                                    <p:anim calcmode="lin" valueType="num">
                                      <p:cBhvr>
                                        <p:cTn id="12" dur="500" fill="hold"/>
                                        <p:tgtEl>
                                          <p:spTgt spid="13"/>
                                        </p:tgtEl>
                                        <p:attrNameLst>
                                          <p:attrName>ppt_h</p:attrName>
                                        </p:attrNameLst>
                                      </p:cBhvr>
                                      <p:tavLst>
                                        <p:tav tm="0">
                                          <p:val>
                                            <p:strVal val="4/3*#ppt_h"/>
                                          </p:val>
                                        </p:tav>
                                        <p:tav tm="100000">
                                          <p:val>
                                            <p:strVal val="#ppt_h"/>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p:tgtEl>
                                          <p:spTgt spid="17"/>
                                        </p:tgtEl>
                                        <p:attrNameLst>
                                          <p:attrName>ppt_x</p:attrName>
                                        </p:attrNameLst>
                                      </p:cBhvr>
                                      <p:tavLst>
                                        <p:tav tm="0">
                                          <p:val>
                                            <p:strVal val="#ppt_x-#ppt_w*1.125000"/>
                                          </p:val>
                                        </p:tav>
                                        <p:tav tm="100000">
                                          <p:val>
                                            <p:strVal val="#ppt_x"/>
                                          </p:val>
                                        </p:tav>
                                      </p:tavLst>
                                    </p:anim>
                                    <p:animEffect transition="in" filter="wipe(right)">
                                      <p:cBhvr>
                                        <p:cTn id="23" dur="500"/>
                                        <p:tgtEl>
                                          <p:spTgt spid="17"/>
                                        </p:tgtEl>
                                      </p:cBhvr>
                                    </p:animEffect>
                                  </p:childTnLst>
                                </p:cTn>
                              </p:par>
                              <p:par>
                                <p:cTn id="24" presetID="12" presetClass="entr" presetSubtype="2"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p:tgtEl>
                                          <p:spTgt spid="32"/>
                                        </p:tgtEl>
                                        <p:attrNameLst>
                                          <p:attrName>ppt_x</p:attrName>
                                        </p:attrNameLst>
                                      </p:cBhvr>
                                      <p:tavLst>
                                        <p:tav tm="0">
                                          <p:val>
                                            <p:strVal val="#ppt_x+#ppt_w*1.125000"/>
                                          </p:val>
                                        </p:tav>
                                        <p:tav tm="100000">
                                          <p:val>
                                            <p:strVal val="#ppt_x"/>
                                          </p:val>
                                        </p:tav>
                                      </p:tavLst>
                                    </p:anim>
                                    <p:animEffect transition="in" filter="wipe(left)">
                                      <p:cBhvr>
                                        <p:cTn id="27" dur="500"/>
                                        <p:tgtEl>
                                          <p:spTgt spid="32"/>
                                        </p:tgtEl>
                                      </p:cBhvr>
                                    </p:animEffect>
                                  </p:childTnLst>
                                </p:cTn>
                              </p:par>
                            </p:childTnLst>
                          </p:cTn>
                        </p:par>
                        <p:par>
                          <p:cTn id="28" fill="hold">
                            <p:stCondLst>
                              <p:cond delay="1000"/>
                            </p:stCondLst>
                            <p:childTnLst>
                              <p:par>
                                <p:cTn id="29" presetID="16" presetClass="entr" presetSubtype="37"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outVertical)">
                                      <p:cBhvr>
                                        <p:cTn id="31" dur="500"/>
                                        <p:tgtEl>
                                          <p:spTgt spid="20"/>
                                        </p:tgtEl>
                                      </p:cBhvr>
                                    </p:animEffect>
                                  </p:childTnLst>
                                </p:cTn>
                              </p:par>
                            </p:childTnLst>
                          </p:cTn>
                        </p:par>
                        <p:par>
                          <p:cTn id="32" fill="hold">
                            <p:stCondLst>
                              <p:cond delay="1500"/>
                            </p:stCondLst>
                            <p:childTnLst>
                              <p:par>
                                <p:cTn id="33" presetID="22" presetClass="entr" presetSubtype="1"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up)">
                                      <p:cBhvr>
                                        <p:cTn id="35" dur="500"/>
                                        <p:tgtEl>
                                          <p:spTgt spid="23"/>
                                        </p:tgtEl>
                                      </p:cBhvr>
                                    </p:animEffect>
                                  </p:childTnLst>
                                </p:cTn>
                              </p:par>
                            </p:childTnLst>
                          </p:cTn>
                        </p:par>
                        <p:par>
                          <p:cTn id="36" fill="hold">
                            <p:stCondLst>
                              <p:cond delay="2000"/>
                            </p:stCondLst>
                            <p:childTnLst>
                              <p:par>
                                <p:cTn id="37" presetID="12" presetClass="entr" presetSubtype="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p:tgtEl>
                                          <p:spTgt spid="21"/>
                                        </p:tgtEl>
                                        <p:attrNameLst>
                                          <p:attrName>ppt_x</p:attrName>
                                        </p:attrNameLst>
                                      </p:cBhvr>
                                      <p:tavLst>
                                        <p:tav tm="0">
                                          <p:val>
                                            <p:strVal val="#ppt_x-#ppt_w*1.125000"/>
                                          </p:val>
                                        </p:tav>
                                        <p:tav tm="100000">
                                          <p:val>
                                            <p:strVal val="#ppt_x"/>
                                          </p:val>
                                        </p:tav>
                                      </p:tavLst>
                                    </p:anim>
                                    <p:animEffect transition="in" filter="wipe(right)">
                                      <p:cBhvr>
                                        <p:cTn id="40" dur="500"/>
                                        <p:tgtEl>
                                          <p:spTgt spid="21"/>
                                        </p:tgtEl>
                                      </p:cBhvr>
                                    </p:animEffect>
                                  </p:childTnLst>
                                </p:cTn>
                              </p:par>
                              <p:par>
                                <p:cTn id="41" presetID="12" presetClass="entr" presetSubtype="2"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ppt_x</p:attrName>
                                        </p:attrNameLst>
                                      </p:cBhvr>
                                      <p:tavLst>
                                        <p:tav tm="0">
                                          <p:val>
                                            <p:strVal val="#ppt_x+#ppt_w*1.125000"/>
                                          </p:val>
                                        </p:tav>
                                        <p:tav tm="100000">
                                          <p:val>
                                            <p:strVal val="#ppt_x"/>
                                          </p:val>
                                        </p:tav>
                                      </p:tavLst>
                                    </p:anim>
                                    <p:animEffect transition="in" filter="wipe(left)">
                                      <p:cBhvr>
                                        <p:cTn id="44" dur="500"/>
                                        <p:tgtEl>
                                          <p:spTgt spid="19"/>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down)">
                                      <p:cBhvr>
                                        <p:cTn id="51" dur="500"/>
                                        <p:tgtEl>
                                          <p:spTgt spid="24"/>
                                        </p:tgtEl>
                                      </p:cBhvr>
                                    </p:animEffect>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up)">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P spid="17" grpId="0" animBg="1"/>
      <p:bldP spid="19" grpId="0"/>
      <p:bldP spid="20" grpId="0"/>
      <p:bldP spid="21" grpId="0"/>
      <p:bldP spid="24" grpId="0" animBg="1"/>
      <p:bldP spid="26" grpId="0" animBg="1"/>
      <p:bldP spid="32" grpId="0" animBg="1"/>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 clipart&#10;&#10;Description automatically generated"/>
          <p:cNvPicPr>
            <a:picLocks noChangeAspect="1"/>
          </p:cNvPicPr>
          <p:nvPr/>
        </p:nvPicPr>
        <p:blipFill rotWithShape="1">
          <a:blip r:embed="rId1">
            <a:extLst>
              <a:ext uri="{28A0092B-C50C-407E-A947-70E740481C1C}">
                <a14:useLocalDpi xmlns:a14="http://schemas.microsoft.com/office/drawing/2010/main" val="0"/>
              </a:ext>
            </a:extLst>
          </a:blip>
          <a:srcRect t="17279"/>
          <a:stretch>
            <a:fillRect/>
          </a:stretch>
        </p:blipFill>
        <p:spPr>
          <a:xfrm>
            <a:off x="814" y="10"/>
            <a:ext cx="12191980" cy="6857990"/>
          </a:xfrm>
          <a:prstGeom prst="rect">
            <a:avLst/>
          </a:prstGeom>
        </p:spPr>
      </p:pic>
      <p:sp>
        <p:nvSpPr>
          <p:cNvPr id="9" name="Freeform 5"/>
          <p:cNvSpPr>
            <a:spLocks noGrp="1" noRot="1" noChangeAspect="1" noMove="1" noResize="1" noEditPoints="1" noAdjustHandles="1" noChangeArrowheads="1" noChangeShapeType="1" noTextEdit="1"/>
          </p:cNvSpPr>
          <p:nvPr/>
        </p:nvSpPr>
        <p:spPr bwMode="grayWhite">
          <a:xfrm>
            <a:off x="7489416" y="2277614"/>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fontAlgn="auto">
              <a:spcBef>
                <a:spcPts val="0"/>
              </a:spcBef>
              <a:spcAft>
                <a:spcPts val="1000"/>
              </a:spcAft>
              <a:buClr>
                <a:prstClr val="black"/>
              </a:buClr>
              <a:buSzPct val="100000"/>
            </a:pPr>
            <a:endParaRPr lang="en-US" sz="1600" cap="all">
              <a:solidFill>
                <a:prstClr val="black"/>
              </a:solidFill>
              <a:latin typeface="Calibri" panose="020F0502020204030204"/>
              <a:ea typeface="+mn-ea"/>
            </a:endParaRPr>
          </a:p>
        </p:txBody>
      </p:sp>
      <p:sp>
        <p:nvSpPr>
          <p:cNvPr id="3" name="Subtitle 2"/>
          <p:cNvSpPr>
            <a:spLocks noGrp="1"/>
          </p:cNvSpPr>
          <p:nvPr>
            <p:ph type="subTitle" idx="1"/>
          </p:nvPr>
        </p:nvSpPr>
        <p:spPr>
          <a:xfrm>
            <a:off x="6456834" y="3715448"/>
            <a:ext cx="5735960" cy="1704717"/>
          </a:xfrm>
        </p:spPr>
        <p:txBody>
          <a:bodyPr>
            <a:normAutofit/>
          </a:bodyPr>
          <a:lstStyle/>
          <a:p>
            <a:r>
              <a:rPr lang="en-US" sz="2800" dirty="0">
                <a:latin typeface="Times New Roman" panose="02020603050405020304" pitchFamily="18" charset="0"/>
                <a:cs typeface="Times New Roman" panose="02020603050405020304" pitchFamily="18" charset="0"/>
              </a:rPr>
              <a:t>CHIA SẺ THÊM NHỮNG TÌNH HUỐNG MÀ EM BIẾT VỀ VIỆC LẮNG NGHE TÍCH CỰC</a:t>
            </a:r>
            <a:endParaRPr lang="en-US" sz="2800" dirty="0">
              <a:latin typeface="Times New Roman" panose="02020603050405020304" pitchFamily="18" charset="0"/>
              <a:cs typeface="Times New Roman" panose="02020603050405020304" pitchFamily="18" charset="0"/>
            </a:endParaRPr>
          </a:p>
        </p:txBody>
      </p:sp>
      <p:cxnSp>
        <p:nvCxnSpPr>
          <p:cNvPr id="11" name="Straight Connector 10"/>
          <p:cNvCxnSpPr>
            <a:cxnSpLocks noGrp="1" noRot="1" noChangeAspect="1" noMove="1" noResize="1" noEditPoints="1" noAdjustHandles="1" noChangeArrowheads="1" noChangeShapeType="1"/>
          </p:cNvCxnSpPr>
          <p:nvPr/>
        </p:nvCxnSpPr>
        <p:spPr>
          <a:xfrm>
            <a:off x="9481125"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p:cNvSpPr>
            <a:spLocks noGrp="1" noRot="1" noChangeAspect="1" noMove="1" noResize="1" noEditPoints="1" noAdjustHandles="1" noChangeArrowheads="1" noChangeShapeType="1" noTextEdit="1"/>
          </p:cNvSpPr>
          <p:nvPr/>
        </p:nvSpPr>
        <p:spPr bwMode="ltGray">
          <a:xfrm>
            <a:off x="378117" y="343486"/>
            <a:ext cx="11440282"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526141" y="466578"/>
            <a:ext cx="11141305" cy="930447"/>
          </a:xfrm>
        </p:spPr>
        <p:txBody>
          <a:bodyPr vert="horz" lIns="91440" tIns="45720" rIns="91440" bIns="45720" rtlCol="0" anchor="b">
            <a:normAutofit/>
          </a:bodyPr>
          <a:lstStyle/>
          <a:p>
            <a:pPr algn="ctr"/>
            <a:r>
              <a:rPr lang="en-US" sz="2800" kern="1200" dirty="0" err="1">
                <a:solidFill>
                  <a:srgbClr val="FFFFFF"/>
                </a:solidFill>
                <a:latin typeface="Times New Roman" panose="02020603050405020304" pitchFamily="18" charset="0"/>
                <a:cs typeface="Times New Roman" panose="02020603050405020304" pitchFamily="18" charset="0"/>
              </a:rPr>
              <a:t>Thảo</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luận</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nhóm</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Những</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yêu</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cầu</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cần</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có</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của</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sự</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lắng</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nghe</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tích</a:t>
            </a:r>
            <a:r>
              <a:rPr lang="en-US" sz="2800" kern="1200" dirty="0">
                <a:solidFill>
                  <a:srgbClr val="FFFFFF"/>
                </a:solidFill>
                <a:latin typeface="Times New Roman" panose="02020603050405020304" pitchFamily="18" charset="0"/>
                <a:cs typeface="Times New Roman" panose="02020603050405020304" pitchFamily="18" charset="0"/>
              </a:rPr>
              <a:t> </a:t>
            </a:r>
            <a:r>
              <a:rPr lang="en-US" sz="2800" kern="1200" dirty="0" err="1">
                <a:solidFill>
                  <a:srgbClr val="FFFFFF"/>
                </a:solidFill>
                <a:latin typeface="Times New Roman" panose="02020603050405020304" pitchFamily="18" charset="0"/>
                <a:cs typeface="Times New Roman" panose="02020603050405020304" pitchFamily="18" charset="0"/>
              </a:rPr>
              <a:t>cực</a:t>
            </a:r>
            <a:endParaRPr lang="en-US" sz="2800" kern="1200" dirty="0">
              <a:solidFill>
                <a:srgbClr val="FFFFFF"/>
              </a:solidFill>
              <a:latin typeface="Times New Roman" panose="02020603050405020304" pitchFamily="18" charset="0"/>
              <a:cs typeface="Times New Roman" panose="02020603050405020304" pitchFamily="18" charset="0"/>
            </a:endParaRPr>
          </a:p>
        </p:txBody>
      </p:sp>
      <p:cxnSp>
        <p:nvCxnSpPr>
          <p:cNvPr id="12" name="Straight Connector 11"/>
          <p:cNvCxnSpPr>
            <a:cxnSpLocks noGrp="1" noRot="1" noChangeAspect="1" noMove="1" noResize="1" noEditPoints="1" noAdjustHandles="1" noChangeArrowheads="1" noChangeShapeType="1"/>
          </p:cNvCxnSpPr>
          <p:nvPr/>
        </p:nvCxnSpPr>
        <p:spPr>
          <a:xfrm>
            <a:off x="2210087" y="1448631"/>
            <a:ext cx="7773412"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Diagram&#10;&#10;Description automatically generated"/>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040765" y="2509911"/>
            <a:ext cx="10056949" cy="42314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p:cNvSpPr>
            <a:spLocks noChangeArrowheads="1"/>
          </p:cNvSpPr>
          <p:nvPr/>
        </p:nvSpPr>
        <p:spPr bwMode="auto">
          <a:xfrm>
            <a:off x="7328750" y="4062680"/>
            <a:ext cx="663570" cy="250247"/>
          </a:xfrm>
          <a:prstGeom prst="rect">
            <a:avLst/>
          </a:prstGeom>
          <a:solidFill>
            <a:schemeClr val="bg1">
              <a:lumMod val="75000"/>
            </a:schemeClr>
          </a:solidFill>
          <a:ln w="0">
            <a:noFill/>
            <a:prstDash val="solid"/>
            <a:miter lim="800000"/>
          </a:ln>
        </p:spPr>
        <p:txBody>
          <a:bodyPr vert="horz" wrap="square" lIns="86683" tIns="43341" rIns="86683" bIns="43341"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15" name="Rectangle 7"/>
          <p:cNvSpPr>
            <a:spLocks noChangeArrowheads="1"/>
          </p:cNvSpPr>
          <p:nvPr/>
        </p:nvSpPr>
        <p:spPr bwMode="auto">
          <a:xfrm>
            <a:off x="7328750" y="2272878"/>
            <a:ext cx="663570" cy="247526"/>
          </a:xfrm>
          <a:prstGeom prst="rect">
            <a:avLst/>
          </a:prstGeom>
          <a:solidFill>
            <a:schemeClr val="bg1">
              <a:lumMod val="75000"/>
            </a:schemeClr>
          </a:solidFill>
          <a:ln w="0">
            <a:noFill/>
            <a:prstDash val="solid"/>
            <a:miter lim="800000"/>
          </a:ln>
        </p:spPr>
        <p:txBody>
          <a:bodyPr vert="horz" wrap="square" lIns="86683" tIns="43341" rIns="86683" bIns="43341"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16" name="Freeform 8"/>
          <p:cNvSpPr/>
          <p:nvPr/>
        </p:nvSpPr>
        <p:spPr bwMode="auto">
          <a:xfrm>
            <a:off x="4201270" y="1606463"/>
            <a:ext cx="3791050" cy="666417"/>
          </a:xfrm>
          <a:custGeom>
            <a:avLst/>
            <a:gdLst>
              <a:gd name="T0" fmla="*/ 0 w 1394"/>
              <a:gd name="T1" fmla="*/ 0 h 245"/>
              <a:gd name="T2" fmla="*/ 1150 w 1394"/>
              <a:gd name="T3" fmla="*/ 0 h 245"/>
              <a:gd name="T4" fmla="*/ 1394 w 1394"/>
              <a:gd name="T5" fmla="*/ 245 h 245"/>
              <a:gd name="T6" fmla="*/ 241 w 1394"/>
              <a:gd name="T7" fmla="*/ 245 h 245"/>
              <a:gd name="T8" fmla="*/ 0 w 1394"/>
              <a:gd name="T9" fmla="*/ 0 h 245"/>
            </a:gdLst>
            <a:ahLst/>
            <a:cxnLst>
              <a:cxn ang="0">
                <a:pos x="T0" y="T1"/>
              </a:cxn>
              <a:cxn ang="0">
                <a:pos x="T2" y="T3"/>
              </a:cxn>
              <a:cxn ang="0">
                <a:pos x="T4" y="T5"/>
              </a:cxn>
              <a:cxn ang="0">
                <a:pos x="T6" y="T7"/>
              </a:cxn>
              <a:cxn ang="0">
                <a:pos x="T8" y="T9"/>
              </a:cxn>
            </a:cxnLst>
            <a:rect l="0" t="0" r="r" b="b"/>
            <a:pathLst>
              <a:path w="1394" h="245">
                <a:moveTo>
                  <a:pt x="0" y="0"/>
                </a:moveTo>
                <a:lnTo>
                  <a:pt x="1150" y="0"/>
                </a:lnTo>
                <a:lnTo>
                  <a:pt x="1394" y="245"/>
                </a:lnTo>
                <a:lnTo>
                  <a:pt x="241" y="245"/>
                </a:lnTo>
                <a:lnTo>
                  <a:pt x="0" y="0"/>
                </a:lnTo>
                <a:close/>
              </a:path>
            </a:pathLst>
          </a:custGeom>
          <a:solidFill>
            <a:schemeClr val="accent1"/>
          </a:solidFill>
          <a:ln w="25400" cap="flat" cmpd="sng" algn="ctr">
            <a:noFill/>
            <a:prstDash val="solid"/>
          </a:ln>
          <a:effectLst/>
        </p:spPr>
        <p:txBody>
          <a:bodyPr rot="0" spcFirstLastPara="0" vertOverflow="overflow" horzOverflow="overflow" vert="horz" wrap="square" lIns="91401" tIns="45701" rIns="91401" bIns="45701" numCol="1" spcCol="0" rtlCol="0" fromWordArt="0" anchor="ctr" anchorCtr="0" forceAA="0" compatLnSpc="1">
            <a:noAutofit/>
          </a:bodyPr>
          <a:lstStyle/>
          <a:p>
            <a:pPr algn="ctr">
              <a:lnSpc>
                <a:spcPct val="130000"/>
              </a:lnSpc>
            </a:pPr>
            <a:endParaRPr lang="zh-CN" altLang="en-US" sz="2800" kern="0"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7" name="Rectangle 9"/>
          <p:cNvSpPr>
            <a:spLocks noChangeArrowheads="1"/>
          </p:cNvSpPr>
          <p:nvPr/>
        </p:nvSpPr>
        <p:spPr bwMode="auto">
          <a:xfrm>
            <a:off x="4201271" y="3175939"/>
            <a:ext cx="655412" cy="225766"/>
          </a:xfrm>
          <a:prstGeom prst="rect">
            <a:avLst/>
          </a:prstGeom>
          <a:solidFill>
            <a:schemeClr val="bg1">
              <a:lumMod val="75000"/>
            </a:schemeClr>
          </a:solidFill>
          <a:ln w="0">
            <a:noFill/>
            <a:prstDash val="solid"/>
            <a:miter lim="800000"/>
          </a:ln>
        </p:spPr>
        <p:txBody>
          <a:bodyPr vert="horz" wrap="square" lIns="86683" tIns="43341" rIns="86683" bIns="43341"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18" name="Freeform 10"/>
          <p:cNvSpPr/>
          <p:nvPr/>
        </p:nvSpPr>
        <p:spPr bwMode="auto">
          <a:xfrm>
            <a:off x="4201270" y="3396265"/>
            <a:ext cx="3791050" cy="666417"/>
          </a:xfrm>
          <a:custGeom>
            <a:avLst/>
            <a:gdLst>
              <a:gd name="T0" fmla="*/ 0 w 1394"/>
              <a:gd name="T1" fmla="*/ 0 h 245"/>
              <a:gd name="T2" fmla="*/ 1150 w 1394"/>
              <a:gd name="T3" fmla="*/ 0 h 245"/>
              <a:gd name="T4" fmla="*/ 1394 w 1394"/>
              <a:gd name="T5" fmla="*/ 245 h 245"/>
              <a:gd name="T6" fmla="*/ 241 w 1394"/>
              <a:gd name="T7" fmla="*/ 245 h 245"/>
              <a:gd name="T8" fmla="*/ 0 w 1394"/>
              <a:gd name="T9" fmla="*/ 0 h 245"/>
            </a:gdLst>
            <a:ahLst/>
            <a:cxnLst>
              <a:cxn ang="0">
                <a:pos x="T0" y="T1"/>
              </a:cxn>
              <a:cxn ang="0">
                <a:pos x="T2" y="T3"/>
              </a:cxn>
              <a:cxn ang="0">
                <a:pos x="T4" y="T5"/>
              </a:cxn>
              <a:cxn ang="0">
                <a:pos x="T6" y="T7"/>
              </a:cxn>
              <a:cxn ang="0">
                <a:pos x="T8" y="T9"/>
              </a:cxn>
            </a:cxnLst>
            <a:rect l="0" t="0" r="r" b="b"/>
            <a:pathLst>
              <a:path w="1394" h="245">
                <a:moveTo>
                  <a:pt x="0" y="0"/>
                </a:moveTo>
                <a:lnTo>
                  <a:pt x="1150" y="0"/>
                </a:lnTo>
                <a:lnTo>
                  <a:pt x="1394" y="245"/>
                </a:lnTo>
                <a:lnTo>
                  <a:pt x="241" y="245"/>
                </a:lnTo>
                <a:lnTo>
                  <a:pt x="0" y="0"/>
                </a:lnTo>
                <a:close/>
              </a:path>
            </a:pathLst>
          </a:custGeom>
          <a:solidFill>
            <a:schemeClr val="accent3"/>
          </a:solidFill>
          <a:ln w="25400" cap="flat" cmpd="sng" algn="ctr">
            <a:noFill/>
            <a:prstDash val="solid"/>
          </a:ln>
          <a:effectLst/>
        </p:spPr>
        <p:txBody>
          <a:bodyPr rot="0" spcFirstLastPara="0" vertOverflow="overflow" horzOverflow="overflow" vert="horz" wrap="square" lIns="91401" tIns="45701" rIns="91401" bIns="45701" numCol="1" spcCol="0" rtlCol="0" fromWordArt="0" anchor="ctr" anchorCtr="0" forceAA="0" compatLnSpc="1">
            <a:noAutofit/>
          </a:bodyPr>
          <a:lstStyle/>
          <a:p>
            <a:pPr algn="ctr">
              <a:lnSpc>
                <a:spcPct val="130000"/>
              </a:lnSpc>
            </a:pPr>
            <a:endParaRPr lang="zh-CN" altLang="en-US" sz="2800" kern="0"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9" name="Rectangle 11"/>
          <p:cNvSpPr>
            <a:spLocks noChangeArrowheads="1"/>
          </p:cNvSpPr>
          <p:nvPr/>
        </p:nvSpPr>
        <p:spPr bwMode="auto">
          <a:xfrm>
            <a:off x="4201271" y="4965742"/>
            <a:ext cx="655412" cy="233925"/>
          </a:xfrm>
          <a:prstGeom prst="rect">
            <a:avLst/>
          </a:prstGeom>
          <a:solidFill>
            <a:schemeClr val="bg1">
              <a:lumMod val="75000"/>
            </a:schemeClr>
          </a:solidFill>
          <a:ln w="0">
            <a:noFill/>
            <a:prstDash val="solid"/>
            <a:miter lim="800000"/>
          </a:ln>
        </p:spPr>
        <p:txBody>
          <a:bodyPr vert="horz" wrap="square" lIns="86683" tIns="43341" rIns="86683" bIns="43341"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20" name="Freeform 12"/>
          <p:cNvSpPr/>
          <p:nvPr/>
        </p:nvSpPr>
        <p:spPr bwMode="auto">
          <a:xfrm>
            <a:off x="4201270" y="5194226"/>
            <a:ext cx="3410313" cy="658256"/>
          </a:xfrm>
          <a:custGeom>
            <a:avLst/>
            <a:gdLst>
              <a:gd name="T0" fmla="*/ 0 w 1254"/>
              <a:gd name="T1" fmla="*/ 0 h 242"/>
              <a:gd name="T2" fmla="*/ 1254 w 1254"/>
              <a:gd name="T3" fmla="*/ 0 h 242"/>
              <a:gd name="T4" fmla="*/ 1254 w 1254"/>
              <a:gd name="T5" fmla="*/ 242 h 242"/>
              <a:gd name="T6" fmla="*/ 241 w 1254"/>
              <a:gd name="T7" fmla="*/ 242 h 242"/>
              <a:gd name="T8" fmla="*/ 0 w 1254"/>
              <a:gd name="T9" fmla="*/ 0 h 242"/>
            </a:gdLst>
            <a:ahLst/>
            <a:cxnLst>
              <a:cxn ang="0">
                <a:pos x="T0" y="T1"/>
              </a:cxn>
              <a:cxn ang="0">
                <a:pos x="T2" y="T3"/>
              </a:cxn>
              <a:cxn ang="0">
                <a:pos x="T4" y="T5"/>
              </a:cxn>
              <a:cxn ang="0">
                <a:pos x="T6" y="T7"/>
              </a:cxn>
              <a:cxn ang="0">
                <a:pos x="T8" y="T9"/>
              </a:cxn>
            </a:cxnLst>
            <a:rect l="0" t="0" r="r" b="b"/>
            <a:pathLst>
              <a:path w="1254" h="242">
                <a:moveTo>
                  <a:pt x="0" y="0"/>
                </a:moveTo>
                <a:lnTo>
                  <a:pt x="1254" y="0"/>
                </a:lnTo>
                <a:lnTo>
                  <a:pt x="1254" y="242"/>
                </a:lnTo>
                <a:lnTo>
                  <a:pt x="241" y="242"/>
                </a:lnTo>
                <a:lnTo>
                  <a:pt x="0" y="0"/>
                </a:lnTo>
                <a:close/>
              </a:path>
            </a:pathLst>
          </a:custGeom>
          <a:solidFill>
            <a:schemeClr val="accent1"/>
          </a:solidFill>
          <a:ln w="25400" cap="flat" cmpd="sng" algn="ctr">
            <a:noFill/>
            <a:prstDash val="solid"/>
          </a:ln>
          <a:effectLst/>
        </p:spPr>
        <p:txBody>
          <a:bodyPr rot="0" spcFirstLastPara="0" vertOverflow="overflow" horzOverflow="overflow" vert="horz" wrap="square" lIns="91401" tIns="45701" rIns="91401" bIns="45701" numCol="1" spcCol="0" rtlCol="0" fromWordArt="0" anchor="ctr" anchorCtr="0" forceAA="0" compatLnSpc="1">
            <a:noAutofit/>
          </a:bodyPr>
          <a:lstStyle/>
          <a:p>
            <a:pPr algn="ctr">
              <a:lnSpc>
                <a:spcPct val="130000"/>
              </a:lnSpc>
            </a:pPr>
            <a:endParaRPr lang="zh-CN" altLang="en-US" sz="2800" kern="0"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1" name="Freeform 13"/>
          <p:cNvSpPr/>
          <p:nvPr/>
        </p:nvSpPr>
        <p:spPr bwMode="auto">
          <a:xfrm>
            <a:off x="4201270" y="2509524"/>
            <a:ext cx="3791050" cy="666417"/>
          </a:xfrm>
          <a:custGeom>
            <a:avLst/>
            <a:gdLst>
              <a:gd name="T0" fmla="*/ 241 w 1394"/>
              <a:gd name="T1" fmla="*/ 0 h 245"/>
              <a:gd name="T2" fmla="*/ 1394 w 1394"/>
              <a:gd name="T3" fmla="*/ 0 h 245"/>
              <a:gd name="T4" fmla="*/ 1150 w 1394"/>
              <a:gd name="T5" fmla="*/ 245 h 245"/>
              <a:gd name="T6" fmla="*/ 0 w 1394"/>
              <a:gd name="T7" fmla="*/ 245 h 245"/>
              <a:gd name="T8" fmla="*/ 241 w 1394"/>
              <a:gd name="T9" fmla="*/ 0 h 245"/>
            </a:gdLst>
            <a:ahLst/>
            <a:cxnLst>
              <a:cxn ang="0">
                <a:pos x="T0" y="T1"/>
              </a:cxn>
              <a:cxn ang="0">
                <a:pos x="T2" y="T3"/>
              </a:cxn>
              <a:cxn ang="0">
                <a:pos x="T4" y="T5"/>
              </a:cxn>
              <a:cxn ang="0">
                <a:pos x="T6" y="T7"/>
              </a:cxn>
              <a:cxn ang="0">
                <a:pos x="T8" y="T9"/>
              </a:cxn>
            </a:cxnLst>
            <a:rect l="0" t="0" r="r" b="b"/>
            <a:pathLst>
              <a:path w="1394" h="245">
                <a:moveTo>
                  <a:pt x="241" y="0"/>
                </a:moveTo>
                <a:lnTo>
                  <a:pt x="1394" y="0"/>
                </a:lnTo>
                <a:lnTo>
                  <a:pt x="1150" y="245"/>
                </a:lnTo>
                <a:lnTo>
                  <a:pt x="0" y="245"/>
                </a:lnTo>
                <a:lnTo>
                  <a:pt x="241" y="0"/>
                </a:lnTo>
                <a:close/>
              </a:path>
            </a:pathLst>
          </a:custGeom>
          <a:solidFill>
            <a:schemeClr val="accent2"/>
          </a:solidFill>
          <a:ln w="25400" cap="flat" cmpd="sng" algn="ctr">
            <a:noFill/>
            <a:prstDash val="solid"/>
          </a:ln>
          <a:effectLst/>
        </p:spPr>
        <p:txBody>
          <a:bodyPr rot="0" spcFirstLastPara="0" vertOverflow="overflow" horzOverflow="overflow" vert="horz" wrap="square" lIns="91401" tIns="45701" rIns="91401" bIns="45701" numCol="1" spcCol="0" rtlCol="0" fromWordArt="0" anchor="ctr" anchorCtr="0" forceAA="0" compatLnSpc="1">
            <a:noAutofit/>
          </a:bodyPr>
          <a:lstStyle/>
          <a:p>
            <a:pPr algn="ctr">
              <a:lnSpc>
                <a:spcPct val="130000"/>
              </a:lnSpc>
            </a:pPr>
            <a:endParaRPr lang="zh-CN" altLang="en-US" sz="2800" kern="0"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2" name="Freeform 14"/>
          <p:cNvSpPr/>
          <p:nvPr/>
        </p:nvSpPr>
        <p:spPr bwMode="auto">
          <a:xfrm>
            <a:off x="4201270" y="4302046"/>
            <a:ext cx="3791050" cy="663695"/>
          </a:xfrm>
          <a:custGeom>
            <a:avLst/>
            <a:gdLst>
              <a:gd name="T0" fmla="*/ 241 w 1394"/>
              <a:gd name="T1" fmla="*/ 0 h 244"/>
              <a:gd name="T2" fmla="*/ 1394 w 1394"/>
              <a:gd name="T3" fmla="*/ 0 h 244"/>
              <a:gd name="T4" fmla="*/ 1150 w 1394"/>
              <a:gd name="T5" fmla="*/ 244 h 244"/>
              <a:gd name="T6" fmla="*/ 0 w 1394"/>
              <a:gd name="T7" fmla="*/ 244 h 244"/>
              <a:gd name="T8" fmla="*/ 241 w 1394"/>
              <a:gd name="T9" fmla="*/ 0 h 244"/>
            </a:gdLst>
            <a:ahLst/>
            <a:cxnLst>
              <a:cxn ang="0">
                <a:pos x="T0" y="T1"/>
              </a:cxn>
              <a:cxn ang="0">
                <a:pos x="T2" y="T3"/>
              </a:cxn>
              <a:cxn ang="0">
                <a:pos x="T4" y="T5"/>
              </a:cxn>
              <a:cxn ang="0">
                <a:pos x="T6" y="T7"/>
              </a:cxn>
              <a:cxn ang="0">
                <a:pos x="T8" y="T9"/>
              </a:cxn>
            </a:cxnLst>
            <a:rect l="0" t="0" r="r" b="b"/>
            <a:pathLst>
              <a:path w="1394" h="244">
                <a:moveTo>
                  <a:pt x="241" y="0"/>
                </a:moveTo>
                <a:lnTo>
                  <a:pt x="1394" y="0"/>
                </a:lnTo>
                <a:lnTo>
                  <a:pt x="1150" y="244"/>
                </a:lnTo>
                <a:lnTo>
                  <a:pt x="0" y="244"/>
                </a:lnTo>
                <a:lnTo>
                  <a:pt x="241" y="0"/>
                </a:lnTo>
                <a:close/>
              </a:path>
            </a:pathLst>
          </a:custGeom>
          <a:solidFill>
            <a:schemeClr val="accent4"/>
          </a:solidFill>
          <a:ln w="25400" cap="flat" cmpd="sng" algn="ctr">
            <a:noFill/>
            <a:prstDash val="solid"/>
          </a:ln>
          <a:effectLst/>
        </p:spPr>
        <p:txBody>
          <a:bodyPr rot="0" spcFirstLastPara="0" vertOverflow="overflow" horzOverflow="overflow" vert="horz" wrap="square" lIns="91401" tIns="45701" rIns="91401" bIns="45701" numCol="1" spcCol="0" rtlCol="0" fromWordArt="0" anchor="ctr" anchorCtr="0" forceAA="0" compatLnSpc="1">
            <a:noAutofit/>
          </a:bodyPr>
          <a:lstStyle/>
          <a:p>
            <a:pPr algn="ctr">
              <a:lnSpc>
                <a:spcPct val="130000"/>
              </a:lnSpc>
            </a:pPr>
            <a:endParaRPr lang="zh-CN" altLang="en-US" sz="2800" kern="0" dirty="0">
              <a:latin typeface="Times New Roman" panose="02020603050405020304" pitchFamily="18" charset="0"/>
              <a:ea typeface="Microsoft YaHei" panose="020B0503020204020204" pitchFamily="34" charset="-122"/>
              <a:cs typeface="Times New Roman" panose="02020603050405020304" pitchFamily="18" charset="0"/>
            </a:endParaRPr>
          </a:p>
        </p:txBody>
      </p:sp>
      <p:grpSp>
        <p:nvGrpSpPr>
          <p:cNvPr id="2" name="组合 26"/>
          <p:cNvGrpSpPr/>
          <p:nvPr/>
        </p:nvGrpSpPr>
        <p:grpSpPr>
          <a:xfrm>
            <a:off x="4968183" y="5313908"/>
            <a:ext cx="723399" cy="418891"/>
            <a:chOff x="5238881" y="5604205"/>
            <a:chExt cx="763063" cy="441774"/>
          </a:xfrm>
        </p:grpSpPr>
        <p:sp>
          <p:nvSpPr>
            <p:cNvPr id="87" name="Freeform 79"/>
            <p:cNvSpPr/>
            <p:nvPr/>
          </p:nvSpPr>
          <p:spPr bwMode="auto">
            <a:xfrm>
              <a:off x="5238881" y="5652973"/>
              <a:ext cx="203676" cy="344239"/>
            </a:xfrm>
            <a:custGeom>
              <a:avLst/>
              <a:gdLst>
                <a:gd name="T0" fmla="*/ 61 w 71"/>
                <a:gd name="T1" fmla="*/ 0 h 120"/>
                <a:gd name="T2" fmla="*/ 65 w 71"/>
                <a:gd name="T3" fmla="*/ 0 h 120"/>
                <a:gd name="T4" fmla="*/ 67 w 71"/>
                <a:gd name="T5" fmla="*/ 2 h 120"/>
                <a:gd name="T6" fmla="*/ 71 w 71"/>
                <a:gd name="T7" fmla="*/ 6 h 120"/>
                <a:gd name="T8" fmla="*/ 71 w 71"/>
                <a:gd name="T9" fmla="*/ 10 h 120"/>
                <a:gd name="T10" fmla="*/ 71 w 71"/>
                <a:gd name="T11" fmla="*/ 14 h 120"/>
                <a:gd name="T12" fmla="*/ 67 w 71"/>
                <a:gd name="T13" fmla="*/ 18 h 120"/>
                <a:gd name="T14" fmla="*/ 26 w 71"/>
                <a:gd name="T15" fmla="*/ 61 h 120"/>
                <a:gd name="T16" fmla="*/ 67 w 71"/>
                <a:gd name="T17" fmla="*/ 102 h 120"/>
                <a:gd name="T18" fmla="*/ 71 w 71"/>
                <a:gd name="T19" fmla="*/ 106 h 120"/>
                <a:gd name="T20" fmla="*/ 71 w 71"/>
                <a:gd name="T21" fmla="*/ 110 h 120"/>
                <a:gd name="T22" fmla="*/ 71 w 71"/>
                <a:gd name="T23" fmla="*/ 114 h 120"/>
                <a:gd name="T24" fmla="*/ 67 w 71"/>
                <a:gd name="T25" fmla="*/ 118 h 120"/>
                <a:gd name="T26" fmla="*/ 61 w 71"/>
                <a:gd name="T27" fmla="*/ 120 h 120"/>
                <a:gd name="T28" fmla="*/ 53 w 71"/>
                <a:gd name="T29" fmla="*/ 118 h 120"/>
                <a:gd name="T30" fmla="*/ 4 w 71"/>
                <a:gd name="T31" fmla="*/ 67 h 120"/>
                <a:gd name="T32" fmla="*/ 0 w 71"/>
                <a:gd name="T33" fmla="*/ 61 h 120"/>
                <a:gd name="T34" fmla="*/ 4 w 71"/>
                <a:gd name="T35" fmla="*/ 53 h 120"/>
                <a:gd name="T36" fmla="*/ 53 w 71"/>
                <a:gd name="T37" fmla="*/ 2 h 120"/>
                <a:gd name="T38" fmla="*/ 57 w 71"/>
                <a:gd name="T39" fmla="*/ 0 h 120"/>
                <a:gd name="T40" fmla="*/ 61 w 71"/>
                <a:gd name="T4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0">
                  <a:moveTo>
                    <a:pt x="61" y="0"/>
                  </a:moveTo>
                  <a:lnTo>
                    <a:pt x="65" y="0"/>
                  </a:lnTo>
                  <a:lnTo>
                    <a:pt x="67" y="2"/>
                  </a:lnTo>
                  <a:lnTo>
                    <a:pt x="71" y="6"/>
                  </a:lnTo>
                  <a:lnTo>
                    <a:pt x="71" y="10"/>
                  </a:lnTo>
                  <a:lnTo>
                    <a:pt x="71" y="14"/>
                  </a:lnTo>
                  <a:lnTo>
                    <a:pt x="67" y="18"/>
                  </a:lnTo>
                  <a:lnTo>
                    <a:pt x="26" y="61"/>
                  </a:lnTo>
                  <a:lnTo>
                    <a:pt x="67" y="102"/>
                  </a:lnTo>
                  <a:lnTo>
                    <a:pt x="71" y="106"/>
                  </a:lnTo>
                  <a:lnTo>
                    <a:pt x="71" y="110"/>
                  </a:lnTo>
                  <a:lnTo>
                    <a:pt x="71" y="114"/>
                  </a:lnTo>
                  <a:lnTo>
                    <a:pt x="67" y="118"/>
                  </a:lnTo>
                  <a:lnTo>
                    <a:pt x="61" y="120"/>
                  </a:lnTo>
                  <a:lnTo>
                    <a:pt x="53" y="118"/>
                  </a:lnTo>
                  <a:lnTo>
                    <a:pt x="4" y="67"/>
                  </a:lnTo>
                  <a:lnTo>
                    <a:pt x="0" y="61"/>
                  </a:lnTo>
                  <a:lnTo>
                    <a:pt x="4" y="53"/>
                  </a:lnTo>
                  <a:lnTo>
                    <a:pt x="53" y="2"/>
                  </a:lnTo>
                  <a:lnTo>
                    <a:pt x="57" y="0"/>
                  </a:lnTo>
                  <a:lnTo>
                    <a:pt x="61" y="0"/>
                  </a:lnTo>
                  <a:close/>
                </a:path>
              </a:pathLst>
            </a:custGeom>
            <a:solidFill>
              <a:srgbClr val="FFFFFF"/>
            </a:solidFill>
            <a:ln w="0">
              <a:noFill/>
              <a:prstDash val="solid"/>
              <a:round/>
            </a:ln>
          </p:spPr>
          <p:txBody>
            <a:bodyPr vert="horz" wrap="square" lIns="121882" tIns="60941" rIns="121882" bIns="60941"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grpSp>
          <p:nvGrpSpPr>
            <p:cNvPr id="3" name="组合 4"/>
            <p:cNvGrpSpPr/>
            <p:nvPr/>
          </p:nvGrpSpPr>
          <p:grpSpPr>
            <a:xfrm>
              <a:off x="5557301" y="5604205"/>
              <a:ext cx="444643" cy="441774"/>
              <a:chOff x="5557301" y="5584126"/>
              <a:chExt cx="444643" cy="441774"/>
            </a:xfrm>
          </p:grpSpPr>
          <p:sp>
            <p:nvSpPr>
              <p:cNvPr id="200" name="Freeform 192"/>
              <p:cNvSpPr>
                <a:spLocks noEditPoints="1"/>
              </p:cNvSpPr>
              <p:nvPr/>
            </p:nvSpPr>
            <p:spPr bwMode="auto">
              <a:xfrm>
                <a:off x="5557301" y="5584126"/>
                <a:ext cx="444643" cy="441774"/>
              </a:xfrm>
              <a:custGeom>
                <a:avLst/>
                <a:gdLst>
                  <a:gd name="T0" fmla="*/ 78 w 155"/>
                  <a:gd name="T1" fmla="*/ 10 h 154"/>
                  <a:gd name="T2" fmla="*/ 61 w 155"/>
                  <a:gd name="T3" fmla="*/ 12 h 154"/>
                  <a:gd name="T4" fmla="*/ 43 w 155"/>
                  <a:gd name="T5" fmla="*/ 18 h 154"/>
                  <a:gd name="T6" fmla="*/ 25 w 155"/>
                  <a:gd name="T7" fmla="*/ 34 h 154"/>
                  <a:gd name="T8" fmla="*/ 13 w 155"/>
                  <a:gd name="T9" fmla="*/ 55 h 154"/>
                  <a:gd name="T10" fmla="*/ 9 w 155"/>
                  <a:gd name="T11" fmla="*/ 77 h 154"/>
                  <a:gd name="T12" fmla="*/ 11 w 155"/>
                  <a:gd name="T13" fmla="*/ 95 h 154"/>
                  <a:gd name="T14" fmla="*/ 19 w 155"/>
                  <a:gd name="T15" fmla="*/ 112 h 154"/>
                  <a:gd name="T16" fmla="*/ 33 w 155"/>
                  <a:gd name="T17" fmla="*/ 130 h 154"/>
                  <a:gd name="T18" fmla="*/ 55 w 155"/>
                  <a:gd name="T19" fmla="*/ 142 h 154"/>
                  <a:gd name="T20" fmla="*/ 78 w 155"/>
                  <a:gd name="T21" fmla="*/ 146 h 154"/>
                  <a:gd name="T22" fmla="*/ 94 w 155"/>
                  <a:gd name="T23" fmla="*/ 144 h 154"/>
                  <a:gd name="T24" fmla="*/ 112 w 155"/>
                  <a:gd name="T25" fmla="*/ 138 h 154"/>
                  <a:gd name="T26" fmla="*/ 130 w 155"/>
                  <a:gd name="T27" fmla="*/ 122 h 154"/>
                  <a:gd name="T28" fmla="*/ 143 w 155"/>
                  <a:gd name="T29" fmla="*/ 101 h 154"/>
                  <a:gd name="T30" fmla="*/ 147 w 155"/>
                  <a:gd name="T31" fmla="*/ 77 h 154"/>
                  <a:gd name="T32" fmla="*/ 145 w 155"/>
                  <a:gd name="T33" fmla="*/ 61 h 154"/>
                  <a:gd name="T34" fmla="*/ 136 w 155"/>
                  <a:gd name="T35" fmla="*/ 44 h 154"/>
                  <a:gd name="T36" fmla="*/ 122 w 155"/>
                  <a:gd name="T37" fmla="*/ 24 h 154"/>
                  <a:gd name="T38" fmla="*/ 100 w 155"/>
                  <a:gd name="T39" fmla="*/ 14 h 154"/>
                  <a:gd name="T40" fmla="*/ 78 w 155"/>
                  <a:gd name="T41" fmla="*/ 10 h 154"/>
                  <a:gd name="T42" fmla="*/ 78 w 155"/>
                  <a:gd name="T43" fmla="*/ 0 h 154"/>
                  <a:gd name="T44" fmla="*/ 104 w 155"/>
                  <a:gd name="T45" fmla="*/ 6 h 154"/>
                  <a:gd name="T46" fmla="*/ 126 w 155"/>
                  <a:gd name="T47" fmla="*/ 18 h 154"/>
                  <a:gd name="T48" fmla="*/ 145 w 155"/>
                  <a:gd name="T49" fmla="*/ 40 h 154"/>
                  <a:gd name="T50" fmla="*/ 153 w 155"/>
                  <a:gd name="T51" fmla="*/ 59 h 154"/>
                  <a:gd name="T52" fmla="*/ 155 w 155"/>
                  <a:gd name="T53" fmla="*/ 77 h 154"/>
                  <a:gd name="T54" fmla="*/ 151 w 155"/>
                  <a:gd name="T55" fmla="*/ 103 h 154"/>
                  <a:gd name="T56" fmla="*/ 136 w 155"/>
                  <a:gd name="T57" fmla="*/ 128 h 154"/>
                  <a:gd name="T58" fmla="*/ 116 w 155"/>
                  <a:gd name="T59" fmla="*/ 144 h 154"/>
                  <a:gd name="T60" fmla="*/ 96 w 155"/>
                  <a:gd name="T61" fmla="*/ 152 h 154"/>
                  <a:gd name="T62" fmla="*/ 78 w 155"/>
                  <a:gd name="T63" fmla="*/ 154 h 154"/>
                  <a:gd name="T64" fmla="*/ 51 w 155"/>
                  <a:gd name="T65" fmla="*/ 150 h 154"/>
                  <a:gd name="T66" fmla="*/ 29 w 155"/>
                  <a:gd name="T67" fmla="*/ 136 h 154"/>
                  <a:gd name="T68" fmla="*/ 11 w 155"/>
                  <a:gd name="T69" fmla="*/ 116 h 154"/>
                  <a:gd name="T70" fmla="*/ 3 w 155"/>
                  <a:gd name="T71" fmla="*/ 97 h 154"/>
                  <a:gd name="T72" fmla="*/ 0 w 155"/>
                  <a:gd name="T73" fmla="*/ 77 h 154"/>
                  <a:gd name="T74" fmla="*/ 5 w 155"/>
                  <a:gd name="T75" fmla="*/ 50 h 154"/>
                  <a:gd name="T76" fmla="*/ 19 w 155"/>
                  <a:gd name="T77" fmla="*/ 28 h 154"/>
                  <a:gd name="T78" fmla="*/ 39 w 155"/>
                  <a:gd name="T79" fmla="*/ 10 h 154"/>
                  <a:gd name="T80" fmla="*/ 59 w 155"/>
                  <a:gd name="T81" fmla="*/ 4 h 154"/>
                  <a:gd name="T82" fmla="*/ 78 w 155"/>
                  <a:gd name="T8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154">
                    <a:moveTo>
                      <a:pt x="78" y="10"/>
                    </a:moveTo>
                    <a:lnTo>
                      <a:pt x="61" y="12"/>
                    </a:lnTo>
                    <a:lnTo>
                      <a:pt x="43" y="18"/>
                    </a:lnTo>
                    <a:lnTo>
                      <a:pt x="25" y="34"/>
                    </a:lnTo>
                    <a:lnTo>
                      <a:pt x="13" y="55"/>
                    </a:lnTo>
                    <a:lnTo>
                      <a:pt x="9" y="77"/>
                    </a:lnTo>
                    <a:lnTo>
                      <a:pt x="11" y="95"/>
                    </a:lnTo>
                    <a:lnTo>
                      <a:pt x="19" y="112"/>
                    </a:lnTo>
                    <a:lnTo>
                      <a:pt x="33" y="130"/>
                    </a:lnTo>
                    <a:lnTo>
                      <a:pt x="55" y="142"/>
                    </a:lnTo>
                    <a:lnTo>
                      <a:pt x="78" y="146"/>
                    </a:lnTo>
                    <a:lnTo>
                      <a:pt x="94" y="144"/>
                    </a:lnTo>
                    <a:lnTo>
                      <a:pt x="112" y="138"/>
                    </a:lnTo>
                    <a:lnTo>
                      <a:pt x="130" y="122"/>
                    </a:lnTo>
                    <a:lnTo>
                      <a:pt x="143" y="101"/>
                    </a:lnTo>
                    <a:lnTo>
                      <a:pt x="147" y="77"/>
                    </a:lnTo>
                    <a:lnTo>
                      <a:pt x="145" y="61"/>
                    </a:lnTo>
                    <a:lnTo>
                      <a:pt x="136" y="44"/>
                    </a:lnTo>
                    <a:lnTo>
                      <a:pt x="122" y="24"/>
                    </a:lnTo>
                    <a:lnTo>
                      <a:pt x="100" y="14"/>
                    </a:lnTo>
                    <a:lnTo>
                      <a:pt x="78" y="10"/>
                    </a:lnTo>
                    <a:close/>
                    <a:moveTo>
                      <a:pt x="78" y="0"/>
                    </a:moveTo>
                    <a:lnTo>
                      <a:pt x="104" y="6"/>
                    </a:lnTo>
                    <a:lnTo>
                      <a:pt x="126" y="18"/>
                    </a:lnTo>
                    <a:lnTo>
                      <a:pt x="145" y="40"/>
                    </a:lnTo>
                    <a:lnTo>
                      <a:pt x="153" y="59"/>
                    </a:lnTo>
                    <a:lnTo>
                      <a:pt x="155" y="77"/>
                    </a:lnTo>
                    <a:lnTo>
                      <a:pt x="151" y="103"/>
                    </a:lnTo>
                    <a:lnTo>
                      <a:pt x="136" y="128"/>
                    </a:lnTo>
                    <a:lnTo>
                      <a:pt x="116" y="144"/>
                    </a:lnTo>
                    <a:lnTo>
                      <a:pt x="96" y="152"/>
                    </a:lnTo>
                    <a:lnTo>
                      <a:pt x="78" y="154"/>
                    </a:lnTo>
                    <a:lnTo>
                      <a:pt x="51" y="150"/>
                    </a:lnTo>
                    <a:lnTo>
                      <a:pt x="29" y="136"/>
                    </a:lnTo>
                    <a:lnTo>
                      <a:pt x="11" y="116"/>
                    </a:lnTo>
                    <a:lnTo>
                      <a:pt x="3" y="97"/>
                    </a:lnTo>
                    <a:lnTo>
                      <a:pt x="0" y="77"/>
                    </a:lnTo>
                    <a:lnTo>
                      <a:pt x="5" y="50"/>
                    </a:lnTo>
                    <a:lnTo>
                      <a:pt x="19" y="28"/>
                    </a:lnTo>
                    <a:lnTo>
                      <a:pt x="39" y="10"/>
                    </a:lnTo>
                    <a:lnTo>
                      <a:pt x="59" y="4"/>
                    </a:lnTo>
                    <a:lnTo>
                      <a:pt x="78" y="0"/>
                    </a:lnTo>
                    <a:close/>
                  </a:path>
                </a:pathLst>
              </a:custGeom>
              <a:solidFill>
                <a:srgbClr val="FFFFFF"/>
              </a:solidFill>
              <a:ln w="0">
                <a:noFill/>
                <a:prstDash val="solid"/>
                <a:round/>
              </a:ln>
            </p:spPr>
            <p:txBody>
              <a:bodyPr vert="horz" wrap="square" lIns="121882" tIns="60941" rIns="121882" bIns="60941"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201" name="Freeform 193"/>
              <p:cNvSpPr/>
              <p:nvPr/>
            </p:nvSpPr>
            <p:spPr bwMode="auto">
              <a:xfrm>
                <a:off x="5657705" y="5905416"/>
                <a:ext cx="28687" cy="22949"/>
              </a:xfrm>
              <a:custGeom>
                <a:avLst/>
                <a:gdLst>
                  <a:gd name="T0" fmla="*/ 0 w 10"/>
                  <a:gd name="T1" fmla="*/ 0 h 8"/>
                  <a:gd name="T2" fmla="*/ 10 w 10"/>
                  <a:gd name="T3" fmla="*/ 8 h 8"/>
                  <a:gd name="T4" fmla="*/ 4 w 10"/>
                  <a:gd name="T5" fmla="*/ 8 h 8"/>
                  <a:gd name="T6" fmla="*/ 0 w 10"/>
                  <a:gd name="T7" fmla="*/ 8 h 8"/>
                  <a:gd name="T8" fmla="*/ 0 w 10"/>
                  <a:gd name="T9" fmla="*/ 4 h 8"/>
                  <a:gd name="T10" fmla="*/ 0 w 10"/>
                  <a:gd name="T11" fmla="*/ 0 h 8"/>
                </a:gdLst>
                <a:ahLst/>
                <a:cxnLst>
                  <a:cxn ang="0">
                    <a:pos x="T0" y="T1"/>
                  </a:cxn>
                  <a:cxn ang="0">
                    <a:pos x="T2" y="T3"/>
                  </a:cxn>
                  <a:cxn ang="0">
                    <a:pos x="T4" y="T5"/>
                  </a:cxn>
                  <a:cxn ang="0">
                    <a:pos x="T6" y="T7"/>
                  </a:cxn>
                  <a:cxn ang="0">
                    <a:pos x="T8" y="T9"/>
                  </a:cxn>
                  <a:cxn ang="0">
                    <a:pos x="T10" y="T11"/>
                  </a:cxn>
                </a:cxnLst>
                <a:rect l="0" t="0" r="r" b="b"/>
                <a:pathLst>
                  <a:path w="10" h="8">
                    <a:moveTo>
                      <a:pt x="0" y="0"/>
                    </a:moveTo>
                    <a:lnTo>
                      <a:pt x="10" y="8"/>
                    </a:lnTo>
                    <a:lnTo>
                      <a:pt x="4" y="8"/>
                    </a:lnTo>
                    <a:lnTo>
                      <a:pt x="0" y="8"/>
                    </a:lnTo>
                    <a:lnTo>
                      <a:pt x="0" y="4"/>
                    </a:lnTo>
                    <a:lnTo>
                      <a:pt x="0" y="0"/>
                    </a:lnTo>
                    <a:close/>
                  </a:path>
                </a:pathLst>
              </a:custGeom>
              <a:solidFill>
                <a:srgbClr val="FFFFFF"/>
              </a:solidFill>
              <a:ln w="0">
                <a:noFill/>
                <a:prstDash val="solid"/>
                <a:round/>
              </a:ln>
            </p:spPr>
            <p:txBody>
              <a:bodyPr vert="horz" wrap="square" lIns="121882" tIns="60941" rIns="121882" bIns="60941"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202" name="Freeform 194"/>
              <p:cNvSpPr/>
              <p:nvPr/>
            </p:nvSpPr>
            <p:spPr bwMode="auto">
              <a:xfrm>
                <a:off x="5792532" y="5687397"/>
                <a:ext cx="103272" cy="111879"/>
              </a:xfrm>
              <a:custGeom>
                <a:avLst/>
                <a:gdLst>
                  <a:gd name="T0" fmla="*/ 6 w 36"/>
                  <a:gd name="T1" fmla="*/ 0 h 39"/>
                  <a:gd name="T2" fmla="*/ 16 w 36"/>
                  <a:gd name="T3" fmla="*/ 0 h 39"/>
                  <a:gd name="T4" fmla="*/ 36 w 36"/>
                  <a:gd name="T5" fmla="*/ 21 h 39"/>
                  <a:gd name="T6" fmla="*/ 36 w 36"/>
                  <a:gd name="T7" fmla="*/ 31 h 39"/>
                  <a:gd name="T8" fmla="*/ 30 w 36"/>
                  <a:gd name="T9" fmla="*/ 39 h 39"/>
                  <a:gd name="T10" fmla="*/ 0 w 36"/>
                  <a:gd name="T11" fmla="*/ 6 h 39"/>
                  <a:gd name="T12" fmla="*/ 6 w 36"/>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36" h="39">
                    <a:moveTo>
                      <a:pt x="6" y="0"/>
                    </a:moveTo>
                    <a:lnTo>
                      <a:pt x="16" y="0"/>
                    </a:lnTo>
                    <a:lnTo>
                      <a:pt x="36" y="21"/>
                    </a:lnTo>
                    <a:lnTo>
                      <a:pt x="36" y="31"/>
                    </a:lnTo>
                    <a:lnTo>
                      <a:pt x="30" y="39"/>
                    </a:lnTo>
                    <a:lnTo>
                      <a:pt x="0" y="6"/>
                    </a:lnTo>
                    <a:lnTo>
                      <a:pt x="6" y="0"/>
                    </a:lnTo>
                    <a:close/>
                  </a:path>
                </a:pathLst>
              </a:custGeom>
              <a:solidFill>
                <a:srgbClr val="FFFFFF"/>
              </a:solidFill>
              <a:ln w="0">
                <a:noFill/>
                <a:prstDash val="solid"/>
                <a:round/>
              </a:ln>
            </p:spPr>
            <p:txBody>
              <a:bodyPr vert="horz" wrap="square" lIns="121882" tIns="60941" rIns="121882" bIns="60941"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203" name="Freeform 195"/>
              <p:cNvSpPr/>
              <p:nvPr/>
            </p:nvSpPr>
            <p:spPr bwMode="auto">
              <a:xfrm>
                <a:off x="5715079" y="5747638"/>
                <a:ext cx="123353" cy="120484"/>
              </a:xfrm>
              <a:custGeom>
                <a:avLst/>
                <a:gdLst>
                  <a:gd name="T0" fmla="*/ 35 w 43"/>
                  <a:gd name="T1" fmla="*/ 0 h 42"/>
                  <a:gd name="T2" fmla="*/ 43 w 43"/>
                  <a:gd name="T3" fmla="*/ 8 h 42"/>
                  <a:gd name="T4" fmla="*/ 8 w 43"/>
                  <a:gd name="T5" fmla="*/ 42 h 42"/>
                  <a:gd name="T6" fmla="*/ 0 w 43"/>
                  <a:gd name="T7" fmla="*/ 42 h 42"/>
                  <a:gd name="T8" fmla="*/ 0 w 43"/>
                  <a:gd name="T9" fmla="*/ 34 h 42"/>
                  <a:gd name="T10" fmla="*/ 0 w 43"/>
                  <a:gd name="T11" fmla="*/ 34 h 42"/>
                  <a:gd name="T12" fmla="*/ 35 w 43"/>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3" h="42">
                    <a:moveTo>
                      <a:pt x="35" y="0"/>
                    </a:moveTo>
                    <a:lnTo>
                      <a:pt x="43" y="8"/>
                    </a:lnTo>
                    <a:lnTo>
                      <a:pt x="8" y="42"/>
                    </a:lnTo>
                    <a:lnTo>
                      <a:pt x="0" y="42"/>
                    </a:lnTo>
                    <a:lnTo>
                      <a:pt x="0" y="34"/>
                    </a:lnTo>
                    <a:lnTo>
                      <a:pt x="0" y="34"/>
                    </a:lnTo>
                    <a:lnTo>
                      <a:pt x="35" y="0"/>
                    </a:lnTo>
                    <a:close/>
                  </a:path>
                </a:pathLst>
              </a:custGeom>
              <a:solidFill>
                <a:srgbClr val="FFFFFF"/>
              </a:solidFill>
              <a:ln w="0">
                <a:noFill/>
                <a:prstDash val="solid"/>
                <a:round/>
              </a:ln>
            </p:spPr>
            <p:txBody>
              <a:bodyPr vert="horz" wrap="square" lIns="121882" tIns="60941" rIns="121882" bIns="60941"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204" name="Freeform 196"/>
              <p:cNvSpPr/>
              <p:nvPr/>
            </p:nvSpPr>
            <p:spPr bwMode="auto">
              <a:xfrm>
                <a:off x="5680655" y="5716084"/>
                <a:ext cx="123353" cy="123353"/>
              </a:xfrm>
              <a:custGeom>
                <a:avLst/>
                <a:gdLst>
                  <a:gd name="T0" fmla="*/ 35 w 43"/>
                  <a:gd name="T1" fmla="*/ 0 h 43"/>
                  <a:gd name="T2" fmla="*/ 43 w 43"/>
                  <a:gd name="T3" fmla="*/ 9 h 43"/>
                  <a:gd name="T4" fmla="*/ 8 w 43"/>
                  <a:gd name="T5" fmla="*/ 43 h 43"/>
                  <a:gd name="T6" fmla="*/ 8 w 43"/>
                  <a:gd name="T7" fmla="*/ 43 h 43"/>
                  <a:gd name="T8" fmla="*/ 0 w 43"/>
                  <a:gd name="T9" fmla="*/ 43 h 43"/>
                  <a:gd name="T10" fmla="*/ 0 w 43"/>
                  <a:gd name="T11" fmla="*/ 35 h 43"/>
                  <a:gd name="T12" fmla="*/ 35 w 43"/>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43" h="43">
                    <a:moveTo>
                      <a:pt x="35" y="0"/>
                    </a:moveTo>
                    <a:lnTo>
                      <a:pt x="43" y="9"/>
                    </a:lnTo>
                    <a:lnTo>
                      <a:pt x="8" y="43"/>
                    </a:lnTo>
                    <a:lnTo>
                      <a:pt x="8" y="43"/>
                    </a:lnTo>
                    <a:lnTo>
                      <a:pt x="0" y="43"/>
                    </a:lnTo>
                    <a:lnTo>
                      <a:pt x="0" y="35"/>
                    </a:lnTo>
                    <a:lnTo>
                      <a:pt x="35" y="0"/>
                    </a:lnTo>
                    <a:close/>
                  </a:path>
                </a:pathLst>
              </a:custGeom>
              <a:solidFill>
                <a:srgbClr val="FFFFFF"/>
              </a:solidFill>
              <a:ln w="0">
                <a:noFill/>
                <a:prstDash val="solid"/>
                <a:round/>
              </a:ln>
            </p:spPr>
            <p:txBody>
              <a:bodyPr vert="horz" wrap="square" lIns="121882" tIns="60941" rIns="121882" bIns="60941"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205" name="Freeform 197"/>
              <p:cNvSpPr/>
              <p:nvPr/>
            </p:nvSpPr>
            <p:spPr bwMode="auto">
              <a:xfrm>
                <a:off x="5663443" y="5833698"/>
                <a:ext cx="86060" cy="94667"/>
              </a:xfrm>
              <a:custGeom>
                <a:avLst/>
                <a:gdLst>
                  <a:gd name="T0" fmla="*/ 2 w 30"/>
                  <a:gd name="T1" fmla="*/ 0 h 33"/>
                  <a:gd name="T2" fmla="*/ 4 w 30"/>
                  <a:gd name="T3" fmla="*/ 4 h 33"/>
                  <a:gd name="T4" fmla="*/ 12 w 30"/>
                  <a:gd name="T5" fmla="*/ 8 h 33"/>
                  <a:gd name="T6" fmla="*/ 16 w 30"/>
                  <a:gd name="T7" fmla="*/ 16 h 33"/>
                  <a:gd name="T8" fmla="*/ 24 w 30"/>
                  <a:gd name="T9" fmla="*/ 18 h 33"/>
                  <a:gd name="T10" fmla="*/ 26 w 30"/>
                  <a:gd name="T11" fmla="*/ 27 h 33"/>
                  <a:gd name="T12" fmla="*/ 30 w 30"/>
                  <a:gd name="T13" fmla="*/ 31 h 33"/>
                  <a:gd name="T14" fmla="*/ 12 w 30"/>
                  <a:gd name="T15" fmla="*/ 33 h 33"/>
                  <a:gd name="T16" fmla="*/ 0 w 30"/>
                  <a:gd name="T17" fmla="*/ 18 h 33"/>
                  <a:gd name="T18" fmla="*/ 2 w 30"/>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3">
                    <a:moveTo>
                      <a:pt x="2" y="0"/>
                    </a:moveTo>
                    <a:lnTo>
                      <a:pt x="4" y="4"/>
                    </a:lnTo>
                    <a:lnTo>
                      <a:pt x="12" y="8"/>
                    </a:lnTo>
                    <a:lnTo>
                      <a:pt x="16" y="16"/>
                    </a:lnTo>
                    <a:lnTo>
                      <a:pt x="24" y="18"/>
                    </a:lnTo>
                    <a:lnTo>
                      <a:pt x="26" y="27"/>
                    </a:lnTo>
                    <a:lnTo>
                      <a:pt x="30" y="31"/>
                    </a:lnTo>
                    <a:lnTo>
                      <a:pt x="12" y="33"/>
                    </a:lnTo>
                    <a:lnTo>
                      <a:pt x="0" y="18"/>
                    </a:lnTo>
                    <a:lnTo>
                      <a:pt x="2" y="0"/>
                    </a:lnTo>
                    <a:close/>
                  </a:path>
                </a:pathLst>
              </a:custGeom>
              <a:solidFill>
                <a:srgbClr val="FFFFFF"/>
              </a:solidFill>
              <a:ln w="0">
                <a:noFill/>
                <a:prstDash val="solid"/>
                <a:round/>
              </a:ln>
            </p:spPr>
            <p:txBody>
              <a:bodyPr vert="horz" wrap="square" lIns="121882" tIns="60941" rIns="121882" bIns="60941"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206" name="Freeform 198"/>
              <p:cNvSpPr/>
              <p:nvPr/>
            </p:nvSpPr>
            <p:spPr bwMode="auto">
              <a:xfrm>
                <a:off x="5749503" y="5782062"/>
                <a:ext cx="117616" cy="129091"/>
              </a:xfrm>
              <a:custGeom>
                <a:avLst/>
                <a:gdLst>
                  <a:gd name="T0" fmla="*/ 33 w 41"/>
                  <a:gd name="T1" fmla="*/ 0 h 45"/>
                  <a:gd name="T2" fmla="*/ 41 w 41"/>
                  <a:gd name="T3" fmla="*/ 8 h 45"/>
                  <a:gd name="T4" fmla="*/ 7 w 41"/>
                  <a:gd name="T5" fmla="*/ 45 h 45"/>
                  <a:gd name="T6" fmla="*/ 0 w 41"/>
                  <a:gd name="T7" fmla="*/ 43 h 45"/>
                  <a:gd name="T8" fmla="*/ 0 w 41"/>
                  <a:gd name="T9" fmla="*/ 34 h 45"/>
                  <a:gd name="T10" fmla="*/ 33 w 41"/>
                  <a:gd name="T11" fmla="*/ 0 h 45"/>
                </a:gdLst>
                <a:ahLst/>
                <a:cxnLst>
                  <a:cxn ang="0">
                    <a:pos x="T0" y="T1"/>
                  </a:cxn>
                  <a:cxn ang="0">
                    <a:pos x="T2" y="T3"/>
                  </a:cxn>
                  <a:cxn ang="0">
                    <a:pos x="T4" y="T5"/>
                  </a:cxn>
                  <a:cxn ang="0">
                    <a:pos x="T6" y="T7"/>
                  </a:cxn>
                  <a:cxn ang="0">
                    <a:pos x="T8" y="T9"/>
                  </a:cxn>
                  <a:cxn ang="0">
                    <a:pos x="T10" y="T11"/>
                  </a:cxn>
                </a:cxnLst>
                <a:rect l="0" t="0" r="r" b="b"/>
                <a:pathLst>
                  <a:path w="41" h="45">
                    <a:moveTo>
                      <a:pt x="33" y="0"/>
                    </a:moveTo>
                    <a:lnTo>
                      <a:pt x="41" y="8"/>
                    </a:lnTo>
                    <a:lnTo>
                      <a:pt x="7" y="45"/>
                    </a:lnTo>
                    <a:lnTo>
                      <a:pt x="0" y="43"/>
                    </a:lnTo>
                    <a:lnTo>
                      <a:pt x="0" y="34"/>
                    </a:lnTo>
                    <a:lnTo>
                      <a:pt x="33" y="0"/>
                    </a:lnTo>
                    <a:close/>
                  </a:path>
                </a:pathLst>
              </a:custGeom>
              <a:solidFill>
                <a:srgbClr val="FFFFFF"/>
              </a:solidFill>
              <a:ln w="0">
                <a:noFill/>
                <a:prstDash val="solid"/>
                <a:round/>
              </a:ln>
            </p:spPr>
            <p:txBody>
              <a:bodyPr vert="horz" wrap="square" lIns="121882" tIns="60941" rIns="121882" bIns="60941"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grpSp>
      </p:grpSp>
      <p:grpSp>
        <p:nvGrpSpPr>
          <p:cNvPr id="4" name="组合 25"/>
          <p:cNvGrpSpPr/>
          <p:nvPr/>
        </p:nvGrpSpPr>
        <p:grpSpPr>
          <a:xfrm>
            <a:off x="6485689" y="4424448"/>
            <a:ext cx="707083" cy="418891"/>
            <a:chOff x="6839593" y="4666153"/>
            <a:chExt cx="745852" cy="441774"/>
          </a:xfrm>
        </p:grpSpPr>
        <p:sp>
          <p:nvSpPr>
            <p:cNvPr id="89" name="Freeform 81"/>
            <p:cNvSpPr/>
            <p:nvPr/>
          </p:nvSpPr>
          <p:spPr bwMode="auto">
            <a:xfrm>
              <a:off x="7381769" y="4714921"/>
              <a:ext cx="203676" cy="344239"/>
            </a:xfrm>
            <a:custGeom>
              <a:avLst/>
              <a:gdLst>
                <a:gd name="T0" fmla="*/ 10 w 71"/>
                <a:gd name="T1" fmla="*/ 0 h 120"/>
                <a:gd name="T2" fmla="*/ 14 w 71"/>
                <a:gd name="T3" fmla="*/ 2 h 120"/>
                <a:gd name="T4" fmla="*/ 18 w 71"/>
                <a:gd name="T5" fmla="*/ 4 h 120"/>
                <a:gd name="T6" fmla="*/ 67 w 71"/>
                <a:gd name="T7" fmla="*/ 53 h 120"/>
                <a:gd name="T8" fmla="*/ 71 w 71"/>
                <a:gd name="T9" fmla="*/ 61 h 120"/>
                <a:gd name="T10" fmla="*/ 67 w 71"/>
                <a:gd name="T11" fmla="*/ 69 h 120"/>
                <a:gd name="T12" fmla="*/ 18 w 71"/>
                <a:gd name="T13" fmla="*/ 118 h 120"/>
                <a:gd name="T14" fmla="*/ 10 w 71"/>
                <a:gd name="T15" fmla="*/ 120 h 120"/>
                <a:gd name="T16" fmla="*/ 4 w 71"/>
                <a:gd name="T17" fmla="*/ 118 h 120"/>
                <a:gd name="T18" fmla="*/ 0 w 71"/>
                <a:gd name="T19" fmla="*/ 114 h 120"/>
                <a:gd name="T20" fmla="*/ 0 w 71"/>
                <a:gd name="T21" fmla="*/ 110 h 120"/>
                <a:gd name="T22" fmla="*/ 0 w 71"/>
                <a:gd name="T23" fmla="*/ 106 h 120"/>
                <a:gd name="T24" fmla="*/ 4 w 71"/>
                <a:gd name="T25" fmla="*/ 104 h 120"/>
                <a:gd name="T26" fmla="*/ 44 w 71"/>
                <a:gd name="T27" fmla="*/ 61 h 120"/>
                <a:gd name="T28" fmla="*/ 4 w 71"/>
                <a:gd name="T29" fmla="*/ 18 h 120"/>
                <a:gd name="T30" fmla="*/ 0 w 71"/>
                <a:gd name="T31" fmla="*/ 14 h 120"/>
                <a:gd name="T32" fmla="*/ 0 w 71"/>
                <a:gd name="T33" fmla="*/ 10 h 120"/>
                <a:gd name="T34" fmla="*/ 0 w 71"/>
                <a:gd name="T35" fmla="*/ 8 h 120"/>
                <a:gd name="T36" fmla="*/ 4 w 71"/>
                <a:gd name="T37" fmla="*/ 4 h 120"/>
                <a:gd name="T38" fmla="*/ 6 w 71"/>
                <a:gd name="T39" fmla="*/ 2 h 120"/>
                <a:gd name="T40" fmla="*/ 10 w 71"/>
                <a:gd name="T4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0">
                  <a:moveTo>
                    <a:pt x="10" y="0"/>
                  </a:moveTo>
                  <a:lnTo>
                    <a:pt x="14" y="2"/>
                  </a:lnTo>
                  <a:lnTo>
                    <a:pt x="18" y="4"/>
                  </a:lnTo>
                  <a:lnTo>
                    <a:pt x="67" y="53"/>
                  </a:lnTo>
                  <a:lnTo>
                    <a:pt x="71" y="61"/>
                  </a:lnTo>
                  <a:lnTo>
                    <a:pt x="67" y="69"/>
                  </a:lnTo>
                  <a:lnTo>
                    <a:pt x="18" y="118"/>
                  </a:lnTo>
                  <a:lnTo>
                    <a:pt x="10" y="120"/>
                  </a:lnTo>
                  <a:lnTo>
                    <a:pt x="4" y="118"/>
                  </a:lnTo>
                  <a:lnTo>
                    <a:pt x="0" y="114"/>
                  </a:lnTo>
                  <a:lnTo>
                    <a:pt x="0" y="110"/>
                  </a:lnTo>
                  <a:lnTo>
                    <a:pt x="0" y="106"/>
                  </a:lnTo>
                  <a:lnTo>
                    <a:pt x="4" y="104"/>
                  </a:lnTo>
                  <a:lnTo>
                    <a:pt x="44" y="61"/>
                  </a:lnTo>
                  <a:lnTo>
                    <a:pt x="4" y="18"/>
                  </a:lnTo>
                  <a:lnTo>
                    <a:pt x="0" y="14"/>
                  </a:lnTo>
                  <a:lnTo>
                    <a:pt x="0" y="10"/>
                  </a:lnTo>
                  <a:lnTo>
                    <a:pt x="0" y="8"/>
                  </a:lnTo>
                  <a:lnTo>
                    <a:pt x="4" y="4"/>
                  </a:lnTo>
                  <a:lnTo>
                    <a:pt x="6" y="2"/>
                  </a:lnTo>
                  <a:lnTo>
                    <a:pt x="10" y="0"/>
                  </a:lnTo>
                  <a:close/>
                </a:path>
              </a:pathLst>
            </a:custGeom>
            <a:solidFill>
              <a:srgbClr val="FFFFFF"/>
            </a:solidFill>
            <a:ln w="0">
              <a:noFill/>
              <a:prstDash val="solid"/>
              <a:round/>
            </a:ln>
          </p:spPr>
          <p:txBody>
            <a:bodyPr vert="horz" wrap="square" lIns="121882" tIns="60941" rIns="121882" bIns="60941"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grpSp>
          <p:nvGrpSpPr>
            <p:cNvPr id="5" name="组合 12"/>
            <p:cNvGrpSpPr/>
            <p:nvPr/>
          </p:nvGrpSpPr>
          <p:grpSpPr>
            <a:xfrm>
              <a:off x="6839593" y="4666153"/>
              <a:ext cx="441774" cy="441774"/>
              <a:chOff x="6839593" y="4666155"/>
              <a:chExt cx="441774" cy="441774"/>
            </a:xfrm>
          </p:grpSpPr>
          <p:sp>
            <p:nvSpPr>
              <p:cNvPr id="207" name="Freeform 199"/>
              <p:cNvSpPr>
                <a:spLocks noEditPoints="1"/>
              </p:cNvSpPr>
              <p:nvPr/>
            </p:nvSpPr>
            <p:spPr bwMode="auto">
              <a:xfrm>
                <a:off x="6839593" y="4666155"/>
                <a:ext cx="441774" cy="441774"/>
              </a:xfrm>
              <a:custGeom>
                <a:avLst/>
                <a:gdLst>
                  <a:gd name="T0" fmla="*/ 77 w 154"/>
                  <a:gd name="T1" fmla="*/ 8 h 154"/>
                  <a:gd name="T2" fmla="*/ 59 w 154"/>
                  <a:gd name="T3" fmla="*/ 10 h 154"/>
                  <a:gd name="T4" fmla="*/ 42 w 154"/>
                  <a:gd name="T5" fmla="*/ 16 h 154"/>
                  <a:gd name="T6" fmla="*/ 24 w 154"/>
                  <a:gd name="T7" fmla="*/ 32 h 154"/>
                  <a:gd name="T8" fmla="*/ 12 w 154"/>
                  <a:gd name="T9" fmla="*/ 53 h 154"/>
                  <a:gd name="T10" fmla="*/ 8 w 154"/>
                  <a:gd name="T11" fmla="*/ 77 h 154"/>
                  <a:gd name="T12" fmla="*/ 10 w 154"/>
                  <a:gd name="T13" fmla="*/ 93 h 154"/>
                  <a:gd name="T14" fmla="*/ 16 w 154"/>
                  <a:gd name="T15" fmla="*/ 110 h 154"/>
                  <a:gd name="T16" fmla="*/ 32 w 154"/>
                  <a:gd name="T17" fmla="*/ 130 h 154"/>
                  <a:gd name="T18" fmla="*/ 53 w 154"/>
                  <a:gd name="T19" fmla="*/ 142 h 154"/>
                  <a:gd name="T20" fmla="*/ 77 w 154"/>
                  <a:gd name="T21" fmla="*/ 146 h 154"/>
                  <a:gd name="T22" fmla="*/ 93 w 154"/>
                  <a:gd name="T23" fmla="*/ 144 h 154"/>
                  <a:gd name="T24" fmla="*/ 109 w 154"/>
                  <a:gd name="T25" fmla="*/ 136 h 154"/>
                  <a:gd name="T26" fmla="*/ 130 w 154"/>
                  <a:gd name="T27" fmla="*/ 122 h 154"/>
                  <a:gd name="T28" fmla="*/ 140 w 154"/>
                  <a:gd name="T29" fmla="*/ 99 h 154"/>
                  <a:gd name="T30" fmla="*/ 144 w 154"/>
                  <a:gd name="T31" fmla="*/ 77 h 154"/>
                  <a:gd name="T32" fmla="*/ 142 w 154"/>
                  <a:gd name="T33" fmla="*/ 59 h 154"/>
                  <a:gd name="T34" fmla="*/ 136 w 154"/>
                  <a:gd name="T35" fmla="*/ 42 h 154"/>
                  <a:gd name="T36" fmla="*/ 120 w 154"/>
                  <a:gd name="T37" fmla="*/ 24 h 154"/>
                  <a:gd name="T38" fmla="*/ 99 w 154"/>
                  <a:gd name="T39" fmla="*/ 12 h 154"/>
                  <a:gd name="T40" fmla="*/ 77 w 154"/>
                  <a:gd name="T41" fmla="*/ 8 h 154"/>
                  <a:gd name="T42" fmla="*/ 77 w 154"/>
                  <a:gd name="T43" fmla="*/ 0 h 154"/>
                  <a:gd name="T44" fmla="*/ 103 w 154"/>
                  <a:gd name="T45" fmla="*/ 4 h 154"/>
                  <a:gd name="T46" fmla="*/ 126 w 154"/>
                  <a:gd name="T47" fmla="*/ 18 h 154"/>
                  <a:gd name="T48" fmla="*/ 144 w 154"/>
                  <a:gd name="T49" fmla="*/ 38 h 154"/>
                  <a:gd name="T50" fmla="*/ 150 w 154"/>
                  <a:gd name="T51" fmla="*/ 57 h 154"/>
                  <a:gd name="T52" fmla="*/ 154 w 154"/>
                  <a:gd name="T53" fmla="*/ 77 h 154"/>
                  <a:gd name="T54" fmla="*/ 148 w 154"/>
                  <a:gd name="T55" fmla="*/ 103 h 154"/>
                  <a:gd name="T56" fmla="*/ 136 w 154"/>
                  <a:gd name="T57" fmla="*/ 126 h 154"/>
                  <a:gd name="T58" fmla="*/ 114 w 154"/>
                  <a:gd name="T59" fmla="*/ 144 h 154"/>
                  <a:gd name="T60" fmla="*/ 95 w 154"/>
                  <a:gd name="T61" fmla="*/ 152 h 154"/>
                  <a:gd name="T62" fmla="*/ 77 w 154"/>
                  <a:gd name="T63" fmla="*/ 154 h 154"/>
                  <a:gd name="T64" fmla="*/ 51 w 154"/>
                  <a:gd name="T65" fmla="*/ 148 h 154"/>
                  <a:gd name="T66" fmla="*/ 26 w 154"/>
                  <a:gd name="T67" fmla="*/ 136 h 154"/>
                  <a:gd name="T68" fmla="*/ 10 w 154"/>
                  <a:gd name="T69" fmla="*/ 114 h 154"/>
                  <a:gd name="T70" fmla="*/ 2 w 154"/>
                  <a:gd name="T71" fmla="*/ 95 h 154"/>
                  <a:gd name="T72" fmla="*/ 0 w 154"/>
                  <a:gd name="T73" fmla="*/ 77 h 154"/>
                  <a:gd name="T74" fmla="*/ 4 w 154"/>
                  <a:gd name="T75" fmla="*/ 50 h 154"/>
                  <a:gd name="T76" fmla="*/ 18 w 154"/>
                  <a:gd name="T77" fmla="*/ 28 h 154"/>
                  <a:gd name="T78" fmla="*/ 38 w 154"/>
                  <a:gd name="T79" fmla="*/ 10 h 154"/>
                  <a:gd name="T80" fmla="*/ 57 w 154"/>
                  <a:gd name="T81" fmla="*/ 2 h 154"/>
                  <a:gd name="T82" fmla="*/ 77 w 154"/>
                  <a:gd name="T8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 h="154">
                    <a:moveTo>
                      <a:pt x="77" y="8"/>
                    </a:moveTo>
                    <a:lnTo>
                      <a:pt x="59" y="10"/>
                    </a:lnTo>
                    <a:lnTo>
                      <a:pt x="42" y="16"/>
                    </a:lnTo>
                    <a:lnTo>
                      <a:pt x="24" y="32"/>
                    </a:lnTo>
                    <a:lnTo>
                      <a:pt x="12" y="53"/>
                    </a:lnTo>
                    <a:lnTo>
                      <a:pt x="8" y="77"/>
                    </a:lnTo>
                    <a:lnTo>
                      <a:pt x="10" y="93"/>
                    </a:lnTo>
                    <a:lnTo>
                      <a:pt x="16" y="110"/>
                    </a:lnTo>
                    <a:lnTo>
                      <a:pt x="32" y="130"/>
                    </a:lnTo>
                    <a:lnTo>
                      <a:pt x="53" y="142"/>
                    </a:lnTo>
                    <a:lnTo>
                      <a:pt x="77" y="146"/>
                    </a:lnTo>
                    <a:lnTo>
                      <a:pt x="93" y="144"/>
                    </a:lnTo>
                    <a:lnTo>
                      <a:pt x="109" y="136"/>
                    </a:lnTo>
                    <a:lnTo>
                      <a:pt x="130" y="122"/>
                    </a:lnTo>
                    <a:lnTo>
                      <a:pt x="140" y="99"/>
                    </a:lnTo>
                    <a:lnTo>
                      <a:pt x="144" y="77"/>
                    </a:lnTo>
                    <a:lnTo>
                      <a:pt x="142" y="59"/>
                    </a:lnTo>
                    <a:lnTo>
                      <a:pt x="136" y="42"/>
                    </a:lnTo>
                    <a:lnTo>
                      <a:pt x="120" y="24"/>
                    </a:lnTo>
                    <a:lnTo>
                      <a:pt x="99" y="12"/>
                    </a:lnTo>
                    <a:lnTo>
                      <a:pt x="77" y="8"/>
                    </a:lnTo>
                    <a:close/>
                    <a:moveTo>
                      <a:pt x="77" y="0"/>
                    </a:moveTo>
                    <a:lnTo>
                      <a:pt x="103" y="4"/>
                    </a:lnTo>
                    <a:lnTo>
                      <a:pt x="126" y="18"/>
                    </a:lnTo>
                    <a:lnTo>
                      <a:pt x="144" y="38"/>
                    </a:lnTo>
                    <a:lnTo>
                      <a:pt x="150" y="57"/>
                    </a:lnTo>
                    <a:lnTo>
                      <a:pt x="154" y="77"/>
                    </a:lnTo>
                    <a:lnTo>
                      <a:pt x="148" y="103"/>
                    </a:lnTo>
                    <a:lnTo>
                      <a:pt x="136" y="126"/>
                    </a:lnTo>
                    <a:lnTo>
                      <a:pt x="114" y="144"/>
                    </a:lnTo>
                    <a:lnTo>
                      <a:pt x="95" y="152"/>
                    </a:lnTo>
                    <a:lnTo>
                      <a:pt x="77" y="154"/>
                    </a:lnTo>
                    <a:lnTo>
                      <a:pt x="51" y="148"/>
                    </a:lnTo>
                    <a:lnTo>
                      <a:pt x="26" y="136"/>
                    </a:lnTo>
                    <a:lnTo>
                      <a:pt x="10" y="114"/>
                    </a:lnTo>
                    <a:lnTo>
                      <a:pt x="2" y="95"/>
                    </a:lnTo>
                    <a:lnTo>
                      <a:pt x="0" y="77"/>
                    </a:lnTo>
                    <a:lnTo>
                      <a:pt x="4" y="50"/>
                    </a:lnTo>
                    <a:lnTo>
                      <a:pt x="18" y="28"/>
                    </a:lnTo>
                    <a:lnTo>
                      <a:pt x="38" y="10"/>
                    </a:lnTo>
                    <a:lnTo>
                      <a:pt x="57" y="2"/>
                    </a:lnTo>
                    <a:lnTo>
                      <a:pt x="77" y="0"/>
                    </a:lnTo>
                    <a:close/>
                  </a:path>
                </a:pathLst>
              </a:custGeom>
              <a:solidFill>
                <a:srgbClr val="FFFFFF"/>
              </a:solidFill>
              <a:ln w="0">
                <a:noFill/>
                <a:prstDash val="solid"/>
                <a:round/>
              </a:ln>
            </p:spPr>
            <p:txBody>
              <a:bodyPr vert="horz" wrap="square" lIns="121882" tIns="60941" rIns="121882" bIns="60941"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208" name="Freeform 200"/>
              <p:cNvSpPr>
                <a:spLocks noEditPoints="1"/>
              </p:cNvSpPr>
              <p:nvPr/>
            </p:nvSpPr>
            <p:spPr bwMode="auto">
              <a:xfrm>
                <a:off x="6902704" y="4818193"/>
                <a:ext cx="197938" cy="192201"/>
              </a:xfrm>
              <a:custGeom>
                <a:avLst/>
                <a:gdLst>
                  <a:gd name="T0" fmla="*/ 35 w 69"/>
                  <a:gd name="T1" fmla="*/ 16 h 67"/>
                  <a:gd name="T2" fmla="*/ 29 w 69"/>
                  <a:gd name="T3" fmla="*/ 16 h 67"/>
                  <a:gd name="T4" fmla="*/ 23 w 69"/>
                  <a:gd name="T5" fmla="*/ 20 h 67"/>
                  <a:gd name="T6" fmla="*/ 18 w 69"/>
                  <a:gd name="T7" fmla="*/ 26 h 67"/>
                  <a:gd name="T8" fmla="*/ 16 w 69"/>
                  <a:gd name="T9" fmla="*/ 34 h 67"/>
                  <a:gd name="T10" fmla="*/ 18 w 69"/>
                  <a:gd name="T11" fmla="*/ 40 h 67"/>
                  <a:gd name="T12" fmla="*/ 23 w 69"/>
                  <a:gd name="T13" fmla="*/ 46 h 67"/>
                  <a:gd name="T14" fmla="*/ 29 w 69"/>
                  <a:gd name="T15" fmla="*/ 50 h 67"/>
                  <a:gd name="T16" fmla="*/ 35 w 69"/>
                  <a:gd name="T17" fmla="*/ 50 h 67"/>
                  <a:gd name="T18" fmla="*/ 43 w 69"/>
                  <a:gd name="T19" fmla="*/ 50 h 67"/>
                  <a:gd name="T20" fmla="*/ 47 w 69"/>
                  <a:gd name="T21" fmla="*/ 46 h 67"/>
                  <a:gd name="T22" fmla="*/ 51 w 69"/>
                  <a:gd name="T23" fmla="*/ 40 h 67"/>
                  <a:gd name="T24" fmla="*/ 53 w 69"/>
                  <a:gd name="T25" fmla="*/ 34 h 67"/>
                  <a:gd name="T26" fmla="*/ 51 w 69"/>
                  <a:gd name="T27" fmla="*/ 26 h 67"/>
                  <a:gd name="T28" fmla="*/ 47 w 69"/>
                  <a:gd name="T29" fmla="*/ 20 h 67"/>
                  <a:gd name="T30" fmla="*/ 43 w 69"/>
                  <a:gd name="T31" fmla="*/ 16 h 67"/>
                  <a:gd name="T32" fmla="*/ 35 w 69"/>
                  <a:gd name="T33" fmla="*/ 16 h 67"/>
                  <a:gd name="T34" fmla="*/ 29 w 69"/>
                  <a:gd name="T35" fmla="*/ 0 h 67"/>
                  <a:gd name="T36" fmla="*/ 41 w 69"/>
                  <a:gd name="T37" fmla="*/ 0 h 67"/>
                  <a:gd name="T38" fmla="*/ 41 w 69"/>
                  <a:gd name="T39" fmla="*/ 6 h 67"/>
                  <a:gd name="T40" fmla="*/ 51 w 69"/>
                  <a:gd name="T41" fmla="*/ 10 h 67"/>
                  <a:gd name="T42" fmla="*/ 55 w 69"/>
                  <a:gd name="T43" fmla="*/ 6 h 67"/>
                  <a:gd name="T44" fmla="*/ 63 w 69"/>
                  <a:gd name="T45" fmla="*/ 14 h 67"/>
                  <a:gd name="T46" fmla="*/ 59 w 69"/>
                  <a:gd name="T47" fmla="*/ 18 h 67"/>
                  <a:gd name="T48" fmla="*/ 63 w 69"/>
                  <a:gd name="T49" fmla="*/ 28 h 67"/>
                  <a:gd name="T50" fmla="*/ 69 w 69"/>
                  <a:gd name="T51" fmla="*/ 28 h 67"/>
                  <a:gd name="T52" fmla="*/ 69 w 69"/>
                  <a:gd name="T53" fmla="*/ 38 h 67"/>
                  <a:gd name="T54" fmla="*/ 63 w 69"/>
                  <a:gd name="T55" fmla="*/ 38 h 67"/>
                  <a:gd name="T56" fmla="*/ 59 w 69"/>
                  <a:gd name="T57" fmla="*/ 48 h 67"/>
                  <a:gd name="T58" fmla="*/ 63 w 69"/>
                  <a:gd name="T59" fmla="*/ 53 h 67"/>
                  <a:gd name="T60" fmla="*/ 55 w 69"/>
                  <a:gd name="T61" fmla="*/ 61 h 67"/>
                  <a:gd name="T62" fmla="*/ 51 w 69"/>
                  <a:gd name="T63" fmla="*/ 57 h 67"/>
                  <a:gd name="T64" fmla="*/ 41 w 69"/>
                  <a:gd name="T65" fmla="*/ 61 h 67"/>
                  <a:gd name="T66" fmla="*/ 41 w 69"/>
                  <a:gd name="T67" fmla="*/ 67 h 67"/>
                  <a:gd name="T68" fmla="*/ 29 w 69"/>
                  <a:gd name="T69" fmla="*/ 67 h 67"/>
                  <a:gd name="T70" fmla="*/ 29 w 69"/>
                  <a:gd name="T71" fmla="*/ 61 h 67"/>
                  <a:gd name="T72" fmla="*/ 18 w 69"/>
                  <a:gd name="T73" fmla="*/ 57 h 67"/>
                  <a:gd name="T74" fmla="*/ 14 w 69"/>
                  <a:gd name="T75" fmla="*/ 61 h 67"/>
                  <a:gd name="T76" fmla="*/ 6 w 69"/>
                  <a:gd name="T77" fmla="*/ 53 h 67"/>
                  <a:gd name="T78" fmla="*/ 12 w 69"/>
                  <a:gd name="T79" fmla="*/ 48 h 67"/>
                  <a:gd name="T80" fmla="*/ 8 w 69"/>
                  <a:gd name="T81" fmla="*/ 38 h 67"/>
                  <a:gd name="T82" fmla="*/ 0 w 69"/>
                  <a:gd name="T83" fmla="*/ 38 h 67"/>
                  <a:gd name="T84" fmla="*/ 0 w 69"/>
                  <a:gd name="T85" fmla="*/ 28 h 67"/>
                  <a:gd name="T86" fmla="*/ 8 w 69"/>
                  <a:gd name="T87" fmla="*/ 28 h 67"/>
                  <a:gd name="T88" fmla="*/ 12 w 69"/>
                  <a:gd name="T89" fmla="*/ 18 h 67"/>
                  <a:gd name="T90" fmla="*/ 6 w 69"/>
                  <a:gd name="T91" fmla="*/ 14 h 67"/>
                  <a:gd name="T92" fmla="*/ 14 w 69"/>
                  <a:gd name="T93" fmla="*/ 6 h 67"/>
                  <a:gd name="T94" fmla="*/ 20 w 69"/>
                  <a:gd name="T95" fmla="*/ 10 h 67"/>
                  <a:gd name="T96" fmla="*/ 29 w 69"/>
                  <a:gd name="T97" fmla="*/ 6 h 67"/>
                  <a:gd name="T98" fmla="*/ 29 w 69"/>
                  <a:gd name="T9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 h="67">
                    <a:moveTo>
                      <a:pt x="35" y="16"/>
                    </a:moveTo>
                    <a:lnTo>
                      <a:pt x="29" y="16"/>
                    </a:lnTo>
                    <a:lnTo>
                      <a:pt x="23" y="20"/>
                    </a:lnTo>
                    <a:lnTo>
                      <a:pt x="18" y="26"/>
                    </a:lnTo>
                    <a:lnTo>
                      <a:pt x="16" y="34"/>
                    </a:lnTo>
                    <a:lnTo>
                      <a:pt x="18" y="40"/>
                    </a:lnTo>
                    <a:lnTo>
                      <a:pt x="23" y="46"/>
                    </a:lnTo>
                    <a:lnTo>
                      <a:pt x="29" y="50"/>
                    </a:lnTo>
                    <a:lnTo>
                      <a:pt x="35" y="50"/>
                    </a:lnTo>
                    <a:lnTo>
                      <a:pt x="43" y="50"/>
                    </a:lnTo>
                    <a:lnTo>
                      <a:pt x="47" y="46"/>
                    </a:lnTo>
                    <a:lnTo>
                      <a:pt x="51" y="40"/>
                    </a:lnTo>
                    <a:lnTo>
                      <a:pt x="53" y="34"/>
                    </a:lnTo>
                    <a:lnTo>
                      <a:pt x="51" y="26"/>
                    </a:lnTo>
                    <a:lnTo>
                      <a:pt x="47" y="20"/>
                    </a:lnTo>
                    <a:lnTo>
                      <a:pt x="43" y="16"/>
                    </a:lnTo>
                    <a:lnTo>
                      <a:pt x="35" y="16"/>
                    </a:lnTo>
                    <a:close/>
                    <a:moveTo>
                      <a:pt x="29" y="0"/>
                    </a:moveTo>
                    <a:lnTo>
                      <a:pt x="41" y="0"/>
                    </a:lnTo>
                    <a:lnTo>
                      <a:pt x="41" y="6"/>
                    </a:lnTo>
                    <a:lnTo>
                      <a:pt x="51" y="10"/>
                    </a:lnTo>
                    <a:lnTo>
                      <a:pt x="55" y="6"/>
                    </a:lnTo>
                    <a:lnTo>
                      <a:pt x="63" y="14"/>
                    </a:lnTo>
                    <a:lnTo>
                      <a:pt x="59" y="18"/>
                    </a:lnTo>
                    <a:lnTo>
                      <a:pt x="63" y="28"/>
                    </a:lnTo>
                    <a:lnTo>
                      <a:pt x="69" y="28"/>
                    </a:lnTo>
                    <a:lnTo>
                      <a:pt x="69" y="38"/>
                    </a:lnTo>
                    <a:lnTo>
                      <a:pt x="63" y="38"/>
                    </a:lnTo>
                    <a:lnTo>
                      <a:pt x="59" y="48"/>
                    </a:lnTo>
                    <a:lnTo>
                      <a:pt x="63" y="53"/>
                    </a:lnTo>
                    <a:lnTo>
                      <a:pt x="55" y="61"/>
                    </a:lnTo>
                    <a:lnTo>
                      <a:pt x="51" y="57"/>
                    </a:lnTo>
                    <a:lnTo>
                      <a:pt x="41" y="61"/>
                    </a:lnTo>
                    <a:lnTo>
                      <a:pt x="41" y="67"/>
                    </a:lnTo>
                    <a:lnTo>
                      <a:pt x="29" y="67"/>
                    </a:lnTo>
                    <a:lnTo>
                      <a:pt x="29" y="61"/>
                    </a:lnTo>
                    <a:lnTo>
                      <a:pt x="18" y="57"/>
                    </a:lnTo>
                    <a:lnTo>
                      <a:pt x="14" y="61"/>
                    </a:lnTo>
                    <a:lnTo>
                      <a:pt x="6" y="53"/>
                    </a:lnTo>
                    <a:lnTo>
                      <a:pt x="12" y="48"/>
                    </a:lnTo>
                    <a:lnTo>
                      <a:pt x="8" y="38"/>
                    </a:lnTo>
                    <a:lnTo>
                      <a:pt x="0" y="38"/>
                    </a:lnTo>
                    <a:lnTo>
                      <a:pt x="0" y="28"/>
                    </a:lnTo>
                    <a:lnTo>
                      <a:pt x="8" y="28"/>
                    </a:lnTo>
                    <a:lnTo>
                      <a:pt x="12" y="18"/>
                    </a:lnTo>
                    <a:lnTo>
                      <a:pt x="6" y="14"/>
                    </a:lnTo>
                    <a:lnTo>
                      <a:pt x="14" y="6"/>
                    </a:lnTo>
                    <a:lnTo>
                      <a:pt x="20" y="10"/>
                    </a:lnTo>
                    <a:lnTo>
                      <a:pt x="29" y="6"/>
                    </a:lnTo>
                    <a:lnTo>
                      <a:pt x="29" y="0"/>
                    </a:lnTo>
                    <a:close/>
                  </a:path>
                </a:pathLst>
              </a:custGeom>
              <a:solidFill>
                <a:srgbClr val="FFFFFF"/>
              </a:solidFill>
              <a:ln w="0">
                <a:noFill/>
                <a:prstDash val="solid"/>
                <a:round/>
              </a:ln>
            </p:spPr>
            <p:txBody>
              <a:bodyPr vert="horz" wrap="square" lIns="121882" tIns="60941" rIns="121882" bIns="60941"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209" name="Freeform 201"/>
              <p:cNvSpPr>
                <a:spLocks noEditPoints="1"/>
              </p:cNvSpPr>
              <p:nvPr/>
            </p:nvSpPr>
            <p:spPr bwMode="auto">
              <a:xfrm>
                <a:off x="7077691" y="4763689"/>
                <a:ext cx="134828" cy="129091"/>
              </a:xfrm>
              <a:custGeom>
                <a:avLst/>
                <a:gdLst>
                  <a:gd name="T0" fmla="*/ 24 w 47"/>
                  <a:gd name="T1" fmla="*/ 10 h 45"/>
                  <a:gd name="T2" fmla="*/ 16 w 47"/>
                  <a:gd name="T3" fmla="*/ 12 h 45"/>
                  <a:gd name="T4" fmla="*/ 12 w 47"/>
                  <a:gd name="T5" fmla="*/ 23 h 45"/>
                  <a:gd name="T6" fmla="*/ 14 w 47"/>
                  <a:gd name="T7" fmla="*/ 31 h 45"/>
                  <a:gd name="T8" fmla="*/ 22 w 47"/>
                  <a:gd name="T9" fmla="*/ 35 h 45"/>
                  <a:gd name="T10" fmla="*/ 31 w 47"/>
                  <a:gd name="T11" fmla="*/ 33 h 45"/>
                  <a:gd name="T12" fmla="*/ 37 w 47"/>
                  <a:gd name="T13" fmla="*/ 25 h 45"/>
                  <a:gd name="T14" fmla="*/ 33 w 47"/>
                  <a:gd name="T15" fmla="*/ 14 h 45"/>
                  <a:gd name="T16" fmla="*/ 24 w 47"/>
                  <a:gd name="T17" fmla="*/ 10 h 45"/>
                  <a:gd name="T18" fmla="*/ 22 w 47"/>
                  <a:gd name="T19" fmla="*/ 0 h 45"/>
                  <a:gd name="T20" fmla="*/ 28 w 47"/>
                  <a:gd name="T21" fmla="*/ 0 h 45"/>
                  <a:gd name="T22" fmla="*/ 28 w 47"/>
                  <a:gd name="T23" fmla="*/ 4 h 45"/>
                  <a:gd name="T24" fmla="*/ 35 w 47"/>
                  <a:gd name="T25" fmla="*/ 8 h 45"/>
                  <a:gd name="T26" fmla="*/ 39 w 47"/>
                  <a:gd name="T27" fmla="*/ 4 h 45"/>
                  <a:gd name="T28" fmla="*/ 43 w 47"/>
                  <a:gd name="T29" fmla="*/ 10 h 45"/>
                  <a:gd name="T30" fmla="*/ 41 w 47"/>
                  <a:gd name="T31" fmla="*/ 14 h 45"/>
                  <a:gd name="T32" fmla="*/ 43 w 47"/>
                  <a:gd name="T33" fmla="*/ 21 h 45"/>
                  <a:gd name="T34" fmla="*/ 47 w 47"/>
                  <a:gd name="T35" fmla="*/ 21 h 45"/>
                  <a:gd name="T36" fmla="*/ 47 w 47"/>
                  <a:gd name="T37" fmla="*/ 29 h 45"/>
                  <a:gd name="T38" fmla="*/ 43 w 47"/>
                  <a:gd name="T39" fmla="*/ 29 h 45"/>
                  <a:gd name="T40" fmla="*/ 39 w 47"/>
                  <a:gd name="T41" fmla="*/ 35 h 45"/>
                  <a:gd name="T42" fmla="*/ 41 w 47"/>
                  <a:gd name="T43" fmla="*/ 37 h 45"/>
                  <a:gd name="T44" fmla="*/ 35 w 47"/>
                  <a:gd name="T45" fmla="*/ 43 h 45"/>
                  <a:gd name="T46" fmla="*/ 33 w 47"/>
                  <a:gd name="T47" fmla="*/ 39 h 45"/>
                  <a:gd name="T48" fmla="*/ 26 w 47"/>
                  <a:gd name="T49" fmla="*/ 41 h 45"/>
                  <a:gd name="T50" fmla="*/ 24 w 47"/>
                  <a:gd name="T51" fmla="*/ 45 h 45"/>
                  <a:gd name="T52" fmla="*/ 18 w 47"/>
                  <a:gd name="T53" fmla="*/ 45 h 45"/>
                  <a:gd name="T54" fmla="*/ 18 w 47"/>
                  <a:gd name="T55" fmla="*/ 41 h 45"/>
                  <a:gd name="T56" fmla="*/ 12 w 47"/>
                  <a:gd name="T57" fmla="*/ 37 h 45"/>
                  <a:gd name="T58" fmla="*/ 8 w 47"/>
                  <a:gd name="T59" fmla="*/ 41 h 45"/>
                  <a:gd name="T60" fmla="*/ 4 w 47"/>
                  <a:gd name="T61" fmla="*/ 35 h 45"/>
                  <a:gd name="T62" fmla="*/ 6 w 47"/>
                  <a:gd name="T63" fmla="*/ 31 h 45"/>
                  <a:gd name="T64" fmla="*/ 4 w 47"/>
                  <a:gd name="T65" fmla="*/ 25 h 45"/>
                  <a:gd name="T66" fmla="*/ 0 w 47"/>
                  <a:gd name="T67" fmla="*/ 25 h 45"/>
                  <a:gd name="T68" fmla="*/ 2 w 47"/>
                  <a:gd name="T69" fmla="*/ 16 h 45"/>
                  <a:gd name="T70" fmla="*/ 6 w 47"/>
                  <a:gd name="T71" fmla="*/ 16 h 45"/>
                  <a:gd name="T72" fmla="*/ 8 w 47"/>
                  <a:gd name="T73" fmla="*/ 10 h 45"/>
                  <a:gd name="T74" fmla="*/ 6 w 47"/>
                  <a:gd name="T75" fmla="*/ 8 h 45"/>
                  <a:gd name="T76" fmla="*/ 12 w 47"/>
                  <a:gd name="T77" fmla="*/ 2 h 45"/>
                  <a:gd name="T78" fmla="*/ 14 w 47"/>
                  <a:gd name="T79" fmla="*/ 6 h 45"/>
                  <a:gd name="T80" fmla="*/ 22 w 47"/>
                  <a:gd name="T81" fmla="*/ 4 h 45"/>
                  <a:gd name="T82" fmla="*/ 22 w 47"/>
                  <a:gd name="T8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 h="45">
                    <a:moveTo>
                      <a:pt x="24" y="10"/>
                    </a:moveTo>
                    <a:lnTo>
                      <a:pt x="16" y="12"/>
                    </a:lnTo>
                    <a:lnTo>
                      <a:pt x="12" y="23"/>
                    </a:lnTo>
                    <a:lnTo>
                      <a:pt x="14" y="31"/>
                    </a:lnTo>
                    <a:lnTo>
                      <a:pt x="22" y="35"/>
                    </a:lnTo>
                    <a:lnTo>
                      <a:pt x="31" y="33"/>
                    </a:lnTo>
                    <a:lnTo>
                      <a:pt x="37" y="25"/>
                    </a:lnTo>
                    <a:lnTo>
                      <a:pt x="33" y="14"/>
                    </a:lnTo>
                    <a:lnTo>
                      <a:pt x="24" y="10"/>
                    </a:lnTo>
                    <a:close/>
                    <a:moveTo>
                      <a:pt x="22" y="0"/>
                    </a:moveTo>
                    <a:lnTo>
                      <a:pt x="28" y="0"/>
                    </a:lnTo>
                    <a:lnTo>
                      <a:pt x="28" y="4"/>
                    </a:lnTo>
                    <a:lnTo>
                      <a:pt x="35" y="8"/>
                    </a:lnTo>
                    <a:lnTo>
                      <a:pt x="39" y="4"/>
                    </a:lnTo>
                    <a:lnTo>
                      <a:pt x="43" y="10"/>
                    </a:lnTo>
                    <a:lnTo>
                      <a:pt x="41" y="14"/>
                    </a:lnTo>
                    <a:lnTo>
                      <a:pt x="43" y="21"/>
                    </a:lnTo>
                    <a:lnTo>
                      <a:pt x="47" y="21"/>
                    </a:lnTo>
                    <a:lnTo>
                      <a:pt x="47" y="29"/>
                    </a:lnTo>
                    <a:lnTo>
                      <a:pt x="43" y="29"/>
                    </a:lnTo>
                    <a:lnTo>
                      <a:pt x="39" y="35"/>
                    </a:lnTo>
                    <a:lnTo>
                      <a:pt x="41" y="37"/>
                    </a:lnTo>
                    <a:lnTo>
                      <a:pt x="35" y="43"/>
                    </a:lnTo>
                    <a:lnTo>
                      <a:pt x="33" y="39"/>
                    </a:lnTo>
                    <a:lnTo>
                      <a:pt x="26" y="41"/>
                    </a:lnTo>
                    <a:lnTo>
                      <a:pt x="24" y="45"/>
                    </a:lnTo>
                    <a:lnTo>
                      <a:pt x="18" y="45"/>
                    </a:lnTo>
                    <a:lnTo>
                      <a:pt x="18" y="41"/>
                    </a:lnTo>
                    <a:lnTo>
                      <a:pt x="12" y="37"/>
                    </a:lnTo>
                    <a:lnTo>
                      <a:pt x="8" y="41"/>
                    </a:lnTo>
                    <a:lnTo>
                      <a:pt x="4" y="35"/>
                    </a:lnTo>
                    <a:lnTo>
                      <a:pt x="6" y="31"/>
                    </a:lnTo>
                    <a:lnTo>
                      <a:pt x="4" y="25"/>
                    </a:lnTo>
                    <a:lnTo>
                      <a:pt x="0" y="25"/>
                    </a:lnTo>
                    <a:lnTo>
                      <a:pt x="2" y="16"/>
                    </a:lnTo>
                    <a:lnTo>
                      <a:pt x="6" y="16"/>
                    </a:lnTo>
                    <a:lnTo>
                      <a:pt x="8" y="10"/>
                    </a:lnTo>
                    <a:lnTo>
                      <a:pt x="6" y="8"/>
                    </a:lnTo>
                    <a:lnTo>
                      <a:pt x="12" y="2"/>
                    </a:lnTo>
                    <a:lnTo>
                      <a:pt x="14" y="6"/>
                    </a:lnTo>
                    <a:lnTo>
                      <a:pt x="22" y="4"/>
                    </a:lnTo>
                    <a:lnTo>
                      <a:pt x="22" y="0"/>
                    </a:lnTo>
                    <a:close/>
                  </a:path>
                </a:pathLst>
              </a:custGeom>
              <a:solidFill>
                <a:srgbClr val="FFFFFF"/>
              </a:solidFill>
              <a:ln w="0">
                <a:noFill/>
                <a:prstDash val="solid"/>
                <a:round/>
              </a:ln>
            </p:spPr>
            <p:txBody>
              <a:bodyPr vert="horz" wrap="square" lIns="121882" tIns="60941" rIns="121882" bIns="60941"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210" name="Freeform 202"/>
              <p:cNvSpPr>
                <a:spLocks noEditPoints="1"/>
              </p:cNvSpPr>
              <p:nvPr/>
            </p:nvSpPr>
            <p:spPr bwMode="auto">
              <a:xfrm>
                <a:off x="7094903" y="4898515"/>
                <a:ext cx="88929" cy="94667"/>
              </a:xfrm>
              <a:custGeom>
                <a:avLst/>
                <a:gdLst>
                  <a:gd name="T0" fmla="*/ 16 w 31"/>
                  <a:gd name="T1" fmla="*/ 8 h 33"/>
                  <a:gd name="T2" fmla="*/ 10 w 31"/>
                  <a:gd name="T3" fmla="*/ 10 h 33"/>
                  <a:gd name="T4" fmla="*/ 8 w 31"/>
                  <a:gd name="T5" fmla="*/ 16 h 33"/>
                  <a:gd name="T6" fmla="*/ 10 w 31"/>
                  <a:gd name="T7" fmla="*/ 22 h 33"/>
                  <a:gd name="T8" fmla="*/ 14 w 31"/>
                  <a:gd name="T9" fmla="*/ 25 h 33"/>
                  <a:gd name="T10" fmla="*/ 20 w 31"/>
                  <a:gd name="T11" fmla="*/ 22 h 33"/>
                  <a:gd name="T12" fmla="*/ 25 w 31"/>
                  <a:gd name="T13" fmla="*/ 16 h 33"/>
                  <a:gd name="T14" fmla="*/ 22 w 31"/>
                  <a:gd name="T15" fmla="*/ 10 h 33"/>
                  <a:gd name="T16" fmla="*/ 16 w 31"/>
                  <a:gd name="T17" fmla="*/ 8 h 33"/>
                  <a:gd name="T18" fmla="*/ 14 w 31"/>
                  <a:gd name="T19" fmla="*/ 0 h 33"/>
                  <a:gd name="T20" fmla="*/ 20 w 31"/>
                  <a:gd name="T21" fmla="*/ 2 h 33"/>
                  <a:gd name="T22" fmla="*/ 20 w 31"/>
                  <a:gd name="T23" fmla="*/ 4 h 33"/>
                  <a:gd name="T24" fmla="*/ 25 w 31"/>
                  <a:gd name="T25" fmla="*/ 6 h 33"/>
                  <a:gd name="T26" fmla="*/ 27 w 31"/>
                  <a:gd name="T27" fmla="*/ 4 h 33"/>
                  <a:gd name="T28" fmla="*/ 29 w 31"/>
                  <a:gd name="T29" fmla="*/ 8 h 33"/>
                  <a:gd name="T30" fmla="*/ 27 w 31"/>
                  <a:gd name="T31" fmla="*/ 10 h 33"/>
                  <a:gd name="T32" fmla="*/ 29 w 31"/>
                  <a:gd name="T33" fmla="*/ 14 h 33"/>
                  <a:gd name="T34" fmla="*/ 31 w 31"/>
                  <a:gd name="T35" fmla="*/ 14 h 33"/>
                  <a:gd name="T36" fmla="*/ 31 w 31"/>
                  <a:gd name="T37" fmla="*/ 20 h 33"/>
                  <a:gd name="T38" fmla="*/ 29 w 31"/>
                  <a:gd name="T39" fmla="*/ 20 h 33"/>
                  <a:gd name="T40" fmla="*/ 27 w 31"/>
                  <a:gd name="T41" fmla="*/ 25 h 33"/>
                  <a:gd name="T42" fmla="*/ 29 w 31"/>
                  <a:gd name="T43" fmla="*/ 27 h 33"/>
                  <a:gd name="T44" fmla="*/ 25 w 31"/>
                  <a:gd name="T45" fmla="*/ 31 h 33"/>
                  <a:gd name="T46" fmla="*/ 22 w 31"/>
                  <a:gd name="T47" fmla="*/ 29 h 33"/>
                  <a:gd name="T48" fmla="*/ 18 w 31"/>
                  <a:gd name="T49" fmla="*/ 29 h 33"/>
                  <a:gd name="T50" fmla="*/ 16 w 31"/>
                  <a:gd name="T51" fmla="*/ 33 h 33"/>
                  <a:gd name="T52" fmla="*/ 12 w 31"/>
                  <a:gd name="T53" fmla="*/ 31 h 33"/>
                  <a:gd name="T54" fmla="*/ 12 w 31"/>
                  <a:gd name="T55" fmla="*/ 29 h 33"/>
                  <a:gd name="T56" fmla="*/ 8 w 31"/>
                  <a:gd name="T57" fmla="*/ 27 h 33"/>
                  <a:gd name="T58" fmla="*/ 6 w 31"/>
                  <a:gd name="T59" fmla="*/ 29 h 33"/>
                  <a:gd name="T60" fmla="*/ 2 w 31"/>
                  <a:gd name="T61" fmla="*/ 25 h 33"/>
                  <a:gd name="T62" fmla="*/ 4 w 31"/>
                  <a:gd name="T63" fmla="*/ 22 h 33"/>
                  <a:gd name="T64" fmla="*/ 4 w 31"/>
                  <a:gd name="T65" fmla="*/ 18 h 33"/>
                  <a:gd name="T66" fmla="*/ 0 w 31"/>
                  <a:gd name="T67" fmla="*/ 18 h 33"/>
                  <a:gd name="T68" fmla="*/ 0 w 31"/>
                  <a:gd name="T69" fmla="*/ 12 h 33"/>
                  <a:gd name="T70" fmla="*/ 4 w 31"/>
                  <a:gd name="T71" fmla="*/ 12 h 33"/>
                  <a:gd name="T72" fmla="*/ 6 w 31"/>
                  <a:gd name="T73" fmla="*/ 8 h 33"/>
                  <a:gd name="T74" fmla="*/ 4 w 31"/>
                  <a:gd name="T75" fmla="*/ 6 h 33"/>
                  <a:gd name="T76" fmla="*/ 8 w 31"/>
                  <a:gd name="T77" fmla="*/ 2 h 33"/>
                  <a:gd name="T78" fmla="*/ 10 w 31"/>
                  <a:gd name="T79" fmla="*/ 6 h 33"/>
                  <a:gd name="T80" fmla="*/ 14 w 31"/>
                  <a:gd name="T81" fmla="*/ 4 h 33"/>
                  <a:gd name="T82" fmla="*/ 14 w 31"/>
                  <a:gd name="T8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 h="33">
                    <a:moveTo>
                      <a:pt x="16" y="8"/>
                    </a:moveTo>
                    <a:lnTo>
                      <a:pt x="10" y="10"/>
                    </a:lnTo>
                    <a:lnTo>
                      <a:pt x="8" y="16"/>
                    </a:lnTo>
                    <a:lnTo>
                      <a:pt x="10" y="22"/>
                    </a:lnTo>
                    <a:lnTo>
                      <a:pt x="14" y="25"/>
                    </a:lnTo>
                    <a:lnTo>
                      <a:pt x="20" y="22"/>
                    </a:lnTo>
                    <a:lnTo>
                      <a:pt x="25" y="16"/>
                    </a:lnTo>
                    <a:lnTo>
                      <a:pt x="22" y="10"/>
                    </a:lnTo>
                    <a:lnTo>
                      <a:pt x="16" y="8"/>
                    </a:lnTo>
                    <a:close/>
                    <a:moveTo>
                      <a:pt x="14" y="0"/>
                    </a:moveTo>
                    <a:lnTo>
                      <a:pt x="20" y="2"/>
                    </a:lnTo>
                    <a:lnTo>
                      <a:pt x="20" y="4"/>
                    </a:lnTo>
                    <a:lnTo>
                      <a:pt x="25" y="6"/>
                    </a:lnTo>
                    <a:lnTo>
                      <a:pt x="27" y="4"/>
                    </a:lnTo>
                    <a:lnTo>
                      <a:pt x="29" y="8"/>
                    </a:lnTo>
                    <a:lnTo>
                      <a:pt x="27" y="10"/>
                    </a:lnTo>
                    <a:lnTo>
                      <a:pt x="29" y="14"/>
                    </a:lnTo>
                    <a:lnTo>
                      <a:pt x="31" y="14"/>
                    </a:lnTo>
                    <a:lnTo>
                      <a:pt x="31" y="20"/>
                    </a:lnTo>
                    <a:lnTo>
                      <a:pt x="29" y="20"/>
                    </a:lnTo>
                    <a:lnTo>
                      <a:pt x="27" y="25"/>
                    </a:lnTo>
                    <a:lnTo>
                      <a:pt x="29" y="27"/>
                    </a:lnTo>
                    <a:lnTo>
                      <a:pt x="25" y="31"/>
                    </a:lnTo>
                    <a:lnTo>
                      <a:pt x="22" y="29"/>
                    </a:lnTo>
                    <a:lnTo>
                      <a:pt x="18" y="29"/>
                    </a:lnTo>
                    <a:lnTo>
                      <a:pt x="16" y="33"/>
                    </a:lnTo>
                    <a:lnTo>
                      <a:pt x="12" y="31"/>
                    </a:lnTo>
                    <a:lnTo>
                      <a:pt x="12" y="29"/>
                    </a:lnTo>
                    <a:lnTo>
                      <a:pt x="8" y="27"/>
                    </a:lnTo>
                    <a:lnTo>
                      <a:pt x="6" y="29"/>
                    </a:lnTo>
                    <a:lnTo>
                      <a:pt x="2" y="25"/>
                    </a:lnTo>
                    <a:lnTo>
                      <a:pt x="4" y="22"/>
                    </a:lnTo>
                    <a:lnTo>
                      <a:pt x="4" y="18"/>
                    </a:lnTo>
                    <a:lnTo>
                      <a:pt x="0" y="18"/>
                    </a:lnTo>
                    <a:lnTo>
                      <a:pt x="0" y="12"/>
                    </a:lnTo>
                    <a:lnTo>
                      <a:pt x="4" y="12"/>
                    </a:lnTo>
                    <a:lnTo>
                      <a:pt x="6" y="8"/>
                    </a:lnTo>
                    <a:lnTo>
                      <a:pt x="4" y="6"/>
                    </a:lnTo>
                    <a:lnTo>
                      <a:pt x="8" y="2"/>
                    </a:lnTo>
                    <a:lnTo>
                      <a:pt x="10" y="6"/>
                    </a:lnTo>
                    <a:lnTo>
                      <a:pt x="14" y="4"/>
                    </a:lnTo>
                    <a:lnTo>
                      <a:pt x="14" y="0"/>
                    </a:lnTo>
                    <a:close/>
                  </a:path>
                </a:pathLst>
              </a:custGeom>
              <a:solidFill>
                <a:srgbClr val="FFFFFF"/>
              </a:solidFill>
              <a:ln w="0">
                <a:noFill/>
                <a:prstDash val="solid"/>
                <a:round/>
              </a:ln>
            </p:spPr>
            <p:txBody>
              <a:bodyPr vert="horz" wrap="square" lIns="121882" tIns="60941" rIns="121882" bIns="60941"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grpSp>
      </p:grpSp>
      <p:grpSp>
        <p:nvGrpSpPr>
          <p:cNvPr id="13" name="组合 23"/>
          <p:cNvGrpSpPr/>
          <p:nvPr/>
        </p:nvGrpSpPr>
        <p:grpSpPr>
          <a:xfrm>
            <a:off x="6485689" y="2631927"/>
            <a:ext cx="707083" cy="421611"/>
            <a:chOff x="6839593" y="2775708"/>
            <a:chExt cx="745852" cy="444643"/>
          </a:xfrm>
        </p:grpSpPr>
        <p:sp>
          <p:nvSpPr>
            <p:cNvPr id="91" name="Freeform 83"/>
            <p:cNvSpPr/>
            <p:nvPr/>
          </p:nvSpPr>
          <p:spPr bwMode="auto">
            <a:xfrm>
              <a:off x="7381769" y="2824475"/>
              <a:ext cx="203676" cy="347109"/>
            </a:xfrm>
            <a:custGeom>
              <a:avLst/>
              <a:gdLst>
                <a:gd name="T0" fmla="*/ 10 w 71"/>
                <a:gd name="T1" fmla="*/ 0 h 121"/>
                <a:gd name="T2" fmla="*/ 14 w 71"/>
                <a:gd name="T3" fmla="*/ 3 h 121"/>
                <a:gd name="T4" fmla="*/ 18 w 71"/>
                <a:gd name="T5" fmla="*/ 5 h 121"/>
                <a:gd name="T6" fmla="*/ 67 w 71"/>
                <a:gd name="T7" fmla="*/ 53 h 121"/>
                <a:gd name="T8" fmla="*/ 71 w 71"/>
                <a:gd name="T9" fmla="*/ 62 h 121"/>
                <a:gd name="T10" fmla="*/ 67 w 71"/>
                <a:gd name="T11" fmla="*/ 68 h 121"/>
                <a:gd name="T12" fmla="*/ 18 w 71"/>
                <a:gd name="T13" fmla="*/ 119 h 121"/>
                <a:gd name="T14" fmla="*/ 10 w 71"/>
                <a:gd name="T15" fmla="*/ 121 h 121"/>
                <a:gd name="T16" fmla="*/ 4 w 71"/>
                <a:gd name="T17" fmla="*/ 119 h 121"/>
                <a:gd name="T18" fmla="*/ 0 w 71"/>
                <a:gd name="T19" fmla="*/ 115 h 121"/>
                <a:gd name="T20" fmla="*/ 0 w 71"/>
                <a:gd name="T21" fmla="*/ 111 h 121"/>
                <a:gd name="T22" fmla="*/ 0 w 71"/>
                <a:gd name="T23" fmla="*/ 106 h 121"/>
                <a:gd name="T24" fmla="*/ 4 w 71"/>
                <a:gd name="T25" fmla="*/ 104 h 121"/>
                <a:gd name="T26" fmla="*/ 44 w 71"/>
                <a:gd name="T27" fmla="*/ 62 h 121"/>
                <a:gd name="T28" fmla="*/ 4 w 71"/>
                <a:gd name="T29" fmla="*/ 19 h 121"/>
                <a:gd name="T30" fmla="*/ 0 w 71"/>
                <a:gd name="T31" fmla="*/ 15 h 121"/>
                <a:gd name="T32" fmla="*/ 0 w 71"/>
                <a:gd name="T33" fmla="*/ 11 h 121"/>
                <a:gd name="T34" fmla="*/ 0 w 71"/>
                <a:gd name="T35" fmla="*/ 7 h 121"/>
                <a:gd name="T36" fmla="*/ 4 w 71"/>
                <a:gd name="T37" fmla="*/ 5 h 121"/>
                <a:gd name="T38" fmla="*/ 6 w 71"/>
                <a:gd name="T39" fmla="*/ 3 h 121"/>
                <a:gd name="T40" fmla="*/ 10 w 71"/>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1">
                  <a:moveTo>
                    <a:pt x="10" y="0"/>
                  </a:moveTo>
                  <a:lnTo>
                    <a:pt x="14" y="3"/>
                  </a:lnTo>
                  <a:lnTo>
                    <a:pt x="18" y="5"/>
                  </a:lnTo>
                  <a:lnTo>
                    <a:pt x="67" y="53"/>
                  </a:lnTo>
                  <a:lnTo>
                    <a:pt x="71" y="62"/>
                  </a:lnTo>
                  <a:lnTo>
                    <a:pt x="67" y="68"/>
                  </a:lnTo>
                  <a:lnTo>
                    <a:pt x="18" y="119"/>
                  </a:lnTo>
                  <a:lnTo>
                    <a:pt x="10" y="121"/>
                  </a:lnTo>
                  <a:lnTo>
                    <a:pt x="4" y="119"/>
                  </a:lnTo>
                  <a:lnTo>
                    <a:pt x="0" y="115"/>
                  </a:lnTo>
                  <a:lnTo>
                    <a:pt x="0" y="111"/>
                  </a:lnTo>
                  <a:lnTo>
                    <a:pt x="0" y="106"/>
                  </a:lnTo>
                  <a:lnTo>
                    <a:pt x="4" y="104"/>
                  </a:lnTo>
                  <a:lnTo>
                    <a:pt x="44" y="62"/>
                  </a:lnTo>
                  <a:lnTo>
                    <a:pt x="4" y="19"/>
                  </a:lnTo>
                  <a:lnTo>
                    <a:pt x="0" y="15"/>
                  </a:lnTo>
                  <a:lnTo>
                    <a:pt x="0" y="11"/>
                  </a:lnTo>
                  <a:lnTo>
                    <a:pt x="0" y="7"/>
                  </a:lnTo>
                  <a:lnTo>
                    <a:pt x="4" y="5"/>
                  </a:lnTo>
                  <a:lnTo>
                    <a:pt x="6" y="3"/>
                  </a:lnTo>
                  <a:lnTo>
                    <a:pt x="10" y="0"/>
                  </a:lnTo>
                  <a:close/>
                </a:path>
              </a:pathLst>
            </a:custGeom>
            <a:solidFill>
              <a:srgbClr val="FFFFFF"/>
            </a:solidFill>
            <a:ln w="0">
              <a:noFill/>
              <a:prstDash val="solid"/>
              <a:round/>
            </a:ln>
          </p:spPr>
          <p:txBody>
            <a:bodyPr vert="horz" wrap="square" lIns="121882" tIns="60941" rIns="121882" bIns="60941"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grpSp>
          <p:nvGrpSpPr>
            <p:cNvPr id="23" name="组合 2"/>
            <p:cNvGrpSpPr/>
            <p:nvPr/>
          </p:nvGrpSpPr>
          <p:grpSpPr>
            <a:xfrm>
              <a:off x="6839593" y="2775708"/>
              <a:ext cx="441774" cy="444643"/>
              <a:chOff x="6839593" y="2769970"/>
              <a:chExt cx="441774" cy="444643"/>
            </a:xfrm>
          </p:grpSpPr>
          <p:sp>
            <p:nvSpPr>
              <p:cNvPr id="211" name="Freeform 203"/>
              <p:cNvSpPr>
                <a:spLocks noEditPoints="1"/>
              </p:cNvSpPr>
              <p:nvPr/>
            </p:nvSpPr>
            <p:spPr bwMode="auto">
              <a:xfrm>
                <a:off x="6839593" y="2769970"/>
                <a:ext cx="441774" cy="444643"/>
              </a:xfrm>
              <a:custGeom>
                <a:avLst/>
                <a:gdLst>
                  <a:gd name="T0" fmla="*/ 77 w 154"/>
                  <a:gd name="T1" fmla="*/ 10 h 155"/>
                  <a:gd name="T2" fmla="*/ 59 w 154"/>
                  <a:gd name="T3" fmla="*/ 12 h 155"/>
                  <a:gd name="T4" fmla="*/ 42 w 154"/>
                  <a:gd name="T5" fmla="*/ 19 h 155"/>
                  <a:gd name="T6" fmla="*/ 24 w 154"/>
                  <a:gd name="T7" fmla="*/ 35 h 155"/>
                  <a:gd name="T8" fmla="*/ 12 w 154"/>
                  <a:gd name="T9" fmla="*/ 55 h 155"/>
                  <a:gd name="T10" fmla="*/ 8 w 154"/>
                  <a:gd name="T11" fmla="*/ 78 h 155"/>
                  <a:gd name="T12" fmla="*/ 10 w 154"/>
                  <a:gd name="T13" fmla="*/ 96 h 155"/>
                  <a:gd name="T14" fmla="*/ 16 w 154"/>
                  <a:gd name="T15" fmla="*/ 112 h 155"/>
                  <a:gd name="T16" fmla="*/ 32 w 154"/>
                  <a:gd name="T17" fmla="*/ 131 h 155"/>
                  <a:gd name="T18" fmla="*/ 53 w 154"/>
                  <a:gd name="T19" fmla="*/ 143 h 155"/>
                  <a:gd name="T20" fmla="*/ 77 w 154"/>
                  <a:gd name="T21" fmla="*/ 147 h 155"/>
                  <a:gd name="T22" fmla="*/ 93 w 154"/>
                  <a:gd name="T23" fmla="*/ 145 h 155"/>
                  <a:gd name="T24" fmla="*/ 109 w 154"/>
                  <a:gd name="T25" fmla="*/ 139 h 155"/>
                  <a:gd name="T26" fmla="*/ 130 w 154"/>
                  <a:gd name="T27" fmla="*/ 122 h 155"/>
                  <a:gd name="T28" fmla="*/ 140 w 154"/>
                  <a:gd name="T29" fmla="*/ 102 h 155"/>
                  <a:gd name="T30" fmla="*/ 144 w 154"/>
                  <a:gd name="T31" fmla="*/ 78 h 155"/>
                  <a:gd name="T32" fmla="*/ 142 w 154"/>
                  <a:gd name="T33" fmla="*/ 61 h 155"/>
                  <a:gd name="T34" fmla="*/ 136 w 154"/>
                  <a:gd name="T35" fmla="*/ 45 h 155"/>
                  <a:gd name="T36" fmla="*/ 120 w 154"/>
                  <a:gd name="T37" fmla="*/ 25 h 155"/>
                  <a:gd name="T38" fmla="*/ 99 w 154"/>
                  <a:gd name="T39" fmla="*/ 14 h 155"/>
                  <a:gd name="T40" fmla="*/ 77 w 154"/>
                  <a:gd name="T41" fmla="*/ 10 h 155"/>
                  <a:gd name="T42" fmla="*/ 77 w 154"/>
                  <a:gd name="T43" fmla="*/ 0 h 155"/>
                  <a:gd name="T44" fmla="*/ 103 w 154"/>
                  <a:gd name="T45" fmla="*/ 6 h 155"/>
                  <a:gd name="T46" fmla="*/ 126 w 154"/>
                  <a:gd name="T47" fmla="*/ 19 h 155"/>
                  <a:gd name="T48" fmla="*/ 144 w 154"/>
                  <a:gd name="T49" fmla="*/ 41 h 155"/>
                  <a:gd name="T50" fmla="*/ 150 w 154"/>
                  <a:gd name="T51" fmla="*/ 59 h 155"/>
                  <a:gd name="T52" fmla="*/ 154 w 154"/>
                  <a:gd name="T53" fmla="*/ 78 h 155"/>
                  <a:gd name="T54" fmla="*/ 148 w 154"/>
                  <a:gd name="T55" fmla="*/ 104 h 155"/>
                  <a:gd name="T56" fmla="*/ 136 w 154"/>
                  <a:gd name="T57" fmla="*/ 129 h 155"/>
                  <a:gd name="T58" fmla="*/ 114 w 154"/>
                  <a:gd name="T59" fmla="*/ 145 h 155"/>
                  <a:gd name="T60" fmla="*/ 95 w 154"/>
                  <a:gd name="T61" fmla="*/ 153 h 155"/>
                  <a:gd name="T62" fmla="*/ 77 w 154"/>
                  <a:gd name="T63" fmla="*/ 155 h 155"/>
                  <a:gd name="T64" fmla="*/ 51 w 154"/>
                  <a:gd name="T65" fmla="*/ 151 h 155"/>
                  <a:gd name="T66" fmla="*/ 26 w 154"/>
                  <a:gd name="T67" fmla="*/ 137 h 155"/>
                  <a:gd name="T68" fmla="*/ 10 w 154"/>
                  <a:gd name="T69" fmla="*/ 116 h 155"/>
                  <a:gd name="T70" fmla="*/ 2 w 154"/>
                  <a:gd name="T71" fmla="*/ 98 h 155"/>
                  <a:gd name="T72" fmla="*/ 0 w 154"/>
                  <a:gd name="T73" fmla="*/ 78 h 155"/>
                  <a:gd name="T74" fmla="*/ 4 w 154"/>
                  <a:gd name="T75" fmla="*/ 51 h 155"/>
                  <a:gd name="T76" fmla="*/ 18 w 154"/>
                  <a:gd name="T77" fmla="*/ 29 h 155"/>
                  <a:gd name="T78" fmla="*/ 38 w 154"/>
                  <a:gd name="T79" fmla="*/ 10 h 155"/>
                  <a:gd name="T80" fmla="*/ 57 w 154"/>
                  <a:gd name="T81" fmla="*/ 4 h 155"/>
                  <a:gd name="T82" fmla="*/ 77 w 154"/>
                  <a:gd name="T8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 h="155">
                    <a:moveTo>
                      <a:pt x="77" y="10"/>
                    </a:moveTo>
                    <a:lnTo>
                      <a:pt x="59" y="12"/>
                    </a:lnTo>
                    <a:lnTo>
                      <a:pt x="42" y="19"/>
                    </a:lnTo>
                    <a:lnTo>
                      <a:pt x="24" y="35"/>
                    </a:lnTo>
                    <a:lnTo>
                      <a:pt x="12" y="55"/>
                    </a:lnTo>
                    <a:lnTo>
                      <a:pt x="8" y="78"/>
                    </a:lnTo>
                    <a:lnTo>
                      <a:pt x="10" y="96"/>
                    </a:lnTo>
                    <a:lnTo>
                      <a:pt x="16" y="112"/>
                    </a:lnTo>
                    <a:lnTo>
                      <a:pt x="32" y="131"/>
                    </a:lnTo>
                    <a:lnTo>
                      <a:pt x="53" y="143"/>
                    </a:lnTo>
                    <a:lnTo>
                      <a:pt x="77" y="147"/>
                    </a:lnTo>
                    <a:lnTo>
                      <a:pt x="93" y="145"/>
                    </a:lnTo>
                    <a:lnTo>
                      <a:pt x="109" y="139"/>
                    </a:lnTo>
                    <a:lnTo>
                      <a:pt x="130" y="122"/>
                    </a:lnTo>
                    <a:lnTo>
                      <a:pt x="140" y="102"/>
                    </a:lnTo>
                    <a:lnTo>
                      <a:pt x="144" y="78"/>
                    </a:lnTo>
                    <a:lnTo>
                      <a:pt x="142" y="61"/>
                    </a:lnTo>
                    <a:lnTo>
                      <a:pt x="136" y="45"/>
                    </a:lnTo>
                    <a:lnTo>
                      <a:pt x="120" y="25"/>
                    </a:lnTo>
                    <a:lnTo>
                      <a:pt x="99" y="14"/>
                    </a:lnTo>
                    <a:lnTo>
                      <a:pt x="77" y="10"/>
                    </a:lnTo>
                    <a:close/>
                    <a:moveTo>
                      <a:pt x="77" y="0"/>
                    </a:moveTo>
                    <a:lnTo>
                      <a:pt x="103" y="6"/>
                    </a:lnTo>
                    <a:lnTo>
                      <a:pt x="126" y="19"/>
                    </a:lnTo>
                    <a:lnTo>
                      <a:pt x="144" y="41"/>
                    </a:lnTo>
                    <a:lnTo>
                      <a:pt x="150" y="59"/>
                    </a:lnTo>
                    <a:lnTo>
                      <a:pt x="154" y="78"/>
                    </a:lnTo>
                    <a:lnTo>
                      <a:pt x="148" y="104"/>
                    </a:lnTo>
                    <a:lnTo>
                      <a:pt x="136" y="129"/>
                    </a:lnTo>
                    <a:lnTo>
                      <a:pt x="114" y="145"/>
                    </a:lnTo>
                    <a:lnTo>
                      <a:pt x="95" y="153"/>
                    </a:lnTo>
                    <a:lnTo>
                      <a:pt x="77" y="155"/>
                    </a:lnTo>
                    <a:lnTo>
                      <a:pt x="51" y="151"/>
                    </a:lnTo>
                    <a:lnTo>
                      <a:pt x="26" y="137"/>
                    </a:lnTo>
                    <a:lnTo>
                      <a:pt x="10" y="116"/>
                    </a:lnTo>
                    <a:lnTo>
                      <a:pt x="2" y="98"/>
                    </a:lnTo>
                    <a:lnTo>
                      <a:pt x="0" y="78"/>
                    </a:lnTo>
                    <a:lnTo>
                      <a:pt x="4" y="51"/>
                    </a:lnTo>
                    <a:lnTo>
                      <a:pt x="18" y="29"/>
                    </a:lnTo>
                    <a:lnTo>
                      <a:pt x="38" y="10"/>
                    </a:lnTo>
                    <a:lnTo>
                      <a:pt x="57" y="4"/>
                    </a:lnTo>
                    <a:lnTo>
                      <a:pt x="77" y="0"/>
                    </a:lnTo>
                    <a:close/>
                  </a:path>
                </a:pathLst>
              </a:custGeom>
              <a:solidFill>
                <a:srgbClr val="FFFFFF"/>
              </a:solidFill>
              <a:ln w="0">
                <a:noFill/>
                <a:prstDash val="solid"/>
                <a:round/>
              </a:ln>
            </p:spPr>
            <p:txBody>
              <a:bodyPr vert="horz" wrap="square" lIns="121882" tIns="60941" rIns="121882" bIns="60941"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212" name="Freeform 204"/>
              <p:cNvSpPr>
                <a:spLocks noEditPoints="1"/>
              </p:cNvSpPr>
              <p:nvPr/>
            </p:nvSpPr>
            <p:spPr bwMode="auto">
              <a:xfrm>
                <a:off x="6925653" y="2870374"/>
                <a:ext cx="269654" cy="186464"/>
              </a:xfrm>
              <a:custGeom>
                <a:avLst/>
                <a:gdLst>
                  <a:gd name="T0" fmla="*/ 6 w 94"/>
                  <a:gd name="T1" fmla="*/ 6 h 65"/>
                  <a:gd name="T2" fmla="*/ 6 w 94"/>
                  <a:gd name="T3" fmla="*/ 55 h 65"/>
                  <a:gd name="T4" fmla="*/ 88 w 94"/>
                  <a:gd name="T5" fmla="*/ 55 h 65"/>
                  <a:gd name="T6" fmla="*/ 88 w 94"/>
                  <a:gd name="T7" fmla="*/ 6 h 65"/>
                  <a:gd name="T8" fmla="*/ 6 w 94"/>
                  <a:gd name="T9" fmla="*/ 6 h 65"/>
                  <a:gd name="T10" fmla="*/ 4 w 94"/>
                  <a:gd name="T11" fmla="*/ 0 h 65"/>
                  <a:gd name="T12" fmla="*/ 88 w 94"/>
                  <a:gd name="T13" fmla="*/ 0 h 65"/>
                  <a:gd name="T14" fmla="*/ 94 w 94"/>
                  <a:gd name="T15" fmla="*/ 4 h 65"/>
                  <a:gd name="T16" fmla="*/ 94 w 94"/>
                  <a:gd name="T17" fmla="*/ 61 h 65"/>
                  <a:gd name="T18" fmla="*/ 88 w 94"/>
                  <a:gd name="T19" fmla="*/ 65 h 65"/>
                  <a:gd name="T20" fmla="*/ 67 w 94"/>
                  <a:gd name="T21" fmla="*/ 65 h 65"/>
                  <a:gd name="T22" fmla="*/ 29 w 94"/>
                  <a:gd name="T23" fmla="*/ 65 h 65"/>
                  <a:gd name="T24" fmla="*/ 4 w 94"/>
                  <a:gd name="T25" fmla="*/ 65 h 65"/>
                  <a:gd name="T26" fmla="*/ 0 w 94"/>
                  <a:gd name="T27" fmla="*/ 61 h 65"/>
                  <a:gd name="T28" fmla="*/ 0 w 94"/>
                  <a:gd name="T29" fmla="*/ 4 h 65"/>
                  <a:gd name="T30" fmla="*/ 4 w 94"/>
                  <a:gd name="T3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65">
                    <a:moveTo>
                      <a:pt x="6" y="6"/>
                    </a:moveTo>
                    <a:lnTo>
                      <a:pt x="6" y="55"/>
                    </a:lnTo>
                    <a:lnTo>
                      <a:pt x="88" y="55"/>
                    </a:lnTo>
                    <a:lnTo>
                      <a:pt x="88" y="6"/>
                    </a:lnTo>
                    <a:lnTo>
                      <a:pt x="6" y="6"/>
                    </a:lnTo>
                    <a:close/>
                    <a:moveTo>
                      <a:pt x="4" y="0"/>
                    </a:moveTo>
                    <a:lnTo>
                      <a:pt x="88" y="0"/>
                    </a:lnTo>
                    <a:lnTo>
                      <a:pt x="94" y="4"/>
                    </a:lnTo>
                    <a:lnTo>
                      <a:pt x="94" y="61"/>
                    </a:lnTo>
                    <a:lnTo>
                      <a:pt x="88" y="65"/>
                    </a:lnTo>
                    <a:lnTo>
                      <a:pt x="67" y="65"/>
                    </a:lnTo>
                    <a:lnTo>
                      <a:pt x="29" y="65"/>
                    </a:lnTo>
                    <a:lnTo>
                      <a:pt x="4" y="65"/>
                    </a:lnTo>
                    <a:lnTo>
                      <a:pt x="0" y="61"/>
                    </a:lnTo>
                    <a:lnTo>
                      <a:pt x="0" y="4"/>
                    </a:lnTo>
                    <a:lnTo>
                      <a:pt x="4" y="0"/>
                    </a:lnTo>
                    <a:close/>
                  </a:path>
                </a:pathLst>
              </a:custGeom>
              <a:solidFill>
                <a:srgbClr val="FFFFFF"/>
              </a:solidFill>
              <a:ln w="0">
                <a:noFill/>
                <a:prstDash val="solid"/>
                <a:round/>
              </a:ln>
            </p:spPr>
            <p:txBody>
              <a:bodyPr vert="horz" wrap="square" lIns="121882" tIns="60941" rIns="121882" bIns="60941"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6" name="Rectangle 206"/>
              <p:cNvSpPr>
                <a:spLocks noChangeArrowheads="1"/>
              </p:cNvSpPr>
              <p:nvPr/>
            </p:nvSpPr>
            <p:spPr bwMode="auto">
              <a:xfrm>
                <a:off x="7026055" y="3068310"/>
                <a:ext cx="68848" cy="22949"/>
              </a:xfrm>
              <a:prstGeom prst="rect">
                <a:avLst/>
              </a:prstGeom>
              <a:solidFill>
                <a:srgbClr val="FFFFFF"/>
              </a:solidFill>
              <a:ln w="0">
                <a:noFill/>
                <a:prstDash val="solid"/>
                <a:miter lim="800000"/>
              </a:ln>
            </p:spPr>
            <p:txBody>
              <a:bodyPr vert="horz" wrap="square" lIns="121882" tIns="60941" rIns="121882" bIns="60941"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7" name="Freeform 207"/>
              <p:cNvSpPr/>
              <p:nvPr/>
            </p:nvSpPr>
            <p:spPr bwMode="auto">
              <a:xfrm>
                <a:off x="6991631" y="3102734"/>
                <a:ext cx="131958" cy="17212"/>
              </a:xfrm>
              <a:custGeom>
                <a:avLst/>
                <a:gdLst>
                  <a:gd name="T0" fmla="*/ 4 w 46"/>
                  <a:gd name="T1" fmla="*/ 0 h 6"/>
                  <a:gd name="T2" fmla="*/ 44 w 46"/>
                  <a:gd name="T3" fmla="*/ 0 h 6"/>
                  <a:gd name="T4" fmla="*/ 46 w 46"/>
                  <a:gd name="T5" fmla="*/ 2 h 6"/>
                  <a:gd name="T6" fmla="*/ 44 w 46"/>
                  <a:gd name="T7" fmla="*/ 6 h 6"/>
                  <a:gd name="T8" fmla="*/ 4 w 46"/>
                  <a:gd name="T9" fmla="*/ 6 h 6"/>
                  <a:gd name="T10" fmla="*/ 0 w 46"/>
                  <a:gd name="T11" fmla="*/ 2 h 6"/>
                  <a:gd name="T12" fmla="*/ 4 w 4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6" h="6">
                    <a:moveTo>
                      <a:pt x="4" y="0"/>
                    </a:moveTo>
                    <a:lnTo>
                      <a:pt x="44" y="0"/>
                    </a:lnTo>
                    <a:lnTo>
                      <a:pt x="46" y="2"/>
                    </a:lnTo>
                    <a:lnTo>
                      <a:pt x="44" y="6"/>
                    </a:lnTo>
                    <a:lnTo>
                      <a:pt x="4" y="6"/>
                    </a:lnTo>
                    <a:lnTo>
                      <a:pt x="0" y="2"/>
                    </a:lnTo>
                    <a:lnTo>
                      <a:pt x="4" y="0"/>
                    </a:lnTo>
                    <a:close/>
                  </a:path>
                </a:pathLst>
              </a:custGeom>
              <a:solidFill>
                <a:srgbClr val="FFFFFF"/>
              </a:solidFill>
              <a:ln w="0">
                <a:noFill/>
                <a:prstDash val="solid"/>
                <a:round/>
              </a:ln>
            </p:spPr>
            <p:txBody>
              <a:bodyPr vert="horz" wrap="square" lIns="121882" tIns="60941" rIns="121882" bIns="60941"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grpSp>
      </p:grpSp>
      <p:grpSp>
        <p:nvGrpSpPr>
          <p:cNvPr id="24" name="组合 22"/>
          <p:cNvGrpSpPr/>
          <p:nvPr/>
        </p:nvGrpSpPr>
        <p:grpSpPr>
          <a:xfrm>
            <a:off x="4968183" y="1731585"/>
            <a:ext cx="723399" cy="416170"/>
            <a:chOff x="5238881" y="1826181"/>
            <a:chExt cx="763063" cy="438906"/>
          </a:xfrm>
        </p:grpSpPr>
        <p:sp>
          <p:nvSpPr>
            <p:cNvPr id="88" name="Freeform 80"/>
            <p:cNvSpPr/>
            <p:nvPr/>
          </p:nvSpPr>
          <p:spPr bwMode="auto">
            <a:xfrm>
              <a:off x="5238881" y="1872080"/>
              <a:ext cx="203676" cy="347109"/>
            </a:xfrm>
            <a:custGeom>
              <a:avLst/>
              <a:gdLst>
                <a:gd name="T0" fmla="*/ 61 w 71"/>
                <a:gd name="T1" fmla="*/ 0 h 121"/>
                <a:gd name="T2" fmla="*/ 65 w 71"/>
                <a:gd name="T3" fmla="*/ 0 h 121"/>
                <a:gd name="T4" fmla="*/ 67 w 71"/>
                <a:gd name="T5" fmla="*/ 2 h 121"/>
                <a:gd name="T6" fmla="*/ 71 w 71"/>
                <a:gd name="T7" fmla="*/ 7 h 121"/>
                <a:gd name="T8" fmla="*/ 71 w 71"/>
                <a:gd name="T9" fmla="*/ 11 h 121"/>
                <a:gd name="T10" fmla="*/ 71 w 71"/>
                <a:gd name="T11" fmla="*/ 15 h 121"/>
                <a:gd name="T12" fmla="*/ 67 w 71"/>
                <a:gd name="T13" fmla="*/ 17 h 121"/>
                <a:gd name="T14" fmla="*/ 26 w 71"/>
                <a:gd name="T15" fmla="*/ 60 h 121"/>
                <a:gd name="T16" fmla="*/ 67 w 71"/>
                <a:gd name="T17" fmla="*/ 102 h 121"/>
                <a:gd name="T18" fmla="*/ 71 w 71"/>
                <a:gd name="T19" fmla="*/ 106 h 121"/>
                <a:gd name="T20" fmla="*/ 71 w 71"/>
                <a:gd name="T21" fmla="*/ 108 h 121"/>
                <a:gd name="T22" fmla="*/ 71 w 71"/>
                <a:gd name="T23" fmla="*/ 112 h 121"/>
                <a:gd name="T24" fmla="*/ 67 w 71"/>
                <a:gd name="T25" fmla="*/ 117 h 121"/>
                <a:gd name="T26" fmla="*/ 61 w 71"/>
                <a:gd name="T27" fmla="*/ 121 h 121"/>
                <a:gd name="T28" fmla="*/ 53 w 71"/>
                <a:gd name="T29" fmla="*/ 117 h 121"/>
                <a:gd name="T30" fmla="*/ 4 w 71"/>
                <a:gd name="T31" fmla="*/ 68 h 121"/>
                <a:gd name="T32" fmla="*/ 0 w 71"/>
                <a:gd name="T33" fmla="*/ 60 h 121"/>
                <a:gd name="T34" fmla="*/ 4 w 71"/>
                <a:gd name="T35" fmla="*/ 51 h 121"/>
                <a:gd name="T36" fmla="*/ 53 w 71"/>
                <a:gd name="T37" fmla="*/ 2 h 121"/>
                <a:gd name="T38" fmla="*/ 57 w 71"/>
                <a:gd name="T39" fmla="*/ 0 h 121"/>
                <a:gd name="T40" fmla="*/ 61 w 71"/>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1">
                  <a:moveTo>
                    <a:pt x="61" y="0"/>
                  </a:moveTo>
                  <a:lnTo>
                    <a:pt x="65" y="0"/>
                  </a:lnTo>
                  <a:lnTo>
                    <a:pt x="67" y="2"/>
                  </a:lnTo>
                  <a:lnTo>
                    <a:pt x="71" y="7"/>
                  </a:lnTo>
                  <a:lnTo>
                    <a:pt x="71" y="11"/>
                  </a:lnTo>
                  <a:lnTo>
                    <a:pt x="71" y="15"/>
                  </a:lnTo>
                  <a:lnTo>
                    <a:pt x="67" y="17"/>
                  </a:lnTo>
                  <a:lnTo>
                    <a:pt x="26" y="60"/>
                  </a:lnTo>
                  <a:lnTo>
                    <a:pt x="67" y="102"/>
                  </a:lnTo>
                  <a:lnTo>
                    <a:pt x="71" y="106"/>
                  </a:lnTo>
                  <a:lnTo>
                    <a:pt x="71" y="108"/>
                  </a:lnTo>
                  <a:lnTo>
                    <a:pt x="71" y="112"/>
                  </a:lnTo>
                  <a:lnTo>
                    <a:pt x="67" y="117"/>
                  </a:lnTo>
                  <a:lnTo>
                    <a:pt x="61" y="121"/>
                  </a:lnTo>
                  <a:lnTo>
                    <a:pt x="53" y="117"/>
                  </a:lnTo>
                  <a:lnTo>
                    <a:pt x="4" y="68"/>
                  </a:lnTo>
                  <a:lnTo>
                    <a:pt x="0" y="60"/>
                  </a:lnTo>
                  <a:lnTo>
                    <a:pt x="4" y="51"/>
                  </a:lnTo>
                  <a:lnTo>
                    <a:pt x="53" y="2"/>
                  </a:lnTo>
                  <a:lnTo>
                    <a:pt x="57" y="0"/>
                  </a:lnTo>
                  <a:lnTo>
                    <a:pt x="61" y="0"/>
                  </a:lnTo>
                  <a:close/>
                </a:path>
              </a:pathLst>
            </a:custGeom>
            <a:solidFill>
              <a:srgbClr val="FFFFFF"/>
            </a:solidFill>
            <a:ln w="0">
              <a:noFill/>
              <a:prstDash val="solid"/>
              <a:round/>
            </a:ln>
          </p:spPr>
          <p:txBody>
            <a:bodyPr vert="horz" wrap="square" lIns="121882" tIns="60941" rIns="121882" bIns="60941"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grpSp>
          <p:nvGrpSpPr>
            <p:cNvPr id="25" name="组合 1"/>
            <p:cNvGrpSpPr/>
            <p:nvPr/>
          </p:nvGrpSpPr>
          <p:grpSpPr>
            <a:xfrm>
              <a:off x="5557301" y="1826181"/>
              <a:ext cx="444643" cy="438906"/>
              <a:chOff x="5557301" y="1829049"/>
              <a:chExt cx="444643" cy="438906"/>
            </a:xfrm>
          </p:grpSpPr>
          <p:sp>
            <p:nvSpPr>
              <p:cNvPr id="8" name="Freeform 208"/>
              <p:cNvSpPr>
                <a:spLocks noEditPoints="1"/>
              </p:cNvSpPr>
              <p:nvPr/>
            </p:nvSpPr>
            <p:spPr bwMode="auto">
              <a:xfrm>
                <a:off x="5557301" y="1829049"/>
                <a:ext cx="444643" cy="438906"/>
              </a:xfrm>
              <a:custGeom>
                <a:avLst/>
                <a:gdLst>
                  <a:gd name="T0" fmla="*/ 78 w 155"/>
                  <a:gd name="T1" fmla="*/ 8 h 153"/>
                  <a:gd name="T2" fmla="*/ 61 w 155"/>
                  <a:gd name="T3" fmla="*/ 10 h 153"/>
                  <a:gd name="T4" fmla="*/ 43 w 155"/>
                  <a:gd name="T5" fmla="*/ 16 h 153"/>
                  <a:gd name="T6" fmla="*/ 25 w 155"/>
                  <a:gd name="T7" fmla="*/ 33 h 153"/>
                  <a:gd name="T8" fmla="*/ 13 w 155"/>
                  <a:gd name="T9" fmla="*/ 53 h 153"/>
                  <a:gd name="T10" fmla="*/ 9 w 155"/>
                  <a:gd name="T11" fmla="*/ 77 h 153"/>
                  <a:gd name="T12" fmla="*/ 11 w 155"/>
                  <a:gd name="T13" fmla="*/ 94 h 153"/>
                  <a:gd name="T14" fmla="*/ 19 w 155"/>
                  <a:gd name="T15" fmla="*/ 110 h 153"/>
                  <a:gd name="T16" fmla="*/ 33 w 155"/>
                  <a:gd name="T17" fmla="*/ 128 h 153"/>
                  <a:gd name="T18" fmla="*/ 55 w 155"/>
                  <a:gd name="T19" fmla="*/ 141 h 153"/>
                  <a:gd name="T20" fmla="*/ 78 w 155"/>
                  <a:gd name="T21" fmla="*/ 145 h 153"/>
                  <a:gd name="T22" fmla="*/ 94 w 155"/>
                  <a:gd name="T23" fmla="*/ 143 h 153"/>
                  <a:gd name="T24" fmla="*/ 112 w 155"/>
                  <a:gd name="T25" fmla="*/ 137 h 153"/>
                  <a:gd name="T26" fmla="*/ 130 w 155"/>
                  <a:gd name="T27" fmla="*/ 120 h 153"/>
                  <a:gd name="T28" fmla="*/ 143 w 155"/>
                  <a:gd name="T29" fmla="*/ 100 h 153"/>
                  <a:gd name="T30" fmla="*/ 147 w 155"/>
                  <a:gd name="T31" fmla="*/ 77 h 153"/>
                  <a:gd name="T32" fmla="*/ 145 w 155"/>
                  <a:gd name="T33" fmla="*/ 59 h 153"/>
                  <a:gd name="T34" fmla="*/ 136 w 155"/>
                  <a:gd name="T35" fmla="*/ 43 h 153"/>
                  <a:gd name="T36" fmla="*/ 122 w 155"/>
                  <a:gd name="T37" fmla="*/ 24 h 153"/>
                  <a:gd name="T38" fmla="*/ 100 w 155"/>
                  <a:gd name="T39" fmla="*/ 12 h 153"/>
                  <a:gd name="T40" fmla="*/ 78 w 155"/>
                  <a:gd name="T41" fmla="*/ 8 h 153"/>
                  <a:gd name="T42" fmla="*/ 78 w 155"/>
                  <a:gd name="T43" fmla="*/ 0 h 153"/>
                  <a:gd name="T44" fmla="*/ 104 w 155"/>
                  <a:gd name="T45" fmla="*/ 4 h 153"/>
                  <a:gd name="T46" fmla="*/ 126 w 155"/>
                  <a:gd name="T47" fmla="*/ 18 h 153"/>
                  <a:gd name="T48" fmla="*/ 145 w 155"/>
                  <a:gd name="T49" fmla="*/ 39 h 153"/>
                  <a:gd name="T50" fmla="*/ 153 w 155"/>
                  <a:gd name="T51" fmla="*/ 57 h 153"/>
                  <a:gd name="T52" fmla="*/ 155 w 155"/>
                  <a:gd name="T53" fmla="*/ 77 h 153"/>
                  <a:gd name="T54" fmla="*/ 151 w 155"/>
                  <a:gd name="T55" fmla="*/ 102 h 153"/>
                  <a:gd name="T56" fmla="*/ 136 w 155"/>
                  <a:gd name="T57" fmla="*/ 126 h 153"/>
                  <a:gd name="T58" fmla="*/ 116 w 155"/>
                  <a:gd name="T59" fmla="*/ 145 h 153"/>
                  <a:gd name="T60" fmla="*/ 96 w 155"/>
                  <a:gd name="T61" fmla="*/ 151 h 153"/>
                  <a:gd name="T62" fmla="*/ 78 w 155"/>
                  <a:gd name="T63" fmla="*/ 153 h 153"/>
                  <a:gd name="T64" fmla="*/ 51 w 155"/>
                  <a:gd name="T65" fmla="*/ 149 h 153"/>
                  <a:gd name="T66" fmla="*/ 29 w 155"/>
                  <a:gd name="T67" fmla="*/ 137 h 153"/>
                  <a:gd name="T68" fmla="*/ 11 w 155"/>
                  <a:gd name="T69" fmla="*/ 114 h 153"/>
                  <a:gd name="T70" fmla="*/ 3 w 155"/>
                  <a:gd name="T71" fmla="*/ 96 h 153"/>
                  <a:gd name="T72" fmla="*/ 0 w 155"/>
                  <a:gd name="T73" fmla="*/ 77 h 153"/>
                  <a:gd name="T74" fmla="*/ 5 w 155"/>
                  <a:gd name="T75" fmla="*/ 51 h 153"/>
                  <a:gd name="T76" fmla="*/ 19 w 155"/>
                  <a:gd name="T77" fmla="*/ 27 h 153"/>
                  <a:gd name="T78" fmla="*/ 39 w 155"/>
                  <a:gd name="T79" fmla="*/ 10 h 153"/>
                  <a:gd name="T80" fmla="*/ 59 w 155"/>
                  <a:gd name="T81" fmla="*/ 2 h 153"/>
                  <a:gd name="T82" fmla="*/ 78 w 155"/>
                  <a:gd name="T8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153">
                    <a:moveTo>
                      <a:pt x="78" y="8"/>
                    </a:moveTo>
                    <a:lnTo>
                      <a:pt x="61" y="10"/>
                    </a:lnTo>
                    <a:lnTo>
                      <a:pt x="43" y="16"/>
                    </a:lnTo>
                    <a:lnTo>
                      <a:pt x="25" y="33"/>
                    </a:lnTo>
                    <a:lnTo>
                      <a:pt x="13" y="53"/>
                    </a:lnTo>
                    <a:lnTo>
                      <a:pt x="9" y="77"/>
                    </a:lnTo>
                    <a:lnTo>
                      <a:pt x="11" y="94"/>
                    </a:lnTo>
                    <a:lnTo>
                      <a:pt x="19" y="110"/>
                    </a:lnTo>
                    <a:lnTo>
                      <a:pt x="33" y="128"/>
                    </a:lnTo>
                    <a:lnTo>
                      <a:pt x="55" y="141"/>
                    </a:lnTo>
                    <a:lnTo>
                      <a:pt x="78" y="145"/>
                    </a:lnTo>
                    <a:lnTo>
                      <a:pt x="94" y="143"/>
                    </a:lnTo>
                    <a:lnTo>
                      <a:pt x="112" y="137"/>
                    </a:lnTo>
                    <a:lnTo>
                      <a:pt x="130" y="120"/>
                    </a:lnTo>
                    <a:lnTo>
                      <a:pt x="143" y="100"/>
                    </a:lnTo>
                    <a:lnTo>
                      <a:pt x="147" y="77"/>
                    </a:lnTo>
                    <a:lnTo>
                      <a:pt x="145" y="59"/>
                    </a:lnTo>
                    <a:lnTo>
                      <a:pt x="136" y="43"/>
                    </a:lnTo>
                    <a:lnTo>
                      <a:pt x="122" y="24"/>
                    </a:lnTo>
                    <a:lnTo>
                      <a:pt x="100" y="12"/>
                    </a:lnTo>
                    <a:lnTo>
                      <a:pt x="78" y="8"/>
                    </a:lnTo>
                    <a:close/>
                    <a:moveTo>
                      <a:pt x="78" y="0"/>
                    </a:moveTo>
                    <a:lnTo>
                      <a:pt x="104" y="4"/>
                    </a:lnTo>
                    <a:lnTo>
                      <a:pt x="126" y="18"/>
                    </a:lnTo>
                    <a:lnTo>
                      <a:pt x="145" y="39"/>
                    </a:lnTo>
                    <a:lnTo>
                      <a:pt x="153" y="57"/>
                    </a:lnTo>
                    <a:lnTo>
                      <a:pt x="155" y="77"/>
                    </a:lnTo>
                    <a:lnTo>
                      <a:pt x="151" y="102"/>
                    </a:lnTo>
                    <a:lnTo>
                      <a:pt x="136" y="126"/>
                    </a:lnTo>
                    <a:lnTo>
                      <a:pt x="116" y="145"/>
                    </a:lnTo>
                    <a:lnTo>
                      <a:pt x="96" y="151"/>
                    </a:lnTo>
                    <a:lnTo>
                      <a:pt x="78" y="153"/>
                    </a:lnTo>
                    <a:lnTo>
                      <a:pt x="51" y="149"/>
                    </a:lnTo>
                    <a:lnTo>
                      <a:pt x="29" y="137"/>
                    </a:lnTo>
                    <a:lnTo>
                      <a:pt x="11" y="114"/>
                    </a:lnTo>
                    <a:lnTo>
                      <a:pt x="3" y="96"/>
                    </a:lnTo>
                    <a:lnTo>
                      <a:pt x="0" y="77"/>
                    </a:lnTo>
                    <a:lnTo>
                      <a:pt x="5" y="51"/>
                    </a:lnTo>
                    <a:lnTo>
                      <a:pt x="19" y="27"/>
                    </a:lnTo>
                    <a:lnTo>
                      <a:pt x="39" y="10"/>
                    </a:lnTo>
                    <a:lnTo>
                      <a:pt x="59" y="2"/>
                    </a:lnTo>
                    <a:lnTo>
                      <a:pt x="78" y="0"/>
                    </a:lnTo>
                    <a:close/>
                  </a:path>
                </a:pathLst>
              </a:custGeom>
              <a:solidFill>
                <a:srgbClr val="FFFFFF"/>
              </a:solidFill>
              <a:ln w="0">
                <a:noFill/>
                <a:prstDash val="solid"/>
                <a:round/>
              </a:ln>
            </p:spPr>
            <p:txBody>
              <a:bodyPr vert="horz" wrap="square" lIns="121882" tIns="60941" rIns="121882" bIns="60941"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9" name="Freeform 209"/>
              <p:cNvSpPr>
                <a:spLocks noEditPoints="1"/>
              </p:cNvSpPr>
              <p:nvPr/>
            </p:nvSpPr>
            <p:spPr bwMode="auto">
              <a:xfrm>
                <a:off x="5640494" y="1906504"/>
                <a:ext cx="278261" cy="283998"/>
              </a:xfrm>
              <a:custGeom>
                <a:avLst/>
                <a:gdLst>
                  <a:gd name="T0" fmla="*/ 65 w 97"/>
                  <a:gd name="T1" fmla="*/ 79 h 99"/>
                  <a:gd name="T2" fmla="*/ 59 w 97"/>
                  <a:gd name="T3" fmla="*/ 89 h 99"/>
                  <a:gd name="T4" fmla="*/ 73 w 97"/>
                  <a:gd name="T5" fmla="*/ 81 h 99"/>
                  <a:gd name="T6" fmla="*/ 69 w 97"/>
                  <a:gd name="T7" fmla="*/ 73 h 99"/>
                  <a:gd name="T8" fmla="*/ 18 w 97"/>
                  <a:gd name="T9" fmla="*/ 75 h 99"/>
                  <a:gd name="T10" fmla="*/ 30 w 97"/>
                  <a:gd name="T11" fmla="*/ 85 h 99"/>
                  <a:gd name="T12" fmla="*/ 34 w 97"/>
                  <a:gd name="T13" fmla="*/ 85 h 99"/>
                  <a:gd name="T14" fmla="*/ 28 w 97"/>
                  <a:gd name="T15" fmla="*/ 73 h 99"/>
                  <a:gd name="T16" fmla="*/ 51 w 97"/>
                  <a:gd name="T17" fmla="*/ 87 h 99"/>
                  <a:gd name="T18" fmla="*/ 61 w 97"/>
                  <a:gd name="T19" fmla="*/ 77 h 99"/>
                  <a:gd name="T20" fmla="*/ 51 w 97"/>
                  <a:gd name="T21" fmla="*/ 71 h 99"/>
                  <a:gd name="T22" fmla="*/ 34 w 97"/>
                  <a:gd name="T23" fmla="*/ 73 h 99"/>
                  <a:gd name="T24" fmla="*/ 42 w 97"/>
                  <a:gd name="T25" fmla="*/ 85 h 99"/>
                  <a:gd name="T26" fmla="*/ 47 w 97"/>
                  <a:gd name="T27" fmla="*/ 71 h 99"/>
                  <a:gd name="T28" fmla="*/ 71 w 97"/>
                  <a:gd name="T29" fmla="*/ 61 h 99"/>
                  <a:gd name="T30" fmla="*/ 83 w 97"/>
                  <a:gd name="T31" fmla="*/ 71 h 99"/>
                  <a:gd name="T32" fmla="*/ 89 w 97"/>
                  <a:gd name="T33" fmla="*/ 53 h 99"/>
                  <a:gd name="T34" fmla="*/ 51 w 97"/>
                  <a:gd name="T35" fmla="*/ 53 h 99"/>
                  <a:gd name="T36" fmla="*/ 65 w 97"/>
                  <a:gd name="T37" fmla="*/ 67 h 99"/>
                  <a:gd name="T38" fmla="*/ 67 w 97"/>
                  <a:gd name="T39" fmla="*/ 53 h 99"/>
                  <a:gd name="T40" fmla="*/ 30 w 97"/>
                  <a:gd name="T41" fmla="*/ 53 h 99"/>
                  <a:gd name="T42" fmla="*/ 32 w 97"/>
                  <a:gd name="T43" fmla="*/ 67 h 99"/>
                  <a:gd name="T44" fmla="*/ 47 w 97"/>
                  <a:gd name="T45" fmla="*/ 53 h 99"/>
                  <a:gd name="T46" fmla="*/ 8 w 97"/>
                  <a:gd name="T47" fmla="*/ 53 h 99"/>
                  <a:gd name="T48" fmla="*/ 14 w 97"/>
                  <a:gd name="T49" fmla="*/ 71 h 99"/>
                  <a:gd name="T50" fmla="*/ 26 w 97"/>
                  <a:gd name="T51" fmla="*/ 61 h 99"/>
                  <a:gd name="T52" fmla="*/ 8 w 97"/>
                  <a:gd name="T53" fmla="*/ 53 h 99"/>
                  <a:gd name="T54" fmla="*/ 30 w 97"/>
                  <a:gd name="T55" fmla="*/ 38 h 99"/>
                  <a:gd name="T56" fmla="*/ 47 w 97"/>
                  <a:gd name="T57" fmla="*/ 46 h 99"/>
                  <a:gd name="T58" fmla="*/ 32 w 97"/>
                  <a:gd name="T59" fmla="*/ 32 h 99"/>
                  <a:gd name="T60" fmla="*/ 51 w 97"/>
                  <a:gd name="T61" fmla="*/ 32 h 99"/>
                  <a:gd name="T62" fmla="*/ 67 w 97"/>
                  <a:gd name="T63" fmla="*/ 46 h 99"/>
                  <a:gd name="T64" fmla="*/ 65 w 97"/>
                  <a:gd name="T65" fmla="*/ 32 h 99"/>
                  <a:gd name="T66" fmla="*/ 10 w 97"/>
                  <a:gd name="T67" fmla="*/ 36 h 99"/>
                  <a:gd name="T68" fmla="*/ 26 w 97"/>
                  <a:gd name="T69" fmla="*/ 46 h 99"/>
                  <a:gd name="T70" fmla="*/ 28 w 97"/>
                  <a:gd name="T71" fmla="*/ 30 h 99"/>
                  <a:gd name="T72" fmla="*/ 83 w 97"/>
                  <a:gd name="T73" fmla="*/ 28 h 99"/>
                  <a:gd name="T74" fmla="*/ 71 w 97"/>
                  <a:gd name="T75" fmla="*/ 38 h 99"/>
                  <a:gd name="T76" fmla="*/ 89 w 97"/>
                  <a:gd name="T77" fmla="*/ 46 h 99"/>
                  <a:gd name="T78" fmla="*/ 83 w 97"/>
                  <a:gd name="T79" fmla="*/ 28 h 99"/>
                  <a:gd name="T80" fmla="*/ 51 w 97"/>
                  <a:gd name="T81" fmla="*/ 28 h 99"/>
                  <a:gd name="T82" fmla="*/ 59 w 97"/>
                  <a:gd name="T83" fmla="*/ 20 h 99"/>
                  <a:gd name="T84" fmla="*/ 51 w 97"/>
                  <a:gd name="T85" fmla="*/ 12 h 99"/>
                  <a:gd name="T86" fmla="*/ 42 w 97"/>
                  <a:gd name="T87" fmla="*/ 14 h 99"/>
                  <a:gd name="T88" fmla="*/ 34 w 97"/>
                  <a:gd name="T89" fmla="*/ 28 h 99"/>
                  <a:gd name="T90" fmla="*/ 47 w 97"/>
                  <a:gd name="T91" fmla="*/ 12 h 99"/>
                  <a:gd name="T92" fmla="*/ 63 w 97"/>
                  <a:gd name="T93" fmla="*/ 14 h 99"/>
                  <a:gd name="T94" fmla="*/ 69 w 97"/>
                  <a:gd name="T95" fmla="*/ 26 h 99"/>
                  <a:gd name="T96" fmla="*/ 73 w 97"/>
                  <a:gd name="T97" fmla="*/ 18 h 99"/>
                  <a:gd name="T98" fmla="*/ 59 w 97"/>
                  <a:gd name="T99" fmla="*/ 10 h 99"/>
                  <a:gd name="T100" fmla="*/ 30 w 97"/>
                  <a:gd name="T101" fmla="*/ 14 h 99"/>
                  <a:gd name="T102" fmla="*/ 18 w 97"/>
                  <a:gd name="T103" fmla="*/ 24 h 99"/>
                  <a:gd name="T104" fmla="*/ 32 w 97"/>
                  <a:gd name="T105" fmla="*/ 20 h 99"/>
                  <a:gd name="T106" fmla="*/ 38 w 97"/>
                  <a:gd name="T107" fmla="*/ 10 h 99"/>
                  <a:gd name="T108" fmla="*/ 67 w 97"/>
                  <a:gd name="T109" fmla="*/ 4 h 99"/>
                  <a:gd name="T110" fmla="*/ 93 w 97"/>
                  <a:gd name="T111" fmla="*/ 30 h 99"/>
                  <a:gd name="T112" fmla="*/ 93 w 97"/>
                  <a:gd name="T113" fmla="*/ 69 h 99"/>
                  <a:gd name="T114" fmla="*/ 67 w 97"/>
                  <a:gd name="T115" fmla="*/ 95 h 99"/>
                  <a:gd name="T116" fmla="*/ 30 w 97"/>
                  <a:gd name="T117" fmla="*/ 95 h 99"/>
                  <a:gd name="T118" fmla="*/ 4 w 97"/>
                  <a:gd name="T119" fmla="*/ 69 h 99"/>
                  <a:gd name="T120" fmla="*/ 4 w 97"/>
                  <a:gd name="T121" fmla="*/ 30 h 99"/>
                  <a:gd name="T122" fmla="*/ 30 w 97"/>
                  <a:gd name="T123" fmla="*/ 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 h="99">
                    <a:moveTo>
                      <a:pt x="69" y="73"/>
                    </a:moveTo>
                    <a:lnTo>
                      <a:pt x="65" y="79"/>
                    </a:lnTo>
                    <a:lnTo>
                      <a:pt x="63" y="85"/>
                    </a:lnTo>
                    <a:lnTo>
                      <a:pt x="59" y="89"/>
                    </a:lnTo>
                    <a:lnTo>
                      <a:pt x="67" y="85"/>
                    </a:lnTo>
                    <a:lnTo>
                      <a:pt x="73" y="81"/>
                    </a:lnTo>
                    <a:lnTo>
                      <a:pt x="79" y="75"/>
                    </a:lnTo>
                    <a:lnTo>
                      <a:pt x="69" y="73"/>
                    </a:lnTo>
                    <a:close/>
                    <a:moveTo>
                      <a:pt x="28" y="73"/>
                    </a:moveTo>
                    <a:lnTo>
                      <a:pt x="18" y="75"/>
                    </a:lnTo>
                    <a:lnTo>
                      <a:pt x="24" y="81"/>
                    </a:lnTo>
                    <a:lnTo>
                      <a:pt x="30" y="85"/>
                    </a:lnTo>
                    <a:lnTo>
                      <a:pt x="38" y="89"/>
                    </a:lnTo>
                    <a:lnTo>
                      <a:pt x="34" y="85"/>
                    </a:lnTo>
                    <a:lnTo>
                      <a:pt x="32" y="79"/>
                    </a:lnTo>
                    <a:lnTo>
                      <a:pt x="28" y="73"/>
                    </a:lnTo>
                    <a:close/>
                    <a:moveTo>
                      <a:pt x="51" y="71"/>
                    </a:moveTo>
                    <a:lnTo>
                      <a:pt x="51" y="87"/>
                    </a:lnTo>
                    <a:lnTo>
                      <a:pt x="55" y="85"/>
                    </a:lnTo>
                    <a:lnTo>
                      <a:pt x="61" y="77"/>
                    </a:lnTo>
                    <a:lnTo>
                      <a:pt x="63" y="73"/>
                    </a:lnTo>
                    <a:lnTo>
                      <a:pt x="51" y="71"/>
                    </a:lnTo>
                    <a:close/>
                    <a:moveTo>
                      <a:pt x="47" y="71"/>
                    </a:moveTo>
                    <a:lnTo>
                      <a:pt x="34" y="73"/>
                    </a:lnTo>
                    <a:lnTo>
                      <a:pt x="38" y="79"/>
                    </a:lnTo>
                    <a:lnTo>
                      <a:pt x="42" y="85"/>
                    </a:lnTo>
                    <a:lnTo>
                      <a:pt x="47" y="87"/>
                    </a:lnTo>
                    <a:lnTo>
                      <a:pt x="47" y="71"/>
                    </a:lnTo>
                    <a:close/>
                    <a:moveTo>
                      <a:pt x="71" y="53"/>
                    </a:moveTo>
                    <a:lnTo>
                      <a:pt x="71" y="61"/>
                    </a:lnTo>
                    <a:lnTo>
                      <a:pt x="69" y="69"/>
                    </a:lnTo>
                    <a:lnTo>
                      <a:pt x="83" y="71"/>
                    </a:lnTo>
                    <a:lnTo>
                      <a:pt x="87" y="63"/>
                    </a:lnTo>
                    <a:lnTo>
                      <a:pt x="89" y="53"/>
                    </a:lnTo>
                    <a:lnTo>
                      <a:pt x="71" y="53"/>
                    </a:lnTo>
                    <a:close/>
                    <a:moveTo>
                      <a:pt x="51" y="53"/>
                    </a:moveTo>
                    <a:lnTo>
                      <a:pt x="51" y="67"/>
                    </a:lnTo>
                    <a:lnTo>
                      <a:pt x="65" y="67"/>
                    </a:lnTo>
                    <a:lnTo>
                      <a:pt x="67" y="61"/>
                    </a:lnTo>
                    <a:lnTo>
                      <a:pt x="67" y="53"/>
                    </a:lnTo>
                    <a:lnTo>
                      <a:pt x="51" y="53"/>
                    </a:lnTo>
                    <a:close/>
                    <a:moveTo>
                      <a:pt x="30" y="53"/>
                    </a:moveTo>
                    <a:lnTo>
                      <a:pt x="30" y="61"/>
                    </a:lnTo>
                    <a:lnTo>
                      <a:pt x="32" y="67"/>
                    </a:lnTo>
                    <a:lnTo>
                      <a:pt x="47" y="67"/>
                    </a:lnTo>
                    <a:lnTo>
                      <a:pt x="47" y="53"/>
                    </a:lnTo>
                    <a:lnTo>
                      <a:pt x="30" y="53"/>
                    </a:lnTo>
                    <a:close/>
                    <a:moveTo>
                      <a:pt x="8" y="53"/>
                    </a:moveTo>
                    <a:lnTo>
                      <a:pt x="10" y="63"/>
                    </a:lnTo>
                    <a:lnTo>
                      <a:pt x="14" y="71"/>
                    </a:lnTo>
                    <a:lnTo>
                      <a:pt x="28" y="69"/>
                    </a:lnTo>
                    <a:lnTo>
                      <a:pt x="26" y="61"/>
                    </a:lnTo>
                    <a:lnTo>
                      <a:pt x="26" y="53"/>
                    </a:lnTo>
                    <a:lnTo>
                      <a:pt x="8" y="53"/>
                    </a:lnTo>
                    <a:close/>
                    <a:moveTo>
                      <a:pt x="32" y="32"/>
                    </a:moveTo>
                    <a:lnTo>
                      <a:pt x="30" y="38"/>
                    </a:lnTo>
                    <a:lnTo>
                      <a:pt x="30" y="46"/>
                    </a:lnTo>
                    <a:lnTo>
                      <a:pt x="47" y="46"/>
                    </a:lnTo>
                    <a:lnTo>
                      <a:pt x="47" y="32"/>
                    </a:lnTo>
                    <a:lnTo>
                      <a:pt x="32" y="32"/>
                    </a:lnTo>
                    <a:close/>
                    <a:moveTo>
                      <a:pt x="65" y="32"/>
                    </a:moveTo>
                    <a:lnTo>
                      <a:pt x="51" y="32"/>
                    </a:lnTo>
                    <a:lnTo>
                      <a:pt x="51" y="46"/>
                    </a:lnTo>
                    <a:lnTo>
                      <a:pt x="67" y="46"/>
                    </a:lnTo>
                    <a:lnTo>
                      <a:pt x="67" y="38"/>
                    </a:lnTo>
                    <a:lnTo>
                      <a:pt x="65" y="32"/>
                    </a:lnTo>
                    <a:close/>
                    <a:moveTo>
                      <a:pt x="14" y="28"/>
                    </a:moveTo>
                    <a:lnTo>
                      <a:pt x="10" y="36"/>
                    </a:lnTo>
                    <a:lnTo>
                      <a:pt x="8" y="46"/>
                    </a:lnTo>
                    <a:lnTo>
                      <a:pt x="26" y="46"/>
                    </a:lnTo>
                    <a:lnTo>
                      <a:pt x="26" y="38"/>
                    </a:lnTo>
                    <a:lnTo>
                      <a:pt x="28" y="30"/>
                    </a:lnTo>
                    <a:lnTo>
                      <a:pt x="14" y="28"/>
                    </a:lnTo>
                    <a:close/>
                    <a:moveTo>
                      <a:pt x="83" y="28"/>
                    </a:moveTo>
                    <a:lnTo>
                      <a:pt x="69" y="30"/>
                    </a:lnTo>
                    <a:lnTo>
                      <a:pt x="71" y="38"/>
                    </a:lnTo>
                    <a:lnTo>
                      <a:pt x="71" y="46"/>
                    </a:lnTo>
                    <a:lnTo>
                      <a:pt x="89" y="46"/>
                    </a:lnTo>
                    <a:lnTo>
                      <a:pt x="87" y="36"/>
                    </a:lnTo>
                    <a:lnTo>
                      <a:pt x="83" y="28"/>
                    </a:lnTo>
                    <a:close/>
                    <a:moveTo>
                      <a:pt x="51" y="12"/>
                    </a:moveTo>
                    <a:lnTo>
                      <a:pt x="51" y="28"/>
                    </a:lnTo>
                    <a:lnTo>
                      <a:pt x="63" y="28"/>
                    </a:lnTo>
                    <a:lnTo>
                      <a:pt x="59" y="20"/>
                    </a:lnTo>
                    <a:lnTo>
                      <a:pt x="55" y="14"/>
                    </a:lnTo>
                    <a:lnTo>
                      <a:pt x="51" y="12"/>
                    </a:lnTo>
                    <a:close/>
                    <a:moveTo>
                      <a:pt x="47" y="12"/>
                    </a:moveTo>
                    <a:lnTo>
                      <a:pt x="42" y="14"/>
                    </a:lnTo>
                    <a:lnTo>
                      <a:pt x="36" y="22"/>
                    </a:lnTo>
                    <a:lnTo>
                      <a:pt x="34" y="28"/>
                    </a:lnTo>
                    <a:lnTo>
                      <a:pt x="47" y="28"/>
                    </a:lnTo>
                    <a:lnTo>
                      <a:pt x="47" y="12"/>
                    </a:lnTo>
                    <a:close/>
                    <a:moveTo>
                      <a:pt x="59" y="10"/>
                    </a:moveTo>
                    <a:lnTo>
                      <a:pt x="63" y="14"/>
                    </a:lnTo>
                    <a:lnTo>
                      <a:pt x="65" y="20"/>
                    </a:lnTo>
                    <a:lnTo>
                      <a:pt x="69" y="26"/>
                    </a:lnTo>
                    <a:lnTo>
                      <a:pt x="79" y="24"/>
                    </a:lnTo>
                    <a:lnTo>
                      <a:pt x="73" y="18"/>
                    </a:lnTo>
                    <a:lnTo>
                      <a:pt x="67" y="14"/>
                    </a:lnTo>
                    <a:lnTo>
                      <a:pt x="59" y="10"/>
                    </a:lnTo>
                    <a:close/>
                    <a:moveTo>
                      <a:pt x="38" y="10"/>
                    </a:moveTo>
                    <a:lnTo>
                      <a:pt x="30" y="14"/>
                    </a:lnTo>
                    <a:lnTo>
                      <a:pt x="24" y="18"/>
                    </a:lnTo>
                    <a:lnTo>
                      <a:pt x="18" y="24"/>
                    </a:lnTo>
                    <a:lnTo>
                      <a:pt x="28" y="26"/>
                    </a:lnTo>
                    <a:lnTo>
                      <a:pt x="32" y="20"/>
                    </a:lnTo>
                    <a:lnTo>
                      <a:pt x="34" y="14"/>
                    </a:lnTo>
                    <a:lnTo>
                      <a:pt x="38" y="10"/>
                    </a:lnTo>
                    <a:close/>
                    <a:moveTo>
                      <a:pt x="49" y="0"/>
                    </a:moveTo>
                    <a:lnTo>
                      <a:pt x="67" y="4"/>
                    </a:lnTo>
                    <a:lnTo>
                      <a:pt x="83" y="14"/>
                    </a:lnTo>
                    <a:lnTo>
                      <a:pt x="93" y="30"/>
                    </a:lnTo>
                    <a:lnTo>
                      <a:pt x="97" y="50"/>
                    </a:lnTo>
                    <a:lnTo>
                      <a:pt x="93" y="69"/>
                    </a:lnTo>
                    <a:lnTo>
                      <a:pt x="83" y="85"/>
                    </a:lnTo>
                    <a:lnTo>
                      <a:pt x="67" y="95"/>
                    </a:lnTo>
                    <a:lnTo>
                      <a:pt x="49" y="99"/>
                    </a:lnTo>
                    <a:lnTo>
                      <a:pt x="30" y="95"/>
                    </a:lnTo>
                    <a:lnTo>
                      <a:pt x="14" y="85"/>
                    </a:lnTo>
                    <a:lnTo>
                      <a:pt x="4" y="69"/>
                    </a:lnTo>
                    <a:lnTo>
                      <a:pt x="0" y="50"/>
                    </a:lnTo>
                    <a:lnTo>
                      <a:pt x="4" y="30"/>
                    </a:lnTo>
                    <a:lnTo>
                      <a:pt x="14" y="14"/>
                    </a:lnTo>
                    <a:lnTo>
                      <a:pt x="30" y="4"/>
                    </a:lnTo>
                    <a:lnTo>
                      <a:pt x="49" y="0"/>
                    </a:lnTo>
                    <a:close/>
                  </a:path>
                </a:pathLst>
              </a:custGeom>
              <a:solidFill>
                <a:srgbClr val="FFFFFF"/>
              </a:solidFill>
              <a:ln w="0">
                <a:noFill/>
                <a:prstDash val="solid"/>
                <a:round/>
              </a:ln>
            </p:spPr>
            <p:txBody>
              <a:bodyPr vert="horz" wrap="square" lIns="121882" tIns="60941" rIns="121882" bIns="60941"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grpSp>
      </p:grpSp>
      <p:grpSp>
        <p:nvGrpSpPr>
          <p:cNvPr id="26" name="组合 24"/>
          <p:cNvGrpSpPr/>
          <p:nvPr/>
        </p:nvGrpSpPr>
        <p:grpSpPr>
          <a:xfrm>
            <a:off x="4968183" y="3518668"/>
            <a:ext cx="723399" cy="421611"/>
            <a:chOff x="5238881" y="3710891"/>
            <a:chExt cx="763063" cy="444643"/>
          </a:xfrm>
        </p:grpSpPr>
        <p:sp>
          <p:nvSpPr>
            <p:cNvPr id="90" name="Freeform 82"/>
            <p:cNvSpPr/>
            <p:nvPr/>
          </p:nvSpPr>
          <p:spPr bwMode="auto">
            <a:xfrm>
              <a:off x="5238881" y="3759658"/>
              <a:ext cx="203676" cy="347109"/>
            </a:xfrm>
            <a:custGeom>
              <a:avLst/>
              <a:gdLst>
                <a:gd name="T0" fmla="*/ 61 w 71"/>
                <a:gd name="T1" fmla="*/ 0 h 121"/>
                <a:gd name="T2" fmla="*/ 65 w 71"/>
                <a:gd name="T3" fmla="*/ 0 h 121"/>
                <a:gd name="T4" fmla="*/ 67 w 71"/>
                <a:gd name="T5" fmla="*/ 3 h 121"/>
                <a:gd name="T6" fmla="*/ 71 w 71"/>
                <a:gd name="T7" fmla="*/ 7 h 121"/>
                <a:gd name="T8" fmla="*/ 71 w 71"/>
                <a:gd name="T9" fmla="*/ 11 h 121"/>
                <a:gd name="T10" fmla="*/ 71 w 71"/>
                <a:gd name="T11" fmla="*/ 15 h 121"/>
                <a:gd name="T12" fmla="*/ 67 w 71"/>
                <a:gd name="T13" fmla="*/ 19 h 121"/>
                <a:gd name="T14" fmla="*/ 26 w 71"/>
                <a:gd name="T15" fmla="*/ 60 h 121"/>
                <a:gd name="T16" fmla="*/ 67 w 71"/>
                <a:gd name="T17" fmla="*/ 102 h 121"/>
                <a:gd name="T18" fmla="*/ 71 w 71"/>
                <a:gd name="T19" fmla="*/ 106 h 121"/>
                <a:gd name="T20" fmla="*/ 71 w 71"/>
                <a:gd name="T21" fmla="*/ 111 h 121"/>
                <a:gd name="T22" fmla="*/ 71 w 71"/>
                <a:gd name="T23" fmla="*/ 115 h 121"/>
                <a:gd name="T24" fmla="*/ 67 w 71"/>
                <a:gd name="T25" fmla="*/ 117 h 121"/>
                <a:gd name="T26" fmla="*/ 61 w 71"/>
                <a:gd name="T27" fmla="*/ 121 h 121"/>
                <a:gd name="T28" fmla="*/ 53 w 71"/>
                <a:gd name="T29" fmla="*/ 117 h 121"/>
                <a:gd name="T30" fmla="*/ 4 w 71"/>
                <a:gd name="T31" fmla="*/ 68 h 121"/>
                <a:gd name="T32" fmla="*/ 0 w 71"/>
                <a:gd name="T33" fmla="*/ 60 h 121"/>
                <a:gd name="T34" fmla="*/ 4 w 71"/>
                <a:gd name="T35" fmla="*/ 53 h 121"/>
                <a:gd name="T36" fmla="*/ 53 w 71"/>
                <a:gd name="T37" fmla="*/ 3 h 121"/>
                <a:gd name="T38" fmla="*/ 57 w 71"/>
                <a:gd name="T39" fmla="*/ 0 h 121"/>
                <a:gd name="T40" fmla="*/ 61 w 71"/>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1">
                  <a:moveTo>
                    <a:pt x="61" y="0"/>
                  </a:moveTo>
                  <a:lnTo>
                    <a:pt x="65" y="0"/>
                  </a:lnTo>
                  <a:lnTo>
                    <a:pt x="67" y="3"/>
                  </a:lnTo>
                  <a:lnTo>
                    <a:pt x="71" y="7"/>
                  </a:lnTo>
                  <a:lnTo>
                    <a:pt x="71" y="11"/>
                  </a:lnTo>
                  <a:lnTo>
                    <a:pt x="71" y="15"/>
                  </a:lnTo>
                  <a:lnTo>
                    <a:pt x="67" y="19"/>
                  </a:lnTo>
                  <a:lnTo>
                    <a:pt x="26" y="60"/>
                  </a:lnTo>
                  <a:lnTo>
                    <a:pt x="67" y="102"/>
                  </a:lnTo>
                  <a:lnTo>
                    <a:pt x="71" y="106"/>
                  </a:lnTo>
                  <a:lnTo>
                    <a:pt x="71" y="111"/>
                  </a:lnTo>
                  <a:lnTo>
                    <a:pt x="71" y="115"/>
                  </a:lnTo>
                  <a:lnTo>
                    <a:pt x="67" y="117"/>
                  </a:lnTo>
                  <a:lnTo>
                    <a:pt x="61" y="121"/>
                  </a:lnTo>
                  <a:lnTo>
                    <a:pt x="53" y="117"/>
                  </a:lnTo>
                  <a:lnTo>
                    <a:pt x="4" y="68"/>
                  </a:lnTo>
                  <a:lnTo>
                    <a:pt x="0" y="60"/>
                  </a:lnTo>
                  <a:lnTo>
                    <a:pt x="4" y="53"/>
                  </a:lnTo>
                  <a:lnTo>
                    <a:pt x="53" y="3"/>
                  </a:lnTo>
                  <a:lnTo>
                    <a:pt x="57" y="0"/>
                  </a:lnTo>
                  <a:lnTo>
                    <a:pt x="61" y="0"/>
                  </a:lnTo>
                  <a:close/>
                </a:path>
              </a:pathLst>
            </a:custGeom>
            <a:solidFill>
              <a:srgbClr val="FFFFFF"/>
            </a:solidFill>
            <a:ln w="0">
              <a:noFill/>
              <a:prstDash val="solid"/>
              <a:round/>
            </a:ln>
          </p:spPr>
          <p:txBody>
            <a:bodyPr vert="horz" wrap="square" lIns="121882" tIns="60941" rIns="121882" bIns="60941"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grpSp>
          <p:nvGrpSpPr>
            <p:cNvPr id="27" name="组合 3"/>
            <p:cNvGrpSpPr/>
            <p:nvPr/>
          </p:nvGrpSpPr>
          <p:grpSpPr>
            <a:xfrm>
              <a:off x="5557301" y="3710891"/>
              <a:ext cx="444643" cy="444643"/>
              <a:chOff x="5557301" y="3705153"/>
              <a:chExt cx="444643" cy="444643"/>
            </a:xfrm>
          </p:grpSpPr>
          <p:sp>
            <p:nvSpPr>
              <p:cNvPr id="10" name="Freeform 210"/>
              <p:cNvSpPr>
                <a:spLocks noEditPoints="1"/>
              </p:cNvSpPr>
              <p:nvPr/>
            </p:nvSpPr>
            <p:spPr bwMode="auto">
              <a:xfrm>
                <a:off x="5557301" y="3705153"/>
                <a:ext cx="444643" cy="444643"/>
              </a:xfrm>
              <a:custGeom>
                <a:avLst/>
                <a:gdLst>
                  <a:gd name="T0" fmla="*/ 78 w 155"/>
                  <a:gd name="T1" fmla="*/ 8 h 155"/>
                  <a:gd name="T2" fmla="*/ 61 w 155"/>
                  <a:gd name="T3" fmla="*/ 10 h 155"/>
                  <a:gd name="T4" fmla="*/ 43 w 155"/>
                  <a:gd name="T5" fmla="*/ 19 h 155"/>
                  <a:gd name="T6" fmla="*/ 25 w 155"/>
                  <a:gd name="T7" fmla="*/ 35 h 155"/>
                  <a:gd name="T8" fmla="*/ 13 w 155"/>
                  <a:gd name="T9" fmla="*/ 55 h 155"/>
                  <a:gd name="T10" fmla="*/ 9 w 155"/>
                  <a:gd name="T11" fmla="*/ 78 h 155"/>
                  <a:gd name="T12" fmla="*/ 11 w 155"/>
                  <a:gd name="T13" fmla="*/ 96 h 155"/>
                  <a:gd name="T14" fmla="*/ 19 w 155"/>
                  <a:gd name="T15" fmla="*/ 112 h 155"/>
                  <a:gd name="T16" fmla="*/ 33 w 155"/>
                  <a:gd name="T17" fmla="*/ 131 h 155"/>
                  <a:gd name="T18" fmla="*/ 55 w 155"/>
                  <a:gd name="T19" fmla="*/ 143 h 155"/>
                  <a:gd name="T20" fmla="*/ 78 w 155"/>
                  <a:gd name="T21" fmla="*/ 147 h 155"/>
                  <a:gd name="T22" fmla="*/ 94 w 155"/>
                  <a:gd name="T23" fmla="*/ 145 h 155"/>
                  <a:gd name="T24" fmla="*/ 112 w 155"/>
                  <a:gd name="T25" fmla="*/ 139 h 155"/>
                  <a:gd name="T26" fmla="*/ 130 w 155"/>
                  <a:gd name="T27" fmla="*/ 123 h 155"/>
                  <a:gd name="T28" fmla="*/ 143 w 155"/>
                  <a:gd name="T29" fmla="*/ 102 h 155"/>
                  <a:gd name="T30" fmla="*/ 147 w 155"/>
                  <a:gd name="T31" fmla="*/ 78 h 155"/>
                  <a:gd name="T32" fmla="*/ 145 w 155"/>
                  <a:gd name="T33" fmla="*/ 61 h 155"/>
                  <a:gd name="T34" fmla="*/ 136 w 155"/>
                  <a:gd name="T35" fmla="*/ 45 h 155"/>
                  <a:gd name="T36" fmla="*/ 122 w 155"/>
                  <a:gd name="T37" fmla="*/ 25 h 155"/>
                  <a:gd name="T38" fmla="*/ 100 w 155"/>
                  <a:gd name="T39" fmla="*/ 12 h 155"/>
                  <a:gd name="T40" fmla="*/ 78 w 155"/>
                  <a:gd name="T41" fmla="*/ 8 h 155"/>
                  <a:gd name="T42" fmla="*/ 78 w 155"/>
                  <a:gd name="T43" fmla="*/ 0 h 155"/>
                  <a:gd name="T44" fmla="*/ 104 w 155"/>
                  <a:gd name="T45" fmla="*/ 6 h 155"/>
                  <a:gd name="T46" fmla="*/ 126 w 155"/>
                  <a:gd name="T47" fmla="*/ 19 h 155"/>
                  <a:gd name="T48" fmla="*/ 145 w 155"/>
                  <a:gd name="T49" fmla="*/ 41 h 155"/>
                  <a:gd name="T50" fmla="*/ 153 w 155"/>
                  <a:gd name="T51" fmla="*/ 59 h 155"/>
                  <a:gd name="T52" fmla="*/ 155 w 155"/>
                  <a:gd name="T53" fmla="*/ 78 h 155"/>
                  <a:gd name="T54" fmla="*/ 151 w 155"/>
                  <a:gd name="T55" fmla="*/ 104 h 155"/>
                  <a:gd name="T56" fmla="*/ 136 w 155"/>
                  <a:gd name="T57" fmla="*/ 127 h 155"/>
                  <a:gd name="T58" fmla="*/ 116 w 155"/>
                  <a:gd name="T59" fmla="*/ 145 h 155"/>
                  <a:gd name="T60" fmla="*/ 96 w 155"/>
                  <a:gd name="T61" fmla="*/ 153 h 155"/>
                  <a:gd name="T62" fmla="*/ 78 w 155"/>
                  <a:gd name="T63" fmla="*/ 155 h 155"/>
                  <a:gd name="T64" fmla="*/ 51 w 155"/>
                  <a:gd name="T65" fmla="*/ 151 h 155"/>
                  <a:gd name="T66" fmla="*/ 29 w 155"/>
                  <a:gd name="T67" fmla="*/ 137 h 155"/>
                  <a:gd name="T68" fmla="*/ 11 w 155"/>
                  <a:gd name="T69" fmla="*/ 116 h 155"/>
                  <a:gd name="T70" fmla="*/ 3 w 155"/>
                  <a:gd name="T71" fmla="*/ 98 h 155"/>
                  <a:gd name="T72" fmla="*/ 0 w 155"/>
                  <a:gd name="T73" fmla="*/ 78 h 155"/>
                  <a:gd name="T74" fmla="*/ 5 w 155"/>
                  <a:gd name="T75" fmla="*/ 51 h 155"/>
                  <a:gd name="T76" fmla="*/ 19 w 155"/>
                  <a:gd name="T77" fmla="*/ 29 h 155"/>
                  <a:gd name="T78" fmla="*/ 39 w 155"/>
                  <a:gd name="T79" fmla="*/ 10 h 155"/>
                  <a:gd name="T80" fmla="*/ 59 w 155"/>
                  <a:gd name="T81" fmla="*/ 2 h 155"/>
                  <a:gd name="T82" fmla="*/ 78 w 155"/>
                  <a:gd name="T8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155">
                    <a:moveTo>
                      <a:pt x="78" y="8"/>
                    </a:moveTo>
                    <a:lnTo>
                      <a:pt x="61" y="10"/>
                    </a:lnTo>
                    <a:lnTo>
                      <a:pt x="43" y="19"/>
                    </a:lnTo>
                    <a:lnTo>
                      <a:pt x="25" y="35"/>
                    </a:lnTo>
                    <a:lnTo>
                      <a:pt x="13" y="55"/>
                    </a:lnTo>
                    <a:lnTo>
                      <a:pt x="9" y="78"/>
                    </a:lnTo>
                    <a:lnTo>
                      <a:pt x="11" y="96"/>
                    </a:lnTo>
                    <a:lnTo>
                      <a:pt x="19" y="112"/>
                    </a:lnTo>
                    <a:lnTo>
                      <a:pt x="33" y="131"/>
                    </a:lnTo>
                    <a:lnTo>
                      <a:pt x="55" y="143"/>
                    </a:lnTo>
                    <a:lnTo>
                      <a:pt x="78" y="147"/>
                    </a:lnTo>
                    <a:lnTo>
                      <a:pt x="94" y="145"/>
                    </a:lnTo>
                    <a:lnTo>
                      <a:pt x="112" y="139"/>
                    </a:lnTo>
                    <a:lnTo>
                      <a:pt x="130" y="123"/>
                    </a:lnTo>
                    <a:lnTo>
                      <a:pt x="143" y="102"/>
                    </a:lnTo>
                    <a:lnTo>
                      <a:pt x="147" y="78"/>
                    </a:lnTo>
                    <a:lnTo>
                      <a:pt x="145" y="61"/>
                    </a:lnTo>
                    <a:lnTo>
                      <a:pt x="136" y="45"/>
                    </a:lnTo>
                    <a:lnTo>
                      <a:pt x="122" y="25"/>
                    </a:lnTo>
                    <a:lnTo>
                      <a:pt x="100" y="12"/>
                    </a:lnTo>
                    <a:lnTo>
                      <a:pt x="78" y="8"/>
                    </a:lnTo>
                    <a:close/>
                    <a:moveTo>
                      <a:pt x="78" y="0"/>
                    </a:moveTo>
                    <a:lnTo>
                      <a:pt x="104" y="6"/>
                    </a:lnTo>
                    <a:lnTo>
                      <a:pt x="126" y="19"/>
                    </a:lnTo>
                    <a:lnTo>
                      <a:pt x="145" y="41"/>
                    </a:lnTo>
                    <a:lnTo>
                      <a:pt x="153" y="59"/>
                    </a:lnTo>
                    <a:lnTo>
                      <a:pt x="155" y="78"/>
                    </a:lnTo>
                    <a:lnTo>
                      <a:pt x="151" y="104"/>
                    </a:lnTo>
                    <a:lnTo>
                      <a:pt x="136" y="127"/>
                    </a:lnTo>
                    <a:lnTo>
                      <a:pt x="116" y="145"/>
                    </a:lnTo>
                    <a:lnTo>
                      <a:pt x="96" y="153"/>
                    </a:lnTo>
                    <a:lnTo>
                      <a:pt x="78" y="155"/>
                    </a:lnTo>
                    <a:lnTo>
                      <a:pt x="51" y="151"/>
                    </a:lnTo>
                    <a:lnTo>
                      <a:pt x="29" y="137"/>
                    </a:lnTo>
                    <a:lnTo>
                      <a:pt x="11" y="116"/>
                    </a:lnTo>
                    <a:lnTo>
                      <a:pt x="3" y="98"/>
                    </a:lnTo>
                    <a:lnTo>
                      <a:pt x="0" y="78"/>
                    </a:lnTo>
                    <a:lnTo>
                      <a:pt x="5" y="51"/>
                    </a:lnTo>
                    <a:lnTo>
                      <a:pt x="19" y="29"/>
                    </a:lnTo>
                    <a:lnTo>
                      <a:pt x="39" y="10"/>
                    </a:lnTo>
                    <a:lnTo>
                      <a:pt x="59" y="2"/>
                    </a:lnTo>
                    <a:lnTo>
                      <a:pt x="78" y="0"/>
                    </a:lnTo>
                    <a:close/>
                  </a:path>
                </a:pathLst>
              </a:custGeom>
              <a:solidFill>
                <a:srgbClr val="FFFFFF"/>
              </a:solidFill>
              <a:ln w="0">
                <a:noFill/>
                <a:prstDash val="solid"/>
                <a:round/>
              </a:ln>
            </p:spPr>
            <p:txBody>
              <a:bodyPr vert="horz" wrap="square" lIns="121882" tIns="60941" rIns="121882" bIns="60941"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11" name="Freeform 211"/>
              <p:cNvSpPr/>
              <p:nvPr/>
            </p:nvSpPr>
            <p:spPr bwMode="auto">
              <a:xfrm>
                <a:off x="5651968" y="3817031"/>
                <a:ext cx="255312" cy="226625"/>
              </a:xfrm>
              <a:custGeom>
                <a:avLst/>
                <a:gdLst>
                  <a:gd name="T0" fmla="*/ 2 w 89"/>
                  <a:gd name="T1" fmla="*/ 0 h 79"/>
                  <a:gd name="T2" fmla="*/ 6 w 89"/>
                  <a:gd name="T3" fmla="*/ 4 h 79"/>
                  <a:gd name="T4" fmla="*/ 6 w 89"/>
                  <a:gd name="T5" fmla="*/ 71 h 79"/>
                  <a:gd name="T6" fmla="*/ 87 w 89"/>
                  <a:gd name="T7" fmla="*/ 71 h 79"/>
                  <a:gd name="T8" fmla="*/ 89 w 89"/>
                  <a:gd name="T9" fmla="*/ 75 h 79"/>
                  <a:gd name="T10" fmla="*/ 87 w 89"/>
                  <a:gd name="T11" fmla="*/ 79 h 79"/>
                  <a:gd name="T12" fmla="*/ 6 w 89"/>
                  <a:gd name="T13" fmla="*/ 79 h 79"/>
                  <a:gd name="T14" fmla="*/ 2 w 89"/>
                  <a:gd name="T15" fmla="*/ 77 h 79"/>
                  <a:gd name="T16" fmla="*/ 0 w 89"/>
                  <a:gd name="T17" fmla="*/ 75 h 79"/>
                  <a:gd name="T18" fmla="*/ 0 w 89"/>
                  <a:gd name="T19" fmla="*/ 71 h 79"/>
                  <a:gd name="T20" fmla="*/ 0 w 89"/>
                  <a:gd name="T21" fmla="*/ 4 h 79"/>
                  <a:gd name="T22" fmla="*/ 2 w 89"/>
                  <a:gd name="T2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79">
                    <a:moveTo>
                      <a:pt x="2" y="0"/>
                    </a:moveTo>
                    <a:lnTo>
                      <a:pt x="6" y="4"/>
                    </a:lnTo>
                    <a:lnTo>
                      <a:pt x="6" y="71"/>
                    </a:lnTo>
                    <a:lnTo>
                      <a:pt x="87" y="71"/>
                    </a:lnTo>
                    <a:lnTo>
                      <a:pt x="89" y="75"/>
                    </a:lnTo>
                    <a:lnTo>
                      <a:pt x="87" y="79"/>
                    </a:lnTo>
                    <a:lnTo>
                      <a:pt x="6" y="79"/>
                    </a:lnTo>
                    <a:lnTo>
                      <a:pt x="2" y="77"/>
                    </a:lnTo>
                    <a:lnTo>
                      <a:pt x="0" y="75"/>
                    </a:lnTo>
                    <a:lnTo>
                      <a:pt x="0" y="71"/>
                    </a:lnTo>
                    <a:lnTo>
                      <a:pt x="0" y="4"/>
                    </a:lnTo>
                    <a:lnTo>
                      <a:pt x="2" y="0"/>
                    </a:lnTo>
                    <a:close/>
                  </a:path>
                </a:pathLst>
              </a:custGeom>
              <a:solidFill>
                <a:srgbClr val="E4F3F0"/>
              </a:solidFill>
              <a:ln w="0">
                <a:noFill/>
                <a:prstDash val="solid"/>
                <a:round/>
              </a:ln>
            </p:spPr>
            <p:txBody>
              <a:bodyPr vert="horz" wrap="square" lIns="121882" tIns="60941" rIns="121882" bIns="60941"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sp>
            <p:nvSpPr>
              <p:cNvPr id="12" name="Freeform 212"/>
              <p:cNvSpPr/>
              <p:nvPr/>
            </p:nvSpPr>
            <p:spPr bwMode="auto">
              <a:xfrm>
                <a:off x="5692129" y="3822769"/>
                <a:ext cx="209413" cy="180726"/>
              </a:xfrm>
              <a:custGeom>
                <a:avLst/>
                <a:gdLst>
                  <a:gd name="T0" fmla="*/ 69 w 73"/>
                  <a:gd name="T1" fmla="*/ 0 h 63"/>
                  <a:gd name="T2" fmla="*/ 71 w 73"/>
                  <a:gd name="T3" fmla="*/ 2 h 63"/>
                  <a:gd name="T4" fmla="*/ 73 w 73"/>
                  <a:gd name="T5" fmla="*/ 4 h 63"/>
                  <a:gd name="T6" fmla="*/ 69 w 73"/>
                  <a:gd name="T7" fmla="*/ 27 h 63"/>
                  <a:gd name="T8" fmla="*/ 65 w 73"/>
                  <a:gd name="T9" fmla="*/ 31 h 63"/>
                  <a:gd name="T10" fmla="*/ 63 w 73"/>
                  <a:gd name="T11" fmla="*/ 27 h 63"/>
                  <a:gd name="T12" fmla="*/ 65 w 73"/>
                  <a:gd name="T13" fmla="*/ 16 h 63"/>
                  <a:gd name="T14" fmla="*/ 45 w 73"/>
                  <a:gd name="T15" fmla="*/ 43 h 63"/>
                  <a:gd name="T16" fmla="*/ 43 w 73"/>
                  <a:gd name="T17" fmla="*/ 45 h 63"/>
                  <a:gd name="T18" fmla="*/ 39 w 73"/>
                  <a:gd name="T19" fmla="*/ 45 h 63"/>
                  <a:gd name="T20" fmla="*/ 27 w 73"/>
                  <a:gd name="T21" fmla="*/ 35 h 63"/>
                  <a:gd name="T22" fmla="*/ 6 w 73"/>
                  <a:gd name="T23" fmla="*/ 61 h 63"/>
                  <a:gd name="T24" fmla="*/ 4 w 73"/>
                  <a:gd name="T25" fmla="*/ 63 h 63"/>
                  <a:gd name="T26" fmla="*/ 0 w 73"/>
                  <a:gd name="T27" fmla="*/ 63 h 63"/>
                  <a:gd name="T28" fmla="*/ 0 w 73"/>
                  <a:gd name="T29" fmla="*/ 57 h 63"/>
                  <a:gd name="T30" fmla="*/ 20 w 73"/>
                  <a:gd name="T31" fmla="*/ 27 h 63"/>
                  <a:gd name="T32" fmla="*/ 24 w 73"/>
                  <a:gd name="T33" fmla="*/ 24 h 63"/>
                  <a:gd name="T34" fmla="*/ 27 w 73"/>
                  <a:gd name="T35" fmla="*/ 24 h 63"/>
                  <a:gd name="T36" fmla="*/ 41 w 73"/>
                  <a:gd name="T37" fmla="*/ 35 h 63"/>
                  <a:gd name="T38" fmla="*/ 57 w 73"/>
                  <a:gd name="T39" fmla="*/ 10 h 63"/>
                  <a:gd name="T40" fmla="*/ 49 w 73"/>
                  <a:gd name="T41" fmla="*/ 10 h 63"/>
                  <a:gd name="T42" fmla="*/ 45 w 73"/>
                  <a:gd name="T43" fmla="*/ 8 h 63"/>
                  <a:gd name="T44" fmla="*/ 47 w 73"/>
                  <a:gd name="T45" fmla="*/ 4 h 63"/>
                  <a:gd name="T46" fmla="*/ 69 w 73"/>
                  <a:gd name="T4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63">
                    <a:moveTo>
                      <a:pt x="69" y="0"/>
                    </a:moveTo>
                    <a:lnTo>
                      <a:pt x="71" y="2"/>
                    </a:lnTo>
                    <a:lnTo>
                      <a:pt x="73" y="4"/>
                    </a:lnTo>
                    <a:lnTo>
                      <a:pt x="69" y="27"/>
                    </a:lnTo>
                    <a:lnTo>
                      <a:pt x="65" y="31"/>
                    </a:lnTo>
                    <a:lnTo>
                      <a:pt x="63" y="27"/>
                    </a:lnTo>
                    <a:lnTo>
                      <a:pt x="65" y="16"/>
                    </a:lnTo>
                    <a:lnTo>
                      <a:pt x="45" y="43"/>
                    </a:lnTo>
                    <a:lnTo>
                      <a:pt x="43" y="45"/>
                    </a:lnTo>
                    <a:lnTo>
                      <a:pt x="39" y="45"/>
                    </a:lnTo>
                    <a:lnTo>
                      <a:pt x="27" y="35"/>
                    </a:lnTo>
                    <a:lnTo>
                      <a:pt x="6" y="61"/>
                    </a:lnTo>
                    <a:lnTo>
                      <a:pt x="4" y="63"/>
                    </a:lnTo>
                    <a:lnTo>
                      <a:pt x="0" y="63"/>
                    </a:lnTo>
                    <a:lnTo>
                      <a:pt x="0" y="57"/>
                    </a:lnTo>
                    <a:lnTo>
                      <a:pt x="20" y="27"/>
                    </a:lnTo>
                    <a:lnTo>
                      <a:pt x="24" y="24"/>
                    </a:lnTo>
                    <a:lnTo>
                      <a:pt x="27" y="24"/>
                    </a:lnTo>
                    <a:lnTo>
                      <a:pt x="41" y="35"/>
                    </a:lnTo>
                    <a:lnTo>
                      <a:pt x="57" y="10"/>
                    </a:lnTo>
                    <a:lnTo>
                      <a:pt x="49" y="10"/>
                    </a:lnTo>
                    <a:lnTo>
                      <a:pt x="45" y="8"/>
                    </a:lnTo>
                    <a:lnTo>
                      <a:pt x="47" y="4"/>
                    </a:lnTo>
                    <a:lnTo>
                      <a:pt x="69" y="0"/>
                    </a:lnTo>
                    <a:close/>
                  </a:path>
                </a:pathLst>
              </a:custGeom>
              <a:solidFill>
                <a:srgbClr val="E4F3F0"/>
              </a:solidFill>
              <a:ln w="0">
                <a:noFill/>
                <a:prstDash val="solid"/>
                <a:round/>
              </a:ln>
            </p:spPr>
            <p:txBody>
              <a:bodyPr vert="horz" wrap="square" lIns="121882" tIns="60941" rIns="121882" bIns="60941" numCol="1" anchor="t" anchorCtr="0" compatLnSpc="1"/>
              <a:lstStyle/>
              <a:p>
                <a:endParaRPr lang="zh-CN" altLang="en-US" sz="2800">
                  <a:latin typeface="Times New Roman" panose="02020603050405020304" pitchFamily="18" charset="0"/>
                  <a:cs typeface="Times New Roman" panose="02020603050405020304" pitchFamily="18" charset="0"/>
                </a:endParaRPr>
              </a:p>
            </p:txBody>
          </p:sp>
        </p:grpSp>
      </p:grpSp>
      <p:sp>
        <p:nvSpPr>
          <p:cNvPr id="64" name="Text Placeholder 7"/>
          <p:cNvSpPr txBox="1"/>
          <p:nvPr/>
        </p:nvSpPr>
        <p:spPr>
          <a:xfrm>
            <a:off x="476681" y="1296680"/>
            <a:ext cx="3645726" cy="1374167"/>
          </a:xfrm>
          <a:prstGeom prst="rect">
            <a:avLst/>
          </a:prstGeom>
        </p:spPr>
        <p:txBody>
          <a:bodyPr vert="horz" lIns="0" tIns="98462" rIns="0" bIns="98462"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just"/>
            <a:r>
              <a:rPr lang="vi-VN" altLang="zh-CN" sz="2800" b="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Dừng những việc </a:t>
            </a:r>
            <a:r>
              <a:rPr lang="en-US" altLang="zh-CN" sz="2800" b="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vi-VN" altLang="zh-CN" sz="2800" b="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mình đang làm để lắng nghe người thân nói, chia sẻ.</a:t>
            </a:r>
            <a:endParaRPr lang="zh-CN" altLang="en-US" sz="2800" b="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6" name="Text Placeholder 7"/>
          <p:cNvSpPr txBox="1"/>
          <p:nvPr/>
        </p:nvSpPr>
        <p:spPr>
          <a:xfrm>
            <a:off x="527794" y="2794722"/>
            <a:ext cx="3558201" cy="1361526"/>
          </a:xfrm>
          <a:prstGeom prst="rect">
            <a:avLst/>
          </a:prstGeom>
        </p:spPr>
        <p:txBody>
          <a:bodyPr vert="horz" lIns="0" tIns="98462" rIns="0" bIns="98462"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just"/>
            <a:r>
              <a:rPr lang="vi-VN" altLang="zh-CN" sz="2800" b="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Đặt mình vào vị trí của người thân để thấu hiểu</a:t>
            </a:r>
            <a:endParaRPr lang="zh-CN" altLang="en-US" sz="2800" b="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8" name="Text Placeholder 7"/>
          <p:cNvSpPr txBox="1"/>
          <p:nvPr/>
        </p:nvSpPr>
        <p:spPr>
          <a:xfrm>
            <a:off x="455424" y="4548080"/>
            <a:ext cx="3637066" cy="1504825"/>
          </a:xfrm>
          <a:prstGeom prst="rect">
            <a:avLst/>
          </a:prstGeom>
        </p:spPr>
        <p:txBody>
          <a:bodyPr vert="horz" lIns="0" tIns="98462" rIns="0" bIns="98462"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just"/>
            <a:r>
              <a:rPr lang="vi-VN" altLang="zh-CN" sz="2800" b="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Chỗ nào chưa chắc chắn hiểu đúng cần hỏi lại tránh hiểu nhầm</a:t>
            </a:r>
            <a:endParaRPr lang="zh-CN" altLang="en-US" sz="2800" b="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0" name="Text Placeholder 7"/>
          <p:cNvSpPr txBox="1"/>
          <p:nvPr/>
        </p:nvSpPr>
        <p:spPr>
          <a:xfrm>
            <a:off x="8299316" y="1915412"/>
            <a:ext cx="3128092" cy="837440"/>
          </a:xfrm>
          <a:prstGeom prst="rect">
            <a:avLst/>
          </a:prstGeom>
        </p:spPr>
        <p:txBody>
          <a:bodyPr vert="horz" lIns="0" tIns="98462" rIns="0" bIns="98462"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just"/>
            <a:r>
              <a:rPr lang="vi-VN" altLang="zh-CN" sz="2800" b="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Theo dõi cảm xúc của người nói.</a:t>
            </a:r>
            <a:endParaRPr lang="zh-CN" altLang="en-US" sz="2800" b="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2" name="Text Placeholder 7"/>
          <p:cNvSpPr txBox="1"/>
          <p:nvPr/>
        </p:nvSpPr>
        <p:spPr>
          <a:xfrm>
            <a:off x="8375776" y="3729473"/>
            <a:ext cx="3344116" cy="804446"/>
          </a:xfrm>
          <a:prstGeom prst="rect">
            <a:avLst/>
          </a:prstGeom>
        </p:spPr>
        <p:txBody>
          <a:bodyPr vert="horz" lIns="0" tIns="98462" rIns="0" bIns="98462"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just"/>
            <a:r>
              <a:rPr lang="vi-VN" altLang="zh-CN" sz="2800" b="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Nghe nói với thiện chí suy nghĩ tích cực</a:t>
            </a:r>
            <a:endParaRPr lang="zh-CN" altLang="en-US" sz="2800" b="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4" name="Text Placeholder 7"/>
          <p:cNvSpPr txBox="1"/>
          <p:nvPr/>
        </p:nvSpPr>
        <p:spPr>
          <a:xfrm>
            <a:off x="8299316" y="5114425"/>
            <a:ext cx="3278582" cy="766175"/>
          </a:xfrm>
          <a:prstGeom prst="rect">
            <a:avLst/>
          </a:prstGeom>
        </p:spPr>
        <p:txBody>
          <a:bodyPr vert="horz" lIns="0" tIns="98462" rIns="0" bIns="98462"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just"/>
            <a:r>
              <a:rPr lang="vi-VN" altLang="zh-CN" sz="2800" b="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Thật lòng giãi bày khúc mắc,…</a:t>
            </a:r>
            <a:endParaRPr lang="zh-CN" altLang="en-US" sz="2800" b="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8" name="文本框 32"/>
          <p:cNvSpPr txBox="1"/>
          <p:nvPr/>
        </p:nvSpPr>
        <p:spPr>
          <a:xfrm>
            <a:off x="280641" y="143503"/>
            <a:ext cx="9375084" cy="523198"/>
          </a:xfrm>
          <a:prstGeom prst="rect">
            <a:avLst/>
          </a:prstGeom>
          <a:noFill/>
        </p:spPr>
        <p:txBody>
          <a:bodyPr wrap="none" lIns="91417" tIns="45709" rIns="91417" bIns="45709">
            <a:spAutoFit/>
          </a:bodyPr>
          <a:lstStyle/>
          <a:p>
            <a:r>
              <a:rPr lang="vi-VN" altLang="zh-CN" sz="2800" dirty="0">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NHỮNG YÊU CẦU CƠ BẢN CỦA LẮNG NGHE TÍCH CỰC</a:t>
            </a:r>
            <a:endParaRPr lang="en-US" altLang="zh-CN" sz="2800" dirty="0">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59" name="矩形 58"/>
          <p:cNvSpPr/>
          <p:nvPr/>
        </p:nvSpPr>
        <p:spPr>
          <a:xfrm>
            <a:off x="1617" y="261626"/>
            <a:ext cx="213755"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400">
              <a:defRPr/>
            </a:pPr>
            <a:endParaRPr lang="zh-CN" altLang="en-US" sz="2800" dirty="0">
              <a:solidFill>
                <a:schemeClr val="tx1"/>
              </a:solidFill>
              <a:latin typeface="Times New Roman" panose="02020603050405020304" pitchFamily="18" charset="0"/>
              <a:cs typeface="Times New Roman" panose="02020603050405020304" pitchFamily="18"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right)">
                                      <p:cBhvr>
                                        <p:cTn id="15" dur="500"/>
                                        <p:tgtEl>
                                          <p:spTgt spid="2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right)">
                                      <p:cBhvr>
                                        <p:cTn id="31" dur="500"/>
                                        <p:tgtEl>
                                          <p:spTgt spid="22"/>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500"/>
                                        <p:tgtEl>
                                          <p:spTgt spid="19"/>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right)">
                                      <p:cBhvr>
                                        <p:cTn id="43" dur="500"/>
                                        <p:tgtEl>
                                          <p:spTgt spid="24"/>
                                        </p:tgtEl>
                                      </p:cBhvr>
                                    </p:animEffect>
                                  </p:childTnLst>
                                </p:cTn>
                              </p:par>
                              <p:par>
                                <p:cTn id="44" presetID="22" presetClass="entr" presetSubtype="2"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right)">
                                      <p:cBhvr>
                                        <p:cTn id="46" dur="500"/>
                                        <p:tgtEl>
                                          <p:spTgt spid="26"/>
                                        </p:tgtEl>
                                      </p:cBhvr>
                                    </p:animEffect>
                                  </p:childTnLst>
                                </p:cTn>
                              </p:par>
                              <p:par>
                                <p:cTn id="47" presetID="22" presetClass="entr" presetSubtype="8"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par>
                                <p:cTn id="50" presetID="22" presetClass="entr" presetSubtype="8"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500"/>
                                        <p:tgtEl>
                                          <p:spTgt spid="4"/>
                                        </p:tgtEl>
                                      </p:cBhvr>
                                    </p:animEffect>
                                  </p:childTnLst>
                                </p:cTn>
                              </p:par>
                              <p:par>
                                <p:cTn id="53" presetID="22" presetClass="entr" presetSubtype="2"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right)">
                                      <p:cBhvr>
                                        <p:cTn id="55" dur="500"/>
                                        <p:tgtEl>
                                          <p:spTgt spid="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64">
                                            <p:txEl>
                                              <p:pRg st="0" end="0"/>
                                            </p:txEl>
                                          </p:spTgt>
                                        </p:tgtEl>
                                        <p:attrNameLst>
                                          <p:attrName>style.visibility</p:attrName>
                                        </p:attrNameLst>
                                      </p:cBhvr>
                                      <p:to>
                                        <p:strVal val="visible"/>
                                      </p:to>
                                    </p:set>
                                    <p:anim calcmode="lin" valueType="num">
                                      <p:cBhvr>
                                        <p:cTn id="59" dur="4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60" dur="4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61" dur="400"/>
                                        <p:tgtEl>
                                          <p:spTgt spid="64">
                                            <p:txEl>
                                              <p:pRg st="0" end="0"/>
                                            </p:txEl>
                                          </p:spTgt>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66">
                                            <p:txEl>
                                              <p:pRg st="0" end="0"/>
                                            </p:txEl>
                                          </p:spTgt>
                                        </p:tgtEl>
                                        <p:attrNameLst>
                                          <p:attrName>style.visibility</p:attrName>
                                        </p:attrNameLst>
                                      </p:cBhvr>
                                      <p:to>
                                        <p:strVal val="visible"/>
                                      </p:to>
                                    </p:set>
                                    <p:anim calcmode="lin" valueType="num">
                                      <p:cBhvr>
                                        <p:cTn id="65" dur="400" fill="hold"/>
                                        <p:tgtEl>
                                          <p:spTgt spid="66">
                                            <p:txEl>
                                              <p:pRg st="0" end="0"/>
                                            </p:txEl>
                                          </p:spTgt>
                                        </p:tgtEl>
                                        <p:attrNameLst>
                                          <p:attrName>ppt_w</p:attrName>
                                        </p:attrNameLst>
                                      </p:cBhvr>
                                      <p:tavLst>
                                        <p:tav tm="0">
                                          <p:val>
                                            <p:fltVal val="0"/>
                                          </p:val>
                                        </p:tav>
                                        <p:tav tm="100000">
                                          <p:val>
                                            <p:strVal val="#ppt_w"/>
                                          </p:val>
                                        </p:tav>
                                      </p:tavLst>
                                    </p:anim>
                                    <p:anim calcmode="lin" valueType="num">
                                      <p:cBhvr>
                                        <p:cTn id="66" dur="400" fill="hold"/>
                                        <p:tgtEl>
                                          <p:spTgt spid="66">
                                            <p:txEl>
                                              <p:pRg st="0" end="0"/>
                                            </p:txEl>
                                          </p:spTgt>
                                        </p:tgtEl>
                                        <p:attrNameLst>
                                          <p:attrName>ppt_h</p:attrName>
                                        </p:attrNameLst>
                                      </p:cBhvr>
                                      <p:tavLst>
                                        <p:tav tm="0">
                                          <p:val>
                                            <p:fltVal val="0"/>
                                          </p:val>
                                        </p:tav>
                                        <p:tav tm="100000">
                                          <p:val>
                                            <p:strVal val="#ppt_h"/>
                                          </p:val>
                                        </p:tav>
                                      </p:tavLst>
                                    </p:anim>
                                    <p:animEffect transition="in" filter="fade">
                                      <p:cBhvr>
                                        <p:cTn id="67" dur="400"/>
                                        <p:tgtEl>
                                          <p:spTgt spid="66">
                                            <p:txEl>
                                              <p:pRg st="0" end="0"/>
                                            </p:txEl>
                                          </p:spTgt>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68">
                                            <p:txEl>
                                              <p:pRg st="0" end="0"/>
                                            </p:txEl>
                                          </p:spTgt>
                                        </p:tgtEl>
                                        <p:attrNameLst>
                                          <p:attrName>style.visibility</p:attrName>
                                        </p:attrNameLst>
                                      </p:cBhvr>
                                      <p:to>
                                        <p:strVal val="visible"/>
                                      </p:to>
                                    </p:set>
                                    <p:anim calcmode="lin" valueType="num">
                                      <p:cBhvr>
                                        <p:cTn id="71" dur="400" fill="hold"/>
                                        <p:tgtEl>
                                          <p:spTgt spid="68">
                                            <p:txEl>
                                              <p:pRg st="0" end="0"/>
                                            </p:txEl>
                                          </p:spTgt>
                                        </p:tgtEl>
                                        <p:attrNameLst>
                                          <p:attrName>ppt_w</p:attrName>
                                        </p:attrNameLst>
                                      </p:cBhvr>
                                      <p:tavLst>
                                        <p:tav tm="0">
                                          <p:val>
                                            <p:fltVal val="0"/>
                                          </p:val>
                                        </p:tav>
                                        <p:tav tm="100000">
                                          <p:val>
                                            <p:strVal val="#ppt_w"/>
                                          </p:val>
                                        </p:tav>
                                      </p:tavLst>
                                    </p:anim>
                                    <p:anim calcmode="lin" valueType="num">
                                      <p:cBhvr>
                                        <p:cTn id="72" dur="400" fill="hold"/>
                                        <p:tgtEl>
                                          <p:spTgt spid="68">
                                            <p:txEl>
                                              <p:pRg st="0" end="0"/>
                                            </p:txEl>
                                          </p:spTgt>
                                        </p:tgtEl>
                                        <p:attrNameLst>
                                          <p:attrName>ppt_h</p:attrName>
                                        </p:attrNameLst>
                                      </p:cBhvr>
                                      <p:tavLst>
                                        <p:tav tm="0">
                                          <p:val>
                                            <p:fltVal val="0"/>
                                          </p:val>
                                        </p:tav>
                                        <p:tav tm="100000">
                                          <p:val>
                                            <p:strVal val="#ppt_h"/>
                                          </p:val>
                                        </p:tav>
                                      </p:tavLst>
                                    </p:anim>
                                    <p:animEffect transition="in" filter="fade">
                                      <p:cBhvr>
                                        <p:cTn id="73" dur="400"/>
                                        <p:tgtEl>
                                          <p:spTgt spid="68">
                                            <p:txEl>
                                              <p:pRg st="0" end="0"/>
                                            </p:txEl>
                                          </p:spTgt>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70">
                                            <p:txEl>
                                              <p:pRg st="0" end="0"/>
                                            </p:txEl>
                                          </p:spTgt>
                                        </p:tgtEl>
                                        <p:attrNameLst>
                                          <p:attrName>style.visibility</p:attrName>
                                        </p:attrNameLst>
                                      </p:cBhvr>
                                      <p:to>
                                        <p:strVal val="visible"/>
                                      </p:to>
                                    </p:set>
                                    <p:anim calcmode="lin" valueType="num">
                                      <p:cBhvr>
                                        <p:cTn id="77" dur="400" fill="hold"/>
                                        <p:tgtEl>
                                          <p:spTgt spid="70">
                                            <p:txEl>
                                              <p:pRg st="0" end="0"/>
                                            </p:txEl>
                                          </p:spTgt>
                                        </p:tgtEl>
                                        <p:attrNameLst>
                                          <p:attrName>ppt_w</p:attrName>
                                        </p:attrNameLst>
                                      </p:cBhvr>
                                      <p:tavLst>
                                        <p:tav tm="0">
                                          <p:val>
                                            <p:fltVal val="0"/>
                                          </p:val>
                                        </p:tav>
                                        <p:tav tm="100000">
                                          <p:val>
                                            <p:strVal val="#ppt_w"/>
                                          </p:val>
                                        </p:tav>
                                      </p:tavLst>
                                    </p:anim>
                                    <p:anim calcmode="lin" valueType="num">
                                      <p:cBhvr>
                                        <p:cTn id="78" dur="400" fill="hold"/>
                                        <p:tgtEl>
                                          <p:spTgt spid="70">
                                            <p:txEl>
                                              <p:pRg st="0" end="0"/>
                                            </p:txEl>
                                          </p:spTgt>
                                        </p:tgtEl>
                                        <p:attrNameLst>
                                          <p:attrName>ppt_h</p:attrName>
                                        </p:attrNameLst>
                                      </p:cBhvr>
                                      <p:tavLst>
                                        <p:tav tm="0">
                                          <p:val>
                                            <p:fltVal val="0"/>
                                          </p:val>
                                        </p:tav>
                                        <p:tav tm="100000">
                                          <p:val>
                                            <p:strVal val="#ppt_h"/>
                                          </p:val>
                                        </p:tav>
                                      </p:tavLst>
                                    </p:anim>
                                    <p:animEffect transition="in" filter="fade">
                                      <p:cBhvr>
                                        <p:cTn id="79" dur="400"/>
                                        <p:tgtEl>
                                          <p:spTgt spid="70">
                                            <p:txEl>
                                              <p:pRg st="0" end="0"/>
                                            </p:txEl>
                                          </p:spTgt>
                                        </p:tgtEl>
                                      </p:cBhvr>
                                    </p:animEffect>
                                  </p:childTnLst>
                                </p:cTn>
                              </p:par>
                            </p:childTnLst>
                          </p:cTn>
                        </p:par>
                        <p:par>
                          <p:cTn id="80" fill="hold">
                            <p:stCondLst>
                              <p:cond delay="7000"/>
                            </p:stCondLst>
                            <p:childTnLst>
                              <p:par>
                                <p:cTn id="81" presetID="53" presetClass="entr" presetSubtype="16" fill="hold" grpId="0" nodeType="afterEffect">
                                  <p:stCondLst>
                                    <p:cond delay="0"/>
                                  </p:stCondLst>
                                  <p:childTnLst>
                                    <p:set>
                                      <p:cBhvr>
                                        <p:cTn id="82" dur="1" fill="hold">
                                          <p:stCondLst>
                                            <p:cond delay="0"/>
                                          </p:stCondLst>
                                        </p:cTn>
                                        <p:tgtEl>
                                          <p:spTgt spid="72">
                                            <p:txEl>
                                              <p:pRg st="0" end="0"/>
                                            </p:txEl>
                                          </p:spTgt>
                                        </p:tgtEl>
                                        <p:attrNameLst>
                                          <p:attrName>style.visibility</p:attrName>
                                        </p:attrNameLst>
                                      </p:cBhvr>
                                      <p:to>
                                        <p:strVal val="visible"/>
                                      </p:to>
                                    </p:set>
                                    <p:anim calcmode="lin" valueType="num">
                                      <p:cBhvr>
                                        <p:cTn id="83" dur="400" fill="hold"/>
                                        <p:tgtEl>
                                          <p:spTgt spid="72">
                                            <p:txEl>
                                              <p:pRg st="0" end="0"/>
                                            </p:txEl>
                                          </p:spTgt>
                                        </p:tgtEl>
                                        <p:attrNameLst>
                                          <p:attrName>ppt_w</p:attrName>
                                        </p:attrNameLst>
                                      </p:cBhvr>
                                      <p:tavLst>
                                        <p:tav tm="0">
                                          <p:val>
                                            <p:fltVal val="0"/>
                                          </p:val>
                                        </p:tav>
                                        <p:tav tm="100000">
                                          <p:val>
                                            <p:strVal val="#ppt_w"/>
                                          </p:val>
                                        </p:tav>
                                      </p:tavLst>
                                    </p:anim>
                                    <p:anim calcmode="lin" valueType="num">
                                      <p:cBhvr>
                                        <p:cTn id="84" dur="400" fill="hold"/>
                                        <p:tgtEl>
                                          <p:spTgt spid="72">
                                            <p:txEl>
                                              <p:pRg st="0" end="0"/>
                                            </p:txEl>
                                          </p:spTgt>
                                        </p:tgtEl>
                                        <p:attrNameLst>
                                          <p:attrName>ppt_h</p:attrName>
                                        </p:attrNameLst>
                                      </p:cBhvr>
                                      <p:tavLst>
                                        <p:tav tm="0">
                                          <p:val>
                                            <p:fltVal val="0"/>
                                          </p:val>
                                        </p:tav>
                                        <p:tav tm="100000">
                                          <p:val>
                                            <p:strVal val="#ppt_h"/>
                                          </p:val>
                                        </p:tav>
                                      </p:tavLst>
                                    </p:anim>
                                    <p:animEffect transition="in" filter="fade">
                                      <p:cBhvr>
                                        <p:cTn id="85" dur="400"/>
                                        <p:tgtEl>
                                          <p:spTgt spid="72">
                                            <p:txEl>
                                              <p:pRg st="0" end="0"/>
                                            </p:txEl>
                                          </p:spTgt>
                                        </p:tgtEl>
                                      </p:cBhvr>
                                    </p:animEffect>
                                  </p:childTnLst>
                                </p:cTn>
                              </p:par>
                            </p:childTnLst>
                          </p:cTn>
                        </p:par>
                        <p:par>
                          <p:cTn id="86" fill="hold">
                            <p:stCondLst>
                              <p:cond delay="7500"/>
                            </p:stCondLst>
                            <p:childTnLst>
                              <p:par>
                                <p:cTn id="87" presetID="53" presetClass="entr" presetSubtype="16" fill="hold" grpId="0" nodeType="afterEffect">
                                  <p:stCondLst>
                                    <p:cond delay="0"/>
                                  </p:stCondLst>
                                  <p:childTnLst>
                                    <p:set>
                                      <p:cBhvr>
                                        <p:cTn id="88" dur="1" fill="hold">
                                          <p:stCondLst>
                                            <p:cond delay="0"/>
                                          </p:stCondLst>
                                        </p:cTn>
                                        <p:tgtEl>
                                          <p:spTgt spid="74">
                                            <p:txEl>
                                              <p:pRg st="0" end="0"/>
                                            </p:txEl>
                                          </p:spTgt>
                                        </p:tgtEl>
                                        <p:attrNameLst>
                                          <p:attrName>style.visibility</p:attrName>
                                        </p:attrNameLst>
                                      </p:cBhvr>
                                      <p:to>
                                        <p:strVal val="visible"/>
                                      </p:to>
                                    </p:set>
                                    <p:anim calcmode="lin" valueType="num">
                                      <p:cBhvr>
                                        <p:cTn id="89" dur="400" fill="hold"/>
                                        <p:tgtEl>
                                          <p:spTgt spid="74">
                                            <p:txEl>
                                              <p:pRg st="0" end="0"/>
                                            </p:txEl>
                                          </p:spTgt>
                                        </p:tgtEl>
                                        <p:attrNameLst>
                                          <p:attrName>ppt_w</p:attrName>
                                        </p:attrNameLst>
                                      </p:cBhvr>
                                      <p:tavLst>
                                        <p:tav tm="0">
                                          <p:val>
                                            <p:fltVal val="0"/>
                                          </p:val>
                                        </p:tav>
                                        <p:tav tm="100000">
                                          <p:val>
                                            <p:strVal val="#ppt_w"/>
                                          </p:val>
                                        </p:tav>
                                      </p:tavLst>
                                    </p:anim>
                                    <p:anim calcmode="lin" valueType="num">
                                      <p:cBhvr>
                                        <p:cTn id="90" dur="400" fill="hold"/>
                                        <p:tgtEl>
                                          <p:spTgt spid="74">
                                            <p:txEl>
                                              <p:pRg st="0" end="0"/>
                                            </p:txEl>
                                          </p:spTgt>
                                        </p:tgtEl>
                                        <p:attrNameLst>
                                          <p:attrName>ppt_h</p:attrName>
                                        </p:attrNameLst>
                                      </p:cBhvr>
                                      <p:tavLst>
                                        <p:tav tm="0">
                                          <p:val>
                                            <p:fltVal val="0"/>
                                          </p:val>
                                        </p:tav>
                                        <p:tav tm="100000">
                                          <p:val>
                                            <p:strVal val="#ppt_h"/>
                                          </p:val>
                                        </p:tav>
                                      </p:tavLst>
                                    </p:anim>
                                    <p:animEffect transition="in" filter="fade">
                                      <p:cBhvr>
                                        <p:cTn id="91" dur="400"/>
                                        <p:tgtEl>
                                          <p:spTgt spid="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400" fill="hold"/>
                        <p:tgtEl>
                          <p:spTgt spid="64"/>
                        </p:tgtEl>
                        <p:attrNameLst>
                          <p:attrName>ppt_w</p:attrName>
                        </p:attrNameLst>
                      </p:cBhvr>
                      <p:tavLst>
                        <p:tav tm="0">
                          <p:val>
                            <p:fltVal val="0"/>
                          </p:val>
                        </p:tav>
                        <p:tav tm="100000">
                          <p:val>
                            <p:strVal val="#ppt_w"/>
                          </p:val>
                        </p:tav>
                      </p:tavLst>
                    </p:anim>
                    <p:anim calcmode="lin" valueType="num">
                      <p:cBhvr>
                        <p:cTn dur="400" fill="hold"/>
                        <p:tgtEl>
                          <p:spTgt spid="64"/>
                        </p:tgtEl>
                        <p:attrNameLst>
                          <p:attrName>ppt_h</p:attrName>
                        </p:attrNameLst>
                      </p:cBhvr>
                      <p:tavLst>
                        <p:tav tm="0">
                          <p:val>
                            <p:fltVal val="0"/>
                          </p:val>
                        </p:tav>
                        <p:tav tm="100000">
                          <p:val>
                            <p:strVal val="#ppt_h"/>
                          </p:val>
                        </p:tav>
                      </p:tavLst>
                    </p:anim>
                    <p:animEffect transition="in" filter="fade">
                      <p:cBhvr>
                        <p:cTn dur="400"/>
                        <p:tgtEl>
                          <p:spTgt spid="64"/>
                        </p:tgtEl>
                      </p:cBhvr>
                    </p:animEffect>
                  </p:childTnLst>
                </p:cTn>
              </p:par>
            </p:tnLst>
          </p:tmpl>
        </p:tmplLst>
      </p:bldP>
      <p:bldP spid="66" grpId="0" build="p">
        <p:tmplLst>
          <p:tmpl lvl="1">
            <p:tnLst>
              <p:par>
                <p:cTn presetID="53" presetClass="entr" presetSubtype="16"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p:cTn dur="400" fill="hold"/>
                        <p:tgtEl>
                          <p:spTgt spid="66"/>
                        </p:tgtEl>
                        <p:attrNameLst>
                          <p:attrName>ppt_w</p:attrName>
                        </p:attrNameLst>
                      </p:cBhvr>
                      <p:tavLst>
                        <p:tav tm="0">
                          <p:val>
                            <p:fltVal val="0"/>
                          </p:val>
                        </p:tav>
                        <p:tav tm="100000">
                          <p:val>
                            <p:strVal val="#ppt_w"/>
                          </p:val>
                        </p:tav>
                      </p:tavLst>
                    </p:anim>
                    <p:anim calcmode="lin" valueType="num">
                      <p:cBhvr>
                        <p:cTn dur="400" fill="hold"/>
                        <p:tgtEl>
                          <p:spTgt spid="66"/>
                        </p:tgtEl>
                        <p:attrNameLst>
                          <p:attrName>ppt_h</p:attrName>
                        </p:attrNameLst>
                      </p:cBhvr>
                      <p:tavLst>
                        <p:tav tm="0">
                          <p:val>
                            <p:fltVal val="0"/>
                          </p:val>
                        </p:tav>
                        <p:tav tm="100000">
                          <p:val>
                            <p:strVal val="#ppt_h"/>
                          </p:val>
                        </p:tav>
                      </p:tavLst>
                    </p:anim>
                    <p:animEffect transition="in" filter="fade">
                      <p:cBhvr>
                        <p:cTn dur="400"/>
                        <p:tgtEl>
                          <p:spTgt spid="66"/>
                        </p:tgtEl>
                      </p:cBhvr>
                    </p:animEffect>
                  </p:childTnLst>
                </p:cTn>
              </p:par>
            </p:tnLst>
          </p:tmpl>
        </p:tmplLst>
      </p:bldP>
      <p:bldP spid="68" grpId="0" build="p">
        <p:tmplLst>
          <p:tmpl lvl="1">
            <p:tnLst>
              <p:par>
                <p:cTn presetID="53" presetClass="entr" presetSubtype="16"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 calcmode="lin" valueType="num">
                      <p:cBhvr>
                        <p:cTn dur="400" fill="hold"/>
                        <p:tgtEl>
                          <p:spTgt spid="68"/>
                        </p:tgtEl>
                        <p:attrNameLst>
                          <p:attrName>ppt_w</p:attrName>
                        </p:attrNameLst>
                      </p:cBhvr>
                      <p:tavLst>
                        <p:tav tm="0">
                          <p:val>
                            <p:fltVal val="0"/>
                          </p:val>
                        </p:tav>
                        <p:tav tm="100000">
                          <p:val>
                            <p:strVal val="#ppt_w"/>
                          </p:val>
                        </p:tav>
                      </p:tavLst>
                    </p:anim>
                    <p:anim calcmode="lin" valueType="num">
                      <p:cBhvr>
                        <p:cTn dur="400" fill="hold"/>
                        <p:tgtEl>
                          <p:spTgt spid="68"/>
                        </p:tgtEl>
                        <p:attrNameLst>
                          <p:attrName>ppt_h</p:attrName>
                        </p:attrNameLst>
                      </p:cBhvr>
                      <p:tavLst>
                        <p:tav tm="0">
                          <p:val>
                            <p:fltVal val="0"/>
                          </p:val>
                        </p:tav>
                        <p:tav tm="100000">
                          <p:val>
                            <p:strVal val="#ppt_h"/>
                          </p:val>
                        </p:tav>
                      </p:tavLst>
                    </p:anim>
                    <p:animEffect transition="in" filter="fade">
                      <p:cBhvr>
                        <p:cTn dur="400"/>
                        <p:tgtEl>
                          <p:spTgt spid="68"/>
                        </p:tgtEl>
                      </p:cBhvr>
                    </p:animEffect>
                  </p:childTnLst>
                </p:cTn>
              </p:par>
            </p:tnLst>
          </p:tmpl>
        </p:tmplLst>
      </p:bldP>
      <p:bldP spid="70" grpId="0" build="p">
        <p:tmplLst>
          <p:tmpl lvl="1">
            <p:tnLst>
              <p:par>
                <p:cTn presetID="53" presetClass="entr" presetSubtype="16"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p:cTn dur="400" fill="hold"/>
                        <p:tgtEl>
                          <p:spTgt spid="70"/>
                        </p:tgtEl>
                        <p:attrNameLst>
                          <p:attrName>ppt_w</p:attrName>
                        </p:attrNameLst>
                      </p:cBhvr>
                      <p:tavLst>
                        <p:tav tm="0">
                          <p:val>
                            <p:fltVal val="0"/>
                          </p:val>
                        </p:tav>
                        <p:tav tm="100000">
                          <p:val>
                            <p:strVal val="#ppt_w"/>
                          </p:val>
                        </p:tav>
                      </p:tavLst>
                    </p:anim>
                    <p:anim calcmode="lin" valueType="num">
                      <p:cBhvr>
                        <p:cTn dur="400" fill="hold"/>
                        <p:tgtEl>
                          <p:spTgt spid="70"/>
                        </p:tgtEl>
                        <p:attrNameLst>
                          <p:attrName>ppt_h</p:attrName>
                        </p:attrNameLst>
                      </p:cBhvr>
                      <p:tavLst>
                        <p:tav tm="0">
                          <p:val>
                            <p:fltVal val="0"/>
                          </p:val>
                        </p:tav>
                        <p:tav tm="100000">
                          <p:val>
                            <p:strVal val="#ppt_h"/>
                          </p:val>
                        </p:tav>
                      </p:tavLst>
                    </p:anim>
                    <p:animEffect transition="in" filter="fade">
                      <p:cBhvr>
                        <p:cTn dur="400"/>
                        <p:tgtEl>
                          <p:spTgt spid="70"/>
                        </p:tgtEl>
                      </p:cBhvr>
                    </p:animEffect>
                  </p:childTnLst>
                </p:cTn>
              </p:par>
            </p:tnLst>
          </p:tmpl>
        </p:tmplLst>
      </p:bldP>
      <p:bldP spid="72" grpId="0" build="p">
        <p:tmplLst>
          <p:tmpl lvl="1">
            <p:tnLst>
              <p:par>
                <p:cTn presetID="53" presetClass="entr" presetSubtype="16"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p:cTn dur="400" fill="hold"/>
                        <p:tgtEl>
                          <p:spTgt spid="72"/>
                        </p:tgtEl>
                        <p:attrNameLst>
                          <p:attrName>ppt_w</p:attrName>
                        </p:attrNameLst>
                      </p:cBhvr>
                      <p:tavLst>
                        <p:tav tm="0">
                          <p:val>
                            <p:fltVal val="0"/>
                          </p:val>
                        </p:tav>
                        <p:tav tm="100000">
                          <p:val>
                            <p:strVal val="#ppt_w"/>
                          </p:val>
                        </p:tav>
                      </p:tavLst>
                    </p:anim>
                    <p:anim calcmode="lin" valueType="num">
                      <p:cBhvr>
                        <p:cTn dur="400" fill="hold"/>
                        <p:tgtEl>
                          <p:spTgt spid="72"/>
                        </p:tgtEl>
                        <p:attrNameLst>
                          <p:attrName>ppt_h</p:attrName>
                        </p:attrNameLst>
                      </p:cBhvr>
                      <p:tavLst>
                        <p:tav tm="0">
                          <p:val>
                            <p:fltVal val="0"/>
                          </p:val>
                        </p:tav>
                        <p:tav tm="100000">
                          <p:val>
                            <p:strVal val="#ppt_h"/>
                          </p:val>
                        </p:tav>
                      </p:tavLst>
                    </p:anim>
                    <p:animEffect transition="in" filter="fade">
                      <p:cBhvr>
                        <p:cTn dur="400"/>
                        <p:tgtEl>
                          <p:spTgt spid="72"/>
                        </p:tgtEl>
                      </p:cBhvr>
                    </p:animEffect>
                  </p:childTnLst>
                </p:cTn>
              </p:par>
            </p:tnLst>
          </p:tmpl>
        </p:tmplLst>
      </p:bldP>
      <p:bldP spid="74" grpId="0" build="p">
        <p:tmplLst>
          <p:tmpl lvl="1">
            <p:tnLst>
              <p:par>
                <p:cTn presetID="53" presetClass="entr" presetSubtype="16"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p:cTn dur="400" fill="hold"/>
                        <p:tgtEl>
                          <p:spTgt spid="74"/>
                        </p:tgtEl>
                        <p:attrNameLst>
                          <p:attrName>ppt_w</p:attrName>
                        </p:attrNameLst>
                      </p:cBhvr>
                      <p:tavLst>
                        <p:tav tm="0">
                          <p:val>
                            <p:fltVal val="0"/>
                          </p:val>
                        </p:tav>
                        <p:tav tm="100000">
                          <p:val>
                            <p:strVal val="#ppt_w"/>
                          </p:val>
                        </p:tav>
                      </p:tavLst>
                    </p:anim>
                    <p:anim calcmode="lin" valueType="num">
                      <p:cBhvr>
                        <p:cTn dur="400" fill="hold"/>
                        <p:tgtEl>
                          <p:spTgt spid="74"/>
                        </p:tgtEl>
                        <p:attrNameLst>
                          <p:attrName>ppt_h</p:attrName>
                        </p:attrNameLst>
                      </p:cBhvr>
                      <p:tavLst>
                        <p:tav tm="0">
                          <p:val>
                            <p:fltVal val="0"/>
                          </p:val>
                        </p:tav>
                        <p:tav tm="100000">
                          <p:val>
                            <p:strVal val="#ppt_h"/>
                          </p:val>
                        </p:tav>
                      </p:tavLst>
                    </p:anim>
                    <p:animEffect transition="in" filter="fade">
                      <p:cBhvr>
                        <p:cTn dur="400"/>
                        <p:tgtEl>
                          <p:spTgt spid="74"/>
                        </p:tgtEl>
                      </p:cBhvr>
                    </p:animEffect>
                  </p:childTnLst>
                </p:cTn>
              </p:par>
            </p:tnLst>
          </p:tmpl>
        </p:tmplLst>
      </p:b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07" y="21982"/>
            <a:ext cx="12181174" cy="6858001"/>
          </a:xfrm>
          <a:prstGeom prst="rect">
            <a:avLst/>
          </a:prstGeom>
        </p:spPr>
      </p:pic>
      <p:sp>
        <p:nvSpPr>
          <p:cNvPr id="3" name="文本框 3"/>
          <p:cNvSpPr txBox="1"/>
          <p:nvPr/>
        </p:nvSpPr>
        <p:spPr>
          <a:xfrm>
            <a:off x="3072458" y="908720"/>
            <a:ext cx="5590127" cy="584775"/>
          </a:xfrm>
          <a:prstGeom prst="rect">
            <a:avLst/>
          </a:prstGeom>
          <a:solidFill>
            <a:schemeClr val="accent6">
              <a:lumMod val="20000"/>
              <a:lumOff val="80000"/>
            </a:schemeClr>
          </a:solidFill>
          <a:ln w="12700">
            <a:noFill/>
          </a:ln>
        </p:spPr>
        <p:txBody>
          <a:bodyPr wrap="square" rtlCol="0">
            <a:spAutoFit/>
          </a:bodyPr>
          <a:lstStyle/>
          <a:p>
            <a:pPr algn="ctr"/>
            <a:r>
              <a:rPr kumimoji="1" lang="vi-VN" altLang="zh-CN" sz="3200" b="1" spc="600" dirty="0">
                <a:solidFill>
                  <a:srgbClr val="004236"/>
                </a:solidFill>
                <a:latin typeface="Times New Roman" panose="02020603050405020304" pitchFamily="18" charset="0"/>
                <a:ea typeface="Microsoft YaHei" panose="020B0503020204020204" pitchFamily="34" charset="-122"/>
                <a:cs typeface="Times New Roman" panose="02020603050405020304" pitchFamily="18" charset="0"/>
              </a:rPr>
              <a:t>AI NHANH HƠN</a:t>
            </a:r>
            <a:endParaRPr kumimoji="1" lang="zh-CN" altLang="en-US" sz="3200" b="1" spc="600" dirty="0">
              <a:solidFill>
                <a:srgbClr val="004236"/>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4" name="文本框 15"/>
          <p:cNvSpPr txBox="1"/>
          <p:nvPr/>
        </p:nvSpPr>
        <p:spPr>
          <a:xfrm>
            <a:off x="1848322" y="1795418"/>
            <a:ext cx="8640960" cy="3046988"/>
          </a:xfrm>
          <a:prstGeom prst="rect">
            <a:avLst/>
          </a:prstGeom>
          <a:noFill/>
        </p:spPr>
        <p:txBody>
          <a:bodyPr wrap="square" rtlCol="0">
            <a:spAutoFit/>
          </a:bodyPr>
          <a:lstStyle/>
          <a:p>
            <a:pPr algn="just">
              <a:lnSpc>
                <a:spcPct val="120000"/>
              </a:lnSpc>
            </a:pPr>
            <a:r>
              <a:rPr lang="en-US" altLang="zh-CN" sz="3200" dirty="0">
                <a:solidFill>
                  <a:srgbClr val="002060"/>
                </a:solidFill>
                <a:latin typeface="Times New Roman" panose="02020603050405020304" pitchFamily="18" charset="0"/>
                <a:ea typeface="Microsoft YaHei" panose="020B0503020204020204" pitchFamily="34" charset="-122"/>
                <a:cs typeface="Times New Roman" panose="02020603050405020304" pitchFamily="18" charset="0"/>
              </a:rPr>
              <a:t>- Chia lớp làm 3 đội. </a:t>
            </a:r>
            <a:endParaRPr lang="en-US" altLang="zh-CN" sz="3200" dirty="0">
              <a:solidFill>
                <a:srgbClr val="002060"/>
              </a:solidFill>
              <a:latin typeface="Times New Roman" panose="02020603050405020304" pitchFamily="18" charset="0"/>
              <a:ea typeface="Microsoft YaHei" panose="020B0503020204020204" pitchFamily="34" charset="-122"/>
              <a:cs typeface="Times New Roman" panose="02020603050405020304" pitchFamily="18" charset="0"/>
            </a:endParaRPr>
          </a:p>
          <a:p>
            <a:pPr algn="just">
              <a:lnSpc>
                <a:spcPct val="120000"/>
              </a:lnSpc>
            </a:pPr>
            <a:r>
              <a:rPr lang="en-US" altLang="zh-CN" sz="3200" dirty="0">
                <a:solidFill>
                  <a:srgbClr val="002060"/>
                </a:solidFill>
                <a:latin typeface="Times New Roman" panose="02020603050405020304" pitchFamily="18" charset="0"/>
                <a:ea typeface="Microsoft YaHei" panose="020B0503020204020204" pitchFamily="34" charset="-122"/>
                <a:cs typeface="Times New Roman" panose="02020603050405020304" pitchFamily="18" charset="0"/>
              </a:rPr>
              <a:t>- NV của đội: Thi nhau kể những việc nhà mà học sinh có thể phụ giúp bố mẹ làm được.</a:t>
            </a:r>
            <a:endParaRPr lang="en-US" altLang="zh-CN" sz="3200" dirty="0">
              <a:solidFill>
                <a:srgbClr val="002060"/>
              </a:solidFill>
              <a:latin typeface="Times New Roman" panose="02020603050405020304" pitchFamily="18" charset="0"/>
              <a:ea typeface="Microsoft YaHei" panose="020B0503020204020204" pitchFamily="34" charset="-122"/>
              <a:cs typeface="Times New Roman" panose="02020603050405020304" pitchFamily="18" charset="0"/>
            </a:endParaRPr>
          </a:p>
          <a:p>
            <a:pPr algn="just">
              <a:lnSpc>
                <a:spcPct val="120000"/>
              </a:lnSpc>
            </a:pPr>
            <a:r>
              <a:rPr lang="en-US" altLang="zh-CN" sz="3200" dirty="0">
                <a:solidFill>
                  <a:srgbClr val="002060"/>
                </a:solidFill>
                <a:latin typeface="Times New Roman" panose="02020603050405020304" pitchFamily="18" charset="0"/>
                <a:ea typeface="Microsoft YaHei" panose="020B0503020204020204" pitchFamily="34" charset="-122"/>
                <a:cs typeface="Times New Roman" panose="02020603050405020304" pitchFamily="18" charset="0"/>
              </a:rPr>
              <a:t>- Đội nào trả lời chính xác nhiều đáp án nhất thì cả đội sẽ đươc cộng 1 điểm cộng.</a:t>
            </a:r>
            <a:endParaRPr lang="en-US" altLang="zh-CN" sz="3200" dirty="0">
              <a:solidFill>
                <a:srgbClr val="00206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80">
                                          <p:stCondLst>
                                            <p:cond delay="0"/>
                                          </p:stCondLst>
                                        </p:cTn>
                                        <p:tgtEl>
                                          <p:spTgt spid="4"/>
                                        </p:tgtEl>
                                      </p:cBhvr>
                                    </p:animEffect>
                                    <p:anim calcmode="lin" valueType="num">
                                      <p:cBhvr>
                                        <p:cTn id="2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6" dur="26">
                                          <p:stCondLst>
                                            <p:cond delay="650"/>
                                          </p:stCondLst>
                                        </p:cTn>
                                        <p:tgtEl>
                                          <p:spTgt spid="4"/>
                                        </p:tgtEl>
                                      </p:cBhvr>
                                      <p:to x="100000" y="60000"/>
                                    </p:animScale>
                                    <p:animScale>
                                      <p:cBhvr>
                                        <p:cTn id="27" dur="166" decel="50000">
                                          <p:stCondLst>
                                            <p:cond delay="676"/>
                                          </p:stCondLst>
                                        </p:cTn>
                                        <p:tgtEl>
                                          <p:spTgt spid="4"/>
                                        </p:tgtEl>
                                      </p:cBhvr>
                                      <p:to x="100000" y="100000"/>
                                    </p:animScale>
                                    <p:animScale>
                                      <p:cBhvr>
                                        <p:cTn id="28" dur="26">
                                          <p:stCondLst>
                                            <p:cond delay="1312"/>
                                          </p:stCondLst>
                                        </p:cTn>
                                        <p:tgtEl>
                                          <p:spTgt spid="4"/>
                                        </p:tgtEl>
                                      </p:cBhvr>
                                      <p:to x="100000" y="80000"/>
                                    </p:animScale>
                                    <p:animScale>
                                      <p:cBhvr>
                                        <p:cTn id="29" dur="166" decel="50000">
                                          <p:stCondLst>
                                            <p:cond delay="1338"/>
                                          </p:stCondLst>
                                        </p:cTn>
                                        <p:tgtEl>
                                          <p:spTgt spid="4"/>
                                        </p:tgtEl>
                                      </p:cBhvr>
                                      <p:to x="100000" y="100000"/>
                                    </p:animScale>
                                    <p:animScale>
                                      <p:cBhvr>
                                        <p:cTn id="30" dur="26">
                                          <p:stCondLst>
                                            <p:cond delay="1642"/>
                                          </p:stCondLst>
                                        </p:cTn>
                                        <p:tgtEl>
                                          <p:spTgt spid="4"/>
                                        </p:tgtEl>
                                      </p:cBhvr>
                                      <p:to x="100000" y="90000"/>
                                    </p:animScale>
                                    <p:animScale>
                                      <p:cBhvr>
                                        <p:cTn id="31" dur="166" decel="50000">
                                          <p:stCondLst>
                                            <p:cond delay="1668"/>
                                          </p:stCondLst>
                                        </p:cTn>
                                        <p:tgtEl>
                                          <p:spTgt spid="4"/>
                                        </p:tgtEl>
                                      </p:cBhvr>
                                      <p:to x="100000" y="100000"/>
                                    </p:animScale>
                                    <p:animScale>
                                      <p:cBhvr>
                                        <p:cTn id="32" dur="26">
                                          <p:stCondLst>
                                            <p:cond delay="1808"/>
                                          </p:stCondLst>
                                        </p:cTn>
                                        <p:tgtEl>
                                          <p:spTgt spid="4"/>
                                        </p:tgtEl>
                                      </p:cBhvr>
                                      <p:to x="100000" y="95000"/>
                                    </p:animScale>
                                    <p:animScale>
                                      <p:cBhvr>
                                        <p:cTn id="3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146" y="260648"/>
            <a:ext cx="11665296" cy="523220"/>
          </a:xfrm>
          <a:prstGeom prst="rect">
            <a:avLst/>
          </a:prstGeom>
        </p:spPr>
        <p:txBody>
          <a:bodyPr wrap="square">
            <a:spAutoFit/>
          </a:bodyPr>
          <a:lstStyle/>
          <a:p>
            <a:pPr>
              <a:spcAft>
                <a:spcPts val="0"/>
              </a:spcAft>
            </a:pP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1.</a:t>
            </a:r>
            <a:r>
              <a:rPr lang="en-US" sz="2800"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Tìm</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hiểu</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vê</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sư</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lắng</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nghe</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tích</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cực</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ý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kiến</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của</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người</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thân</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gia</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đình</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a typeface="Calibri" panose="020F0502020204030204" pitchFamily="34" charset="0"/>
              <a:cs typeface="Times New Roman" panose="02020603050405020304" pitchFamily="18" charset="0"/>
            </a:endParaRPr>
          </a:p>
        </p:txBody>
      </p:sp>
      <p:sp>
        <p:nvSpPr>
          <p:cNvPr id="4" name="Rectangle 3"/>
          <p:cNvSpPr/>
          <p:nvPr/>
        </p:nvSpPr>
        <p:spPr>
          <a:xfrm>
            <a:off x="588182" y="1052736"/>
            <a:ext cx="11017224" cy="4401205"/>
          </a:xfrm>
          <a:prstGeom prst="rect">
            <a:avLst/>
          </a:prstGeom>
        </p:spPr>
        <p:txBody>
          <a:bodyPr wrap="square">
            <a:spAutoFit/>
          </a:bodyPr>
          <a:lstStyle/>
          <a:p>
            <a:pPr>
              <a:spcAft>
                <a:spcPts val="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Dừng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đang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800" dirty="0">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sẻ</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Dõi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xúc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thấu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suy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nghĩ</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cực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muốn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sẻ</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Chỗ</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chưa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chắn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tránh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lẩm</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800" dirty="0">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sẻ</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suy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nghĩ</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xúc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khúc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bày</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12193587" cy="6858000"/>
          </a:xfrm>
          <a:prstGeom prst="rect">
            <a:avLst/>
          </a:prstGeom>
          <a:solidFill>
            <a:srgbClr val="6B8B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477074" y="480060"/>
            <a:ext cx="11239439"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imeline&#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3550" y="1329520"/>
            <a:ext cx="10906486" cy="5016982"/>
          </a:xfrm>
          <a:prstGeom prst="rect">
            <a:avLst/>
          </a:prstGeom>
        </p:spPr>
      </p:pic>
      <p:sp>
        <p:nvSpPr>
          <p:cNvPr id="2" name="Rectangle 1"/>
          <p:cNvSpPr/>
          <p:nvPr/>
        </p:nvSpPr>
        <p:spPr>
          <a:xfrm>
            <a:off x="643550" y="566270"/>
            <a:ext cx="8651727" cy="523220"/>
          </a:xfrm>
          <a:prstGeom prst="rect">
            <a:avLst/>
          </a:prstGeom>
        </p:spPr>
        <p:txBody>
          <a:bodyPr wrap="none">
            <a:spAutoFit/>
          </a:bodyPr>
          <a:lstStyle/>
          <a:p>
            <a:pPr>
              <a:spcAft>
                <a:spcPts val="0"/>
              </a:spcAft>
            </a:pP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2:</a:t>
            </a:r>
            <a:r>
              <a:rPr lang="en-US" sz="2800"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Sắm</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vai</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thê</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hiện</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cách</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lắng</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nghe</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tích</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cực</a:t>
            </a: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794" y="1"/>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alibri" panose="020F0502020204030204"/>
            </a:endParaRPr>
          </a:p>
        </p:txBody>
      </p:sp>
      <p:pic>
        <p:nvPicPr>
          <p:cNvPr id="4" name="Picture 3" descr="A picture containing grass, outdoor, person&#10;&#10;Description automatically generated"/>
          <p:cNvPicPr>
            <a:picLocks noChangeAspect="1"/>
          </p:cNvPicPr>
          <p:nvPr/>
        </p:nvPicPr>
        <p:blipFill rotWithShape="1">
          <a:blip r:embed="rId1">
            <a:alphaModFix amt="50000"/>
            <a:extLst>
              <a:ext uri="{28A0092B-C50C-407E-A947-70E740481C1C}">
                <a14:useLocalDpi xmlns:a14="http://schemas.microsoft.com/office/drawing/2010/main" val="0"/>
              </a:ext>
            </a:extLst>
          </a:blip>
          <a:srcRect b="15730"/>
          <a:stretch>
            <a:fillRect/>
          </a:stretch>
        </p:blipFill>
        <p:spPr>
          <a:xfrm>
            <a:off x="814" y="2"/>
            <a:ext cx="12191980" cy="6857999"/>
          </a:xfrm>
          <a:prstGeom prst="rect">
            <a:avLst/>
          </a:prstGeom>
        </p:spPr>
      </p:pic>
      <p:sp>
        <p:nvSpPr>
          <p:cNvPr id="3" name="Subtitle 2"/>
          <p:cNvSpPr>
            <a:spLocks noGrp="1"/>
          </p:cNvSpPr>
          <p:nvPr>
            <p:ph type="subTitle" idx="1"/>
          </p:nvPr>
        </p:nvSpPr>
        <p:spPr>
          <a:xfrm>
            <a:off x="1524794" y="332656"/>
            <a:ext cx="9144000" cy="1098395"/>
          </a:xfrm>
        </p:spPr>
        <p:txBody>
          <a:bodyPr>
            <a:normAutofit fontScale="92500" lnSpcReduction="10000"/>
          </a:bodyPr>
          <a:lstStyle/>
          <a:p>
            <a:r>
              <a:rPr lang="en-US" sz="2800" dirty="0">
                <a:solidFill>
                  <a:srgbClr val="FFFFFF"/>
                </a:solidFill>
                <a:latin typeface="Times New Roman" panose="02020603050405020304" pitchFamily="18" charset="0"/>
                <a:cs typeface="Times New Roman" panose="02020603050405020304" pitchFamily="18" charset="0"/>
              </a:rPr>
              <a:t>THỰC HÀNH LẮNG NGHE NGƯỜI THÂN TRONG CÁC TÌNH HUỐNG HÀNG NGÀY VÀ GHI VÀO NHẬT KÍ MÔN HỌC ĐỂ CHIA SẺ CÙNG THẦY CÔ, BẠN BÈ</a:t>
            </a:r>
            <a:endParaRPr lang="en-US" sz="2800" dirty="0">
              <a:solidFill>
                <a:srgbClr val="FFFFFF"/>
              </a:solidFill>
              <a:latin typeface="Times New Roman" panose="02020603050405020304" pitchFamily="18" charset="0"/>
              <a:cs typeface="Times New Roman" panose="02020603050405020304" pitchFamily="18" charset="0"/>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7"/>
          <p:cNvSpPr>
            <a:spLocks noGrp="1" noRot="1" noChangeAspect="1" noMove="1" noResize="1" noEditPoints="1" noAdjustHandles="1" noChangeArrowheads="1" noChangeShapeType="1" noTextEdit="1"/>
          </p:cNvSpPr>
          <p:nvPr/>
        </p:nvSpPr>
        <p:spPr>
          <a:xfrm>
            <a:off x="0" y="0"/>
            <a:ext cx="12193587" cy="6858000"/>
          </a:xfrm>
          <a:prstGeom prst="rect">
            <a:avLst/>
          </a:prstGeom>
          <a:solidFill>
            <a:srgbClr val="516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p:cNvSpPr>
            <a:spLocks noGrp="1" noRot="1" noChangeAspect="1" noMove="1" noResize="1" noEditPoints="1" noAdjustHandles="1" noChangeArrowheads="1" noChangeShapeType="1" noTextEdit="1"/>
          </p:cNvSpPr>
          <p:nvPr/>
        </p:nvSpPr>
        <p:spPr>
          <a:xfrm>
            <a:off x="477074" y="480060"/>
            <a:ext cx="11239439"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10;&#10;Description automatically generated with medium confidenc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1069" y="643467"/>
            <a:ext cx="10511448" cy="55710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07" y="21982"/>
            <a:ext cx="12181174" cy="6858001"/>
          </a:xfrm>
          <a:prstGeom prst="rect">
            <a:avLst/>
          </a:prstGeom>
        </p:spPr>
      </p:pic>
      <p:sp>
        <p:nvSpPr>
          <p:cNvPr id="24" name="矩形 23"/>
          <p:cNvSpPr/>
          <p:nvPr/>
        </p:nvSpPr>
        <p:spPr>
          <a:xfrm>
            <a:off x="1877728" y="2399796"/>
            <a:ext cx="8438132" cy="943642"/>
          </a:xfrm>
          <a:prstGeom prst="rect">
            <a:avLst/>
          </a:prstGeom>
        </p:spPr>
        <p:txBody>
          <a:bodyPr wrap="square" lIns="121906" tIns="60953" rIns="121906" bIns="60953">
            <a:spAutoFit/>
          </a:bodyPr>
          <a:lstStyle/>
          <a:p>
            <a:pPr algn="ctr" fontAlgn="auto">
              <a:spcBef>
                <a:spcPts val="0"/>
              </a:spcBef>
              <a:spcAft>
                <a:spcPts val="0"/>
              </a:spcAft>
              <a:defRPr/>
            </a:pPr>
            <a:r>
              <a:rPr lang="vi-VN" altLang="zh-CN" sz="5330" b="1" spc="400" dirty="0">
                <a:solidFill>
                  <a:schemeClr val="tx1">
                    <a:lumMod val="75000"/>
                    <a:lumOff val="25000"/>
                  </a:schemeClr>
                </a:solidFill>
                <a:latin typeface="+mj-lt"/>
                <a:ea typeface="Microsoft YaHei" panose="020B0503020204020204" pitchFamily="34" charset="-122"/>
                <a:cs typeface="+mn-ea"/>
                <a:sym typeface="+mn-lt"/>
              </a:rPr>
              <a:t>THANKYOU!</a:t>
            </a:r>
            <a:endParaRPr lang="zh-CN" altLang="en-US" sz="5330" b="1" spc="400" dirty="0">
              <a:solidFill>
                <a:schemeClr val="tx1">
                  <a:lumMod val="75000"/>
                  <a:lumOff val="25000"/>
                </a:schemeClr>
              </a:solidFill>
              <a:latin typeface="+mj-lt"/>
              <a:ea typeface="Microsoft YaHei" panose="020B0503020204020204" pitchFamily="34" charset="-122"/>
              <a:cs typeface="+mn-ea"/>
              <a:sym typeface="+mn-lt"/>
            </a:endParaRPr>
          </a:p>
        </p:txBody>
      </p:sp>
      <p:cxnSp>
        <p:nvCxnSpPr>
          <p:cNvPr id="26" name="直接连接符 25"/>
          <p:cNvCxnSpPr/>
          <p:nvPr/>
        </p:nvCxnSpPr>
        <p:spPr>
          <a:xfrm>
            <a:off x="3505341" y="3491073"/>
            <a:ext cx="552000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heckerboard(across)">
                                      <p:cBhvr>
                                        <p:cTn id="13" dur="500"/>
                                        <p:tgtEl>
                                          <p:spTgt spid="24"/>
                                        </p:tgtEl>
                                      </p:cBhvr>
                                    </p:animEffect>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07" y="-1"/>
            <a:ext cx="12181174" cy="6858001"/>
          </a:xfrm>
          <a:prstGeom prst="rect">
            <a:avLst/>
          </a:prstGeom>
        </p:spPr>
      </p:pic>
      <p:sp>
        <p:nvSpPr>
          <p:cNvPr id="6" name="标题 5"/>
          <p:cNvSpPr txBox="1"/>
          <p:nvPr>
            <p:custDataLst>
              <p:tags r:id="rId2"/>
            </p:custDataLst>
          </p:nvPr>
        </p:nvSpPr>
        <p:spPr>
          <a:xfrm>
            <a:off x="869572" y="2276872"/>
            <a:ext cx="10454443" cy="1034001"/>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r>
              <a:rPr lang="vi-VN" altLang="zh-CN" sz="3600" b="1" dirty="0">
                <a:solidFill>
                  <a:srgbClr val="00206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NỘI DUNG 2:</a:t>
            </a:r>
            <a:endParaRPr lang="vi-VN" altLang="zh-CN" sz="3600" b="1" dirty="0">
              <a:solidFill>
                <a:srgbClr val="00206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a:p>
            <a:r>
              <a:rPr lang="vi-VN" altLang="zh-CN" sz="3600" b="1" dirty="0">
                <a:solidFill>
                  <a:srgbClr val="00206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KẾ HOẠCH LAO ĐỘNG TẠI GIA ĐÌNH</a:t>
            </a:r>
            <a:endParaRPr lang="en-US" altLang="zh-CN" sz="3600" b="1" dirty="0">
              <a:solidFill>
                <a:srgbClr val="002060"/>
              </a:solidFill>
              <a:effectLst>
                <a:outerShdw blurRad="38100" dist="38100" dir="2700000" algn="tl">
                  <a:srgbClr val="000000">
                    <a:alpha val="43137"/>
                  </a:srgbClr>
                </a:outerShdw>
              </a:effectLst>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燕尾形 14"/>
          <p:cNvSpPr/>
          <p:nvPr/>
        </p:nvSpPr>
        <p:spPr>
          <a:xfrm rot="16200000">
            <a:off x="5714567" y="3231634"/>
            <a:ext cx="815912" cy="1730093"/>
          </a:xfrm>
          <a:prstGeom prst="chevron">
            <a:avLst>
              <a:gd name="adj" fmla="val 63197"/>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800">
              <a:solidFill>
                <a:schemeClr val="tx1"/>
              </a:solidFill>
              <a:latin typeface="Times New Roman" panose="02020603050405020304" pitchFamily="18" charset="0"/>
              <a:cs typeface="Times New Roman" panose="02020603050405020304" pitchFamily="18" charset="0"/>
            </a:endParaRPr>
          </a:p>
        </p:txBody>
      </p:sp>
      <p:sp>
        <p:nvSpPr>
          <p:cNvPr id="16" name="燕尾形 15"/>
          <p:cNvSpPr/>
          <p:nvPr/>
        </p:nvSpPr>
        <p:spPr>
          <a:xfrm rot="1812939">
            <a:off x="5279421" y="2473541"/>
            <a:ext cx="815802" cy="1730326"/>
          </a:xfrm>
          <a:prstGeom prst="chevron">
            <a:avLst>
              <a:gd name="adj" fmla="val 6319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800">
              <a:solidFill>
                <a:schemeClr val="tx1"/>
              </a:solidFill>
              <a:latin typeface="Times New Roman" panose="02020603050405020304" pitchFamily="18" charset="0"/>
              <a:cs typeface="Times New Roman" panose="02020603050405020304" pitchFamily="18" charset="0"/>
            </a:endParaRPr>
          </a:p>
        </p:txBody>
      </p:sp>
      <p:sp>
        <p:nvSpPr>
          <p:cNvPr id="17" name="燕尾形 16"/>
          <p:cNvSpPr/>
          <p:nvPr/>
        </p:nvSpPr>
        <p:spPr>
          <a:xfrm rot="19787061" flipH="1">
            <a:off x="6149823" y="2473541"/>
            <a:ext cx="815802" cy="1730326"/>
          </a:xfrm>
          <a:prstGeom prst="chevron">
            <a:avLst>
              <a:gd name="adj" fmla="val 6319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800">
              <a:solidFill>
                <a:schemeClr val="tx1"/>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324665" y="2195027"/>
            <a:ext cx="4561282" cy="1815868"/>
          </a:xfrm>
          <a:prstGeom prst="rect">
            <a:avLst/>
          </a:prstGeom>
          <a:noFill/>
        </p:spPr>
        <p:txBody>
          <a:bodyPr wrap="square" lIns="0" tIns="45713" rIns="0" bIns="45713" rtlCol="0">
            <a:spAutoFit/>
          </a:bodyPr>
          <a:lstStyle/>
          <a:p>
            <a:pPr algn="r"/>
            <a:r>
              <a:rPr lang="vi-VN" altLang="zh-CN" sz="2800" dirty="0">
                <a:latin typeface="Times New Roman" panose="02020603050405020304" pitchFamily="18" charset="0"/>
                <a:ea typeface="Microsoft YaHei" panose="020B0503020204020204" pitchFamily="34" charset="-122"/>
                <a:cs typeface="Times New Roman" panose="02020603050405020304" pitchFamily="18" charset="0"/>
              </a:rPr>
              <a:t>Em đã tham gia làm những việc nào tại gia đình? Trong số đó hoạt động nào là em tham gia thường xuyên?</a:t>
            </a:r>
            <a:endParaRPr lang="zh-CN" altLang="en-US" sz="2800"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9" name="文本框 18"/>
          <p:cNvSpPr txBox="1"/>
          <p:nvPr/>
        </p:nvSpPr>
        <p:spPr>
          <a:xfrm>
            <a:off x="5235681" y="1758912"/>
            <a:ext cx="672850" cy="630928"/>
          </a:xfrm>
          <a:prstGeom prst="rect">
            <a:avLst/>
          </a:prstGeom>
          <a:noFill/>
        </p:spPr>
        <p:txBody>
          <a:bodyPr wrap="square" lIns="0" tIns="45713" rIns="0" bIns="45713" rtlCol="0">
            <a:spAutoFit/>
          </a:bodyPr>
          <a:lstStyle/>
          <a:p>
            <a:pPr algn="r">
              <a:lnSpc>
                <a:spcPct val="125000"/>
              </a:lnSpc>
            </a:pPr>
            <a:r>
              <a:rPr lang="vi-VN" altLang="zh-CN" sz="2800" b="1" dirty="0">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C1</a:t>
            </a:r>
            <a:endParaRPr lang="zh-CN" altLang="en-US" sz="2800" b="1" dirty="0">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0" name="文本框 19"/>
          <p:cNvSpPr txBox="1"/>
          <p:nvPr/>
        </p:nvSpPr>
        <p:spPr>
          <a:xfrm>
            <a:off x="6863632" y="2242606"/>
            <a:ext cx="4993801" cy="1384980"/>
          </a:xfrm>
          <a:prstGeom prst="rect">
            <a:avLst/>
          </a:prstGeom>
          <a:noFill/>
        </p:spPr>
        <p:txBody>
          <a:bodyPr wrap="square" lIns="0" tIns="45713" rIns="0" bIns="45713" rtlCol="0">
            <a:spAutoFit/>
          </a:bodyPr>
          <a:lstStyle/>
          <a:p>
            <a:r>
              <a:rPr lang="vi-VN" altLang="zh-CN" sz="2800" dirty="0">
                <a:latin typeface="Times New Roman" panose="02020603050405020304" pitchFamily="18" charset="0"/>
                <a:ea typeface="Microsoft YaHei" panose="020B0503020204020204" pitchFamily="34" charset="-122"/>
                <a:cs typeface="Times New Roman" panose="02020603050405020304" pitchFamily="18" charset="0"/>
              </a:rPr>
              <a:t>Em đã chủ động sắp xếp những việc lao động tại gia đình ntn để không ảnh hưởng đến học tập?</a:t>
            </a:r>
            <a:endParaRPr lang="zh-CN" altLang="en-US" sz="2800"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1" name="文本框 20"/>
          <p:cNvSpPr txBox="1"/>
          <p:nvPr/>
        </p:nvSpPr>
        <p:spPr>
          <a:xfrm>
            <a:off x="6475203" y="1754877"/>
            <a:ext cx="578485" cy="630928"/>
          </a:xfrm>
          <a:prstGeom prst="rect">
            <a:avLst/>
          </a:prstGeom>
          <a:noFill/>
        </p:spPr>
        <p:txBody>
          <a:bodyPr wrap="square" lIns="0" tIns="45713" rIns="0" bIns="45713" rtlCol="0">
            <a:spAutoFit/>
          </a:bodyPr>
          <a:lstStyle/>
          <a:p>
            <a:pPr>
              <a:lnSpc>
                <a:spcPct val="125000"/>
              </a:lnSpc>
            </a:pPr>
            <a:r>
              <a:rPr lang="vi-VN" altLang="zh-CN" sz="2800" b="1" dirty="0">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C2</a:t>
            </a:r>
            <a:endParaRPr lang="zh-CN" altLang="en-US" sz="2800" b="1" dirty="0">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2" name="文本框 21"/>
          <p:cNvSpPr txBox="1"/>
          <p:nvPr/>
        </p:nvSpPr>
        <p:spPr>
          <a:xfrm>
            <a:off x="3017610" y="4855701"/>
            <a:ext cx="6823600" cy="1384980"/>
          </a:xfrm>
          <a:prstGeom prst="rect">
            <a:avLst/>
          </a:prstGeom>
          <a:noFill/>
        </p:spPr>
        <p:txBody>
          <a:bodyPr wrap="square" lIns="0" tIns="45713" rIns="0" bIns="45713" rtlCol="0">
            <a:spAutoFit/>
          </a:bodyPr>
          <a:lstStyle/>
          <a:p>
            <a:pPr algn="ctr"/>
            <a:r>
              <a:rPr lang="vi-VN" altLang="zh-CN" sz="2800" dirty="0">
                <a:latin typeface="Times New Roman" panose="02020603050405020304" pitchFamily="18" charset="0"/>
                <a:ea typeface="Microsoft YaHei" panose="020B0503020204020204" pitchFamily="34" charset="-122"/>
                <a:cs typeface="Times New Roman" panose="02020603050405020304" pitchFamily="18" charset="0"/>
              </a:rPr>
              <a:t>Em có KH cụ thể về việc lao động tại gia dình hay không? Nếu có KH cụ thể tại gia đình em được xây dựng như thế nào? </a:t>
            </a:r>
            <a:endParaRPr lang="zh-CN" altLang="en-US" sz="2800" dirty="0">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3" name="文本框 22"/>
          <p:cNvSpPr txBox="1"/>
          <p:nvPr/>
        </p:nvSpPr>
        <p:spPr>
          <a:xfrm>
            <a:off x="5626840" y="4250311"/>
            <a:ext cx="1042578" cy="630928"/>
          </a:xfrm>
          <a:prstGeom prst="rect">
            <a:avLst/>
          </a:prstGeom>
          <a:noFill/>
        </p:spPr>
        <p:txBody>
          <a:bodyPr wrap="square" lIns="0" tIns="45713" rIns="0" bIns="45713" rtlCol="0">
            <a:spAutoFit/>
          </a:bodyPr>
          <a:lstStyle/>
          <a:p>
            <a:pPr algn="ctr">
              <a:lnSpc>
                <a:spcPct val="125000"/>
              </a:lnSpc>
            </a:pPr>
            <a:r>
              <a:rPr lang="vi-VN" altLang="zh-CN" sz="2800" b="1" dirty="0">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C3</a:t>
            </a:r>
            <a:endParaRPr lang="zh-CN" altLang="en-US" sz="2800" b="1" dirty="0">
              <a:solidFill>
                <a:schemeClr val="bg1">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1" name="文本框 32"/>
          <p:cNvSpPr txBox="1"/>
          <p:nvPr/>
        </p:nvSpPr>
        <p:spPr>
          <a:xfrm>
            <a:off x="262012" y="261626"/>
            <a:ext cx="3459555" cy="523198"/>
          </a:xfrm>
          <a:prstGeom prst="rect">
            <a:avLst/>
          </a:prstGeom>
          <a:noFill/>
        </p:spPr>
        <p:txBody>
          <a:bodyPr wrap="none" lIns="91417" tIns="45709" rIns="91417" bIns="45709">
            <a:spAutoFit/>
          </a:bodyPr>
          <a:lstStyle/>
          <a:p>
            <a:r>
              <a:rPr lang="vi-VN" altLang="zh-CN" sz="2800" dirty="0">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rPr>
              <a:t>THẢO LUẬN NHÓM</a:t>
            </a:r>
            <a:endParaRPr lang="en-US" altLang="zh-CN" sz="2800" dirty="0">
              <a:latin typeface="Times New Roman" panose="02020603050405020304" pitchFamily="18" charset="0"/>
              <a:ea typeface="Microsoft YaHei" panose="020B0503020204020204" pitchFamily="34" charset="-122"/>
              <a:cs typeface="Times New Roman" panose="02020603050405020304" pitchFamily="18" charset="0"/>
              <a:sym typeface="Arial" panose="020B0604020202020204" pitchFamily="34" charset="0"/>
            </a:endParaRPr>
          </a:p>
        </p:txBody>
      </p:sp>
      <p:sp>
        <p:nvSpPr>
          <p:cNvPr id="12" name="矩形 11"/>
          <p:cNvSpPr/>
          <p:nvPr/>
        </p:nvSpPr>
        <p:spPr>
          <a:xfrm>
            <a:off x="1617" y="261626"/>
            <a:ext cx="213755"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400">
              <a:defRPr/>
            </a:pPr>
            <a:endParaRPr lang="zh-CN" altLang="en-US" sz="2800" dirty="0">
              <a:solidFill>
                <a:srgbClr val="E7E6E6">
                  <a:lumMod val="50000"/>
                </a:srgbClr>
              </a:solidFill>
              <a:latin typeface="Times New Roman" panose="02020603050405020304" pitchFamily="18" charset="0"/>
              <a:cs typeface="Times New Roman" panose="02020603050405020304" pitchFamily="18" charset="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0-#ppt_w/2"/>
                                          </p:val>
                                        </p:tav>
                                        <p:tav tm="100000">
                                          <p:val>
                                            <p:strVal val="#ppt_x"/>
                                          </p:val>
                                        </p:tav>
                                      </p:tavLst>
                                    </p:anim>
                                    <p:anim calcmode="lin" valueType="num">
                                      <p:cBhvr additive="base">
                                        <p:cTn id="8" dur="75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750"/>
                                        <p:tgtEl>
                                          <p:spTgt spid="19"/>
                                        </p:tgtEl>
                                      </p:cBhvr>
                                    </p:animEffect>
                                  </p:childTnLst>
                                </p:cTn>
                              </p:par>
                            </p:childTnLst>
                          </p:cTn>
                        </p:par>
                        <p:par>
                          <p:cTn id="13" fill="hold">
                            <p:stCondLst>
                              <p:cond delay="2000"/>
                            </p:stCondLst>
                            <p:childTnLst>
                              <p:par>
                                <p:cTn id="14" presetID="10" presetClass="entr" presetSubtype="0" fill="hold" grpId="0" nodeType="afterEffect">
                                  <p:stCondLst>
                                    <p:cond delay="0"/>
                                  </p:stCondLst>
                                  <p:iterate type="lt">
                                    <p:tmPct val="10000"/>
                                  </p:iterate>
                                  <p:childTnLst>
                                    <p:set>
                                      <p:cBhvr>
                                        <p:cTn id="15" dur="1" fill="hold">
                                          <p:stCondLst>
                                            <p:cond delay="0"/>
                                          </p:stCondLst>
                                        </p:cTn>
                                        <p:tgtEl>
                                          <p:spTgt spid="18"/>
                                        </p:tgtEl>
                                        <p:attrNameLst>
                                          <p:attrName>style.visibility</p:attrName>
                                        </p:attrNameLst>
                                      </p:cBhvr>
                                      <p:to>
                                        <p:strVal val="visible"/>
                                      </p:to>
                                    </p:set>
                                    <p:animEffect transition="in" filter="fade">
                                      <p:cBhvr>
                                        <p:cTn id="16" dur="750"/>
                                        <p:tgtEl>
                                          <p:spTgt spid="18"/>
                                        </p:tgtEl>
                                      </p:cBhvr>
                                    </p:animEffect>
                                  </p:childTnLst>
                                </p:cTn>
                              </p:par>
                            </p:childTnLst>
                          </p:cTn>
                        </p:par>
                        <p:par>
                          <p:cTn id="17" fill="hold">
                            <p:stCondLst>
                              <p:cond delay="9824"/>
                            </p:stCondLst>
                            <p:childTnLst>
                              <p:par>
                                <p:cTn id="18" presetID="2" presetClass="entr" presetSubtype="3"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750" fill="hold"/>
                                        <p:tgtEl>
                                          <p:spTgt spid="17"/>
                                        </p:tgtEl>
                                        <p:attrNameLst>
                                          <p:attrName>ppt_x</p:attrName>
                                        </p:attrNameLst>
                                      </p:cBhvr>
                                      <p:tavLst>
                                        <p:tav tm="0">
                                          <p:val>
                                            <p:strVal val="1+#ppt_w/2"/>
                                          </p:val>
                                        </p:tav>
                                        <p:tav tm="100000">
                                          <p:val>
                                            <p:strVal val="#ppt_x"/>
                                          </p:val>
                                        </p:tav>
                                      </p:tavLst>
                                    </p:anim>
                                    <p:anim calcmode="lin" valueType="num">
                                      <p:cBhvr additive="base">
                                        <p:cTn id="21" dur="750" fill="hold"/>
                                        <p:tgtEl>
                                          <p:spTgt spid="17"/>
                                        </p:tgtEl>
                                        <p:attrNameLst>
                                          <p:attrName>ppt_y</p:attrName>
                                        </p:attrNameLst>
                                      </p:cBhvr>
                                      <p:tavLst>
                                        <p:tav tm="0">
                                          <p:val>
                                            <p:strVal val="0-#ppt_h/2"/>
                                          </p:val>
                                        </p:tav>
                                        <p:tav tm="100000">
                                          <p:val>
                                            <p:strVal val="#ppt_y"/>
                                          </p:val>
                                        </p:tav>
                                      </p:tavLst>
                                    </p:anim>
                                  </p:childTnLst>
                                </p:cTn>
                              </p:par>
                            </p:childTnLst>
                          </p:cTn>
                        </p:par>
                        <p:par>
                          <p:cTn id="22" fill="hold">
                            <p:stCondLst>
                              <p:cond delay="10824"/>
                            </p:stCondLst>
                            <p:childTnLst>
                              <p:par>
                                <p:cTn id="23" presetID="10"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750"/>
                                        <p:tgtEl>
                                          <p:spTgt spid="21"/>
                                        </p:tgtEl>
                                      </p:cBhvr>
                                    </p:animEffect>
                                  </p:childTnLst>
                                </p:cTn>
                              </p:par>
                            </p:childTnLst>
                          </p:cTn>
                        </p:par>
                        <p:par>
                          <p:cTn id="26" fill="hold">
                            <p:stCondLst>
                              <p:cond delay="11824"/>
                            </p:stCondLst>
                            <p:childTnLst>
                              <p:par>
                                <p:cTn id="27" presetID="10" presetClass="entr" presetSubtype="0" fill="hold" grpId="0" nodeType="afterEffect">
                                  <p:stCondLst>
                                    <p:cond delay="0"/>
                                  </p:stCondLst>
                                  <p:iterate type="lt">
                                    <p:tmPct val="10000"/>
                                  </p:iterate>
                                  <p:childTnLst>
                                    <p:set>
                                      <p:cBhvr>
                                        <p:cTn id="28" dur="1" fill="hold">
                                          <p:stCondLst>
                                            <p:cond delay="0"/>
                                          </p:stCondLst>
                                        </p:cTn>
                                        <p:tgtEl>
                                          <p:spTgt spid="20"/>
                                        </p:tgtEl>
                                        <p:attrNameLst>
                                          <p:attrName>style.visibility</p:attrName>
                                        </p:attrNameLst>
                                      </p:cBhvr>
                                      <p:to>
                                        <p:strVal val="visible"/>
                                      </p:to>
                                    </p:set>
                                    <p:animEffect transition="in" filter="fade">
                                      <p:cBhvr>
                                        <p:cTn id="29" dur="750"/>
                                        <p:tgtEl>
                                          <p:spTgt spid="20"/>
                                        </p:tgtEl>
                                      </p:cBhvr>
                                    </p:animEffect>
                                  </p:childTnLst>
                                </p:cTn>
                              </p:par>
                            </p:childTnLst>
                          </p:cTn>
                        </p:par>
                        <p:par>
                          <p:cTn id="30" fill="hold">
                            <p:stCondLst>
                              <p:cond delay="18825"/>
                            </p:stCondLst>
                            <p:childTnLst>
                              <p:par>
                                <p:cTn id="31" presetID="2" presetClass="entr" presetSubtype="4"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750" fill="hold"/>
                                        <p:tgtEl>
                                          <p:spTgt spid="15"/>
                                        </p:tgtEl>
                                        <p:attrNameLst>
                                          <p:attrName>ppt_x</p:attrName>
                                        </p:attrNameLst>
                                      </p:cBhvr>
                                      <p:tavLst>
                                        <p:tav tm="0">
                                          <p:val>
                                            <p:strVal val="#ppt_x"/>
                                          </p:val>
                                        </p:tav>
                                        <p:tav tm="100000">
                                          <p:val>
                                            <p:strVal val="#ppt_x"/>
                                          </p:val>
                                        </p:tav>
                                      </p:tavLst>
                                    </p:anim>
                                    <p:anim calcmode="lin" valueType="num">
                                      <p:cBhvr additive="base">
                                        <p:cTn id="34" dur="750" fill="hold"/>
                                        <p:tgtEl>
                                          <p:spTgt spid="15"/>
                                        </p:tgtEl>
                                        <p:attrNameLst>
                                          <p:attrName>ppt_y</p:attrName>
                                        </p:attrNameLst>
                                      </p:cBhvr>
                                      <p:tavLst>
                                        <p:tav tm="0">
                                          <p:val>
                                            <p:strVal val="1+#ppt_h/2"/>
                                          </p:val>
                                        </p:tav>
                                        <p:tav tm="100000">
                                          <p:val>
                                            <p:strVal val="#ppt_y"/>
                                          </p:val>
                                        </p:tav>
                                      </p:tavLst>
                                    </p:anim>
                                  </p:childTnLst>
                                </p:cTn>
                              </p:par>
                            </p:childTnLst>
                          </p:cTn>
                        </p:par>
                        <p:par>
                          <p:cTn id="35" fill="hold">
                            <p:stCondLst>
                              <p:cond delay="19825"/>
                            </p:stCondLst>
                            <p:childTnLst>
                              <p:par>
                                <p:cTn id="36" presetID="10"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750"/>
                                        <p:tgtEl>
                                          <p:spTgt spid="23"/>
                                        </p:tgtEl>
                                      </p:cBhvr>
                                    </p:animEffect>
                                  </p:childTnLst>
                                </p:cTn>
                              </p:par>
                            </p:childTnLst>
                          </p:cTn>
                        </p:par>
                        <p:par>
                          <p:cTn id="39" fill="hold">
                            <p:stCondLst>
                              <p:cond delay="20825"/>
                            </p:stCondLst>
                            <p:childTnLst>
                              <p:par>
                                <p:cTn id="40" presetID="10" presetClass="entr" presetSubtype="0" fill="hold" grpId="0" nodeType="afterEffect">
                                  <p:stCondLst>
                                    <p:cond delay="0"/>
                                  </p:stCondLst>
                                  <p:iterate type="lt">
                                    <p:tmPct val="10000"/>
                                  </p:iterate>
                                  <p:childTnLst>
                                    <p:set>
                                      <p:cBhvr>
                                        <p:cTn id="41" dur="1" fill="hold">
                                          <p:stCondLst>
                                            <p:cond delay="0"/>
                                          </p:stCondLst>
                                        </p:cTn>
                                        <p:tgtEl>
                                          <p:spTgt spid="22"/>
                                        </p:tgtEl>
                                        <p:attrNameLst>
                                          <p:attrName>style.visibility</p:attrName>
                                        </p:attrNameLst>
                                      </p:cBhvr>
                                      <p:to>
                                        <p:strVal val="visible"/>
                                      </p:to>
                                    </p:set>
                                    <p:animEffect transition="in" filter="fade">
                                      <p:cBhvr>
                                        <p:cTn id="42"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19" grpId="0"/>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162" y="260648"/>
            <a:ext cx="11161240" cy="523220"/>
          </a:xfrm>
          <a:prstGeom prst="rect">
            <a:avLst/>
          </a:prstGeom>
        </p:spPr>
        <p:txBody>
          <a:bodyPr wrap="square">
            <a:spAutoFit/>
          </a:bodyPr>
          <a:lstStyle/>
          <a:p>
            <a:pPr>
              <a:spcAft>
                <a:spcPts val="0"/>
              </a:spcAft>
            </a:pPr>
            <a:r>
              <a:rPr lang="en-US"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1.</a:t>
            </a:r>
            <a:r>
              <a:rPr lang="vi-VN" sz="28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Tìm hiểu về kế hoạch lao động tại nhà.</a:t>
            </a:r>
            <a:endParaRPr lang="en-US" sz="2800" dirty="0">
              <a:ea typeface="Calibri" panose="020F0502020204030204" pitchFamily="34" charset="0"/>
              <a:cs typeface="Times New Roman" panose="02020603050405020304" pitchFamily="18" charset="0"/>
            </a:endParaRPr>
          </a:p>
        </p:txBody>
      </p:sp>
      <p:sp>
        <p:nvSpPr>
          <p:cNvPr id="4" name="Rectangle 3"/>
          <p:cNvSpPr/>
          <p:nvPr/>
        </p:nvSpPr>
        <p:spPr>
          <a:xfrm>
            <a:off x="433024" y="980728"/>
            <a:ext cx="11929442" cy="1336263"/>
          </a:xfrm>
          <a:prstGeom prst="rect">
            <a:avLst/>
          </a:prstGeom>
        </p:spPr>
        <p:txBody>
          <a:bodyPr wrap="square">
            <a:spAutoFit/>
          </a:bodyPr>
          <a:lstStyle/>
          <a:p>
            <a:pPr algn="just">
              <a:lnSpc>
                <a:spcPts val="1720"/>
              </a:lnSpc>
              <a:spcAft>
                <a:spcPts val="260"/>
              </a:spcAft>
              <a:tabLst>
                <a:tab pos="518160" algn="l"/>
              </a:tabLs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720"/>
              </a:lnSpc>
              <a:spcAft>
                <a:spcPts val="260"/>
              </a:spcAft>
              <a:tabLst>
                <a:tab pos="518160" algn="l"/>
              </a:tabLst>
            </a:pP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vụ</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720"/>
              </a:lnSpc>
              <a:spcAft>
                <a:spcPts val="260"/>
              </a:spcAft>
              <a:tabLst>
                <a:tab pos="518160" algn="l"/>
              </a:tabLs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720"/>
              </a:lnSpc>
              <a:spcAft>
                <a:spcPts val="260"/>
              </a:spcAft>
              <a:tabLst>
                <a:tab pos="518160" algn="l"/>
              </a:tabLst>
            </a:pPr>
            <a:r>
              <a:rPr lang="en-US" sz="28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cụ</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720"/>
              </a:lnSpc>
              <a:spcAft>
                <a:spcPts val="260"/>
              </a:spcAft>
              <a:tabLst>
                <a:tab pos="518160" algn="l"/>
              </a:tabLst>
            </a:pPr>
            <a:endParaRPr lang="en-US" sz="2800" dirty="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12193587" cy="6858000"/>
          </a:xfrm>
          <a:prstGeom prst="rect">
            <a:avLst/>
          </a:prstGeom>
          <a:solidFill>
            <a:srgbClr val="5F8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0" name="Rectangle 9"/>
          <p:cNvSpPr>
            <a:spLocks noGrp="1" noRot="1" noChangeAspect="1" noMove="1" noResize="1" noEditPoints="1" noAdjustHandles="1" noChangeArrowheads="1" noChangeShapeType="1" noTextEdit="1"/>
          </p:cNvSpPr>
          <p:nvPr/>
        </p:nvSpPr>
        <p:spPr>
          <a:xfrm>
            <a:off x="477074" y="480060"/>
            <a:ext cx="11239439"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pic>
        <p:nvPicPr>
          <p:cNvPr id="6" name="Picture 5" descr="A picture containing text&#10;&#10;Description automatically generated"/>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880770" y="2253739"/>
            <a:ext cx="5164390" cy="3136990"/>
          </a:xfrm>
          <a:prstGeom prst="rect">
            <a:avLst/>
          </a:prstGeom>
        </p:spPr>
      </p:pic>
      <p:sp>
        <p:nvSpPr>
          <p:cNvPr id="7" name="Rectangle 6"/>
          <p:cNvSpPr/>
          <p:nvPr/>
        </p:nvSpPr>
        <p:spPr>
          <a:xfrm>
            <a:off x="827152" y="2055229"/>
            <a:ext cx="4824536" cy="3534011"/>
          </a:xfrm>
          <a:prstGeom prst="rect">
            <a:avLst/>
          </a:prstGeom>
          <a:solidFill>
            <a:srgbClr val="5F8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CHIA LỚP THÀNH 4 NHÓM. TRONG VÒNG 5 PHÚT CÁC NHÓM SẼ LẦN LƯỢT LIỆT KÊ NHỮNG VIỆC MÌNH CÓ THỂ LÀM ĐỂ PHỤ GIÚP CHO GIA ĐÌNH?</a:t>
            </a:r>
            <a:endParaRPr lang="en-US" sz="2800" dirty="0">
              <a:latin typeface="Times New Roman" panose="02020603050405020304" pitchFamily="18" charset="0"/>
              <a:cs typeface="Times New Roman" panose="02020603050405020304" pitchFamily="18" charset="0"/>
            </a:endParaRPr>
          </a:p>
        </p:txBody>
      </p:sp>
      <p:sp>
        <p:nvSpPr>
          <p:cNvPr id="9" name="Rectangle 8"/>
          <p:cNvSpPr/>
          <p:nvPr/>
        </p:nvSpPr>
        <p:spPr>
          <a:xfrm>
            <a:off x="3000450" y="627579"/>
            <a:ext cx="6492461"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5F8C6C"/>
                </a:solidFill>
                <a:latin typeface="Times New Roman" panose="02020603050405020304" pitchFamily="18" charset="0"/>
                <a:cs typeface="Times New Roman" panose="02020603050405020304" pitchFamily="18" charset="0"/>
              </a:rPr>
              <a:t>HOẠT ĐỘNG 2: XÂY DỰNG KẾ HOẠCH LAO ĐỘNG TẠI GIA ĐÌNH</a:t>
            </a:r>
            <a:endParaRPr lang="en-US" sz="2800" b="1" dirty="0">
              <a:solidFill>
                <a:srgbClr val="5F8C6C"/>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1344266" y="1268760"/>
          <a:ext cx="10009113" cy="4680522"/>
        </p:xfrm>
        <a:graphic>
          <a:graphicData uri="http://schemas.openxmlformats.org/drawingml/2006/table">
            <a:tbl>
              <a:tblPr firstRow="1" bandRow="1">
                <a:tableStyleId>{16D9F66E-5EB9-4882-86FB-DCBF35E3C3E4}</a:tableStyleId>
              </a:tblPr>
              <a:tblGrid>
                <a:gridCol w="3744416"/>
                <a:gridCol w="2304256"/>
                <a:gridCol w="3960441"/>
              </a:tblGrid>
              <a:tr h="780087">
                <a:tc>
                  <a:txBody>
                    <a:bodyPr/>
                    <a:lstStyle/>
                    <a:p>
                      <a:pPr algn="ctr"/>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CÔNG VIỆC</a:t>
                      </a:r>
                      <a:endParaRPr lang="en-US" sz="2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THỜI GIAN</a:t>
                      </a:r>
                      <a:endParaRPr lang="en-US" sz="2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400" dirty="0">
                          <a:solidFill>
                            <a:schemeClr val="tx1">
                              <a:lumMod val="85000"/>
                              <a:lumOff val="15000"/>
                            </a:schemeClr>
                          </a:solidFill>
                          <a:latin typeface="Times New Roman" panose="02020603050405020304" pitchFamily="18" charset="0"/>
                          <a:cs typeface="Times New Roman" panose="02020603050405020304" pitchFamily="18" charset="0"/>
                        </a:rPr>
                        <a:t>ĐIỀU KIỆN THỰC HIỆN</a:t>
                      </a:r>
                      <a:endParaRPr lang="en-US" sz="2400" dirty="0">
                        <a:solidFill>
                          <a:schemeClr val="tx1">
                            <a:lumMod val="85000"/>
                            <a:lumOff val="15000"/>
                          </a:schemeClr>
                        </a:solidFill>
                        <a:latin typeface="Times New Roman" panose="02020603050405020304" pitchFamily="18" charset="0"/>
                        <a:cs typeface="Times New Roman" panose="02020603050405020304" pitchFamily="18" charset="0"/>
                      </a:endParaRPr>
                    </a:p>
                  </a:txBody>
                  <a:tcPr anchor="ctr"/>
                </a:tc>
              </a:tr>
              <a:tr h="780087">
                <a:tc>
                  <a:txBody>
                    <a:bodyPr/>
                    <a:lstStyle/>
                    <a:p>
                      <a:endParaRPr lang="en-US"/>
                    </a:p>
                  </a:txBody>
                  <a:tcPr/>
                </a:tc>
                <a:tc>
                  <a:txBody>
                    <a:bodyPr/>
                    <a:lstStyle/>
                    <a:p>
                      <a:endParaRPr lang="en-US"/>
                    </a:p>
                  </a:txBody>
                  <a:tcPr/>
                </a:tc>
                <a:tc>
                  <a:txBody>
                    <a:bodyPr/>
                    <a:lstStyle/>
                    <a:p>
                      <a:endParaRPr lang="en-US"/>
                    </a:p>
                  </a:txBody>
                  <a:tcPr/>
                </a:tc>
              </a:tr>
              <a:tr h="780087">
                <a:tc>
                  <a:txBody>
                    <a:bodyPr/>
                    <a:lstStyle/>
                    <a:p>
                      <a:endParaRPr lang="en-US"/>
                    </a:p>
                  </a:txBody>
                  <a:tcPr/>
                </a:tc>
                <a:tc>
                  <a:txBody>
                    <a:bodyPr/>
                    <a:lstStyle/>
                    <a:p>
                      <a:endParaRPr lang="en-US"/>
                    </a:p>
                  </a:txBody>
                  <a:tcPr/>
                </a:tc>
                <a:tc>
                  <a:txBody>
                    <a:bodyPr/>
                    <a:lstStyle/>
                    <a:p>
                      <a:endParaRPr lang="en-US"/>
                    </a:p>
                  </a:txBody>
                  <a:tcPr/>
                </a:tc>
              </a:tr>
              <a:tr h="780087">
                <a:tc>
                  <a:txBody>
                    <a:bodyPr/>
                    <a:lstStyle/>
                    <a:p>
                      <a:endParaRPr lang="en-US"/>
                    </a:p>
                  </a:txBody>
                  <a:tcPr/>
                </a:tc>
                <a:tc>
                  <a:txBody>
                    <a:bodyPr/>
                    <a:lstStyle/>
                    <a:p>
                      <a:endParaRPr lang="en-US"/>
                    </a:p>
                  </a:txBody>
                  <a:tcPr/>
                </a:tc>
                <a:tc>
                  <a:txBody>
                    <a:bodyPr/>
                    <a:lstStyle/>
                    <a:p>
                      <a:endParaRPr lang="en-US"/>
                    </a:p>
                  </a:txBody>
                  <a:tcPr/>
                </a:tc>
              </a:tr>
              <a:tr h="780087">
                <a:tc>
                  <a:txBody>
                    <a:bodyPr/>
                    <a:lstStyle/>
                    <a:p>
                      <a:endParaRPr lang="en-US"/>
                    </a:p>
                  </a:txBody>
                  <a:tcPr/>
                </a:tc>
                <a:tc>
                  <a:txBody>
                    <a:bodyPr/>
                    <a:lstStyle/>
                    <a:p>
                      <a:endParaRPr lang="en-US"/>
                    </a:p>
                  </a:txBody>
                  <a:tcPr/>
                </a:tc>
                <a:tc>
                  <a:txBody>
                    <a:bodyPr/>
                    <a:lstStyle/>
                    <a:p>
                      <a:endParaRPr lang="en-US"/>
                    </a:p>
                  </a:txBody>
                  <a:tcPr/>
                </a:tc>
              </a:tr>
              <a:tr h="780087">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3" name="TextBox 2"/>
          <p:cNvSpPr txBox="1"/>
          <p:nvPr/>
        </p:nvSpPr>
        <p:spPr>
          <a:xfrm>
            <a:off x="4080570" y="260648"/>
            <a:ext cx="4756559" cy="830997"/>
          </a:xfrm>
          <a:prstGeom prst="rect">
            <a:avLst/>
          </a:prstGeom>
          <a:noFill/>
        </p:spPr>
        <p:txBody>
          <a:bodyPr wrap="none" rtlCol="0">
            <a:spAutoFit/>
          </a:bodyPr>
          <a:lstStyle/>
          <a:p>
            <a:r>
              <a:rPr lang="en-US" sz="4800" dirty="0">
                <a:latin typeface="Times New Roman" panose="02020603050405020304" pitchFamily="18" charset="0"/>
                <a:cs typeface="Times New Roman" panose="02020603050405020304" pitchFamily="18" charset="0"/>
              </a:rPr>
              <a:t>PHIẾU HỌC TẬP</a:t>
            </a:r>
            <a:endParaRPr lang="en-US" sz="4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different, clipart, several&#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88282" y="476672"/>
            <a:ext cx="8994576" cy="4497288"/>
          </a:xfrm>
          <a:prstGeom prst="rect">
            <a:avLst/>
          </a:prstGeom>
        </p:spPr>
      </p:pic>
      <p:sp>
        <p:nvSpPr>
          <p:cNvPr id="4" name="TextBox 3"/>
          <p:cNvSpPr txBox="1"/>
          <p:nvPr/>
        </p:nvSpPr>
        <p:spPr>
          <a:xfrm>
            <a:off x="1128242" y="4996333"/>
            <a:ext cx="9577064" cy="1384995"/>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Bên cạnh những nhiệm vụ học tập chúng ta cần phải tự giác chủ động tham gia hoạt động lao động tại gia đình để thể hiện trách nhiệm của người con đối với gia đình.</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540378" y="1705576"/>
            <a:ext cx="3926692" cy="3843736"/>
          </a:xfrm>
          <a:prstGeom prst="roundRect">
            <a:avLst/>
          </a:prstGeom>
          <a:solidFill>
            <a:schemeClr val="accent6">
              <a:lumMod val="20000"/>
              <a:lumOff val="80000"/>
            </a:schemeClr>
          </a:solidFill>
          <a:ln>
            <a:solidFill>
              <a:srgbClr val="5DA2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mj-lt"/>
                <a:cs typeface="Calibri Light" panose="020F0302020204030204" pitchFamily="34" charset="0"/>
              </a:rPr>
              <a:t>QUAY CLIP VỀ HÀNH ĐỘNG PHỤ GIÚP BỐ MẸ LÀM VIỆC NHÀ KHI BỐ MẸ MỆT (HOẶC CHĂM SÓC ÔNG BÀ LỚN TUỔI) VÀ NÊU CẢM NGHĨ KHI EM THỰC HIỆN NHỮNG VIỆC ĐÓ</a:t>
            </a:r>
            <a:endParaRPr lang="en-US" sz="2400" dirty="0">
              <a:solidFill>
                <a:schemeClr val="tx1"/>
              </a:solidFill>
              <a:latin typeface="+mj-lt"/>
              <a:cs typeface="Calibri Light" panose="020F0302020204030204" pitchFamily="34" charset="0"/>
            </a:endParaRPr>
          </a:p>
        </p:txBody>
      </p:sp>
      <p:pic>
        <p:nvPicPr>
          <p:cNvPr id="3" name="Picture 2" descr="A group of people sitting around a table&#10;&#10;Description automatically generated with medium confidenc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09494" y="1914513"/>
            <a:ext cx="5676836" cy="3497024"/>
          </a:xfrm>
          <a:prstGeom prst="rect">
            <a:avLst/>
          </a:prstGeom>
        </p:spPr>
      </p:pic>
      <p:sp>
        <p:nvSpPr>
          <p:cNvPr id="4" name="文本框 32"/>
          <p:cNvSpPr txBox="1"/>
          <p:nvPr/>
        </p:nvSpPr>
        <p:spPr>
          <a:xfrm>
            <a:off x="247486" y="269071"/>
            <a:ext cx="8942594" cy="461643"/>
          </a:xfrm>
          <a:prstGeom prst="rect">
            <a:avLst/>
          </a:prstGeom>
          <a:noFill/>
        </p:spPr>
        <p:txBody>
          <a:bodyPr wrap="none" lIns="91417" tIns="45709" rIns="91417" bIns="45709">
            <a:spAutoFit/>
          </a:bodyPr>
          <a:lstStyle/>
          <a:p>
            <a:r>
              <a:rPr lang="vi-VN" altLang="zh-CN" sz="2400" dirty="0">
                <a:latin typeface="+mj-lt"/>
                <a:ea typeface="Microsoft YaHei" panose="020B0503020204020204" pitchFamily="34" charset="-122"/>
                <a:sym typeface="Arial" panose="020B0604020202020204" pitchFamily="34" charset="0"/>
              </a:rPr>
              <a:t>HS TRÌNH BÀY NHIỆM VỤ VỀ NHÀ (ĐÃ ĐƯỢC GIAO Ở TIẾT 1)</a:t>
            </a:r>
            <a:endParaRPr lang="en-US" altLang="zh-CN" sz="2400" dirty="0">
              <a:latin typeface="+mj-lt"/>
              <a:ea typeface="Microsoft YaHei" panose="020B0503020204020204" pitchFamily="34" charset="-122"/>
              <a:sym typeface="Arial" panose="020B0604020202020204" pitchFamily="34" charset="0"/>
            </a:endParaRPr>
          </a:p>
        </p:txBody>
      </p:sp>
      <p:sp>
        <p:nvSpPr>
          <p:cNvPr id="5" name="矩形 25"/>
          <p:cNvSpPr/>
          <p:nvPr/>
        </p:nvSpPr>
        <p:spPr>
          <a:xfrm>
            <a:off x="0" y="269071"/>
            <a:ext cx="213755"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400">
              <a:defRPr/>
            </a:pPr>
            <a:endParaRPr lang="zh-CN" altLang="en-US" sz="1865" dirty="0">
              <a:solidFill>
                <a:srgbClr val="E7E6E6">
                  <a:lumMod val="50000"/>
                </a:srgb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p:split orient="vert"/>
      </p:transition>
    </mc:Choice>
    <mc:Fallback>
      <p:transition spd="slow" advClick="0">
        <p:split orient="vert"/>
      </p:transition>
    </mc:Fallback>
  </mc:AlternateContent>
</p:sld>
</file>

<file path=ppt/tags/tag1.xml><?xml version="1.0" encoding="utf-8"?>
<p:tagLst xmlns:p="http://schemas.openxmlformats.org/presentationml/2006/main">
  <p:tag name="MH" val="20161022204343"/>
  <p:tag name="MH_LIBRARY" val="GRAPHIC"/>
  <p:tag name="MH_ORDER" val="标题 5"/>
</p:tagLst>
</file>

<file path=ppt/tags/tag2.xml><?xml version="1.0" encoding="utf-8"?>
<p:tagLst xmlns:p="http://schemas.openxmlformats.org/presentationml/2006/main">
  <p:tag name="MH" val="20161022204303"/>
  <p:tag name="MH_LIBRARY" val="GRAPHIC"/>
</p:tagLst>
</file>

<file path=ppt/tags/tag3.xml><?xml version="1.0" encoding="utf-8"?>
<p:tagLst xmlns:p="http://schemas.openxmlformats.org/presentationml/2006/main">
  <p:tag name="MH" val="20161022204343"/>
  <p:tag name="MH_LIBRARY" val="GRAPHIC"/>
  <p:tag name="MH_ORDER" val="标题 5"/>
</p:tagLst>
</file>

<file path=ppt/tags/tag4.xml><?xml version="1.0" encoding="utf-8"?>
<p:tagLst xmlns:p="http://schemas.openxmlformats.org/presentationml/2006/main">
  <p:tag name="MH" val="20161022204303"/>
  <p:tag name="MH_LIBRARY" val="GRAPHIC"/>
</p:tagLst>
</file>

<file path=ppt/tags/tag5.xml><?xml version="1.0" encoding="utf-8"?>
<p:tagLst xmlns:p="http://schemas.openxmlformats.org/presentationml/2006/main">
  <p:tag name="ISPRING_ULTRA_SCORM_COURSE_ID" val="93FDE6F3-C2C1-497D-9AC0-D418F52504A2"/>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多彩卡通幼儿园儿童小学生教育PPT课件"/>
</p:tagLst>
</file>

<file path=ppt/theme/theme1.xml><?xml version="1.0" encoding="utf-8"?>
<a:theme xmlns:a="http://schemas.openxmlformats.org/drawingml/2006/main" name="1_自定义设计方案">
  <a:themeElements>
    <a:clrScheme name="自定义 1093">
      <a:dk1>
        <a:sysClr val="windowText" lastClr="000000"/>
      </a:dk1>
      <a:lt1>
        <a:sysClr val="window" lastClr="FFFFFF"/>
      </a:lt1>
      <a:dk2>
        <a:srgbClr val="5A6378"/>
      </a:dk2>
      <a:lt2>
        <a:srgbClr val="D4D4D6"/>
      </a:lt2>
      <a:accent1>
        <a:srgbClr val="60B5CC"/>
      </a:accent1>
      <a:accent2>
        <a:srgbClr val="E66C7D"/>
      </a:accent2>
      <a:accent3>
        <a:srgbClr val="F0AD00"/>
      </a:accent3>
      <a:accent4>
        <a:srgbClr val="6BB76D"/>
      </a:accent4>
      <a:accent5>
        <a:srgbClr val="E88651"/>
      </a:accent5>
      <a:accent6>
        <a:srgbClr val="C64847"/>
      </a:accent6>
      <a:hlink>
        <a:srgbClr val="168BBA"/>
      </a:hlink>
      <a:folHlink>
        <a:srgbClr val="68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定义设计方案">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自定义设计方案">
  <a:themeElements>
    <a:clrScheme name="自定义 1093">
      <a:dk1>
        <a:sysClr val="windowText" lastClr="000000"/>
      </a:dk1>
      <a:lt1>
        <a:sysClr val="window" lastClr="FFFFFF"/>
      </a:lt1>
      <a:dk2>
        <a:srgbClr val="5A6378"/>
      </a:dk2>
      <a:lt2>
        <a:srgbClr val="D4D4D6"/>
      </a:lt2>
      <a:accent1>
        <a:srgbClr val="60B5CC"/>
      </a:accent1>
      <a:accent2>
        <a:srgbClr val="E66C7D"/>
      </a:accent2>
      <a:accent3>
        <a:srgbClr val="F0AD00"/>
      </a:accent3>
      <a:accent4>
        <a:srgbClr val="6BB76D"/>
      </a:accent4>
      <a:accent5>
        <a:srgbClr val="E88651"/>
      </a:accent5>
      <a:accent6>
        <a:srgbClr val="C64847"/>
      </a:accent6>
      <a:hlink>
        <a:srgbClr val="168BBA"/>
      </a:hlink>
      <a:folHlink>
        <a:srgbClr val="68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3537</Words>
  <Application>WPS Presentation</Application>
  <PresentationFormat>Custom</PresentationFormat>
  <Paragraphs>145</Paragraphs>
  <Slides>24</Slides>
  <Notes>13</Notes>
  <HiddenSlides>0</HiddenSlides>
  <MMClips>0</MMClips>
  <ScaleCrop>false</ScaleCrop>
  <HeadingPairs>
    <vt:vector size="6" baseType="variant">
      <vt:variant>
        <vt:lpstr>已用的字体</vt:lpstr>
      </vt:variant>
      <vt:variant>
        <vt:i4>12</vt:i4>
      </vt:variant>
      <vt:variant>
        <vt:lpstr>主题</vt:lpstr>
      </vt:variant>
      <vt:variant>
        <vt:i4>4</vt:i4>
      </vt:variant>
      <vt:variant>
        <vt:lpstr>幻灯片标题</vt:lpstr>
      </vt:variant>
      <vt:variant>
        <vt:i4>24</vt:i4>
      </vt:variant>
    </vt:vector>
  </HeadingPairs>
  <TitlesOfParts>
    <vt:vector size="40" baseType="lpstr">
      <vt:lpstr>Arial</vt:lpstr>
      <vt:lpstr>SimSun</vt:lpstr>
      <vt:lpstr>Wingdings</vt:lpstr>
      <vt:lpstr>Calibri</vt:lpstr>
      <vt:lpstr>Times New Roman</vt:lpstr>
      <vt:lpstr>Microsoft YaHei</vt:lpstr>
      <vt:lpstr>Calibri Light</vt:lpstr>
      <vt:lpstr>Arial Unicode MS</vt:lpstr>
      <vt:lpstr>Calibri</vt:lpstr>
      <vt:lpstr>Lato Regular</vt:lpstr>
      <vt:lpstr>Segoe Print</vt:lpstr>
      <vt:lpstr>等线</vt:lpstr>
      <vt:lpstr>1_自定义设计方案</vt:lpstr>
      <vt:lpstr>2_自定义设计方案</vt:lpstr>
      <vt:lpstr>3_自定义设计方案</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Thảo luận nhóm: Những yêu cầu cần có của sự lắng nghe tích cực</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http://www.ypppt.com/</dc:description>
  <cp:lastModifiedBy>Nguyen Bich Doai</cp:lastModifiedBy>
  <cp:revision>3</cp:revision>
  <dcterms:created xsi:type="dcterms:W3CDTF">2016-10-17T14:00:00Z</dcterms:created>
  <dcterms:modified xsi:type="dcterms:W3CDTF">2025-01-14T00:42:03Z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7CE6CEF0F48B4032A6D6EE3DAD598B0F_12</vt:lpwstr>
  </property>
  <property fmtid="{D5CDD505-2E9C-101B-9397-08002B2CF9AE}" pid="3" name="KSOProductBuildVer">
    <vt:lpwstr>1033-12.2.0.19805</vt:lpwstr>
  </property>
</Properties>
</file>