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media/image27.jpg" ContentType="image/png"/>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2" r:id="rId1"/>
    <p:sldMasterId id="2147483673" r:id="rId2"/>
  </p:sldMasterIdLst>
  <p:notesMasterIdLst>
    <p:notesMasterId r:id="rId32"/>
  </p:notesMasterIdLst>
  <p:sldIdLst>
    <p:sldId id="256" r:id="rId3"/>
    <p:sldId id="257" r:id="rId4"/>
    <p:sldId id="297" r:id="rId5"/>
    <p:sldId id="298" r:id="rId6"/>
    <p:sldId id="265" r:id="rId7"/>
    <p:sldId id="258" r:id="rId8"/>
    <p:sldId id="261" r:id="rId9"/>
    <p:sldId id="264" r:id="rId10"/>
    <p:sldId id="299" r:id="rId11"/>
    <p:sldId id="300" r:id="rId12"/>
    <p:sldId id="270" r:id="rId13"/>
    <p:sldId id="301" r:id="rId14"/>
    <p:sldId id="302" r:id="rId15"/>
    <p:sldId id="269" r:id="rId16"/>
    <p:sldId id="263" r:id="rId17"/>
    <p:sldId id="304" r:id="rId18"/>
    <p:sldId id="305" r:id="rId19"/>
    <p:sldId id="272" r:id="rId20"/>
    <p:sldId id="278" r:id="rId21"/>
    <p:sldId id="308" r:id="rId22"/>
    <p:sldId id="306" r:id="rId23"/>
    <p:sldId id="309" r:id="rId24"/>
    <p:sldId id="310" r:id="rId25"/>
    <p:sldId id="307" r:id="rId26"/>
    <p:sldId id="267" r:id="rId27"/>
    <p:sldId id="268" r:id="rId28"/>
    <p:sldId id="275" r:id="rId29"/>
    <p:sldId id="271" r:id="rId30"/>
    <p:sldId id="273" r:id="rId31"/>
  </p:sldIdLst>
  <p:sldSz cx="9144000" cy="5143500" type="screen16x9"/>
  <p:notesSz cx="6858000" cy="9144000"/>
  <p:embeddedFontLst>
    <p:embeddedFont>
      <p:font typeface="Assistant" panose="020B0604020202020204" charset="-79"/>
      <p:regular r:id="rId33"/>
      <p:bold r:id="rId34"/>
    </p:embeddedFont>
    <p:embeddedFont>
      <p:font typeface="Dosis ExtraLight" panose="020B0604020202020204" charset="0"/>
      <p:regular r:id="rId35"/>
      <p:bold r:id="rId36"/>
    </p:embeddedFont>
    <p:embeddedFont>
      <p:font typeface="Galada" panose="020B0604020202020204" charset="0"/>
      <p:regular r:id="rId37"/>
    </p:embeddedFont>
    <p:embeddedFont>
      <p:font typeface="Cardo" panose="020B0604020202020204" charset="-79"/>
      <p:regular r:id="rId38"/>
      <p:bold r:id="rId39"/>
      <p:italic r:id="rId40"/>
    </p:embeddedFont>
    <p:embeddedFont>
      <p:font typeface="Dosis" panose="020B0604020202020204" charset="0"/>
      <p:regular r:id="rId41"/>
      <p:bold r:id="rId42"/>
    </p:embeddedFont>
    <p:embeddedFont>
      <p:font typeface="Calibri" panose="020F0502020204030204" pitchFamily="34" charset="0"/>
      <p:regular r:id="rId43"/>
      <p:bold r:id="rId44"/>
      <p:italic r:id="rId45"/>
      <p:boldItalic r:id="rId4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334">
          <p15:clr>
            <a:srgbClr val="9AA0A6"/>
          </p15:clr>
        </p15:guide>
        <p15:guide id="3" pos="5306">
          <p15:clr>
            <a:srgbClr val="9AA0A6"/>
          </p15:clr>
        </p15:guide>
        <p15:guide id="4" orient="horz" pos="2913">
          <p15:clr>
            <a:srgbClr val="9AA0A6"/>
          </p15:clr>
        </p15:guide>
        <p15:guide id="5" orient="horz" pos="614">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05C9E13-63FE-4A8C-B470-6232555EC8CF}">
  <a:tblStyle styleId="{D05C9E13-63FE-4A8C-B470-6232555EC8C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0" d="100"/>
          <a:sy n="90" d="100"/>
        </p:scale>
        <p:origin x="264" y="78"/>
      </p:cViewPr>
      <p:guideLst>
        <p:guide pos="454"/>
        <p:guide orient="horz" pos="334"/>
        <p:guide pos="5306"/>
        <p:guide orient="horz" pos="2913"/>
        <p:guide orient="horz" pos="614"/>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7.fntdata"/><Relationship Id="rId21" Type="http://schemas.openxmlformats.org/officeDocument/2006/relationships/slide" Target="slides/slide19.xml"/><Relationship Id="rId34" Type="http://schemas.openxmlformats.org/officeDocument/2006/relationships/font" Target="fonts/font2.fntdata"/><Relationship Id="rId42" Type="http://schemas.openxmlformats.org/officeDocument/2006/relationships/font" Target="fonts/font10.fntdata"/><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notesMaster" Target="notesMasters/notesMaster1.xml"/><Relationship Id="rId37" Type="http://schemas.openxmlformats.org/officeDocument/2006/relationships/font" Target="fonts/font5.fntdata"/><Relationship Id="rId40" Type="http://schemas.openxmlformats.org/officeDocument/2006/relationships/font" Target="fonts/font8.fntdata"/><Relationship Id="rId45" Type="http://schemas.openxmlformats.org/officeDocument/2006/relationships/font" Target="fonts/font13.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4.fntdata"/><Relationship Id="rId49"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12.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font" Target="fonts/font3.fntdata"/><Relationship Id="rId43" Type="http://schemas.openxmlformats.org/officeDocument/2006/relationships/font" Target="fonts/font11.fntdata"/><Relationship Id="rId48"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1.fntdata"/><Relationship Id="rId38" Type="http://schemas.openxmlformats.org/officeDocument/2006/relationships/font" Target="fonts/font6.fntdata"/><Relationship Id="rId46" Type="http://schemas.openxmlformats.org/officeDocument/2006/relationships/font" Target="fonts/font14.fntdata"/><Relationship Id="rId20" Type="http://schemas.openxmlformats.org/officeDocument/2006/relationships/slide" Target="slides/slide18.xml"/><Relationship Id="rId41" Type="http://schemas.openxmlformats.org/officeDocument/2006/relationships/font" Target="fonts/font9.fntdata"/><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396719557"/>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30"/>
        <p:cNvGrpSpPr/>
        <p:nvPr/>
      </p:nvGrpSpPr>
      <p:grpSpPr>
        <a:xfrm>
          <a:off x="0" y="0"/>
          <a:ext cx="0" cy="0"/>
          <a:chOff x="0" y="0"/>
          <a:chExt cx="0" cy="0"/>
        </a:xfrm>
      </p:grpSpPr>
      <p:sp>
        <p:nvSpPr>
          <p:cNvPr id="27131" name="Google Shape;2713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32" name="Google Shape;2713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350491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45"/>
        <p:cNvGrpSpPr/>
        <p:nvPr/>
      </p:nvGrpSpPr>
      <p:grpSpPr>
        <a:xfrm>
          <a:off x="0" y="0"/>
          <a:ext cx="0" cy="0"/>
          <a:chOff x="0" y="0"/>
          <a:chExt cx="0" cy="0"/>
        </a:xfrm>
      </p:grpSpPr>
      <p:sp>
        <p:nvSpPr>
          <p:cNvPr id="27546" name="Google Shape;27546;gd9d7975308_0_31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47" name="Google Shape;27547;gd9d7975308_0_31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005237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10"/>
        <p:cNvGrpSpPr/>
        <p:nvPr/>
      </p:nvGrpSpPr>
      <p:grpSpPr>
        <a:xfrm>
          <a:off x="0" y="0"/>
          <a:ext cx="0" cy="0"/>
          <a:chOff x="0" y="0"/>
          <a:chExt cx="0" cy="0"/>
        </a:xfrm>
      </p:grpSpPr>
      <p:sp>
        <p:nvSpPr>
          <p:cNvPr id="27911" name="Google Shape;27911;gd66bded6de_3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12" name="Google Shape;27912;gd66bded6de_3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247139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74"/>
        <p:cNvGrpSpPr/>
        <p:nvPr/>
      </p:nvGrpSpPr>
      <p:grpSpPr>
        <a:xfrm>
          <a:off x="0" y="0"/>
          <a:ext cx="0" cy="0"/>
          <a:chOff x="0" y="0"/>
          <a:chExt cx="0" cy="0"/>
        </a:xfrm>
      </p:grpSpPr>
      <p:sp>
        <p:nvSpPr>
          <p:cNvPr id="27375" name="Google Shape;27375;gd9d7975308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76" name="Google Shape;27376;gd9d7975308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200440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87"/>
        <p:cNvGrpSpPr/>
        <p:nvPr/>
      </p:nvGrpSpPr>
      <p:grpSpPr>
        <a:xfrm>
          <a:off x="0" y="0"/>
          <a:ext cx="0" cy="0"/>
          <a:chOff x="0" y="0"/>
          <a:chExt cx="0" cy="0"/>
        </a:xfrm>
      </p:grpSpPr>
      <p:sp>
        <p:nvSpPr>
          <p:cNvPr id="27388" name="Google Shape;27388;gd9d7975308_0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89" name="Google Shape;27389;gd9d7975308_0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861447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21"/>
        <p:cNvGrpSpPr/>
        <p:nvPr/>
      </p:nvGrpSpPr>
      <p:grpSpPr>
        <a:xfrm>
          <a:off x="0" y="0"/>
          <a:ext cx="0" cy="0"/>
          <a:chOff x="0" y="0"/>
          <a:chExt cx="0" cy="0"/>
        </a:xfrm>
      </p:grpSpPr>
      <p:sp>
        <p:nvSpPr>
          <p:cNvPr id="27722" name="Google Shape;27722;gd9d7975308_0_31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23" name="Google Shape;27723;gd9d7975308_0_31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391488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29"/>
        <p:cNvGrpSpPr/>
        <p:nvPr/>
      </p:nvGrpSpPr>
      <p:grpSpPr>
        <a:xfrm>
          <a:off x="0" y="0"/>
          <a:ext cx="0" cy="0"/>
          <a:chOff x="0" y="0"/>
          <a:chExt cx="0" cy="0"/>
        </a:xfrm>
      </p:grpSpPr>
      <p:sp>
        <p:nvSpPr>
          <p:cNvPr id="27530" name="Google Shape;27530;gd9d7975308_0_31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31" name="Google Shape;27531;gd9d7975308_0_31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844489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24"/>
        <p:cNvGrpSpPr/>
        <p:nvPr/>
      </p:nvGrpSpPr>
      <p:grpSpPr>
        <a:xfrm>
          <a:off x="0" y="0"/>
          <a:ext cx="0" cy="0"/>
          <a:chOff x="0" y="0"/>
          <a:chExt cx="0" cy="0"/>
        </a:xfrm>
      </p:grpSpPr>
      <p:sp>
        <p:nvSpPr>
          <p:cNvPr id="27625" name="Google Shape;27625;gd9d7975308_0_31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26" name="Google Shape;27626;gd9d7975308_0_31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48379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36"/>
        <p:cNvGrpSpPr/>
        <p:nvPr/>
      </p:nvGrpSpPr>
      <p:grpSpPr>
        <a:xfrm>
          <a:off x="0" y="0"/>
          <a:ext cx="0" cy="0"/>
          <a:chOff x="0" y="0"/>
          <a:chExt cx="0" cy="0"/>
        </a:xfrm>
      </p:grpSpPr>
      <p:sp>
        <p:nvSpPr>
          <p:cNvPr id="27137" name="Google Shape;27137;gd9d7974d5b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38" name="Google Shape;27138;gd9d7974d5b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766236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62"/>
        <p:cNvGrpSpPr/>
        <p:nvPr/>
      </p:nvGrpSpPr>
      <p:grpSpPr>
        <a:xfrm>
          <a:off x="0" y="0"/>
          <a:ext cx="0" cy="0"/>
          <a:chOff x="0" y="0"/>
          <a:chExt cx="0" cy="0"/>
        </a:xfrm>
      </p:grpSpPr>
      <p:sp>
        <p:nvSpPr>
          <p:cNvPr id="27363" name="Google Shape;27363;gd9d7975308_0_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64" name="Google Shape;27364;gd9d7975308_0_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74731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42"/>
        <p:cNvGrpSpPr/>
        <p:nvPr/>
      </p:nvGrpSpPr>
      <p:grpSpPr>
        <a:xfrm>
          <a:off x="0" y="0"/>
          <a:ext cx="0" cy="0"/>
          <a:chOff x="0" y="0"/>
          <a:chExt cx="0" cy="0"/>
        </a:xfrm>
      </p:grpSpPr>
      <p:sp>
        <p:nvSpPr>
          <p:cNvPr id="27143" name="Google Shape;27143;gd90f2f3b3a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44" name="Google Shape;27144;gd90f2f3b3a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302480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71"/>
        <p:cNvGrpSpPr/>
        <p:nvPr/>
      </p:nvGrpSpPr>
      <p:grpSpPr>
        <a:xfrm>
          <a:off x="0" y="0"/>
          <a:ext cx="0" cy="0"/>
          <a:chOff x="0" y="0"/>
          <a:chExt cx="0" cy="0"/>
        </a:xfrm>
      </p:grpSpPr>
      <p:sp>
        <p:nvSpPr>
          <p:cNvPr id="27172" name="Google Shape;27172;gd90f2f3b3a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73" name="Google Shape;27173;gd90f2f3b3a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60465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52"/>
        <p:cNvGrpSpPr/>
        <p:nvPr/>
      </p:nvGrpSpPr>
      <p:grpSpPr>
        <a:xfrm>
          <a:off x="0" y="0"/>
          <a:ext cx="0" cy="0"/>
          <a:chOff x="0" y="0"/>
          <a:chExt cx="0" cy="0"/>
        </a:xfrm>
      </p:grpSpPr>
      <p:sp>
        <p:nvSpPr>
          <p:cNvPr id="27353" name="Google Shape;27353;gd9d7975308_0_2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54" name="Google Shape;27354;gd9d7975308_0_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97617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12"/>
        <p:cNvGrpSpPr/>
        <p:nvPr/>
      </p:nvGrpSpPr>
      <p:grpSpPr>
        <a:xfrm>
          <a:off x="0" y="0"/>
          <a:ext cx="0" cy="0"/>
          <a:chOff x="0" y="0"/>
          <a:chExt cx="0" cy="0"/>
        </a:xfrm>
      </p:grpSpPr>
      <p:sp>
        <p:nvSpPr>
          <p:cNvPr id="27413" name="Google Shape;27413;gd9d7975308_0_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14" name="Google Shape;27414;gd9d7975308_0_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23871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04"/>
        <p:cNvGrpSpPr/>
        <p:nvPr/>
      </p:nvGrpSpPr>
      <p:grpSpPr>
        <a:xfrm>
          <a:off x="0" y="0"/>
          <a:ext cx="0" cy="0"/>
          <a:chOff x="0" y="0"/>
          <a:chExt cx="0" cy="0"/>
        </a:xfrm>
      </p:grpSpPr>
      <p:sp>
        <p:nvSpPr>
          <p:cNvPr id="27405" name="Google Shape;27405;gd9d7975308_0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06" name="Google Shape;27406;gd9d7975308_0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80573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94"/>
        <p:cNvGrpSpPr/>
        <p:nvPr/>
      </p:nvGrpSpPr>
      <p:grpSpPr>
        <a:xfrm>
          <a:off x="0" y="0"/>
          <a:ext cx="0" cy="0"/>
          <a:chOff x="0" y="0"/>
          <a:chExt cx="0" cy="0"/>
        </a:xfrm>
      </p:grpSpPr>
      <p:sp>
        <p:nvSpPr>
          <p:cNvPr id="27295" name="Google Shape;27295;gd9d7975308_0_1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96" name="Google Shape;27296;gd9d7975308_0_1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5744668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8"/>
        <p:cNvGrpSpPr/>
        <p:nvPr/>
      </p:nvGrpSpPr>
      <p:grpSpPr>
        <a:xfrm>
          <a:off x="0" y="0"/>
          <a:ext cx="0" cy="0"/>
          <a:chOff x="0" y="0"/>
          <a:chExt cx="0" cy="0"/>
        </a:xfrm>
      </p:grpSpPr>
      <p:sp>
        <p:nvSpPr>
          <p:cNvPr id="9" name="Google Shape;9;p2"/>
          <p:cNvSpPr/>
          <p:nvPr/>
        </p:nvSpPr>
        <p:spPr>
          <a:xfrm>
            <a:off x="2754350" y="742876"/>
            <a:ext cx="3494100" cy="349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a:off x="468844" y="147364"/>
            <a:ext cx="8350008" cy="4685127"/>
            <a:chOff x="238400" y="851425"/>
            <a:chExt cx="7143475" cy="4008150"/>
          </a:xfrm>
        </p:grpSpPr>
        <p:sp>
          <p:nvSpPr>
            <p:cNvPr id="11" name="Google Shape;11;p2"/>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 name="Google Shape;1133;p2"/>
          <p:cNvSpPr txBox="1">
            <a:spLocks noGrp="1"/>
          </p:cNvSpPr>
          <p:nvPr>
            <p:ph type="ctrTitle"/>
          </p:nvPr>
        </p:nvSpPr>
        <p:spPr>
          <a:xfrm rot="-178">
            <a:off x="1624481" y="1218467"/>
            <a:ext cx="5804400" cy="2180400"/>
          </a:xfrm>
          <a:prstGeom prst="rect">
            <a:avLst/>
          </a:prstGeom>
          <a:effectLst>
            <a:outerShdw dist="57150" dir="1500000" algn="bl" rotWithShape="0">
              <a:srgbClr val="463725"/>
            </a:outerShdw>
          </a:effectLst>
        </p:spPr>
        <p:txBody>
          <a:bodyPr spcFirstLastPara="1" wrap="square" lIns="91425" tIns="91425" rIns="91425" bIns="91425" anchor="ctr" anchorCtr="0">
            <a:noAutofit/>
          </a:bodyPr>
          <a:lstStyle>
            <a:lvl1pPr lvl="0" algn="ctr">
              <a:lnSpc>
                <a:spcPct val="90000"/>
              </a:lnSpc>
              <a:spcBef>
                <a:spcPts val="0"/>
              </a:spcBef>
              <a:spcAft>
                <a:spcPts val="0"/>
              </a:spcAft>
              <a:buClr>
                <a:srgbClr val="191919"/>
              </a:buClr>
              <a:buSzPts val="5200"/>
              <a:buNone/>
              <a:defRPr sz="8500">
                <a:solidFill>
                  <a:srgbClr val="D05D46"/>
                </a:solidFill>
                <a:latin typeface="Galada"/>
                <a:ea typeface="Galada"/>
                <a:cs typeface="Galada"/>
                <a:sym typeface="Galada"/>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34" name="Google Shape;1134;p2"/>
          <p:cNvSpPr txBox="1">
            <a:spLocks noGrp="1"/>
          </p:cNvSpPr>
          <p:nvPr>
            <p:ph type="subTitle" idx="1"/>
          </p:nvPr>
        </p:nvSpPr>
        <p:spPr>
          <a:xfrm rot="-62936">
            <a:off x="2392433" y="3598946"/>
            <a:ext cx="4359130" cy="409269"/>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solidFill>
                  <a:srgbClr val="463725"/>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35" name="Google Shape;1135;p2"/>
          <p:cNvSpPr/>
          <p:nvPr/>
        </p:nvSpPr>
        <p:spPr>
          <a:xfrm>
            <a:off x="-4765" y="-10"/>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817500" y="529200"/>
            <a:ext cx="7509000" cy="4085100"/>
          </a:xfrm>
          <a:prstGeom prst="rect">
            <a:avLst/>
          </a:prstGeom>
          <a:no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p:cSld name="BLANK_1_1_1_2">
    <p:bg>
      <p:bgPr>
        <a:solidFill>
          <a:schemeClr val="dk2"/>
        </a:solidFill>
        <a:effectLst/>
      </p:bgPr>
    </p:bg>
    <p:spTree>
      <p:nvGrpSpPr>
        <p:cNvPr id="1" name="Shape 13564"/>
        <p:cNvGrpSpPr/>
        <p:nvPr/>
      </p:nvGrpSpPr>
      <p:grpSpPr>
        <a:xfrm>
          <a:off x="0" y="0"/>
          <a:ext cx="0" cy="0"/>
          <a:chOff x="0" y="0"/>
          <a:chExt cx="0" cy="0"/>
        </a:xfrm>
      </p:grpSpPr>
      <p:sp>
        <p:nvSpPr>
          <p:cNvPr id="13565" name="Google Shape;13565;p14"/>
          <p:cNvSpPr/>
          <p:nvPr/>
        </p:nvSpPr>
        <p:spPr>
          <a:xfrm>
            <a:off x="325150" y="208107"/>
            <a:ext cx="8493600" cy="4727400"/>
          </a:xfrm>
          <a:prstGeom prst="rect">
            <a:avLst/>
          </a:prstGeom>
          <a:no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4"/>
          <p:cNvSpPr/>
          <p:nvPr/>
        </p:nvSpPr>
        <p:spPr>
          <a:xfrm>
            <a:off x="461906" y="351005"/>
            <a:ext cx="8220000" cy="4441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67" name="Google Shape;13567;p14"/>
          <p:cNvGrpSpPr/>
          <p:nvPr/>
        </p:nvGrpSpPr>
        <p:grpSpPr>
          <a:xfrm>
            <a:off x="468844" y="147364"/>
            <a:ext cx="8350008" cy="4685127"/>
            <a:chOff x="238400" y="851425"/>
            <a:chExt cx="7143475" cy="4008150"/>
          </a:xfrm>
        </p:grpSpPr>
        <p:sp>
          <p:nvSpPr>
            <p:cNvPr id="13568" name="Google Shape;13568;p14"/>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14"/>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4"/>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4"/>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4"/>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4"/>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4"/>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4"/>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4"/>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4"/>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4"/>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4"/>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4"/>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4"/>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4"/>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4"/>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4"/>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4"/>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4"/>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4"/>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4"/>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4"/>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4"/>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4"/>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4"/>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4"/>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4"/>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4"/>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4"/>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4"/>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4"/>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4"/>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4"/>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4"/>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4"/>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4"/>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4"/>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4"/>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4"/>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4"/>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4"/>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4"/>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4"/>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4"/>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4"/>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4"/>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4"/>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4"/>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4"/>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4"/>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4"/>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4"/>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4"/>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4"/>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4"/>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4"/>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4"/>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4"/>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4"/>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4"/>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4"/>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4"/>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4"/>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4"/>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4"/>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4"/>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14"/>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4"/>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4"/>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4"/>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4"/>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4"/>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4"/>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4"/>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4"/>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4"/>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4"/>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4"/>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4"/>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4"/>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4"/>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4"/>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4"/>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4"/>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4"/>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4"/>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4"/>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4"/>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4"/>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4"/>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4"/>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14"/>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4"/>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4"/>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4"/>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4"/>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4"/>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4"/>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4"/>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4"/>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4"/>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4"/>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4"/>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4"/>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14"/>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4"/>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4"/>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4"/>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4"/>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4"/>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4"/>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4"/>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4"/>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4"/>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4"/>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4"/>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4"/>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14"/>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4"/>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4"/>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4"/>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4"/>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4"/>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4"/>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4"/>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4"/>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4"/>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4"/>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4"/>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4"/>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4"/>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14"/>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4"/>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4"/>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4"/>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4"/>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4"/>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4"/>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4"/>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4"/>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4"/>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4"/>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4"/>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4"/>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4"/>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4"/>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4"/>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4"/>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4"/>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4"/>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4"/>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4"/>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4"/>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4"/>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4"/>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4"/>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4"/>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4"/>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4"/>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4"/>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4"/>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4"/>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4"/>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4"/>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4"/>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4"/>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4"/>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4"/>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4"/>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14"/>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4"/>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4"/>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4"/>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4"/>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4"/>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4"/>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4"/>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4"/>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4"/>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4"/>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4"/>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4"/>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4"/>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14"/>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4"/>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4"/>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4"/>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4"/>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4"/>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4"/>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4"/>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4"/>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4"/>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4"/>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4"/>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4"/>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4"/>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4"/>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4"/>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4"/>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4"/>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14"/>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14"/>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14"/>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4"/>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14"/>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14"/>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4"/>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14"/>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14"/>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14"/>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4"/>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4"/>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14"/>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14"/>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4"/>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4"/>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14"/>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14"/>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4"/>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4"/>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4"/>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4"/>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4"/>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14"/>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14"/>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4"/>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4"/>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4"/>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4"/>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4"/>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14"/>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4"/>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4"/>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4"/>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4"/>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4"/>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14"/>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4"/>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4"/>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4"/>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4"/>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14"/>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14"/>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4"/>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4"/>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4"/>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4"/>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4"/>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4"/>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4"/>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4"/>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14"/>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14"/>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4"/>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14"/>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14"/>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4"/>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14"/>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14"/>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4"/>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4"/>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4"/>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4"/>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14"/>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14"/>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4"/>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4"/>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4"/>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4"/>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4"/>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14"/>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14"/>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14"/>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14"/>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14"/>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14"/>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4"/>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14"/>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14"/>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4"/>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14"/>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14"/>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4"/>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4"/>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4"/>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14"/>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14"/>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4"/>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4"/>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4"/>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4"/>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4"/>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4"/>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14"/>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4"/>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4"/>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4"/>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14"/>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14"/>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14"/>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14"/>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14"/>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14"/>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4"/>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4"/>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4"/>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4"/>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4"/>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4"/>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4"/>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4"/>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4"/>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4"/>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14"/>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14"/>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4"/>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4"/>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4"/>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4"/>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14"/>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14"/>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4"/>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4"/>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14"/>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4"/>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14"/>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4"/>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14"/>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14"/>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4"/>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4"/>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4"/>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4"/>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14"/>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14"/>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4"/>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14"/>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14"/>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4"/>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14"/>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14"/>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4"/>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4"/>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4"/>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4"/>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4"/>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14"/>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14"/>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4"/>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14"/>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14"/>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4"/>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4"/>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4"/>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4"/>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4"/>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4"/>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14"/>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14"/>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14"/>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14"/>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4"/>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4"/>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4"/>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4"/>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14"/>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14"/>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4"/>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14"/>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4"/>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4"/>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14"/>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4"/>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4"/>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14"/>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14"/>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14"/>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4"/>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4"/>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4"/>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4"/>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4"/>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14"/>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14"/>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14"/>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14"/>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14"/>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14"/>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4"/>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4"/>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4"/>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4"/>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4"/>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4"/>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4"/>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4"/>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4"/>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14"/>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14"/>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4"/>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4"/>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14"/>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14"/>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14"/>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4"/>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4"/>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14"/>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14"/>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4"/>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14"/>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14"/>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4"/>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14"/>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14"/>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4"/>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4"/>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4"/>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14"/>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14"/>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4"/>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14"/>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14"/>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4"/>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4"/>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4"/>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4"/>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4"/>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4"/>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4"/>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4"/>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4"/>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4"/>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4"/>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14"/>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14"/>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4"/>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4"/>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14"/>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4"/>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4"/>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14"/>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14"/>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4"/>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4"/>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4"/>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14"/>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4"/>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4"/>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4"/>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4"/>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4"/>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4"/>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4"/>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14"/>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14"/>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14"/>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4"/>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4"/>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4"/>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14"/>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14"/>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14"/>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14"/>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4"/>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14"/>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14"/>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4"/>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14"/>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14"/>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4"/>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4"/>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4"/>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4"/>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4"/>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4"/>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14"/>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14"/>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4"/>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4"/>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4"/>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4"/>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4"/>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4"/>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4"/>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4"/>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4"/>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14"/>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4"/>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4"/>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4"/>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4"/>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4"/>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4"/>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4"/>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4"/>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4"/>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4"/>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4"/>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4"/>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4"/>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14"/>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14"/>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14"/>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4"/>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4"/>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4"/>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4"/>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14"/>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14"/>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14"/>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4"/>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4"/>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4"/>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4"/>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14"/>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4"/>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14"/>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14"/>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14"/>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4"/>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4"/>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14"/>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14"/>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14"/>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4"/>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4"/>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4"/>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4"/>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4"/>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4"/>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4"/>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4"/>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4"/>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14"/>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14"/>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4"/>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4"/>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4"/>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4"/>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4"/>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14"/>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14"/>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14"/>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14"/>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4"/>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4"/>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4"/>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4"/>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14"/>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14"/>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4"/>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14"/>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14"/>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4"/>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14"/>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14"/>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4"/>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4"/>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4"/>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4"/>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4"/>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4"/>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4"/>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4"/>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4"/>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4"/>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14"/>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4"/>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4"/>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4"/>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4"/>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14"/>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14"/>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4"/>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4"/>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4"/>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14"/>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14"/>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4"/>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4"/>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4"/>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4"/>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4"/>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4"/>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4"/>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4"/>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4"/>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4"/>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4"/>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4"/>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14"/>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14"/>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4"/>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4"/>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14"/>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4"/>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14"/>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14"/>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4"/>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4"/>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14"/>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14"/>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4"/>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4"/>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4"/>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4"/>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14"/>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4"/>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4"/>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4"/>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4"/>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4"/>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14"/>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14"/>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4"/>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14"/>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14"/>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4"/>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4"/>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14"/>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14"/>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14"/>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4"/>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4"/>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4"/>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14"/>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14"/>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4"/>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4"/>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4"/>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4"/>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4"/>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14"/>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14"/>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4"/>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4"/>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4"/>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4"/>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4"/>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14"/>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14"/>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14"/>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4"/>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14"/>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14"/>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4"/>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4"/>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4"/>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4"/>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4"/>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14"/>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14"/>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4"/>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4"/>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4"/>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4"/>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14"/>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14"/>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14"/>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14"/>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14"/>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14"/>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14"/>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14"/>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4"/>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4"/>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4"/>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4"/>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4"/>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14"/>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14"/>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4"/>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4"/>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4"/>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14"/>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14"/>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4"/>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4"/>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14"/>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14"/>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4"/>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4"/>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14"/>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14"/>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14"/>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4"/>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4"/>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14"/>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14"/>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4"/>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4"/>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4"/>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14"/>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14"/>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4"/>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4"/>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4"/>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14"/>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14"/>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14"/>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4"/>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4"/>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4"/>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4"/>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4"/>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14"/>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14"/>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4"/>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4"/>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14"/>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14"/>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4"/>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14"/>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14"/>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14"/>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14"/>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4"/>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4"/>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14"/>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14"/>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4"/>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4"/>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14"/>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14"/>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14"/>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4"/>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14"/>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4"/>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14"/>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14"/>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4"/>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14"/>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14"/>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14"/>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4"/>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4"/>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14"/>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4"/>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14"/>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14"/>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4"/>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4"/>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4"/>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4"/>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4"/>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14"/>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14"/>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4"/>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14"/>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14"/>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4"/>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14"/>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14"/>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14"/>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14"/>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14"/>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4"/>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14"/>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14"/>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4"/>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14"/>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14"/>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4"/>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4"/>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4"/>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4"/>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14"/>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14"/>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4"/>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14"/>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14"/>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4"/>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14"/>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14"/>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14"/>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4"/>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14"/>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14"/>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4"/>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4"/>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14"/>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14"/>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14"/>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4"/>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14"/>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4"/>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14"/>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14"/>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4"/>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14"/>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14"/>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14"/>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4"/>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4"/>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4"/>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4"/>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14"/>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14"/>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14"/>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4"/>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4"/>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14"/>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14"/>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4"/>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4"/>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14"/>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14"/>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4"/>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4"/>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14"/>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14"/>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4"/>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4"/>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14"/>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14"/>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4"/>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4"/>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4"/>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14"/>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14"/>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4"/>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4"/>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14"/>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14"/>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14"/>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14"/>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14"/>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4"/>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4"/>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4"/>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14"/>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14"/>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4"/>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4"/>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14"/>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14"/>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4"/>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4"/>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4"/>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4"/>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14"/>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14"/>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14"/>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14"/>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4"/>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4"/>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4"/>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4"/>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14"/>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14"/>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4"/>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14"/>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14"/>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14"/>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14"/>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4"/>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4"/>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4"/>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4"/>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4"/>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4"/>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14"/>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14"/>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4"/>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4"/>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4"/>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4"/>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4"/>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14"/>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14"/>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4"/>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4"/>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4"/>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4"/>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14"/>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14"/>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4"/>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4"/>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4"/>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4"/>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4"/>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14"/>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14"/>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14"/>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14"/>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4"/>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14"/>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14"/>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4"/>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4"/>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4"/>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4"/>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4"/>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4"/>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4"/>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4"/>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4"/>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4"/>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4"/>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4"/>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4"/>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4"/>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14"/>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14"/>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14"/>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14"/>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4"/>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4"/>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4"/>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4"/>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4"/>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4"/>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14"/>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14"/>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14"/>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14"/>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4"/>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4"/>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14"/>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14"/>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4"/>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4"/>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14"/>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14"/>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4"/>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4"/>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14"/>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14"/>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4"/>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4"/>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14"/>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4"/>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4"/>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4"/>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14"/>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4"/>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14"/>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14"/>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4"/>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14"/>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14"/>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14"/>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4"/>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4"/>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14"/>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14"/>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4"/>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4"/>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14"/>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14"/>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4"/>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4"/>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4"/>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14"/>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4"/>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4"/>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4"/>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4"/>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4"/>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14"/>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14"/>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14"/>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14"/>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14"/>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14"/>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14"/>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14"/>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4"/>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4"/>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4"/>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14"/>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14"/>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4"/>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4"/>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4"/>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14"/>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14"/>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4"/>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4"/>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14"/>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14"/>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14"/>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14"/>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14"/>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14"/>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4"/>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14"/>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14"/>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4"/>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4"/>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14"/>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14"/>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4"/>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14"/>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14"/>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14"/>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4"/>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4"/>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14"/>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14"/>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4"/>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14"/>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14"/>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4"/>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4"/>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4"/>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4"/>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14"/>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14"/>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14"/>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14"/>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4"/>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14"/>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14"/>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4"/>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4"/>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4"/>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4"/>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14"/>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4"/>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14"/>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14"/>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4"/>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4"/>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14"/>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14"/>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14"/>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14"/>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14"/>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4"/>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4"/>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4"/>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14"/>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14"/>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4"/>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4"/>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4"/>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4"/>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4"/>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4"/>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14"/>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14"/>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4"/>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4"/>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4"/>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4"/>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4"/>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4"/>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14"/>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4"/>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4"/>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4"/>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4"/>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4"/>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14"/>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4"/>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4"/>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4"/>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14"/>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4"/>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4"/>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4"/>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4"/>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4"/>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4"/>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4"/>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4"/>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4"/>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4"/>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4"/>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14"/>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4"/>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14"/>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14"/>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4"/>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4"/>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4"/>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4"/>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4"/>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4"/>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4"/>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14"/>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4"/>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4"/>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4"/>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4"/>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14"/>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14"/>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4"/>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4"/>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4"/>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4"/>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4"/>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4"/>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4"/>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4"/>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4"/>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4"/>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4"/>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14"/>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4"/>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4"/>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4"/>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14"/>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14"/>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14"/>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14"/>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4"/>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4"/>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4"/>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14"/>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4"/>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4"/>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14"/>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14"/>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4"/>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4"/>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4"/>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14"/>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4"/>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4"/>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0" name="Google Shape;14690;p14"/>
          <p:cNvSpPr txBox="1">
            <a:spLocks noGrp="1"/>
          </p:cNvSpPr>
          <p:nvPr>
            <p:ph type="title"/>
          </p:nvPr>
        </p:nvSpPr>
        <p:spPr>
          <a:xfrm>
            <a:off x="862250" y="2423325"/>
            <a:ext cx="2052000" cy="5277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691" name="Google Shape;14691;p14"/>
          <p:cNvSpPr txBox="1">
            <a:spLocks noGrp="1"/>
          </p:cNvSpPr>
          <p:nvPr>
            <p:ph type="subTitle" idx="1"/>
          </p:nvPr>
        </p:nvSpPr>
        <p:spPr>
          <a:xfrm>
            <a:off x="720000" y="2828252"/>
            <a:ext cx="2336400" cy="77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692" name="Google Shape;14692;p14"/>
          <p:cNvSpPr txBox="1">
            <a:spLocks noGrp="1"/>
          </p:cNvSpPr>
          <p:nvPr>
            <p:ph type="title" idx="2"/>
          </p:nvPr>
        </p:nvSpPr>
        <p:spPr>
          <a:xfrm>
            <a:off x="3546000" y="2423325"/>
            <a:ext cx="2052000" cy="5277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693" name="Google Shape;14693;p14"/>
          <p:cNvSpPr txBox="1">
            <a:spLocks noGrp="1"/>
          </p:cNvSpPr>
          <p:nvPr>
            <p:ph type="subTitle" idx="3"/>
          </p:nvPr>
        </p:nvSpPr>
        <p:spPr>
          <a:xfrm>
            <a:off x="3403800" y="2828252"/>
            <a:ext cx="2336400" cy="77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694" name="Google Shape;14694;p14"/>
          <p:cNvSpPr txBox="1">
            <a:spLocks noGrp="1"/>
          </p:cNvSpPr>
          <p:nvPr>
            <p:ph type="title" idx="4"/>
          </p:nvPr>
        </p:nvSpPr>
        <p:spPr>
          <a:xfrm>
            <a:off x="6229800" y="2423325"/>
            <a:ext cx="2052000" cy="5277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4695" name="Google Shape;14695;p14"/>
          <p:cNvSpPr txBox="1">
            <a:spLocks noGrp="1"/>
          </p:cNvSpPr>
          <p:nvPr>
            <p:ph type="subTitle" idx="5"/>
          </p:nvPr>
        </p:nvSpPr>
        <p:spPr>
          <a:xfrm>
            <a:off x="6087600" y="2828252"/>
            <a:ext cx="2336400" cy="77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696" name="Google Shape;14696;p14"/>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rgbClr val="EDED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4"/>
          <p:cNvSpPr txBox="1">
            <a:spLocks noGrp="1"/>
          </p:cNvSpPr>
          <p:nvPr>
            <p:ph type="title" idx="6"/>
          </p:nvPr>
        </p:nvSpPr>
        <p:spPr>
          <a:xfrm>
            <a:off x="720000" y="445025"/>
            <a:ext cx="7704000" cy="707400"/>
          </a:xfrm>
          <a:prstGeom prst="rect">
            <a:avLst/>
          </a:prstGeom>
          <a:effectLst>
            <a:outerShdw dist="28575" dir="366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four columns">
  <p:cSld name="BLANK_1_1_1_1">
    <p:bg>
      <p:bgPr>
        <a:solidFill>
          <a:schemeClr val="dk2"/>
        </a:solidFill>
        <a:effectLst/>
      </p:bgPr>
    </p:bg>
    <p:spTree>
      <p:nvGrpSpPr>
        <p:cNvPr id="1" name="Shape 14698"/>
        <p:cNvGrpSpPr/>
        <p:nvPr/>
      </p:nvGrpSpPr>
      <p:grpSpPr>
        <a:xfrm>
          <a:off x="0" y="0"/>
          <a:ext cx="0" cy="0"/>
          <a:chOff x="0" y="0"/>
          <a:chExt cx="0" cy="0"/>
        </a:xfrm>
      </p:grpSpPr>
      <p:sp>
        <p:nvSpPr>
          <p:cNvPr id="14699" name="Google Shape;14699;p15"/>
          <p:cNvSpPr/>
          <p:nvPr/>
        </p:nvSpPr>
        <p:spPr>
          <a:xfrm>
            <a:off x="-89" y="-35506"/>
            <a:ext cx="9144179" cy="5214513"/>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5"/>
          <p:cNvSpPr/>
          <p:nvPr/>
        </p:nvSpPr>
        <p:spPr>
          <a:xfrm>
            <a:off x="356375" y="293975"/>
            <a:ext cx="8280900" cy="43797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01" name="Google Shape;14701;p15"/>
          <p:cNvGrpSpPr/>
          <p:nvPr/>
        </p:nvGrpSpPr>
        <p:grpSpPr>
          <a:xfrm>
            <a:off x="468844" y="147364"/>
            <a:ext cx="8350008" cy="4685127"/>
            <a:chOff x="238400" y="851425"/>
            <a:chExt cx="7143475" cy="4008150"/>
          </a:xfrm>
        </p:grpSpPr>
        <p:sp>
          <p:nvSpPr>
            <p:cNvPr id="14702" name="Google Shape;14702;p15"/>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5"/>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5"/>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5"/>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5"/>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5"/>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5"/>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5"/>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15"/>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15"/>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5"/>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5"/>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5"/>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5"/>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5"/>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5"/>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15"/>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5"/>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5"/>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5"/>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5"/>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5"/>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5"/>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5"/>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5"/>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5"/>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5"/>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15"/>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15"/>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15"/>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5"/>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5"/>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5"/>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15"/>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15"/>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15"/>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5"/>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5"/>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5"/>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5"/>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5"/>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15"/>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15"/>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5"/>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5"/>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5"/>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5"/>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15"/>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15"/>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5"/>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5"/>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5"/>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15"/>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15"/>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5"/>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5"/>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5"/>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5"/>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5"/>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5"/>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5"/>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15"/>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15"/>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5"/>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5"/>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5"/>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5"/>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5"/>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5"/>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5"/>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5"/>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5"/>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5"/>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5"/>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5"/>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5"/>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15"/>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15"/>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15"/>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5"/>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15"/>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5"/>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5"/>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5"/>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5"/>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5"/>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5"/>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5"/>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5"/>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5"/>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15"/>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5"/>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5"/>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5"/>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5"/>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5"/>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15"/>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15"/>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5"/>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15"/>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15"/>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15"/>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15"/>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15"/>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15"/>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5"/>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15"/>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15"/>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15"/>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15"/>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15"/>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15"/>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15"/>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15"/>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15"/>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5"/>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5"/>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15"/>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15"/>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15"/>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15"/>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5"/>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15"/>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15"/>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15"/>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5"/>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5"/>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5"/>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5"/>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5"/>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15"/>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5"/>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5"/>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5"/>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5"/>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15"/>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15"/>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5"/>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15"/>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15"/>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15"/>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15"/>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5"/>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5"/>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5"/>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5"/>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15"/>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15"/>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15"/>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5"/>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5"/>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5"/>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5"/>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5"/>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5"/>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5"/>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5"/>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15"/>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15"/>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5"/>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5"/>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5"/>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5"/>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15"/>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15"/>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5"/>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5"/>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15"/>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15"/>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5"/>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15"/>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15"/>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15"/>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15"/>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5"/>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15"/>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15"/>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15"/>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15"/>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15"/>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15"/>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15"/>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15"/>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5"/>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5"/>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5"/>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5"/>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15"/>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5"/>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5"/>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15"/>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15"/>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5"/>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15"/>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15"/>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15"/>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5"/>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15"/>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15"/>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5"/>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15"/>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15"/>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15"/>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5"/>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15"/>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15"/>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15"/>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15"/>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15"/>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15"/>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15"/>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15"/>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15"/>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15"/>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15"/>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15"/>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15"/>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15"/>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5"/>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15"/>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5"/>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5"/>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15"/>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15"/>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5"/>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5"/>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15"/>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15"/>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15"/>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15"/>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5"/>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15"/>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15"/>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5"/>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5"/>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5"/>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15"/>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15"/>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15"/>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15"/>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5"/>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5"/>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5"/>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5"/>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15"/>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15"/>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5"/>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5"/>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15"/>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5"/>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5"/>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5"/>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5"/>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15"/>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15"/>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5"/>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5"/>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5"/>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5"/>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5"/>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5"/>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5"/>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5"/>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5"/>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5"/>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5"/>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5"/>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5"/>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15"/>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15"/>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5"/>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5"/>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5"/>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5"/>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15"/>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5"/>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15"/>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5"/>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5"/>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5"/>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5"/>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5"/>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5"/>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15"/>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5"/>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5"/>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5"/>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5"/>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5"/>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5"/>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15"/>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15"/>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5"/>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5"/>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5"/>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5"/>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15"/>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5"/>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5"/>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5"/>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5"/>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5"/>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5"/>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5"/>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5"/>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5"/>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5"/>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5"/>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5"/>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5"/>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5"/>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5"/>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5"/>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5"/>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5"/>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5"/>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5"/>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5"/>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15"/>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15"/>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5"/>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5"/>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5"/>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5"/>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5"/>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15"/>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5"/>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5"/>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5"/>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5"/>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5"/>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5"/>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5"/>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5"/>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5"/>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5"/>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15"/>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5"/>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5"/>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5"/>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5"/>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5"/>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5"/>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15"/>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15"/>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5"/>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5"/>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5"/>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5"/>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5"/>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5"/>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5"/>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5"/>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5"/>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15"/>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5"/>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5"/>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5"/>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5"/>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5"/>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5"/>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5"/>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5"/>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5"/>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5"/>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15"/>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5"/>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5"/>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5"/>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5"/>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5"/>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5"/>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15"/>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15"/>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5"/>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5"/>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5"/>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5"/>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5"/>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15"/>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5"/>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5"/>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5"/>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5"/>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5"/>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15"/>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15"/>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5"/>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5"/>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5"/>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5"/>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5"/>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5"/>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5"/>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5"/>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5"/>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15"/>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15"/>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15"/>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5"/>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5"/>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5"/>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5"/>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5"/>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5"/>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5"/>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5"/>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5"/>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5"/>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5"/>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5"/>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15"/>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15"/>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5"/>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5"/>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5"/>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5"/>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15"/>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5"/>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5"/>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5"/>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5"/>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5"/>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5"/>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5"/>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5"/>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5"/>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5"/>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5"/>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15"/>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15"/>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15"/>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15"/>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5"/>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5"/>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5"/>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5"/>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5"/>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5"/>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5"/>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5"/>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5"/>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5"/>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5"/>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5"/>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15"/>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5"/>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5"/>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5"/>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15"/>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15"/>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15"/>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5"/>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5"/>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5"/>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5"/>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15"/>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15"/>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5"/>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5"/>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5"/>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5"/>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15"/>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15"/>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5"/>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5"/>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5"/>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5"/>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5"/>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5"/>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15"/>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15"/>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15"/>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5"/>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5"/>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15"/>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15"/>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5"/>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5"/>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15"/>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15"/>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5"/>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15"/>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15"/>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15"/>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15"/>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5"/>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5"/>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5"/>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5"/>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5"/>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5"/>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15"/>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15"/>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15"/>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15"/>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5"/>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15"/>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15"/>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15"/>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15"/>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15"/>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15"/>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5"/>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15"/>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15"/>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15"/>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15"/>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15"/>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15"/>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5"/>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5"/>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5"/>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5"/>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15"/>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15"/>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5"/>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15"/>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15"/>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5"/>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5"/>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5"/>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5"/>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5"/>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5"/>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5"/>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5"/>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15"/>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15"/>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5"/>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15"/>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15"/>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15"/>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5"/>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15"/>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15"/>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5"/>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5"/>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15"/>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5"/>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5"/>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5"/>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15"/>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15"/>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15"/>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15"/>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15"/>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15"/>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15"/>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15"/>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15"/>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5"/>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5"/>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5"/>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5"/>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5"/>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5"/>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15"/>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15"/>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15"/>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15"/>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15"/>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5"/>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5"/>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5"/>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5"/>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15"/>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15"/>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15"/>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5"/>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5"/>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5"/>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15"/>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15"/>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15"/>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5"/>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5"/>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15"/>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15"/>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5"/>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5"/>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5"/>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15"/>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15"/>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5"/>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5"/>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5"/>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15"/>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15"/>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15"/>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5"/>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5"/>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5"/>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15"/>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15"/>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15"/>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5"/>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15"/>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15"/>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15"/>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15"/>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15"/>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5"/>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5"/>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15"/>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15"/>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15"/>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15"/>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15"/>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15"/>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15"/>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15"/>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15"/>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15"/>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15"/>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15"/>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15"/>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15"/>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15"/>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15"/>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15"/>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15"/>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15"/>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5"/>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5"/>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5"/>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5"/>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5"/>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5"/>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5"/>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15"/>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15"/>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5"/>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5"/>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15"/>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15"/>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15"/>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15"/>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15"/>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15"/>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15"/>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15"/>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5"/>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5"/>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15"/>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15"/>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5"/>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5"/>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5"/>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5"/>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5"/>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15"/>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15"/>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15"/>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5"/>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15"/>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15"/>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5"/>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15"/>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15"/>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15"/>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5"/>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5"/>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5"/>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15"/>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15"/>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15"/>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15"/>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15"/>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15"/>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15"/>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15"/>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15"/>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15"/>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15"/>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15"/>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15"/>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15"/>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15"/>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15"/>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15"/>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15"/>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15"/>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15"/>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15"/>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15"/>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15"/>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15"/>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15"/>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15"/>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15"/>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15"/>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15"/>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15"/>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15"/>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15"/>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15"/>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15"/>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15"/>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15"/>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15"/>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15"/>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15"/>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15"/>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15"/>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15"/>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5"/>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5"/>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15"/>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15"/>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15"/>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15"/>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15"/>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15"/>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15"/>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15"/>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15"/>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15"/>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15"/>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15"/>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15"/>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15"/>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15"/>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15"/>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5"/>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15"/>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15"/>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15"/>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15"/>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15"/>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15"/>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15"/>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15"/>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15"/>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15"/>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15"/>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15"/>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15"/>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15"/>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5"/>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15"/>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15"/>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15"/>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15"/>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15"/>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15"/>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15"/>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15"/>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15"/>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15"/>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15"/>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15"/>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15"/>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15"/>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15"/>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15"/>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15"/>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15"/>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15"/>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15"/>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15"/>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15"/>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15"/>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15"/>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15"/>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15"/>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15"/>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15"/>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15"/>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15"/>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15"/>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15"/>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15"/>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15"/>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5"/>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15"/>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15"/>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15"/>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15"/>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15"/>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15"/>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15"/>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15"/>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15"/>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15"/>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15"/>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15"/>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15"/>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15"/>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15"/>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15"/>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15"/>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15"/>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15"/>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15"/>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15"/>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15"/>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15"/>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15"/>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15"/>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15"/>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15"/>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15"/>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15"/>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15"/>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15"/>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15"/>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15"/>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15"/>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15"/>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15"/>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15"/>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15"/>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15"/>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15"/>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15"/>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15"/>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15"/>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15"/>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15"/>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15"/>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15"/>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15"/>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15"/>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15"/>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15"/>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15"/>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15"/>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15"/>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15"/>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15"/>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15"/>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15"/>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5"/>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15"/>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15"/>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15"/>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15"/>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15"/>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15"/>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15"/>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15"/>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15"/>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15"/>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15"/>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15"/>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15"/>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15"/>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15"/>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15"/>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15"/>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15"/>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15"/>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15"/>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15"/>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15"/>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15"/>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15"/>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15"/>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15"/>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15"/>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15"/>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15"/>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15"/>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15"/>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15"/>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5"/>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15"/>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15"/>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15"/>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15"/>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15"/>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15"/>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15"/>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15"/>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15"/>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15"/>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15"/>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15"/>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15"/>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15"/>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15"/>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15"/>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15"/>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15"/>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15"/>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15"/>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15"/>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15"/>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15"/>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15"/>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15"/>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15"/>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15"/>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15"/>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5"/>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5"/>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15"/>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15"/>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15"/>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15"/>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15"/>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15"/>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15"/>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15"/>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15"/>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15"/>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15"/>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15"/>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15"/>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15"/>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15"/>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15"/>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15"/>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15"/>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15"/>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15"/>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5"/>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5"/>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15"/>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15"/>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15"/>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15"/>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15"/>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15"/>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15"/>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15"/>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15"/>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15"/>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15"/>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15"/>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15"/>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15"/>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15"/>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15"/>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15"/>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15"/>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15"/>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15"/>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15"/>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15"/>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5"/>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15"/>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15"/>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15"/>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15"/>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15"/>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15"/>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15"/>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15"/>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15"/>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15"/>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5"/>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5"/>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5"/>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15"/>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15"/>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15"/>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15"/>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15"/>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15"/>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15"/>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15"/>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5"/>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5"/>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15"/>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15"/>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15"/>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15"/>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15"/>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15"/>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15"/>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5"/>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5"/>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15"/>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15"/>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5"/>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15"/>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15"/>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15"/>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5"/>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5"/>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5"/>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5"/>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15"/>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15"/>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15"/>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15"/>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5"/>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15"/>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15"/>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15"/>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5"/>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15"/>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15"/>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15"/>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15"/>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15"/>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15"/>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15"/>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15"/>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15"/>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15"/>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15"/>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15"/>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15"/>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15"/>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15"/>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15"/>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5"/>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5"/>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15"/>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15"/>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15"/>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5"/>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5"/>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15"/>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15"/>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15"/>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15"/>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15"/>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5"/>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15"/>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15"/>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15"/>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15"/>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15"/>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15"/>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15"/>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5"/>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5"/>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5"/>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15"/>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15"/>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15"/>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15"/>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5"/>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15"/>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15"/>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15"/>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15"/>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15"/>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15"/>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15"/>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15"/>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15"/>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15"/>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15"/>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15"/>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15"/>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15"/>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15"/>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15"/>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15"/>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15"/>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15"/>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15"/>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15"/>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15"/>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15"/>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15"/>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15"/>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15"/>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15"/>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15"/>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15"/>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15"/>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15"/>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15"/>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15"/>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15"/>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15"/>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15"/>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15"/>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15"/>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15"/>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15"/>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15"/>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15"/>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15"/>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15"/>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15"/>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15"/>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15"/>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15"/>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15"/>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15"/>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15"/>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15"/>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15"/>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15"/>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15"/>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15"/>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15"/>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15"/>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15"/>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15"/>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15"/>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15"/>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15"/>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15"/>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15"/>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15"/>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15"/>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15"/>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15"/>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15"/>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15"/>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15"/>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15"/>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15"/>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15"/>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15"/>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15"/>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15"/>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15"/>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15"/>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15"/>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15"/>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15"/>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15"/>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15"/>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4" name="Google Shape;15824;p15"/>
          <p:cNvSpPr txBox="1">
            <a:spLocks noGrp="1"/>
          </p:cNvSpPr>
          <p:nvPr>
            <p:ph type="title"/>
          </p:nvPr>
        </p:nvSpPr>
        <p:spPr>
          <a:xfrm>
            <a:off x="1625150" y="1682850"/>
            <a:ext cx="2008500" cy="527700"/>
          </a:xfrm>
          <a:prstGeom prst="rect">
            <a:avLst/>
          </a:prstGeom>
          <a:effectLst>
            <a:outerShdw dist="28575" dir="390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825" name="Google Shape;15825;p15"/>
          <p:cNvSpPr txBox="1">
            <a:spLocks noGrp="1"/>
          </p:cNvSpPr>
          <p:nvPr>
            <p:ph type="subTitle" idx="1"/>
          </p:nvPr>
        </p:nvSpPr>
        <p:spPr>
          <a:xfrm>
            <a:off x="1195875" y="2087748"/>
            <a:ext cx="2867100" cy="57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26" name="Google Shape;15826;p15"/>
          <p:cNvSpPr txBox="1">
            <a:spLocks noGrp="1"/>
          </p:cNvSpPr>
          <p:nvPr>
            <p:ph type="title" idx="2"/>
          </p:nvPr>
        </p:nvSpPr>
        <p:spPr>
          <a:xfrm>
            <a:off x="5510337" y="1682850"/>
            <a:ext cx="2008500" cy="527700"/>
          </a:xfrm>
          <a:prstGeom prst="rect">
            <a:avLst/>
          </a:prstGeom>
          <a:effectLst>
            <a:outerShdw dist="28575" dir="390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827" name="Google Shape;15827;p15"/>
          <p:cNvSpPr txBox="1">
            <a:spLocks noGrp="1"/>
          </p:cNvSpPr>
          <p:nvPr>
            <p:ph type="subTitle" idx="3"/>
          </p:nvPr>
        </p:nvSpPr>
        <p:spPr>
          <a:xfrm>
            <a:off x="5081052" y="2087748"/>
            <a:ext cx="2867100" cy="57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28" name="Google Shape;15828;p15"/>
          <p:cNvSpPr txBox="1">
            <a:spLocks noGrp="1"/>
          </p:cNvSpPr>
          <p:nvPr>
            <p:ph type="title" idx="4"/>
          </p:nvPr>
        </p:nvSpPr>
        <p:spPr>
          <a:xfrm>
            <a:off x="1625150" y="3116250"/>
            <a:ext cx="2008500" cy="527700"/>
          </a:xfrm>
          <a:prstGeom prst="rect">
            <a:avLst/>
          </a:prstGeom>
          <a:effectLst>
            <a:outerShdw dist="28575" dir="390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829" name="Google Shape;15829;p15"/>
          <p:cNvSpPr txBox="1">
            <a:spLocks noGrp="1"/>
          </p:cNvSpPr>
          <p:nvPr>
            <p:ph type="subTitle" idx="5"/>
          </p:nvPr>
        </p:nvSpPr>
        <p:spPr>
          <a:xfrm>
            <a:off x="1195875" y="3521148"/>
            <a:ext cx="2867100" cy="57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30" name="Google Shape;15830;p15"/>
          <p:cNvSpPr txBox="1">
            <a:spLocks noGrp="1"/>
          </p:cNvSpPr>
          <p:nvPr>
            <p:ph type="title" idx="6"/>
          </p:nvPr>
        </p:nvSpPr>
        <p:spPr>
          <a:xfrm>
            <a:off x="5510337" y="3116250"/>
            <a:ext cx="2008500" cy="527700"/>
          </a:xfrm>
          <a:prstGeom prst="rect">
            <a:avLst/>
          </a:prstGeom>
          <a:effectLst>
            <a:outerShdw dist="28575" dir="390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5831" name="Google Shape;15831;p15"/>
          <p:cNvSpPr txBox="1">
            <a:spLocks noGrp="1"/>
          </p:cNvSpPr>
          <p:nvPr>
            <p:ph type="subTitle" idx="7"/>
          </p:nvPr>
        </p:nvSpPr>
        <p:spPr>
          <a:xfrm>
            <a:off x="5081052" y="3521148"/>
            <a:ext cx="2867100" cy="57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32" name="Google Shape;15832;p15"/>
          <p:cNvSpPr/>
          <p:nvPr/>
        </p:nvSpPr>
        <p:spPr>
          <a:xfrm>
            <a:off x="-4765" y="-10"/>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rgbClr val="EDED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15"/>
          <p:cNvSpPr txBox="1">
            <a:spLocks noGrp="1"/>
          </p:cNvSpPr>
          <p:nvPr>
            <p:ph type="title" idx="8"/>
          </p:nvPr>
        </p:nvSpPr>
        <p:spPr>
          <a:xfrm>
            <a:off x="720000" y="445025"/>
            <a:ext cx="7704000" cy="707400"/>
          </a:xfrm>
          <a:prstGeom prst="rect">
            <a:avLst/>
          </a:prstGeom>
          <a:effectLst>
            <a:outerShdw dist="19050" dir="366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six columns">
  <p:cSld name="BLANK_1_1_1_1_1">
    <p:bg>
      <p:bgPr>
        <a:solidFill>
          <a:schemeClr val="dk2"/>
        </a:solidFill>
        <a:effectLst/>
      </p:bgPr>
    </p:bg>
    <p:spTree>
      <p:nvGrpSpPr>
        <p:cNvPr id="1" name="Shape 15834"/>
        <p:cNvGrpSpPr/>
        <p:nvPr/>
      </p:nvGrpSpPr>
      <p:grpSpPr>
        <a:xfrm>
          <a:off x="0" y="0"/>
          <a:ext cx="0" cy="0"/>
          <a:chOff x="0" y="0"/>
          <a:chExt cx="0" cy="0"/>
        </a:xfrm>
      </p:grpSpPr>
      <p:sp>
        <p:nvSpPr>
          <p:cNvPr id="15835" name="Google Shape;15835;p16"/>
          <p:cNvSpPr/>
          <p:nvPr/>
        </p:nvSpPr>
        <p:spPr>
          <a:xfrm>
            <a:off x="325150" y="208107"/>
            <a:ext cx="8493600" cy="4727400"/>
          </a:xfrm>
          <a:prstGeom prst="rect">
            <a:avLst/>
          </a:prstGeom>
          <a:no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16"/>
          <p:cNvSpPr/>
          <p:nvPr/>
        </p:nvSpPr>
        <p:spPr>
          <a:xfrm>
            <a:off x="461906" y="351005"/>
            <a:ext cx="8220000" cy="4441500"/>
          </a:xfrm>
          <a:prstGeom prst="rect">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37" name="Google Shape;15837;p16"/>
          <p:cNvGrpSpPr/>
          <p:nvPr/>
        </p:nvGrpSpPr>
        <p:grpSpPr>
          <a:xfrm>
            <a:off x="468844" y="147364"/>
            <a:ext cx="8350008" cy="4685127"/>
            <a:chOff x="238400" y="851425"/>
            <a:chExt cx="7143475" cy="4008150"/>
          </a:xfrm>
        </p:grpSpPr>
        <p:sp>
          <p:nvSpPr>
            <p:cNvPr id="15838" name="Google Shape;15838;p16"/>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16"/>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16"/>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16"/>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16"/>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16"/>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16"/>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16"/>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16"/>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16"/>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16"/>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16"/>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16"/>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16"/>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16"/>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16"/>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16"/>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16"/>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16"/>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16"/>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16"/>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16"/>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16"/>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16"/>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16"/>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16"/>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16"/>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16"/>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16"/>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16"/>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16"/>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16"/>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16"/>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16"/>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16"/>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16"/>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16"/>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16"/>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16"/>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16"/>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16"/>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16"/>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16"/>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16"/>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16"/>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16"/>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16"/>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16"/>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16"/>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16"/>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16"/>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16"/>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16"/>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16"/>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16"/>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16"/>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16"/>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16"/>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16"/>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16"/>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16"/>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16"/>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16"/>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16"/>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16"/>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16"/>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16"/>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16"/>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16"/>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16"/>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16"/>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16"/>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16"/>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16"/>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16"/>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16"/>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16"/>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16"/>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16"/>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16"/>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16"/>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16"/>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16"/>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16"/>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16"/>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16"/>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16"/>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16"/>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16"/>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16"/>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16"/>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16"/>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16"/>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16"/>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16"/>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16"/>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16"/>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16"/>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16"/>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16"/>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16"/>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16"/>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16"/>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16"/>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16"/>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16"/>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16"/>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16"/>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16"/>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16"/>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16"/>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16"/>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16"/>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16"/>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16"/>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16"/>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16"/>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16"/>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16"/>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16"/>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16"/>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16"/>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16"/>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16"/>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16"/>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16"/>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16"/>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16"/>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16"/>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16"/>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16"/>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16"/>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16"/>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16"/>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16"/>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16"/>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16"/>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16"/>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16"/>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16"/>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16"/>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16"/>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16"/>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16"/>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16"/>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16"/>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16"/>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16"/>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16"/>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16"/>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16"/>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16"/>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16"/>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16"/>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16"/>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16"/>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16"/>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16"/>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16"/>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16"/>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16"/>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16"/>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16"/>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16"/>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16"/>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16"/>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16"/>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16"/>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16"/>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16"/>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16"/>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16"/>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16"/>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16"/>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16"/>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16"/>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16"/>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16"/>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16"/>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16"/>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16"/>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16"/>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16"/>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16"/>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16"/>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16"/>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16"/>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16"/>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16"/>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16"/>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16"/>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16"/>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16"/>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16"/>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16"/>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16"/>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16"/>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16"/>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16"/>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16"/>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16"/>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16"/>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16"/>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16"/>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16"/>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16"/>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16"/>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16"/>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16"/>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16"/>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16"/>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16"/>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16"/>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16"/>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16"/>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16"/>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16"/>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16"/>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16"/>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16"/>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16"/>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16"/>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16"/>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16"/>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16"/>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16"/>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16"/>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16"/>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16"/>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16"/>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16"/>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16"/>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16"/>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16"/>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16"/>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16"/>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16"/>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16"/>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16"/>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16"/>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16"/>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16"/>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16"/>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16"/>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16"/>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16"/>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16"/>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16"/>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16"/>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16"/>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16"/>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16"/>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16"/>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16"/>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16"/>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16"/>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16"/>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16"/>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16"/>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16"/>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16"/>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16"/>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16"/>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16"/>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16"/>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16"/>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16"/>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16"/>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16"/>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16"/>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16"/>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16"/>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16"/>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16"/>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16"/>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16"/>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16"/>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16"/>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16"/>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16"/>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16"/>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16"/>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16"/>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16"/>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16"/>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16"/>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16"/>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16"/>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16"/>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16"/>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16"/>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16"/>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16"/>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16"/>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16"/>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16"/>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16"/>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16"/>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16"/>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16"/>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16"/>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16"/>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16"/>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16"/>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16"/>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16"/>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16"/>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16"/>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16"/>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16"/>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16"/>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16"/>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16"/>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16"/>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16"/>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16"/>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16"/>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16"/>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16"/>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16"/>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16"/>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16"/>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16"/>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16"/>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16"/>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16"/>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16"/>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16"/>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16"/>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16"/>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16"/>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16"/>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16"/>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16"/>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16"/>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16"/>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16"/>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16"/>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16"/>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16"/>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16"/>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16"/>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16"/>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16"/>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16"/>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16"/>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16"/>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16"/>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16"/>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16"/>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16"/>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16"/>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16"/>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16"/>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16"/>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16"/>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16"/>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16"/>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16"/>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16"/>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16"/>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16"/>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16"/>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16"/>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16"/>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16"/>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16"/>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16"/>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16"/>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16"/>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16"/>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16"/>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16"/>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16"/>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16"/>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16"/>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16"/>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16"/>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16"/>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16"/>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16"/>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16"/>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16"/>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16"/>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16"/>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16"/>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16"/>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16"/>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16"/>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16"/>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16"/>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16"/>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16"/>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16"/>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16"/>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16"/>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16"/>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16"/>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16"/>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16"/>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16"/>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16"/>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16"/>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16"/>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16"/>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16"/>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16"/>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16"/>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16"/>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16"/>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16"/>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16"/>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16"/>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16"/>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16"/>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16"/>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16"/>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16"/>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16"/>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16"/>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16"/>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16"/>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16"/>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16"/>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16"/>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16"/>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16"/>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16"/>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16"/>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16"/>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16"/>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16"/>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16"/>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16"/>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16"/>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16"/>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16"/>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16"/>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16"/>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16"/>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16"/>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16"/>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16"/>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16"/>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16"/>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16"/>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16"/>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16"/>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16"/>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16"/>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16"/>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16"/>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16"/>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16"/>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16"/>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16"/>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16"/>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16"/>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16"/>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16"/>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16"/>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16"/>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16"/>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16"/>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16"/>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16"/>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16"/>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16"/>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16"/>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16"/>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16"/>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16"/>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16"/>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16"/>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16"/>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16"/>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16"/>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16"/>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16"/>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16"/>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16"/>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16"/>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16"/>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16"/>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16"/>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16"/>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16"/>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16"/>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16"/>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16"/>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16"/>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16"/>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16"/>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16"/>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16"/>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16"/>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16"/>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16"/>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16"/>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16"/>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16"/>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16"/>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16"/>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16"/>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16"/>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16"/>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16"/>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16"/>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16"/>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16"/>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16"/>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16"/>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16"/>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16"/>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16"/>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16"/>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16"/>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16"/>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16"/>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16"/>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16"/>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16"/>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16"/>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16"/>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16"/>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16"/>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16"/>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16"/>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16"/>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16"/>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16"/>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16"/>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16"/>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16"/>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16"/>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16"/>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16"/>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16"/>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16"/>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16"/>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16"/>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16"/>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16"/>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16"/>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16"/>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16"/>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16"/>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16"/>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16"/>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16"/>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16"/>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16"/>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16"/>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16"/>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16"/>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16"/>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16"/>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16"/>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16"/>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16"/>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16"/>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16"/>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16"/>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16"/>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16"/>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16"/>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16"/>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16"/>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16"/>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16"/>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16"/>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16"/>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16"/>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16"/>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16"/>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16"/>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16"/>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16"/>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16"/>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16"/>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16"/>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16"/>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16"/>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16"/>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16"/>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16"/>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16"/>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16"/>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16"/>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16"/>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16"/>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16"/>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16"/>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16"/>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16"/>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16"/>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16"/>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16"/>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16"/>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16"/>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16"/>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16"/>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16"/>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16"/>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16"/>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16"/>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16"/>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16"/>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16"/>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16"/>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16"/>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16"/>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16"/>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16"/>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16"/>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16"/>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16"/>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16"/>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16"/>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16"/>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16"/>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16"/>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16"/>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16"/>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16"/>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16"/>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16"/>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16"/>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16"/>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16"/>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16"/>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16"/>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16"/>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16"/>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16"/>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16"/>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16"/>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16"/>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16"/>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16"/>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16"/>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16"/>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16"/>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16"/>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16"/>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16"/>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16"/>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16"/>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16"/>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16"/>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16"/>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16"/>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16"/>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16"/>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16"/>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16"/>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16"/>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16"/>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16"/>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16"/>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16"/>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16"/>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16"/>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16"/>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16"/>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16"/>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16"/>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16"/>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16"/>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16"/>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16"/>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16"/>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16"/>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16"/>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16"/>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16"/>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16"/>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16"/>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16"/>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16"/>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16"/>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16"/>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16"/>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16"/>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16"/>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16"/>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16"/>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16"/>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16"/>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16"/>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16"/>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16"/>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16"/>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16"/>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16"/>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16"/>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16"/>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16"/>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16"/>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16"/>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16"/>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16"/>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16"/>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16"/>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16"/>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16"/>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16"/>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16"/>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16"/>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16"/>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16"/>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16"/>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16"/>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16"/>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16"/>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16"/>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16"/>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16"/>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16"/>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16"/>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16"/>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16"/>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16"/>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16"/>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16"/>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16"/>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16"/>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16"/>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16"/>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16"/>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16"/>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16"/>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16"/>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16"/>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16"/>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16"/>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16"/>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16"/>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16"/>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16"/>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16"/>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16"/>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16"/>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16"/>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16"/>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16"/>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16"/>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16"/>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16"/>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16"/>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16"/>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16"/>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16"/>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16"/>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16"/>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16"/>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16"/>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16"/>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16"/>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16"/>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16"/>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16"/>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16"/>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16"/>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16"/>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16"/>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16"/>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16"/>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16"/>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16"/>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16"/>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16"/>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16"/>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16"/>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16"/>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16"/>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16"/>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16"/>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16"/>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16"/>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16"/>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16"/>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16"/>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16"/>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16"/>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16"/>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16"/>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16"/>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16"/>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16"/>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16"/>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16"/>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16"/>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16"/>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16"/>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16"/>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16"/>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16"/>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16"/>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16"/>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16"/>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16"/>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16"/>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16"/>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16"/>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16"/>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16"/>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16"/>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16"/>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16"/>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16"/>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16"/>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16"/>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16"/>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16"/>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16"/>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16"/>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16"/>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16"/>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16"/>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16"/>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16"/>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16"/>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16"/>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16"/>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16"/>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16"/>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16"/>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16"/>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16"/>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16"/>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16"/>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16"/>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16"/>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16"/>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16"/>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16"/>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16"/>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16"/>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16"/>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16"/>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16"/>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16"/>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16"/>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16"/>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16"/>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16"/>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16"/>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16"/>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16"/>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16"/>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16"/>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16"/>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16"/>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16"/>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16"/>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16"/>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16"/>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16"/>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16"/>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16"/>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16"/>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16"/>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16"/>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16"/>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16"/>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16"/>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16"/>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16"/>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16"/>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16"/>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16"/>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16"/>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16"/>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16"/>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16"/>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16"/>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16"/>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16"/>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16"/>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16"/>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16"/>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16"/>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16"/>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16"/>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16"/>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16"/>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16"/>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16"/>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16"/>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16"/>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16"/>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16"/>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16"/>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16"/>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16"/>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16"/>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16"/>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16"/>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16"/>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16"/>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16"/>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16"/>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16"/>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16"/>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16"/>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16"/>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16"/>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16"/>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16"/>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16"/>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16"/>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16"/>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16"/>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16"/>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16"/>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16"/>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16"/>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16"/>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16"/>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16"/>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16"/>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16"/>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16"/>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16"/>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16"/>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16"/>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16"/>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16"/>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16"/>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16"/>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16"/>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16"/>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16"/>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16"/>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16"/>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16"/>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16"/>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16"/>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16"/>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16"/>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16"/>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16"/>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16"/>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16"/>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16"/>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16"/>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16"/>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16"/>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16"/>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16"/>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16"/>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16"/>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16"/>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16"/>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16"/>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16"/>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16"/>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16"/>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16"/>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16"/>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16"/>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16"/>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16"/>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16"/>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16"/>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16"/>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16"/>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16"/>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16"/>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16"/>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16"/>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16"/>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16"/>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16"/>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16"/>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16"/>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16"/>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16"/>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16"/>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16"/>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16"/>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16"/>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16"/>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16"/>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16"/>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16"/>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16"/>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16"/>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16"/>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16"/>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16"/>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16"/>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16"/>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16"/>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16"/>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16"/>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16"/>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16"/>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16"/>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16"/>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16"/>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16"/>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16"/>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16"/>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16"/>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16"/>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16"/>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16"/>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16"/>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16"/>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16"/>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16"/>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16"/>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16"/>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16"/>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16"/>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16"/>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16"/>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16"/>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16"/>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16"/>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16"/>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16"/>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16"/>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16"/>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16"/>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16"/>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16"/>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16"/>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16"/>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16"/>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16"/>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16"/>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16"/>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16"/>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16"/>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16"/>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16"/>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16"/>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16"/>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16"/>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16"/>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16"/>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16"/>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16"/>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16"/>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16"/>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16"/>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16"/>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16"/>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16"/>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16"/>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16"/>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16"/>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16"/>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16"/>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16"/>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16"/>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16"/>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16"/>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16"/>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16"/>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16"/>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16"/>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16"/>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16"/>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16"/>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16"/>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16"/>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16"/>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16"/>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16"/>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16"/>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16"/>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16"/>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16"/>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16"/>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16"/>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16"/>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16"/>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16"/>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16"/>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16"/>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16"/>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16"/>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16"/>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16"/>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16"/>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16"/>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16"/>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16"/>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16"/>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16"/>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16"/>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16"/>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16"/>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16"/>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16"/>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16"/>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16"/>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16"/>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16"/>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16"/>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16"/>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16"/>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16"/>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16"/>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16"/>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16"/>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16"/>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16"/>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16"/>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16"/>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16"/>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16"/>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16"/>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16"/>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16"/>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16"/>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16"/>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16"/>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60" name="Google Shape;16960;p16"/>
          <p:cNvSpPr txBox="1">
            <a:spLocks noGrp="1"/>
          </p:cNvSpPr>
          <p:nvPr>
            <p:ph type="title"/>
          </p:nvPr>
        </p:nvSpPr>
        <p:spPr>
          <a:xfrm>
            <a:off x="958925" y="1682850"/>
            <a:ext cx="1827600" cy="5277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961" name="Google Shape;16961;p16"/>
          <p:cNvSpPr txBox="1">
            <a:spLocks noGrp="1"/>
          </p:cNvSpPr>
          <p:nvPr>
            <p:ph type="subTitle" idx="1"/>
          </p:nvPr>
        </p:nvSpPr>
        <p:spPr>
          <a:xfrm>
            <a:off x="720000" y="2087761"/>
            <a:ext cx="2305500" cy="58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2" name="Google Shape;16962;p16"/>
          <p:cNvSpPr txBox="1">
            <a:spLocks noGrp="1"/>
          </p:cNvSpPr>
          <p:nvPr>
            <p:ph type="title" idx="2"/>
          </p:nvPr>
        </p:nvSpPr>
        <p:spPr>
          <a:xfrm>
            <a:off x="3619788" y="1682850"/>
            <a:ext cx="1827600" cy="5277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963" name="Google Shape;16963;p16"/>
          <p:cNvSpPr txBox="1">
            <a:spLocks noGrp="1"/>
          </p:cNvSpPr>
          <p:nvPr>
            <p:ph type="subTitle" idx="3"/>
          </p:nvPr>
        </p:nvSpPr>
        <p:spPr>
          <a:xfrm>
            <a:off x="3419271" y="2087761"/>
            <a:ext cx="2305500" cy="58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4" name="Google Shape;16964;p16"/>
          <p:cNvSpPr txBox="1">
            <a:spLocks noGrp="1"/>
          </p:cNvSpPr>
          <p:nvPr>
            <p:ph type="title" idx="4"/>
          </p:nvPr>
        </p:nvSpPr>
        <p:spPr>
          <a:xfrm>
            <a:off x="958925" y="3116250"/>
            <a:ext cx="1827600" cy="5277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965" name="Google Shape;16965;p16"/>
          <p:cNvSpPr txBox="1">
            <a:spLocks noGrp="1"/>
          </p:cNvSpPr>
          <p:nvPr>
            <p:ph type="subTitle" idx="5"/>
          </p:nvPr>
        </p:nvSpPr>
        <p:spPr>
          <a:xfrm>
            <a:off x="720000" y="3527004"/>
            <a:ext cx="2305500" cy="58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6" name="Google Shape;16966;p16"/>
          <p:cNvSpPr txBox="1">
            <a:spLocks noGrp="1"/>
          </p:cNvSpPr>
          <p:nvPr>
            <p:ph type="title" idx="6"/>
          </p:nvPr>
        </p:nvSpPr>
        <p:spPr>
          <a:xfrm>
            <a:off x="3619788" y="3116250"/>
            <a:ext cx="1827600" cy="5277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967" name="Google Shape;16967;p16"/>
          <p:cNvSpPr txBox="1">
            <a:spLocks noGrp="1"/>
          </p:cNvSpPr>
          <p:nvPr>
            <p:ph type="subTitle" idx="7"/>
          </p:nvPr>
        </p:nvSpPr>
        <p:spPr>
          <a:xfrm>
            <a:off x="3419271" y="3527004"/>
            <a:ext cx="2305500" cy="58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8" name="Google Shape;16968;p16"/>
          <p:cNvSpPr txBox="1">
            <a:spLocks noGrp="1"/>
          </p:cNvSpPr>
          <p:nvPr>
            <p:ph type="title" idx="8"/>
          </p:nvPr>
        </p:nvSpPr>
        <p:spPr>
          <a:xfrm>
            <a:off x="6357475" y="1682850"/>
            <a:ext cx="1827600" cy="5277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969" name="Google Shape;16969;p16"/>
          <p:cNvSpPr txBox="1">
            <a:spLocks noGrp="1"/>
          </p:cNvSpPr>
          <p:nvPr>
            <p:ph type="subTitle" idx="9"/>
          </p:nvPr>
        </p:nvSpPr>
        <p:spPr>
          <a:xfrm>
            <a:off x="6118549" y="2087761"/>
            <a:ext cx="2305500" cy="58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70" name="Google Shape;16970;p16"/>
          <p:cNvSpPr txBox="1">
            <a:spLocks noGrp="1"/>
          </p:cNvSpPr>
          <p:nvPr>
            <p:ph type="title" idx="13"/>
          </p:nvPr>
        </p:nvSpPr>
        <p:spPr>
          <a:xfrm>
            <a:off x="6357475" y="3116250"/>
            <a:ext cx="1827600" cy="5277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2500"/>
              <a:buNone/>
              <a:defRPr sz="2400">
                <a:solidFill>
                  <a:schemeClr val="lt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6971" name="Google Shape;16971;p16"/>
          <p:cNvSpPr txBox="1">
            <a:spLocks noGrp="1"/>
          </p:cNvSpPr>
          <p:nvPr>
            <p:ph type="subTitle" idx="14"/>
          </p:nvPr>
        </p:nvSpPr>
        <p:spPr>
          <a:xfrm>
            <a:off x="6118549" y="3527004"/>
            <a:ext cx="2305500" cy="58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72" name="Google Shape;16972;p16"/>
          <p:cNvSpPr/>
          <p:nvPr/>
        </p:nvSpPr>
        <p:spPr>
          <a:xfrm>
            <a:off x="-4765" y="-10"/>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rgbClr val="EDED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16"/>
          <p:cNvSpPr txBox="1">
            <a:spLocks noGrp="1"/>
          </p:cNvSpPr>
          <p:nvPr>
            <p:ph type="title" idx="15"/>
          </p:nvPr>
        </p:nvSpPr>
        <p:spPr>
          <a:xfrm>
            <a:off x="720000" y="445025"/>
            <a:ext cx="7704000" cy="707400"/>
          </a:xfrm>
          <a:prstGeom prst="rect">
            <a:avLst/>
          </a:prstGeom>
          <a:effectLst>
            <a:outerShdw dist="19050" dir="444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chemeClr val="dk2"/>
        </a:solidFill>
        <a:effectLst/>
      </p:bgPr>
    </p:bg>
    <p:spTree>
      <p:nvGrpSpPr>
        <p:cNvPr id="1" name="Shape 16974"/>
        <p:cNvGrpSpPr/>
        <p:nvPr/>
      </p:nvGrpSpPr>
      <p:grpSpPr>
        <a:xfrm>
          <a:off x="0" y="0"/>
          <a:ext cx="0" cy="0"/>
          <a:chOff x="0" y="0"/>
          <a:chExt cx="0" cy="0"/>
        </a:xfrm>
      </p:grpSpPr>
      <p:sp>
        <p:nvSpPr>
          <p:cNvPr id="16975" name="Google Shape;16975;p17"/>
          <p:cNvSpPr/>
          <p:nvPr/>
        </p:nvSpPr>
        <p:spPr>
          <a:xfrm>
            <a:off x="-89" y="-35506"/>
            <a:ext cx="9144179" cy="5214513"/>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17"/>
          <p:cNvSpPr/>
          <p:nvPr/>
        </p:nvSpPr>
        <p:spPr>
          <a:xfrm>
            <a:off x="356375" y="293975"/>
            <a:ext cx="8280900" cy="43797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77" name="Google Shape;16977;p17"/>
          <p:cNvGrpSpPr/>
          <p:nvPr/>
        </p:nvGrpSpPr>
        <p:grpSpPr>
          <a:xfrm>
            <a:off x="468844" y="147364"/>
            <a:ext cx="8350008" cy="4685127"/>
            <a:chOff x="238400" y="851425"/>
            <a:chExt cx="7143475" cy="4008150"/>
          </a:xfrm>
        </p:grpSpPr>
        <p:sp>
          <p:nvSpPr>
            <p:cNvPr id="16978" name="Google Shape;16978;p17"/>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17"/>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17"/>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17"/>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17"/>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17"/>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17"/>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17"/>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17"/>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17"/>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17"/>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17"/>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17"/>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17"/>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17"/>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17"/>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17"/>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17"/>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17"/>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17"/>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17"/>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17"/>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17"/>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17"/>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17"/>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17"/>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17"/>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17"/>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17"/>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17"/>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17"/>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17"/>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17"/>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17"/>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17"/>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17"/>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17"/>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17"/>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17"/>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17"/>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17"/>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17"/>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17"/>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17"/>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17"/>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17"/>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17"/>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17"/>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17"/>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17"/>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17"/>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17"/>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17"/>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17"/>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17"/>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17"/>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17"/>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17"/>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17"/>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17"/>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17"/>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17"/>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17"/>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17"/>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17"/>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17"/>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17"/>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17"/>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17"/>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17"/>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17"/>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17"/>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17"/>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17"/>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17"/>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17"/>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17"/>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17"/>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17"/>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17"/>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17"/>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17"/>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17"/>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17"/>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17"/>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17"/>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17"/>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17"/>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17"/>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17"/>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17"/>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17"/>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17"/>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17"/>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17"/>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17"/>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17"/>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17"/>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17"/>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17"/>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17"/>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17"/>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17"/>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17"/>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17"/>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17"/>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17"/>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17"/>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17"/>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17"/>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17"/>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17"/>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17"/>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17"/>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17"/>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17"/>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17"/>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17"/>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17"/>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17"/>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17"/>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17"/>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17"/>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17"/>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17"/>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17"/>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17"/>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17"/>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17"/>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17"/>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17"/>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17"/>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17"/>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17"/>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17"/>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17"/>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17"/>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17"/>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17"/>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17"/>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17"/>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17"/>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17"/>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17"/>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17"/>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17"/>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17"/>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17"/>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17"/>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17"/>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17"/>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17"/>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17"/>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17"/>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17"/>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17"/>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17"/>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17"/>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17"/>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17"/>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17"/>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17"/>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17"/>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17"/>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17"/>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17"/>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17"/>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17"/>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17"/>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17"/>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17"/>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17"/>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17"/>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17"/>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17"/>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17"/>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17"/>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17"/>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17"/>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17"/>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17"/>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17"/>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17"/>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17"/>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17"/>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17"/>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17"/>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17"/>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17"/>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17"/>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17"/>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17"/>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17"/>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17"/>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17"/>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17"/>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17"/>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17"/>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17"/>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17"/>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17"/>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17"/>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17"/>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17"/>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17"/>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17"/>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17"/>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17"/>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17"/>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17"/>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17"/>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17"/>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17"/>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17"/>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17"/>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17"/>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17"/>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17"/>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17"/>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17"/>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17"/>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17"/>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17"/>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17"/>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17"/>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17"/>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17"/>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17"/>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17"/>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17"/>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17"/>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17"/>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17"/>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17"/>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17"/>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17"/>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17"/>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17"/>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17"/>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17"/>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17"/>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17"/>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17"/>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17"/>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17"/>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17"/>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17"/>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17"/>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17"/>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17"/>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17"/>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17"/>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17"/>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17"/>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17"/>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17"/>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17"/>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17"/>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17"/>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17"/>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17"/>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17"/>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17"/>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17"/>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17"/>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17"/>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17"/>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17"/>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17"/>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17"/>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17"/>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17"/>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17"/>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17"/>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17"/>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17"/>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17"/>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17"/>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17"/>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17"/>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17"/>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17"/>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17"/>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17"/>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17"/>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17"/>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17"/>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17"/>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17"/>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17"/>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17"/>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17"/>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17"/>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17"/>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17"/>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17"/>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17"/>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17"/>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17"/>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17"/>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17"/>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17"/>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17"/>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17"/>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17"/>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17"/>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17"/>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17"/>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17"/>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17"/>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17"/>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17"/>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17"/>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17"/>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17"/>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17"/>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17"/>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17"/>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17"/>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17"/>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17"/>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17"/>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17"/>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17"/>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17"/>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17"/>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17"/>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17"/>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17"/>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17"/>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17"/>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17"/>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17"/>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17"/>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17"/>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17"/>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17"/>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17"/>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17"/>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17"/>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17"/>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17"/>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17"/>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17"/>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17"/>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17"/>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17"/>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17"/>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17"/>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17"/>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17"/>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17"/>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17"/>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17"/>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17"/>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17"/>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17"/>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17"/>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17"/>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17"/>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17"/>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17"/>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17"/>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17"/>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17"/>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17"/>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17"/>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17"/>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17"/>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17"/>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17"/>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17"/>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17"/>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17"/>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17"/>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17"/>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17"/>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17"/>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17"/>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17"/>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17"/>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17"/>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17"/>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17"/>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17"/>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17"/>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17"/>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17"/>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17"/>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17"/>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17"/>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17"/>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17"/>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17"/>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17"/>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17"/>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17"/>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17"/>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17"/>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17"/>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17"/>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17"/>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17"/>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17"/>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17"/>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17"/>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17"/>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17"/>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17"/>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17"/>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17"/>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17"/>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17"/>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17"/>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17"/>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17"/>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17"/>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17"/>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17"/>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17"/>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17"/>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17"/>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17"/>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17"/>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17"/>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17"/>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17"/>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17"/>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17"/>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17"/>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17"/>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17"/>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17"/>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17"/>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17"/>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17"/>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17"/>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17"/>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17"/>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17"/>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17"/>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17"/>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17"/>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17"/>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17"/>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17"/>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17"/>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17"/>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17"/>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17"/>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17"/>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17"/>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17"/>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17"/>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17"/>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17"/>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17"/>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17"/>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17"/>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17"/>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17"/>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17"/>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17"/>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17"/>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17"/>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17"/>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17"/>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17"/>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17"/>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17"/>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17"/>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17"/>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17"/>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17"/>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17"/>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17"/>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17"/>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17"/>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17"/>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17"/>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17"/>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17"/>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17"/>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17"/>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17"/>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17"/>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17"/>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17"/>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17"/>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17"/>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17"/>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17"/>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17"/>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17"/>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17"/>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17"/>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17"/>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17"/>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17"/>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17"/>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17"/>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17"/>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17"/>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17"/>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17"/>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17"/>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17"/>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17"/>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17"/>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17"/>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17"/>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17"/>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17"/>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17"/>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17"/>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17"/>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17"/>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17"/>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17"/>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17"/>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17"/>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17"/>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17"/>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17"/>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17"/>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17"/>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17"/>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17"/>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17"/>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17"/>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17"/>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17"/>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17"/>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17"/>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17"/>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17"/>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17"/>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17"/>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17"/>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17"/>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17"/>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17"/>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17"/>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17"/>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17"/>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17"/>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17"/>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17"/>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17"/>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17"/>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17"/>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17"/>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17"/>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17"/>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17"/>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17"/>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17"/>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17"/>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17"/>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17"/>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17"/>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17"/>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17"/>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17"/>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17"/>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17"/>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17"/>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17"/>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17"/>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17"/>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17"/>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17"/>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17"/>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17"/>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17"/>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17"/>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17"/>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17"/>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17"/>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17"/>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17"/>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17"/>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17"/>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17"/>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17"/>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17"/>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17"/>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17"/>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17"/>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17"/>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17"/>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17"/>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17"/>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17"/>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17"/>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17"/>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17"/>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17"/>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17"/>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17"/>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17"/>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17"/>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17"/>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17"/>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17"/>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17"/>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17"/>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17"/>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17"/>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17"/>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17"/>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17"/>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17"/>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17"/>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17"/>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17"/>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17"/>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17"/>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17"/>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17"/>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17"/>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17"/>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17"/>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17"/>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17"/>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17"/>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17"/>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17"/>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17"/>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17"/>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17"/>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17"/>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17"/>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17"/>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17"/>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17"/>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17"/>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17"/>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17"/>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17"/>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17"/>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17"/>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17"/>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17"/>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17"/>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17"/>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17"/>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17"/>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17"/>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17"/>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17"/>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17"/>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17"/>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17"/>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17"/>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17"/>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17"/>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17"/>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17"/>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17"/>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17"/>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17"/>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17"/>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17"/>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17"/>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17"/>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17"/>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17"/>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17"/>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17"/>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17"/>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17"/>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17"/>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17"/>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17"/>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17"/>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17"/>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17"/>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17"/>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17"/>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17"/>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17"/>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17"/>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17"/>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17"/>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17"/>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17"/>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17"/>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17"/>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17"/>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17"/>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17"/>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17"/>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17"/>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17"/>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17"/>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17"/>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17"/>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17"/>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17"/>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17"/>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17"/>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17"/>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17"/>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17"/>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17"/>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17"/>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17"/>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17"/>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17"/>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17"/>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17"/>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17"/>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17"/>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17"/>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17"/>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17"/>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17"/>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17"/>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17"/>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17"/>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17"/>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17"/>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17"/>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17"/>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17"/>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17"/>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17"/>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17"/>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17"/>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17"/>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17"/>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17"/>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17"/>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17"/>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17"/>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17"/>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17"/>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17"/>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17"/>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17"/>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17"/>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17"/>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17"/>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17"/>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17"/>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17"/>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17"/>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17"/>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17"/>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17"/>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17"/>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17"/>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17"/>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17"/>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17"/>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17"/>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17"/>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17"/>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17"/>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17"/>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17"/>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17"/>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17"/>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17"/>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17"/>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17"/>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17"/>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17"/>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17"/>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17"/>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17"/>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17"/>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17"/>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17"/>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17"/>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17"/>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17"/>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17"/>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17"/>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17"/>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17"/>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17"/>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17"/>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17"/>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17"/>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17"/>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17"/>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17"/>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17"/>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17"/>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17"/>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17"/>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17"/>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17"/>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17"/>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17"/>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17"/>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17"/>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17"/>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17"/>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17"/>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17"/>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17"/>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17"/>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17"/>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17"/>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17"/>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17"/>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17"/>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17"/>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17"/>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17"/>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17"/>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17"/>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17"/>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17"/>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17"/>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17"/>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17"/>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17"/>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17"/>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17"/>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17"/>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17"/>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17"/>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17"/>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17"/>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17"/>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17"/>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17"/>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17"/>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17"/>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17"/>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17"/>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17"/>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17"/>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17"/>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17"/>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17"/>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17"/>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17"/>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17"/>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17"/>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17"/>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17"/>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17"/>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17"/>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17"/>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17"/>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17"/>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17"/>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17"/>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17"/>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17"/>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17"/>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17"/>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17"/>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17"/>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17"/>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17"/>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17"/>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17"/>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17"/>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17"/>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17"/>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17"/>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17"/>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17"/>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17"/>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17"/>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17"/>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17"/>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17"/>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17"/>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17"/>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17"/>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17"/>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17"/>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17"/>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17"/>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17"/>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17"/>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17"/>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17"/>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17"/>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17"/>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17"/>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17"/>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17"/>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17"/>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17"/>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17"/>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17"/>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17"/>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17"/>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17"/>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17"/>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17"/>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17"/>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17"/>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17"/>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17"/>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17"/>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17"/>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17"/>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17"/>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17"/>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17"/>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17"/>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17"/>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17"/>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17"/>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17"/>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17"/>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17"/>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17"/>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17"/>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17"/>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17"/>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17"/>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17"/>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17"/>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17"/>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17"/>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17"/>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17"/>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17"/>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17"/>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17"/>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17"/>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17"/>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17"/>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17"/>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17"/>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17"/>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17"/>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17"/>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17"/>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17"/>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17"/>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17"/>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17"/>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17"/>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17"/>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17"/>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17"/>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17"/>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17"/>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17"/>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17"/>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17"/>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17"/>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17"/>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17"/>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17"/>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17"/>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17"/>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17"/>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17"/>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17"/>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17"/>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17"/>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17"/>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17"/>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17"/>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17"/>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17"/>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17"/>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17"/>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17"/>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17"/>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17"/>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17"/>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17"/>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17"/>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17"/>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17"/>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17"/>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17"/>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17"/>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17"/>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17"/>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17"/>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17"/>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17"/>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17"/>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17"/>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17"/>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17"/>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17"/>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17"/>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17"/>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17"/>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17"/>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17"/>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17"/>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17"/>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17"/>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17"/>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17"/>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17"/>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17"/>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17"/>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17"/>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17"/>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17"/>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17"/>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17"/>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17"/>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17"/>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17"/>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17"/>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17"/>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17"/>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17"/>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17"/>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17"/>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17"/>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17"/>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17"/>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17"/>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17"/>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17"/>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17"/>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17"/>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17"/>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17"/>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17"/>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17"/>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17"/>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17"/>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17"/>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17"/>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17"/>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17"/>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17"/>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17"/>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17"/>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17"/>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17"/>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17"/>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17"/>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17"/>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17"/>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17"/>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17"/>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17"/>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17"/>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17"/>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17"/>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17"/>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17"/>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17"/>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17"/>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17"/>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17"/>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17"/>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17"/>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17"/>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17"/>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17"/>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17"/>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17"/>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17"/>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17"/>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17"/>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17"/>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17"/>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17"/>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17"/>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17"/>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17"/>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17"/>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17"/>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17"/>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17"/>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17"/>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17"/>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17"/>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17"/>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17"/>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17"/>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17"/>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17"/>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17"/>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17"/>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17"/>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17"/>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17"/>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17"/>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17"/>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17"/>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17"/>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17"/>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17"/>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17"/>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17"/>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17"/>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17"/>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17"/>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17"/>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17"/>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17"/>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17"/>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17"/>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17"/>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17"/>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17"/>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17"/>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17"/>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17"/>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17"/>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17"/>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17"/>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17"/>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17"/>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17"/>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17"/>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17"/>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17"/>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17"/>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00" name="Google Shape;18100;p17"/>
          <p:cNvSpPr txBox="1">
            <a:spLocks noGrp="1"/>
          </p:cNvSpPr>
          <p:nvPr>
            <p:ph type="title" hasCustomPrompt="1"/>
          </p:nvPr>
        </p:nvSpPr>
        <p:spPr>
          <a:xfrm>
            <a:off x="1712500" y="428500"/>
            <a:ext cx="5718900" cy="828300"/>
          </a:xfrm>
          <a:prstGeom prst="rect">
            <a:avLst/>
          </a:prstGeom>
          <a:effectLst>
            <a:outerShdw dist="19050" dir="498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6200"/>
              <a:buNone/>
              <a:defRPr sz="5700">
                <a:solidFill>
                  <a:schemeClr val="lt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8101" name="Google Shape;18101;p17"/>
          <p:cNvSpPr txBox="1">
            <a:spLocks noGrp="1"/>
          </p:cNvSpPr>
          <p:nvPr>
            <p:ph type="subTitle" idx="1"/>
          </p:nvPr>
        </p:nvSpPr>
        <p:spPr>
          <a:xfrm>
            <a:off x="2659025" y="1253388"/>
            <a:ext cx="3825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102" name="Google Shape;18102;p17"/>
          <p:cNvSpPr txBox="1">
            <a:spLocks noGrp="1"/>
          </p:cNvSpPr>
          <p:nvPr>
            <p:ph type="title" idx="2" hasCustomPrompt="1"/>
          </p:nvPr>
        </p:nvSpPr>
        <p:spPr>
          <a:xfrm>
            <a:off x="1712500" y="1884642"/>
            <a:ext cx="5718900" cy="828300"/>
          </a:xfrm>
          <a:prstGeom prst="rect">
            <a:avLst/>
          </a:prstGeom>
          <a:effectLst>
            <a:outerShdw dist="19050" dir="498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6200"/>
              <a:buNone/>
              <a:defRPr sz="5700">
                <a:solidFill>
                  <a:schemeClr val="lt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8103" name="Google Shape;18103;p17"/>
          <p:cNvSpPr txBox="1">
            <a:spLocks noGrp="1"/>
          </p:cNvSpPr>
          <p:nvPr>
            <p:ph type="subTitle" idx="3"/>
          </p:nvPr>
        </p:nvSpPr>
        <p:spPr>
          <a:xfrm>
            <a:off x="2659025" y="2709530"/>
            <a:ext cx="3825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104" name="Google Shape;18104;p17"/>
          <p:cNvSpPr txBox="1">
            <a:spLocks noGrp="1"/>
          </p:cNvSpPr>
          <p:nvPr>
            <p:ph type="title" idx="4" hasCustomPrompt="1"/>
          </p:nvPr>
        </p:nvSpPr>
        <p:spPr>
          <a:xfrm>
            <a:off x="1712500" y="3340797"/>
            <a:ext cx="5718900" cy="828300"/>
          </a:xfrm>
          <a:prstGeom prst="rect">
            <a:avLst/>
          </a:prstGeom>
          <a:effectLst>
            <a:outerShdw dist="19050" dir="498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6200"/>
              <a:buNone/>
              <a:defRPr sz="5700">
                <a:solidFill>
                  <a:schemeClr val="lt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8105" name="Google Shape;18105;p17"/>
          <p:cNvSpPr txBox="1">
            <a:spLocks noGrp="1"/>
          </p:cNvSpPr>
          <p:nvPr>
            <p:ph type="subTitle" idx="5"/>
          </p:nvPr>
        </p:nvSpPr>
        <p:spPr>
          <a:xfrm>
            <a:off x="2659025" y="4165686"/>
            <a:ext cx="38259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242424"/>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106" name="Google Shape;18106;p17"/>
          <p:cNvSpPr/>
          <p:nvPr/>
        </p:nvSpPr>
        <p:spPr>
          <a:xfrm>
            <a:off x="-4765" y="-10"/>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rgbClr val="EDED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CUSTOM_2">
    <p:spTree>
      <p:nvGrpSpPr>
        <p:cNvPr id="1" name="Shape 18107"/>
        <p:cNvGrpSpPr/>
        <p:nvPr/>
      </p:nvGrpSpPr>
      <p:grpSpPr>
        <a:xfrm>
          <a:off x="0" y="0"/>
          <a:ext cx="0" cy="0"/>
          <a:chOff x="0" y="0"/>
          <a:chExt cx="0" cy="0"/>
        </a:xfrm>
      </p:grpSpPr>
      <p:sp>
        <p:nvSpPr>
          <p:cNvPr id="18108" name="Google Shape;18108;p18"/>
          <p:cNvSpPr/>
          <p:nvPr/>
        </p:nvSpPr>
        <p:spPr>
          <a:xfrm>
            <a:off x="325150" y="208107"/>
            <a:ext cx="8493600" cy="4727400"/>
          </a:xfrm>
          <a:prstGeom prst="rect">
            <a:avLst/>
          </a:prstGeom>
          <a:no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18"/>
          <p:cNvSpPr/>
          <p:nvPr/>
        </p:nvSpPr>
        <p:spPr>
          <a:xfrm>
            <a:off x="461906" y="351005"/>
            <a:ext cx="8220000" cy="4441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10" name="Google Shape;18110;p18"/>
          <p:cNvGrpSpPr/>
          <p:nvPr/>
        </p:nvGrpSpPr>
        <p:grpSpPr>
          <a:xfrm>
            <a:off x="468844" y="147364"/>
            <a:ext cx="8350008" cy="4685127"/>
            <a:chOff x="238400" y="851425"/>
            <a:chExt cx="7143475" cy="4008150"/>
          </a:xfrm>
        </p:grpSpPr>
        <p:sp>
          <p:nvSpPr>
            <p:cNvPr id="18111" name="Google Shape;18111;p18"/>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18"/>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18"/>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18"/>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18"/>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18"/>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18"/>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18"/>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18"/>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18"/>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18"/>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18"/>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18"/>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18"/>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18"/>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18"/>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18"/>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18"/>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18"/>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18"/>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18"/>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18"/>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18"/>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18"/>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18"/>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18"/>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18"/>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18"/>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18"/>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18"/>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18"/>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18"/>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18"/>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18"/>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18"/>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18"/>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18"/>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18"/>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18"/>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18"/>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18"/>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18"/>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18"/>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18"/>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18"/>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18"/>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18"/>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18"/>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18"/>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18"/>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18"/>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18"/>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18"/>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18"/>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18"/>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18"/>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18"/>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18"/>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18"/>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18"/>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18"/>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18"/>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18"/>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18"/>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18"/>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18"/>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18"/>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18"/>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18"/>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18"/>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18"/>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18"/>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18"/>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18"/>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18"/>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18"/>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18"/>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18"/>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18"/>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18"/>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18"/>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18"/>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18"/>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18"/>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18"/>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18"/>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18"/>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18"/>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18"/>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18"/>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18"/>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18"/>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18"/>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18"/>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18"/>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18"/>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18"/>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18"/>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18"/>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18"/>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18"/>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18"/>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18"/>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18"/>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18"/>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18"/>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18"/>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18"/>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18"/>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18"/>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18"/>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18"/>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18"/>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18"/>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18"/>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18"/>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18"/>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18"/>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18"/>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18"/>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18"/>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18"/>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18"/>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18"/>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18"/>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18"/>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18"/>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18"/>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18"/>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18"/>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18"/>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18"/>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18"/>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18"/>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18"/>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18"/>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18"/>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18"/>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18"/>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18"/>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18"/>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18"/>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18"/>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18"/>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18"/>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18"/>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18"/>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18"/>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18"/>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18"/>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18"/>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18"/>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18"/>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18"/>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18"/>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18"/>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18"/>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18"/>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18"/>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18"/>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18"/>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18"/>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18"/>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18"/>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18"/>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18"/>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18"/>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18"/>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18"/>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18"/>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18"/>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18"/>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18"/>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18"/>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18"/>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18"/>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18"/>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18"/>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18"/>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18"/>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18"/>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18"/>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18"/>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18"/>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18"/>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18"/>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18"/>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18"/>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18"/>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18"/>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18"/>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18"/>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18"/>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18"/>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18"/>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18"/>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18"/>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18"/>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18"/>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18"/>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18"/>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18"/>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18"/>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18"/>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18"/>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18"/>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18"/>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18"/>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18"/>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18"/>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18"/>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18"/>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18"/>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18"/>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18"/>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18"/>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18"/>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18"/>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18"/>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18"/>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18"/>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18"/>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18"/>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18"/>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18"/>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18"/>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18"/>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18"/>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18"/>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18"/>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18"/>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18"/>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18"/>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18"/>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18"/>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18"/>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18"/>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18"/>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18"/>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18"/>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18"/>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18"/>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18"/>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18"/>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18"/>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18"/>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18"/>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18"/>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18"/>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18"/>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18"/>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18"/>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18"/>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18"/>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18"/>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18"/>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18"/>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18"/>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18"/>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18"/>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18"/>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18"/>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18"/>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18"/>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18"/>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18"/>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18"/>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18"/>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18"/>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18"/>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18"/>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18"/>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18"/>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18"/>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18"/>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18"/>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18"/>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18"/>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18"/>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18"/>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18"/>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18"/>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18"/>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18"/>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18"/>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18"/>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18"/>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18"/>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18"/>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18"/>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18"/>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18"/>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18"/>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18"/>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18"/>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18"/>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18"/>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18"/>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18"/>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18"/>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18"/>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18"/>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18"/>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18"/>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18"/>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18"/>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18"/>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18"/>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18"/>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18"/>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18"/>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18"/>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18"/>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18"/>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18"/>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18"/>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18"/>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18"/>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18"/>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18"/>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18"/>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18"/>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18"/>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18"/>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18"/>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18"/>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18"/>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18"/>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18"/>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18"/>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18"/>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18"/>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18"/>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18"/>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18"/>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18"/>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18"/>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18"/>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18"/>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18"/>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18"/>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18"/>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18"/>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18"/>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18"/>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18"/>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18"/>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18"/>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18"/>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18"/>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18"/>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18"/>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18"/>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18"/>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18"/>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18"/>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18"/>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18"/>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18"/>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18"/>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18"/>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18"/>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18"/>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18"/>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18"/>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18"/>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18"/>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18"/>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18"/>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18"/>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18"/>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18"/>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18"/>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18"/>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18"/>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18"/>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18"/>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18"/>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18"/>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18"/>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18"/>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18"/>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18"/>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18"/>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18"/>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18"/>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18"/>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18"/>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18"/>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18"/>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18"/>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18"/>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18"/>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18"/>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18"/>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18"/>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18"/>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18"/>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18"/>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18"/>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18"/>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18"/>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18"/>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18"/>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18"/>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18"/>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18"/>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18"/>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18"/>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18"/>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18"/>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18"/>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18"/>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18"/>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18"/>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18"/>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18"/>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18"/>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18"/>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18"/>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18"/>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18"/>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18"/>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18"/>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18"/>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18"/>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18"/>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18"/>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18"/>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18"/>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18"/>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18"/>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18"/>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18"/>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18"/>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18"/>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18"/>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18"/>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18"/>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18"/>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18"/>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18"/>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18"/>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18"/>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18"/>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18"/>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18"/>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18"/>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18"/>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18"/>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18"/>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18"/>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18"/>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18"/>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18"/>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18"/>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18"/>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18"/>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18"/>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18"/>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18"/>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18"/>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18"/>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18"/>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18"/>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18"/>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18"/>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18"/>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18"/>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18"/>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18"/>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18"/>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18"/>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18"/>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18"/>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18"/>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18"/>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18"/>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18"/>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18"/>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18"/>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18"/>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18"/>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18"/>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18"/>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18"/>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18"/>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18"/>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18"/>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18"/>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18"/>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18"/>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18"/>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18"/>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18"/>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18"/>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18"/>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18"/>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18"/>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18"/>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18"/>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18"/>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18"/>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18"/>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18"/>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18"/>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18"/>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18"/>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18"/>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18"/>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18"/>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18"/>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18"/>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18"/>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18"/>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18"/>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18"/>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18"/>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18"/>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18"/>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18"/>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18"/>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18"/>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18"/>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18"/>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18"/>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18"/>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18"/>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18"/>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18"/>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18"/>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18"/>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18"/>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18"/>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18"/>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18"/>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18"/>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18"/>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18"/>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18"/>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18"/>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18"/>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18"/>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18"/>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18"/>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18"/>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18"/>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18"/>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18"/>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18"/>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18"/>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18"/>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18"/>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18"/>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18"/>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18"/>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18"/>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18"/>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18"/>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18"/>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18"/>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18"/>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18"/>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18"/>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18"/>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18"/>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18"/>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18"/>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18"/>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18"/>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18"/>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18"/>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18"/>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18"/>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18"/>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18"/>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18"/>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18"/>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18"/>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18"/>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18"/>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18"/>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18"/>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18"/>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18"/>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18"/>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18"/>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18"/>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18"/>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18"/>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18"/>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18"/>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18"/>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18"/>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18"/>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18"/>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18"/>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18"/>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18"/>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18"/>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18"/>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18"/>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18"/>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18"/>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18"/>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18"/>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18"/>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18"/>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18"/>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18"/>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18"/>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18"/>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18"/>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18"/>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18"/>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18"/>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18"/>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18"/>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18"/>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18"/>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18"/>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18"/>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18"/>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18"/>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18"/>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18"/>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18"/>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18"/>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18"/>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18"/>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18"/>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18"/>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18"/>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18"/>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18"/>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18"/>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18"/>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18"/>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18"/>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18"/>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18"/>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18"/>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18"/>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18"/>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18"/>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18"/>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18"/>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18"/>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18"/>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18"/>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18"/>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18"/>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18"/>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18"/>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18"/>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18"/>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18"/>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18"/>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18"/>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18"/>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18"/>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18"/>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18"/>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18"/>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18"/>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18"/>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18"/>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18"/>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18"/>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18"/>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18"/>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18"/>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18"/>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18"/>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18"/>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18"/>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18"/>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18"/>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18"/>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18"/>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18"/>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18"/>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18"/>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18"/>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18"/>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18"/>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18"/>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18"/>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18"/>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18"/>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18"/>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18"/>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18"/>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18"/>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18"/>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18"/>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18"/>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18"/>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18"/>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18"/>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18"/>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18"/>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18"/>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18"/>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18"/>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18"/>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18"/>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18"/>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18"/>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18"/>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18"/>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18"/>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18"/>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18"/>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18"/>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18"/>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18"/>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18"/>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18"/>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18"/>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18"/>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18"/>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18"/>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18"/>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18"/>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18"/>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18"/>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18"/>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18"/>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18"/>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18"/>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18"/>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18"/>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18"/>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18"/>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18"/>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18"/>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18"/>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18"/>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18"/>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18"/>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18"/>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18"/>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18"/>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18"/>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18"/>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18"/>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18"/>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18"/>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18"/>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18"/>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18"/>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18"/>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18"/>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18"/>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18"/>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18"/>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18"/>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18"/>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18"/>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18"/>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18"/>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18"/>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18"/>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18"/>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18"/>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18"/>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18"/>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18"/>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18"/>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18"/>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18"/>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18"/>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18"/>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18"/>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18"/>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18"/>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18"/>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18"/>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18"/>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18"/>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18"/>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18"/>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18"/>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18"/>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18"/>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18"/>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18"/>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18"/>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18"/>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18"/>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18"/>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18"/>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18"/>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18"/>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18"/>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18"/>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18"/>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18"/>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18"/>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18"/>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18"/>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18"/>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18"/>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18"/>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18"/>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18"/>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18"/>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18"/>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18"/>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18"/>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18"/>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18"/>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18"/>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18"/>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18"/>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18"/>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18"/>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18"/>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18"/>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18"/>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18"/>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18"/>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18"/>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18"/>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18"/>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18"/>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18"/>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18"/>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18"/>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18"/>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18"/>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18"/>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18"/>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18"/>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18"/>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18"/>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18"/>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18"/>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18"/>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18"/>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18"/>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18"/>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18"/>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18"/>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18"/>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18"/>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18"/>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18"/>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18"/>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18"/>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18"/>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18"/>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18"/>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18"/>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18"/>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18"/>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18"/>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18"/>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18"/>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18"/>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18"/>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18"/>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18"/>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18"/>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18"/>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18"/>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18"/>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18"/>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18"/>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18"/>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18"/>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18"/>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18"/>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18"/>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18"/>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18"/>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18"/>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18"/>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18"/>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18"/>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18"/>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18"/>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18"/>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18"/>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18"/>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18"/>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18"/>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18"/>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18"/>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18"/>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18"/>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18"/>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18"/>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18"/>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18"/>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18"/>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18"/>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18"/>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18"/>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18"/>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18"/>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18"/>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18"/>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18"/>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18"/>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18"/>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18"/>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18"/>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18"/>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18"/>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18"/>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18"/>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18"/>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18"/>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18"/>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18"/>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18"/>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18"/>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18"/>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18"/>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18"/>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18"/>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18"/>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18"/>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18"/>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18"/>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18"/>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18"/>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18"/>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18"/>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18"/>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18"/>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18"/>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18"/>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18"/>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18"/>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18"/>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18"/>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18"/>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18"/>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18"/>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18"/>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18"/>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18"/>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18"/>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18"/>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18"/>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18"/>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18"/>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18"/>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18"/>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18"/>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18"/>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18"/>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18"/>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18"/>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18"/>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18"/>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18"/>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18"/>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18"/>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18"/>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18"/>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18"/>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18"/>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18"/>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18"/>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18"/>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18"/>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18"/>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18"/>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18"/>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18"/>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18"/>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18"/>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18"/>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18"/>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18"/>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18"/>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18"/>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18"/>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18"/>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18"/>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18"/>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18"/>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18"/>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18"/>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18"/>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18"/>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18"/>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18"/>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18"/>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18"/>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18"/>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18"/>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18"/>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18"/>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18"/>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18"/>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18"/>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18"/>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18"/>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18"/>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18"/>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18"/>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18"/>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18"/>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18"/>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18"/>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18"/>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18"/>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18"/>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18"/>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18"/>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18"/>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18"/>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18"/>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18"/>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18"/>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18"/>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18"/>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18"/>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18"/>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18"/>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18"/>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18"/>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18"/>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18"/>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18"/>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18"/>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18"/>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18"/>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18"/>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18"/>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18"/>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18"/>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18"/>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18"/>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18"/>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18"/>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18"/>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18"/>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18"/>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18"/>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18"/>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18"/>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18"/>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18"/>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18"/>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18"/>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18"/>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18"/>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18"/>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18"/>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18"/>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18"/>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18"/>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18"/>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18"/>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18"/>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18"/>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18"/>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18"/>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18"/>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18"/>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18"/>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18"/>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18"/>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18"/>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18"/>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18"/>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18"/>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18"/>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18"/>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18"/>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18"/>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18"/>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18"/>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18"/>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18"/>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18"/>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18"/>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18"/>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18"/>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18"/>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18"/>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18"/>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18"/>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18"/>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18"/>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18"/>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18"/>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18"/>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18"/>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18"/>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18"/>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18"/>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18"/>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18"/>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18"/>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18"/>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18"/>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18"/>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18"/>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18"/>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18"/>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18"/>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18"/>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18"/>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18"/>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18"/>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18"/>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18"/>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18"/>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18"/>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18"/>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18"/>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18"/>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18"/>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18"/>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18"/>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33" name="Google Shape;19233;p18"/>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34" name="Google Shape;19234;p18"/>
          <p:cNvGrpSpPr/>
          <p:nvPr/>
        </p:nvGrpSpPr>
        <p:grpSpPr>
          <a:xfrm>
            <a:off x="468844" y="147364"/>
            <a:ext cx="8350008" cy="4685127"/>
            <a:chOff x="238400" y="851425"/>
            <a:chExt cx="7143475" cy="4008150"/>
          </a:xfrm>
        </p:grpSpPr>
        <p:sp>
          <p:nvSpPr>
            <p:cNvPr id="19235" name="Google Shape;19235;p18"/>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18"/>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18"/>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18"/>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18"/>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18"/>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18"/>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18"/>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18"/>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18"/>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18"/>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18"/>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18"/>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18"/>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18"/>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18"/>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18"/>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18"/>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18"/>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18"/>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18"/>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18"/>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18"/>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18"/>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18"/>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18"/>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18"/>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18"/>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18"/>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18"/>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18"/>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18"/>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18"/>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18"/>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18"/>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18"/>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18"/>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18"/>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18"/>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18"/>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18"/>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18"/>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18"/>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18"/>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18"/>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18"/>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18"/>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18"/>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18"/>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18"/>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18"/>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18"/>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18"/>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18"/>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18"/>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18"/>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18"/>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18"/>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18"/>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18"/>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18"/>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18"/>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18"/>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18"/>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18"/>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18"/>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18"/>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18"/>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18"/>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18"/>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18"/>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18"/>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18"/>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18"/>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18"/>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18"/>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18"/>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18"/>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18"/>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18"/>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18"/>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18"/>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18"/>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18"/>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18"/>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18"/>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18"/>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18"/>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18"/>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18"/>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18"/>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18"/>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18"/>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18"/>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18"/>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18"/>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18"/>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18"/>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18"/>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18"/>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18"/>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18"/>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18"/>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18"/>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18"/>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18"/>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18"/>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18"/>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18"/>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18"/>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18"/>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18"/>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18"/>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18"/>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18"/>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18"/>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18"/>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18"/>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18"/>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18"/>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18"/>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18"/>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18"/>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18"/>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18"/>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18"/>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18"/>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18"/>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18"/>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18"/>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18"/>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18"/>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18"/>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18"/>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18"/>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18"/>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18"/>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18"/>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18"/>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18"/>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18"/>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18"/>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18"/>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18"/>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18"/>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18"/>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18"/>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18"/>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18"/>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18"/>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18"/>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18"/>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18"/>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18"/>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18"/>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18"/>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18"/>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18"/>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18"/>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18"/>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18"/>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18"/>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18"/>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18"/>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18"/>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18"/>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18"/>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18"/>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18"/>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18"/>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18"/>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18"/>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18"/>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18"/>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18"/>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18"/>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18"/>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18"/>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18"/>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18"/>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18"/>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18"/>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18"/>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18"/>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18"/>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18"/>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18"/>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18"/>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18"/>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18"/>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18"/>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18"/>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18"/>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18"/>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18"/>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18"/>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18"/>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18"/>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18"/>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18"/>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18"/>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18"/>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18"/>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18"/>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18"/>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18"/>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18"/>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18"/>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18"/>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18"/>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18"/>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18"/>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18"/>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18"/>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18"/>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18"/>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18"/>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18"/>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18"/>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18"/>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18"/>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18"/>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18"/>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18"/>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18"/>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18"/>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18"/>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18"/>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18"/>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18"/>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18"/>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18"/>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18"/>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18"/>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18"/>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18"/>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18"/>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18"/>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18"/>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18"/>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18"/>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18"/>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18"/>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18"/>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18"/>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18"/>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18"/>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18"/>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18"/>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18"/>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18"/>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18"/>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18"/>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18"/>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18"/>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18"/>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18"/>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18"/>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18"/>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18"/>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18"/>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18"/>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18"/>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18"/>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18"/>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18"/>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18"/>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18"/>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18"/>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18"/>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18"/>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18"/>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18"/>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18"/>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18"/>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18"/>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18"/>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18"/>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18"/>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18"/>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18"/>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18"/>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18"/>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18"/>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18"/>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18"/>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18"/>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18"/>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18"/>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18"/>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18"/>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18"/>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18"/>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18"/>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18"/>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18"/>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18"/>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18"/>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18"/>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18"/>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18"/>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18"/>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18"/>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18"/>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18"/>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18"/>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18"/>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18"/>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18"/>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18"/>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18"/>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18"/>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18"/>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18"/>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18"/>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18"/>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18"/>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18"/>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18"/>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18"/>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18"/>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18"/>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18"/>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18"/>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18"/>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18"/>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18"/>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18"/>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18"/>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18"/>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18"/>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18"/>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18"/>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18"/>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18"/>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18"/>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18"/>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18"/>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18"/>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18"/>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18"/>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18"/>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18"/>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18"/>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18"/>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18"/>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18"/>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18"/>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18"/>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18"/>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18"/>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18"/>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18"/>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18"/>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18"/>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18"/>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18"/>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18"/>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18"/>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18"/>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18"/>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18"/>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18"/>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18"/>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18"/>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18"/>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18"/>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18"/>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18"/>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18"/>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18"/>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18"/>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18"/>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18"/>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18"/>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18"/>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18"/>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18"/>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18"/>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18"/>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18"/>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18"/>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18"/>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18"/>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18"/>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18"/>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18"/>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18"/>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18"/>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18"/>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18"/>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18"/>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18"/>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18"/>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18"/>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18"/>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18"/>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18"/>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18"/>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18"/>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18"/>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18"/>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18"/>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18"/>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18"/>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18"/>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18"/>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18"/>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18"/>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18"/>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18"/>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18"/>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18"/>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18"/>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18"/>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18"/>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18"/>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18"/>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18"/>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18"/>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18"/>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18"/>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18"/>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18"/>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18"/>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18"/>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18"/>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18"/>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18"/>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18"/>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18"/>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18"/>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18"/>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18"/>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18"/>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18"/>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18"/>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18"/>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18"/>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18"/>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18"/>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18"/>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18"/>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18"/>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18"/>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18"/>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18"/>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18"/>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18"/>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18"/>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18"/>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18"/>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18"/>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18"/>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18"/>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18"/>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18"/>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18"/>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18"/>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18"/>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18"/>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18"/>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18"/>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18"/>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18"/>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18"/>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18"/>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18"/>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18"/>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18"/>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18"/>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18"/>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18"/>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18"/>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18"/>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18"/>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18"/>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18"/>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18"/>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18"/>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18"/>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18"/>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18"/>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18"/>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18"/>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18"/>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18"/>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18"/>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18"/>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18"/>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18"/>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18"/>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18"/>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18"/>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18"/>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18"/>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18"/>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18"/>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18"/>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18"/>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18"/>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18"/>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18"/>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18"/>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18"/>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18"/>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18"/>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18"/>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18"/>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18"/>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18"/>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18"/>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18"/>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18"/>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18"/>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18"/>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18"/>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18"/>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18"/>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18"/>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18"/>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18"/>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18"/>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18"/>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18"/>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18"/>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18"/>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18"/>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18"/>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18"/>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18"/>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18"/>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18"/>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18"/>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18"/>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18"/>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18"/>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18"/>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18"/>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18"/>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18"/>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18"/>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18"/>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18"/>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18"/>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18"/>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18"/>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18"/>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18"/>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18"/>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18"/>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18"/>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18"/>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18"/>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18"/>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18"/>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18"/>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18"/>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18"/>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18"/>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18"/>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18"/>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18"/>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18"/>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18"/>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18"/>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18"/>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18"/>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18"/>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18"/>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18"/>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18"/>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18"/>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18"/>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18"/>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18"/>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18"/>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18"/>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18"/>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18"/>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18"/>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18"/>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18"/>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18"/>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18"/>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18"/>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18"/>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18"/>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18"/>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18"/>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18"/>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18"/>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18"/>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18"/>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18"/>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18"/>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18"/>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18"/>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18"/>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18"/>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18"/>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18"/>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18"/>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18"/>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18"/>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18"/>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18"/>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18"/>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18"/>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18"/>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18"/>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18"/>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18"/>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18"/>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18"/>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18"/>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18"/>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18"/>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18"/>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18"/>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18"/>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18"/>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18"/>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18"/>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18"/>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18"/>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18"/>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18"/>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18"/>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18"/>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18"/>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18"/>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18"/>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18"/>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18"/>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18"/>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18"/>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18"/>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18"/>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18"/>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18"/>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18"/>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18"/>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18"/>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18"/>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18"/>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18"/>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18"/>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18"/>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18"/>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18"/>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18"/>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18"/>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18"/>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18"/>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18"/>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18"/>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18"/>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18"/>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18"/>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18"/>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18"/>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18"/>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18"/>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18"/>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18"/>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18"/>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18"/>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18"/>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18"/>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18"/>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18"/>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18"/>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18"/>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18"/>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18"/>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18"/>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18"/>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18"/>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18"/>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18"/>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6" name="Google Shape;19916;p18"/>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18"/>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18"/>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18"/>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18"/>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18"/>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18"/>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18"/>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18"/>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18"/>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18"/>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18"/>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18"/>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18"/>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18"/>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18"/>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18"/>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18"/>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18"/>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18"/>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18"/>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18"/>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18"/>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18"/>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0" name="Google Shape;19940;p18"/>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1" name="Google Shape;19941;p18"/>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18"/>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18"/>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18"/>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18"/>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18"/>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18"/>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18"/>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18"/>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18"/>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18"/>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18"/>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18"/>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18"/>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18"/>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18"/>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18"/>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18"/>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18"/>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18"/>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18"/>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18"/>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18"/>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18"/>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18"/>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18"/>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18"/>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18"/>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18"/>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18"/>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18"/>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18"/>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18"/>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18"/>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18"/>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18"/>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18"/>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18"/>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18"/>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18"/>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18"/>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18"/>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18"/>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18"/>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18"/>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18"/>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18"/>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18"/>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18"/>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18"/>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18"/>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18"/>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18"/>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18"/>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18"/>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18"/>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18"/>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18"/>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18"/>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18"/>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18"/>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18"/>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18"/>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18"/>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18"/>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18"/>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18"/>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18"/>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18"/>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18"/>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18"/>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18"/>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18"/>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18"/>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18"/>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18"/>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18"/>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18"/>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18"/>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18"/>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18"/>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18"/>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18"/>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18"/>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18"/>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18"/>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7" name="Google Shape;20027;p18"/>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8" name="Google Shape;20028;p18"/>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18"/>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18"/>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18"/>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18"/>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18"/>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18"/>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18"/>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18"/>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18"/>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18"/>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18"/>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18"/>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18"/>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18"/>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18"/>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18"/>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18"/>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18"/>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18"/>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18"/>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18"/>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18"/>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18"/>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18"/>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18"/>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18"/>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18"/>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18"/>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18"/>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18"/>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18"/>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18"/>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18"/>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18"/>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18"/>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18"/>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18"/>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18"/>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18"/>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18"/>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18"/>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18"/>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18"/>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18"/>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18"/>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18"/>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18"/>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18"/>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18"/>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18"/>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18"/>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18"/>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18"/>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18"/>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18"/>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18"/>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18"/>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18"/>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18"/>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18"/>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9" name="Google Shape;20089;p18"/>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0" name="Google Shape;20090;p18"/>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18"/>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18"/>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18"/>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18"/>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18"/>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18"/>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18"/>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18"/>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18"/>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18"/>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18"/>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18"/>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18"/>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18"/>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18"/>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18"/>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18"/>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18"/>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18"/>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18"/>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18"/>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18"/>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18"/>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18"/>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18"/>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18"/>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18"/>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18"/>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18"/>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18"/>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18"/>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18"/>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18"/>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18"/>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18"/>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18"/>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18"/>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18"/>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18"/>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18"/>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18"/>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18"/>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18"/>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18"/>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18"/>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18"/>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18"/>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18"/>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18"/>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18"/>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18"/>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18"/>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18"/>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18"/>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18"/>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18"/>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18"/>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18"/>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18"/>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18"/>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18"/>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18"/>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18"/>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4" name="Google Shape;20154;p18"/>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18"/>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18"/>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18"/>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18"/>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18"/>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18"/>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18"/>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18"/>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18"/>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18"/>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18"/>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18"/>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18"/>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18"/>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18"/>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18"/>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18"/>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18"/>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18"/>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18"/>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18"/>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18"/>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18"/>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18"/>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18"/>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18"/>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18"/>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18"/>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18"/>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4" name="Google Shape;20184;p18"/>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18"/>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18"/>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18"/>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18"/>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18"/>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18"/>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18"/>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18"/>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18"/>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18"/>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18"/>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18"/>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18"/>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18"/>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18"/>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18"/>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18"/>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2" name="Google Shape;20202;p18"/>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18"/>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18"/>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18"/>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18"/>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18"/>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18"/>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18"/>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18"/>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18"/>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18"/>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18"/>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18"/>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18"/>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18"/>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18"/>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18"/>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18"/>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18"/>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18"/>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18"/>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18"/>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18"/>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18"/>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18"/>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18"/>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18"/>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18"/>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18"/>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18"/>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18"/>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18"/>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18"/>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18"/>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18"/>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18"/>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18"/>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18"/>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18"/>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18"/>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18"/>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18"/>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18"/>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18"/>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18"/>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18"/>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18"/>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18"/>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18"/>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18"/>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18"/>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18"/>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18"/>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18"/>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18"/>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18"/>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18"/>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18"/>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18"/>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18"/>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18"/>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18"/>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18"/>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18"/>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18"/>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18"/>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18"/>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18"/>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18"/>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18"/>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18"/>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18"/>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18"/>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18"/>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18"/>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18"/>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18"/>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18"/>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18"/>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18"/>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18"/>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18"/>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18"/>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18"/>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6" name="Google Shape;20286;p18"/>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18"/>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18"/>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18"/>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18"/>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18"/>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2" name="Google Shape;20292;p18"/>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18"/>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18"/>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18"/>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18"/>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18"/>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18"/>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18"/>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18"/>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18"/>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18"/>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18"/>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18"/>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18"/>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18"/>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18"/>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18"/>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18"/>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0" name="Google Shape;20310;p18"/>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1" name="Google Shape;20311;p18"/>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18"/>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18"/>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18"/>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18"/>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18"/>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18"/>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18"/>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18"/>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18"/>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18"/>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18"/>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18"/>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18"/>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18"/>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18"/>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18"/>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18"/>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18"/>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18"/>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18"/>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18"/>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18"/>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18"/>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18"/>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18"/>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18"/>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18"/>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18"/>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18"/>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18"/>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18"/>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18"/>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18"/>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18"/>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18"/>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18"/>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18"/>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18"/>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18"/>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18"/>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18"/>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18"/>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18"/>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18"/>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18"/>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57" name="Google Shape;20357;p18"/>
          <p:cNvSpPr txBox="1">
            <a:spLocks noGrp="1"/>
          </p:cNvSpPr>
          <p:nvPr>
            <p:ph type="title"/>
          </p:nvPr>
        </p:nvSpPr>
        <p:spPr>
          <a:xfrm>
            <a:off x="720000" y="445025"/>
            <a:ext cx="7704000" cy="707400"/>
          </a:xfrm>
          <a:prstGeom prst="rect">
            <a:avLst/>
          </a:prstGeom>
          <a:effectLst>
            <a:outerShdw dist="19050" dir="318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2_1">
    <p:spTree>
      <p:nvGrpSpPr>
        <p:cNvPr id="1" name="Shape 20358"/>
        <p:cNvGrpSpPr/>
        <p:nvPr/>
      </p:nvGrpSpPr>
      <p:grpSpPr>
        <a:xfrm>
          <a:off x="0" y="0"/>
          <a:ext cx="0" cy="0"/>
          <a:chOff x="0" y="0"/>
          <a:chExt cx="0" cy="0"/>
        </a:xfrm>
      </p:grpSpPr>
      <p:sp>
        <p:nvSpPr>
          <p:cNvPr id="20359" name="Google Shape;20359;p19"/>
          <p:cNvSpPr/>
          <p:nvPr/>
        </p:nvSpPr>
        <p:spPr>
          <a:xfrm>
            <a:off x="325150" y="208107"/>
            <a:ext cx="8493600" cy="4727400"/>
          </a:xfrm>
          <a:prstGeom prst="rect">
            <a:avLst/>
          </a:prstGeom>
          <a:no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19"/>
          <p:cNvSpPr/>
          <p:nvPr/>
        </p:nvSpPr>
        <p:spPr>
          <a:xfrm>
            <a:off x="461906" y="351005"/>
            <a:ext cx="8220000" cy="4441500"/>
          </a:xfrm>
          <a:prstGeom prst="rect">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61" name="Google Shape;20361;p19"/>
          <p:cNvGrpSpPr/>
          <p:nvPr/>
        </p:nvGrpSpPr>
        <p:grpSpPr>
          <a:xfrm>
            <a:off x="468844" y="147364"/>
            <a:ext cx="8350008" cy="4685127"/>
            <a:chOff x="238400" y="851425"/>
            <a:chExt cx="7143475" cy="4008150"/>
          </a:xfrm>
        </p:grpSpPr>
        <p:sp>
          <p:nvSpPr>
            <p:cNvPr id="20362" name="Google Shape;20362;p19"/>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19"/>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19"/>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19"/>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19"/>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19"/>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19"/>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19"/>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19"/>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19"/>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19"/>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19"/>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19"/>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19"/>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19"/>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19"/>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19"/>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19"/>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19"/>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19"/>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19"/>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19"/>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19"/>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19"/>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19"/>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19"/>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19"/>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9" name="Google Shape;20389;p19"/>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19"/>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19"/>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19"/>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19"/>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19"/>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19"/>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19"/>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19"/>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19"/>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19"/>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19"/>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19"/>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19"/>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19"/>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19"/>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19"/>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19"/>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7" name="Google Shape;20407;p19"/>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19"/>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19"/>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19"/>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19"/>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19"/>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19"/>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19"/>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19"/>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19"/>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19"/>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19"/>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19"/>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19"/>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19"/>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19"/>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19"/>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19"/>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19"/>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19"/>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19"/>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19"/>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19"/>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19"/>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19"/>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19"/>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19"/>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19"/>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19"/>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19"/>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19"/>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19"/>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19"/>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19"/>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19"/>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19"/>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19"/>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19"/>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19"/>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19"/>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19"/>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19"/>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19"/>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19"/>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19"/>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19"/>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19"/>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19"/>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19"/>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19"/>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19"/>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19"/>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9" name="Google Shape;20459;p19"/>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0" name="Google Shape;20460;p19"/>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19"/>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19"/>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19"/>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4" name="Google Shape;20464;p19"/>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5" name="Google Shape;20465;p19"/>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19"/>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19"/>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19"/>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19"/>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19"/>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19"/>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19"/>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19"/>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19"/>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19"/>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19"/>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19"/>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8" name="Google Shape;20478;p19"/>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9" name="Google Shape;20479;p19"/>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19"/>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19"/>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19"/>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19"/>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19"/>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19"/>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19"/>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19"/>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19"/>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19"/>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19"/>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19"/>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19"/>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19"/>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19"/>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5" name="Google Shape;20495;p19"/>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19"/>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19"/>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19"/>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19"/>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19"/>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19"/>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19"/>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19"/>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19"/>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19"/>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19"/>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19"/>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19"/>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19"/>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19"/>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19"/>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19"/>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19"/>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19"/>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19"/>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19"/>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7" name="Google Shape;20517;p19"/>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8" name="Google Shape;20518;p19"/>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19"/>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19"/>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19"/>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19"/>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19"/>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19"/>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19"/>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19"/>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19"/>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19"/>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9" name="Google Shape;20529;p19"/>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0" name="Google Shape;20530;p19"/>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19"/>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19"/>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19"/>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4" name="Google Shape;20534;p19"/>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5" name="Google Shape;20535;p19"/>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19"/>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19"/>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19"/>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19"/>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19"/>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1" name="Google Shape;20541;p19"/>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2" name="Google Shape;20542;p19"/>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19"/>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19"/>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19"/>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6" name="Google Shape;20546;p19"/>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7" name="Google Shape;20547;p19"/>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19"/>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19"/>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19"/>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19"/>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2" name="Google Shape;20552;p19"/>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3" name="Google Shape;20553;p19"/>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19"/>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19"/>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19"/>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19"/>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19"/>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9" name="Google Shape;20559;p19"/>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0" name="Google Shape;20560;p19"/>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19"/>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19"/>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19"/>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19"/>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19"/>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19"/>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7" name="Google Shape;20567;p19"/>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8" name="Google Shape;20568;p19"/>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19"/>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19"/>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19"/>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2" name="Google Shape;20572;p19"/>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3" name="Google Shape;20573;p19"/>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19"/>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19"/>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19"/>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19"/>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8" name="Google Shape;20578;p19"/>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9" name="Google Shape;20579;p19"/>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19"/>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19"/>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19"/>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19"/>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19"/>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5" name="Google Shape;20585;p19"/>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6" name="Google Shape;20586;p19"/>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7" name="Google Shape;20587;p19"/>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8" name="Google Shape;20588;p19"/>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9" name="Google Shape;20589;p19"/>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0" name="Google Shape;20590;p19"/>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1" name="Google Shape;20591;p19"/>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2" name="Google Shape;20592;p19"/>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19"/>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19"/>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19"/>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19"/>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19"/>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19"/>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19"/>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19"/>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19"/>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19"/>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19"/>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19"/>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19"/>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19"/>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19"/>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19"/>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19"/>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19"/>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19"/>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19"/>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19"/>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19"/>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19"/>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19"/>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19"/>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19"/>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19"/>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19"/>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1" name="Google Shape;20621;p19"/>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2" name="Google Shape;20622;p19"/>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19"/>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4" name="Google Shape;20624;p19"/>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5" name="Google Shape;20625;p19"/>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19"/>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7" name="Google Shape;20627;p19"/>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8" name="Google Shape;20628;p19"/>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19"/>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19"/>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1" name="Google Shape;20631;p19"/>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2" name="Google Shape;20632;p19"/>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19"/>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19"/>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19"/>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19"/>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7" name="Google Shape;20637;p19"/>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8" name="Google Shape;20638;p19"/>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19"/>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19"/>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19"/>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19"/>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19"/>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19"/>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19"/>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19"/>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19"/>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19"/>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9" name="Google Shape;20649;p19"/>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0" name="Google Shape;20650;p19"/>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1" name="Google Shape;20651;p19"/>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19"/>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3" name="Google Shape;20653;p19"/>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4" name="Google Shape;20654;p19"/>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5" name="Google Shape;20655;p19"/>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19"/>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19"/>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19"/>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19"/>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19"/>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19"/>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2" name="Google Shape;20662;p19"/>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3" name="Google Shape;20663;p19"/>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4" name="Google Shape;20664;p19"/>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19"/>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19"/>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19"/>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8" name="Google Shape;20668;p19"/>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9" name="Google Shape;20669;p19"/>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19"/>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19"/>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19"/>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19"/>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19"/>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19"/>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19"/>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19"/>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19"/>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19"/>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19"/>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19"/>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19"/>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19"/>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19"/>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19"/>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19"/>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7" name="Google Shape;20687;p19"/>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8" name="Google Shape;20688;p19"/>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19"/>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19"/>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19"/>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19"/>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19"/>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4" name="Google Shape;20694;p19"/>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5" name="Google Shape;20695;p19"/>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19"/>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19"/>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19"/>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19"/>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19"/>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19"/>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19"/>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19"/>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4" name="Google Shape;20704;p19"/>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5" name="Google Shape;20705;p19"/>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19"/>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7" name="Google Shape;20707;p19"/>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8" name="Google Shape;20708;p19"/>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19"/>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19"/>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1" name="Google Shape;20711;p19"/>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2" name="Google Shape;20712;p19"/>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19"/>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19"/>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19"/>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19"/>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7" name="Google Shape;20717;p19"/>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8" name="Google Shape;20718;p19"/>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19"/>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0" name="Google Shape;20720;p19"/>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1" name="Google Shape;20721;p19"/>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2" name="Google Shape;20722;p19"/>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19"/>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4" name="Google Shape;20724;p19"/>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5" name="Google Shape;20725;p19"/>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19"/>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19"/>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19"/>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19"/>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19"/>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19"/>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2" name="Google Shape;20732;p19"/>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3" name="Google Shape;20733;p19"/>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19"/>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19"/>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19"/>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7" name="Google Shape;20737;p19"/>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8" name="Google Shape;20738;p19"/>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19"/>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19"/>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19"/>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2" name="Google Shape;20742;p19"/>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3" name="Google Shape;20743;p19"/>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19"/>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19"/>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19"/>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7" name="Google Shape;20747;p19"/>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8" name="Google Shape;20748;p19"/>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19"/>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19"/>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19"/>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2" name="Google Shape;20752;p19"/>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3" name="Google Shape;20753;p19"/>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4" name="Google Shape;20754;p19"/>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19"/>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19"/>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19"/>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19"/>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19"/>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0" name="Google Shape;20760;p19"/>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1" name="Google Shape;20761;p19"/>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19"/>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19"/>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19"/>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19"/>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19"/>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19"/>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8" name="Google Shape;20768;p19"/>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9" name="Google Shape;20769;p19"/>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19"/>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1" name="Google Shape;20771;p19"/>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2" name="Google Shape;20772;p19"/>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19"/>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19"/>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19"/>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19"/>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19"/>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19"/>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9" name="Google Shape;20779;p19"/>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19"/>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1" name="Google Shape;20781;p19"/>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2" name="Google Shape;20782;p19"/>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19"/>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4" name="Google Shape;20784;p19"/>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5" name="Google Shape;20785;p19"/>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19"/>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19"/>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19"/>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9" name="Google Shape;20789;p19"/>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0" name="Google Shape;20790;p19"/>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19"/>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19"/>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3" name="Google Shape;20793;p19"/>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4" name="Google Shape;20794;p19"/>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19"/>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6" name="Google Shape;20796;p19"/>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7" name="Google Shape;20797;p19"/>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19"/>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19"/>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0" name="Google Shape;20800;p19"/>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19"/>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19"/>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19"/>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4" name="Google Shape;20804;p19"/>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5" name="Google Shape;20805;p19"/>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19"/>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7" name="Google Shape;20807;p19"/>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8" name="Google Shape;20808;p19"/>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19"/>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19"/>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19"/>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19"/>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19"/>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19"/>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19"/>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19"/>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19"/>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19"/>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19"/>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19"/>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19"/>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2" name="Google Shape;20822;p19"/>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3" name="Google Shape;20823;p19"/>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4" name="Google Shape;20824;p19"/>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5" name="Google Shape;20825;p19"/>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6" name="Google Shape;20826;p19"/>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7" name="Google Shape;20827;p19"/>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19"/>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19"/>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0" name="Google Shape;20830;p19"/>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1" name="Google Shape;20831;p19"/>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19"/>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19"/>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19"/>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19"/>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19"/>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19"/>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8" name="Google Shape;20838;p19"/>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9" name="Google Shape;20839;p19"/>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19"/>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19"/>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19"/>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19"/>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19"/>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5" name="Google Shape;20845;p19"/>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6" name="Google Shape;20846;p19"/>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19"/>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19"/>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19"/>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19"/>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19"/>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19"/>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19"/>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19"/>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19"/>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19"/>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19"/>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19"/>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19"/>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19"/>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19"/>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19"/>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3" name="Google Shape;20863;p19"/>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4" name="Google Shape;20864;p19"/>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19"/>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19"/>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19"/>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19"/>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19"/>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19"/>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19"/>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19"/>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3" name="Google Shape;20873;p19"/>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4" name="Google Shape;20874;p19"/>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19"/>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19"/>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19"/>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19"/>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9" name="Google Shape;20879;p19"/>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0" name="Google Shape;20880;p19"/>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19"/>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19"/>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19"/>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19"/>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5" name="Google Shape;20885;p19"/>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6" name="Google Shape;20886;p19"/>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19"/>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19"/>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19"/>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19"/>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19"/>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19"/>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19"/>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19"/>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19"/>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6" name="Google Shape;20896;p19"/>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7" name="Google Shape;20897;p19"/>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19"/>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9" name="Google Shape;20899;p19"/>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0" name="Google Shape;20900;p19"/>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19"/>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2" name="Google Shape;20902;p19"/>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3" name="Google Shape;20903;p19"/>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19"/>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19"/>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19"/>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19"/>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19"/>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19"/>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19"/>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19"/>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19"/>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19"/>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19"/>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19"/>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19"/>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19"/>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19"/>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19"/>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19"/>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19"/>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19"/>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3" name="Google Shape;20923;p19"/>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4" name="Google Shape;20924;p19"/>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19"/>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19"/>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19"/>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19"/>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19"/>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19"/>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19"/>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19"/>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19"/>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19"/>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5" name="Google Shape;20935;p19"/>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6" name="Google Shape;20936;p19"/>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19"/>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19"/>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19"/>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19"/>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1" name="Google Shape;20941;p19"/>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2" name="Google Shape;20942;p19"/>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19"/>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19"/>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19"/>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19"/>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19"/>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19"/>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9" name="Google Shape;20949;p19"/>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0" name="Google Shape;20950;p19"/>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19"/>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19"/>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19"/>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19"/>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19"/>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6" name="Google Shape;20956;p19"/>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19"/>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8" name="Google Shape;20958;p19"/>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9" name="Google Shape;20959;p19"/>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19"/>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1" name="Google Shape;20961;p19"/>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2" name="Google Shape;20962;p19"/>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19"/>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19"/>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19"/>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19"/>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19"/>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8" name="Google Shape;20968;p19"/>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9" name="Google Shape;20969;p19"/>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19"/>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19"/>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19"/>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19"/>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19"/>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19"/>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19"/>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19"/>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19"/>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9" name="Google Shape;20979;p19"/>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0" name="Google Shape;20980;p19"/>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19"/>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19"/>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19"/>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19"/>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19"/>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19"/>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7" name="Google Shape;20987;p19"/>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8" name="Google Shape;20988;p19"/>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19"/>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19"/>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19"/>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19"/>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19"/>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19"/>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19"/>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19"/>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7" name="Google Shape;20997;p19"/>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8" name="Google Shape;20998;p19"/>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19"/>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19"/>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19"/>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19"/>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19"/>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4" name="Google Shape;21004;p19"/>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5" name="Google Shape;21005;p19"/>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19"/>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19"/>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8" name="Google Shape;21008;p19"/>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9" name="Google Shape;21009;p19"/>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19"/>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19"/>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19"/>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3" name="Google Shape;21013;p19"/>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19"/>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19"/>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19"/>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19"/>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19"/>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19"/>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19"/>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19"/>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19"/>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19"/>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4" name="Google Shape;21024;p19"/>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5" name="Google Shape;21025;p19"/>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19"/>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19"/>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19"/>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19"/>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19"/>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1" name="Google Shape;21031;p19"/>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2" name="Google Shape;21032;p19"/>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19"/>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19"/>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5" name="Google Shape;21035;p19"/>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6" name="Google Shape;21036;p19"/>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19"/>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19"/>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9" name="Google Shape;21039;p19"/>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0" name="Google Shape;21040;p19"/>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19"/>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19"/>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19"/>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19"/>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19"/>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19"/>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19"/>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19"/>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19"/>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19"/>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19"/>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19"/>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19"/>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19"/>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5" name="Google Shape;21055;p19"/>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6" name="Google Shape;21056;p19"/>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19"/>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19"/>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19"/>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19"/>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19"/>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2" name="Google Shape;21062;p19"/>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3" name="Google Shape;21063;p19"/>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19"/>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5" name="Google Shape;21065;p19"/>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19"/>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19"/>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19"/>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19"/>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19"/>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1" name="Google Shape;21071;p19"/>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19"/>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19"/>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19"/>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19"/>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6" name="Google Shape;21076;p19"/>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7" name="Google Shape;21077;p19"/>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19"/>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19"/>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19"/>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19"/>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2" name="Google Shape;21082;p19"/>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3" name="Google Shape;21083;p19"/>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4" name="Google Shape;21084;p19"/>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19"/>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6" name="Google Shape;21086;p19"/>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7" name="Google Shape;21087;p19"/>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8" name="Google Shape;21088;p19"/>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9" name="Google Shape;21089;p19"/>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0" name="Google Shape;21090;p19"/>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19"/>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19"/>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9"/>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9"/>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9"/>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9"/>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9"/>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9"/>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9"/>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9"/>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9"/>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9"/>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9"/>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4" name="Google Shape;21104;p19"/>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19"/>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19"/>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19"/>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9"/>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9"/>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9"/>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9"/>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9"/>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9"/>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9"/>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9"/>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9"/>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19"/>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19"/>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9"/>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19"/>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19"/>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9"/>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9"/>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9"/>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9"/>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9"/>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9"/>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9"/>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9"/>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0" name="Google Shape;21130;p19"/>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1" name="Google Shape;21131;p19"/>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9"/>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9"/>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9"/>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9"/>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9"/>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9"/>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9"/>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9"/>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9"/>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9"/>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19"/>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19"/>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4" name="Google Shape;21144;p19"/>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9"/>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9"/>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9"/>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9"/>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9"/>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9"/>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9"/>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9"/>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9"/>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9"/>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9"/>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6" name="Google Shape;21156;p19"/>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7" name="Google Shape;21157;p19"/>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9"/>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9"/>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9"/>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9"/>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19"/>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19"/>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9"/>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9"/>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9"/>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9"/>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9"/>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19"/>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0" name="Google Shape;21170;p19"/>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9"/>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9"/>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9"/>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9"/>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9"/>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9"/>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9"/>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19"/>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19"/>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9"/>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9"/>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19"/>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19"/>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9"/>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9"/>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9"/>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9"/>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9"/>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9"/>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9"/>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9"/>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9"/>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9"/>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9"/>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19"/>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19"/>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9"/>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9"/>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19"/>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19"/>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9"/>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9"/>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9"/>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9"/>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9"/>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9"/>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9"/>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19"/>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19"/>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9"/>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19"/>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19"/>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9"/>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9"/>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9"/>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9"/>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9"/>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9"/>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9"/>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9"/>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19"/>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2" name="Google Shape;21222;p19"/>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9"/>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9"/>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9"/>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9"/>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9"/>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9"/>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9"/>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9"/>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19"/>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19"/>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9"/>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4" name="Google Shape;21234;p19"/>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5" name="Google Shape;21235;p19"/>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9"/>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9"/>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9"/>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9"/>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9"/>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9"/>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9"/>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9"/>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9"/>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9"/>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9"/>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7" name="Google Shape;21247;p19"/>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8" name="Google Shape;21248;p19"/>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9"/>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9"/>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9"/>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9"/>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9"/>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9"/>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9"/>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9"/>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9"/>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9"/>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19"/>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19"/>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19"/>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9"/>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9"/>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9"/>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9"/>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9"/>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9"/>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9"/>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9"/>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9"/>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19"/>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19"/>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19"/>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19"/>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9"/>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9"/>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9"/>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9"/>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9"/>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9"/>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19"/>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19"/>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9"/>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9"/>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9"/>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19"/>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19"/>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9"/>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9"/>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9"/>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9"/>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9"/>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9"/>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9"/>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9"/>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9"/>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9"/>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9"/>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19"/>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0" name="Google Shape;21300;p19"/>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19"/>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9"/>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9"/>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9"/>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9"/>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9"/>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9"/>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9"/>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9"/>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9"/>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9"/>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19"/>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19"/>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9"/>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9"/>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19"/>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19"/>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9"/>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9"/>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9"/>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9"/>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9"/>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9"/>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9"/>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19"/>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19"/>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9"/>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9"/>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9"/>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19"/>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19"/>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9"/>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9"/>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9"/>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9"/>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9"/>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9"/>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19"/>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19"/>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9"/>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9"/>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9"/>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9"/>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9"/>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9"/>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9"/>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9"/>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9"/>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9"/>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9"/>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1" name="Google Shape;21351;p19"/>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19"/>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9"/>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9"/>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9"/>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9"/>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9"/>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19"/>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19"/>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9"/>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9"/>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9"/>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9"/>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19"/>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19"/>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9"/>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9"/>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9"/>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9"/>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9"/>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9"/>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9"/>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19"/>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19"/>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9"/>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9"/>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7" name="Google Shape;21377;p19"/>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19"/>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9"/>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9"/>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9"/>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9"/>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9"/>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9"/>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9"/>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9"/>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9"/>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9"/>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9"/>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19"/>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1" name="Google Shape;21391;p19"/>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9"/>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9"/>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9"/>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9"/>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9"/>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9"/>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9"/>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9"/>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9"/>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9"/>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9"/>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3" name="Google Shape;21403;p19"/>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19"/>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9"/>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9"/>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19"/>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19"/>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9"/>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9"/>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9"/>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9"/>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9"/>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9"/>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9"/>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19"/>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7" name="Google Shape;21417;p19"/>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9"/>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9"/>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9"/>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9"/>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9"/>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9"/>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9"/>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9"/>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9"/>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9"/>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19"/>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9" name="Google Shape;21429;p19"/>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19"/>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9"/>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9"/>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9"/>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9"/>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9"/>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9"/>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9"/>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9"/>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9"/>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9"/>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19"/>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2" name="Google Shape;21442;p19"/>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19"/>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9"/>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9"/>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9"/>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9"/>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9"/>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9"/>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9"/>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9"/>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9"/>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9"/>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19"/>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5" name="Google Shape;21455;p19"/>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6" name="Google Shape;21456;p19"/>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9"/>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9"/>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9"/>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9"/>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9"/>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9"/>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9"/>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9"/>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9"/>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9"/>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9"/>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19"/>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19"/>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9"/>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9"/>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9"/>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9"/>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9"/>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9"/>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9"/>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19"/>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19"/>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9"/>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9"/>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19"/>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19"/>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9"/>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84" name="Google Shape;21484;p19"/>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85" name="Google Shape;21485;p19"/>
          <p:cNvGrpSpPr/>
          <p:nvPr/>
        </p:nvGrpSpPr>
        <p:grpSpPr>
          <a:xfrm>
            <a:off x="468844" y="147364"/>
            <a:ext cx="8350008" cy="4685127"/>
            <a:chOff x="238400" y="851425"/>
            <a:chExt cx="7143475" cy="4008150"/>
          </a:xfrm>
        </p:grpSpPr>
        <p:sp>
          <p:nvSpPr>
            <p:cNvPr id="21486" name="Google Shape;21486;p19"/>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9"/>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9"/>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9"/>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9"/>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9"/>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9"/>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9"/>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4" name="Google Shape;21494;p19"/>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5" name="Google Shape;21495;p19"/>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9"/>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9"/>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9"/>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9"/>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9"/>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9"/>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9"/>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9"/>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9"/>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9"/>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9"/>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19"/>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8" name="Google Shape;21508;p19"/>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9"/>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9"/>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9"/>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9"/>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9"/>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9"/>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9"/>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19"/>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19"/>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9"/>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9"/>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19"/>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19"/>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9"/>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9"/>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9"/>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9"/>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9"/>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9"/>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9"/>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9"/>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9"/>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9"/>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9"/>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19"/>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19"/>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9"/>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9"/>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9"/>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9"/>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19"/>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19"/>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9"/>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9"/>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9"/>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9"/>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9"/>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19"/>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19"/>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9"/>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19"/>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19"/>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9"/>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9"/>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9"/>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9"/>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9"/>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9"/>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9"/>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9"/>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9" name="Google Shape;21559;p19"/>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0" name="Google Shape;21560;p19"/>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9"/>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9"/>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9"/>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9"/>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9"/>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9"/>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9"/>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9"/>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9"/>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9"/>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9"/>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19"/>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19"/>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9"/>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9"/>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9"/>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9"/>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9"/>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9"/>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9"/>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9"/>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9"/>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9"/>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9"/>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5" name="Google Shape;21585;p19"/>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6" name="Google Shape;21586;p19"/>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9"/>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9"/>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9"/>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19"/>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9"/>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19"/>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19"/>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19"/>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19"/>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19"/>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19"/>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8" name="Google Shape;21598;p19"/>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19"/>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19"/>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19"/>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19"/>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19"/>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19"/>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19"/>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19"/>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19"/>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19"/>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19"/>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19"/>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1" name="Google Shape;21611;p19"/>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2" name="Google Shape;21612;p19"/>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19"/>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19"/>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19"/>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19"/>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19"/>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19"/>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19"/>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19"/>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19"/>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19"/>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19"/>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4" name="Google Shape;21624;p19"/>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5" name="Google Shape;21625;p19"/>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19"/>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19"/>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19"/>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19"/>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19"/>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19"/>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19"/>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19"/>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19"/>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19"/>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19"/>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7" name="Google Shape;21637;p19"/>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8" name="Google Shape;21638;p19"/>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19"/>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19"/>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19"/>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19"/>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19"/>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19"/>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19"/>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19"/>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19"/>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19"/>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19"/>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0" name="Google Shape;21650;p19"/>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1" name="Google Shape;21651;p19"/>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19"/>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19"/>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19"/>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19"/>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19"/>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19"/>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19"/>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19"/>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19"/>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19"/>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19"/>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3" name="Google Shape;21663;p19"/>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4" name="Google Shape;21664;p19"/>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19"/>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19"/>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19"/>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19"/>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19"/>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19"/>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19"/>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19"/>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19"/>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19"/>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19"/>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6" name="Google Shape;21676;p19"/>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7" name="Google Shape;21677;p19"/>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19"/>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19"/>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19"/>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19"/>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19"/>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19"/>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19"/>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19"/>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19"/>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19"/>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19"/>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9" name="Google Shape;21689;p19"/>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0" name="Google Shape;21690;p19"/>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19"/>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19"/>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19"/>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19"/>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19"/>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19"/>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19"/>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19"/>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19"/>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19"/>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19"/>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2" name="Google Shape;21702;p19"/>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3" name="Google Shape;21703;p19"/>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19"/>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19"/>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19"/>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19"/>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19"/>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19"/>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19"/>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19"/>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2" name="Google Shape;21712;p19"/>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19"/>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19"/>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5" name="Google Shape;21715;p19"/>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6" name="Google Shape;21716;p19"/>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19"/>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19"/>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19"/>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19"/>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19"/>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19"/>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19"/>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19"/>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19"/>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19"/>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19"/>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8" name="Google Shape;21728;p19"/>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9" name="Google Shape;21729;p19"/>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19"/>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19"/>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19"/>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19"/>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19"/>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19"/>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19"/>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19"/>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19"/>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19"/>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19"/>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1" name="Google Shape;21741;p19"/>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2" name="Google Shape;21742;p19"/>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19"/>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19"/>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19"/>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19"/>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19"/>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19"/>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19"/>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19"/>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19"/>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19"/>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19"/>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4" name="Google Shape;21754;p19"/>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5" name="Google Shape;21755;p19"/>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19"/>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19"/>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19"/>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19"/>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19"/>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19"/>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19"/>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19"/>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19"/>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19"/>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19"/>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7" name="Google Shape;21767;p19"/>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8" name="Google Shape;21768;p19"/>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19"/>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19"/>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19"/>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19"/>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19"/>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19"/>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19"/>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19"/>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19"/>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19"/>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19"/>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0" name="Google Shape;21780;p19"/>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1" name="Google Shape;21781;p19"/>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19"/>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19"/>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19"/>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19"/>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19"/>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19"/>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19"/>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19"/>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19"/>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19"/>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19"/>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3" name="Google Shape;21793;p19"/>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4" name="Google Shape;21794;p19"/>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19"/>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19"/>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19"/>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19"/>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19"/>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19"/>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19"/>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19"/>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19"/>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19"/>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19"/>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6" name="Google Shape;21806;p19"/>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7" name="Google Shape;21807;p19"/>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19"/>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19"/>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19"/>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19"/>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19"/>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19"/>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19"/>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19"/>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19"/>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19"/>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19"/>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9" name="Google Shape;21819;p19"/>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0" name="Google Shape;21820;p19"/>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19"/>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19"/>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19"/>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19"/>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19"/>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19"/>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19"/>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19"/>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19"/>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19"/>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19"/>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2" name="Google Shape;21832;p19"/>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3" name="Google Shape;21833;p19"/>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19"/>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19"/>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19"/>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19"/>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19"/>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19"/>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19"/>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19"/>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2" name="Google Shape;21842;p19"/>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19"/>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19"/>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5" name="Google Shape;21845;p19"/>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6" name="Google Shape;21846;p19"/>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19"/>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19"/>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19"/>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19"/>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19"/>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2" name="Google Shape;21852;p19"/>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19"/>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19"/>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19"/>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19"/>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19"/>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8" name="Google Shape;21858;p19"/>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9" name="Google Shape;21859;p19"/>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19"/>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19"/>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19"/>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19"/>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4" name="Google Shape;21864;p19"/>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19"/>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19"/>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19"/>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19"/>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19"/>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19"/>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1" name="Google Shape;21871;p19"/>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2" name="Google Shape;21872;p19"/>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19"/>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19"/>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19"/>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19"/>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19"/>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19"/>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19"/>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19"/>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1" name="Google Shape;21881;p19"/>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19"/>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19"/>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4" name="Google Shape;21884;p19"/>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5" name="Google Shape;21885;p19"/>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19"/>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19"/>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19"/>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19"/>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19"/>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19"/>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19"/>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19"/>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19"/>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19"/>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19"/>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7" name="Google Shape;21897;p19"/>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8" name="Google Shape;21898;p19"/>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19"/>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19"/>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19"/>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19"/>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19"/>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19"/>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19"/>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19"/>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19"/>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19"/>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19"/>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0" name="Google Shape;21910;p19"/>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1" name="Google Shape;21911;p19"/>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19"/>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19"/>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19"/>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19"/>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19"/>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19"/>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19"/>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19"/>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19"/>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19"/>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19"/>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3" name="Google Shape;21923;p19"/>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4" name="Google Shape;21924;p19"/>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19"/>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19"/>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19"/>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19"/>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19"/>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19"/>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19"/>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19"/>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3" name="Google Shape;21933;p19"/>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19"/>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19"/>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6" name="Google Shape;21936;p19"/>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7" name="Google Shape;21937;p19"/>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19"/>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19"/>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19"/>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19"/>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19"/>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19"/>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19"/>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19"/>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19"/>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19"/>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19"/>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9" name="Google Shape;21949;p19"/>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0" name="Google Shape;21950;p19"/>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19"/>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19"/>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19"/>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19"/>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19"/>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19"/>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19"/>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19"/>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19"/>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19"/>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19"/>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2" name="Google Shape;21962;p19"/>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3" name="Google Shape;21963;p19"/>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19"/>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19"/>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19"/>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19"/>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19"/>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9" name="Google Shape;21969;p19"/>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19"/>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19"/>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19"/>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19"/>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19"/>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5" name="Google Shape;21975;p19"/>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6" name="Google Shape;21976;p19"/>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19"/>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19"/>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19"/>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19"/>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19"/>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19"/>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19"/>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19"/>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19"/>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19"/>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19"/>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8" name="Google Shape;21988;p19"/>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9" name="Google Shape;21989;p19"/>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19"/>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19"/>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19"/>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19"/>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19"/>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19"/>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19"/>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19"/>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19"/>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19"/>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19"/>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1" name="Google Shape;22001;p19"/>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2" name="Google Shape;22002;p19"/>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19"/>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19"/>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5" name="Google Shape;22005;p19"/>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19"/>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19"/>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19"/>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19"/>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19"/>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19"/>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19"/>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19"/>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4" name="Google Shape;22014;p19"/>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5" name="Google Shape;22015;p19"/>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19"/>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19"/>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19"/>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19"/>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19"/>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19"/>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19"/>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19"/>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19"/>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19"/>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19"/>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7" name="Google Shape;22027;p19"/>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8" name="Google Shape;22028;p19"/>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19"/>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19"/>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19"/>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19"/>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19"/>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19"/>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19"/>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19"/>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19"/>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19"/>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19"/>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0" name="Google Shape;22040;p19"/>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1" name="Google Shape;22041;p19"/>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19"/>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19"/>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19"/>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19"/>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19"/>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19"/>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19"/>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19"/>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19"/>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19"/>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19"/>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3" name="Google Shape;22053;p19"/>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4" name="Google Shape;22054;p19"/>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19"/>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19"/>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19"/>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19"/>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19"/>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19"/>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19"/>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19"/>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19"/>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19"/>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19"/>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6" name="Google Shape;22066;p19"/>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7" name="Google Shape;22067;p19"/>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19"/>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19"/>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19"/>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19"/>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19"/>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19"/>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19"/>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19"/>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19"/>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19"/>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19"/>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9" name="Google Shape;22079;p19"/>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0" name="Google Shape;22080;p19"/>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19"/>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19"/>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19"/>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19"/>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19"/>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19"/>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19"/>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19"/>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19"/>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19"/>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19"/>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2" name="Google Shape;22092;p19"/>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3" name="Google Shape;22093;p19"/>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19"/>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19"/>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19"/>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7" name="Google Shape;22097;p19"/>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19"/>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19"/>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19"/>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19"/>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19"/>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19"/>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19"/>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5" name="Google Shape;22105;p19"/>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6" name="Google Shape;22106;p19"/>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19"/>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19"/>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19"/>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19"/>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19"/>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19"/>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19"/>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19"/>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19"/>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19"/>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19"/>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8" name="Google Shape;22118;p19"/>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9" name="Google Shape;22119;p19"/>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19"/>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19"/>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19"/>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19"/>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19"/>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19"/>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19"/>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19"/>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19"/>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19"/>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19"/>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1" name="Google Shape;22131;p19"/>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2" name="Google Shape;22132;p19"/>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19"/>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19"/>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19"/>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19"/>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19"/>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19"/>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19"/>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19"/>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19"/>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19"/>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19"/>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4" name="Google Shape;22144;p19"/>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5" name="Google Shape;22145;p19"/>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19"/>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19"/>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19"/>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19"/>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19"/>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19"/>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19"/>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19"/>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19"/>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19"/>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19"/>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7" name="Google Shape;22157;p19"/>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8" name="Google Shape;22158;p19"/>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19"/>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19"/>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19"/>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19"/>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19"/>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19"/>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19"/>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19"/>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19"/>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19"/>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19"/>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0" name="Google Shape;22170;p19"/>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1" name="Google Shape;22171;p19"/>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19"/>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19"/>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19"/>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19"/>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19"/>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19"/>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19"/>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19"/>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19"/>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19"/>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19"/>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3" name="Google Shape;22183;p19"/>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4" name="Google Shape;22184;p19"/>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19"/>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19"/>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19"/>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19"/>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19"/>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19"/>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19"/>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19"/>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19"/>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19"/>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19"/>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6" name="Google Shape;22196;p19"/>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7" name="Google Shape;22197;p19"/>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19"/>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19"/>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19"/>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19"/>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19"/>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19"/>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19"/>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19"/>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19"/>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19"/>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19"/>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9" name="Google Shape;22209;p19"/>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0" name="Google Shape;22210;p19"/>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19"/>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19"/>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19"/>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19"/>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19"/>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19"/>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19"/>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19"/>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19"/>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19"/>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19"/>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2" name="Google Shape;22222;p19"/>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3" name="Google Shape;22223;p19"/>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19"/>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19"/>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19"/>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19"/>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19"/>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19"/>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19"/>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19"/>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19"/>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19"/>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19"/>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5" name="Google Shape;22235;p19"/>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6" name="Google Shape;22236;p19"/>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19"/>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19"/>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19"/>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19"/>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19"/>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19"/>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19"/>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19"/>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19"/>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19"/>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19"/>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8" name="Google Shape;22248;p19"/>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9" name="Google Shape;22249;p19"/>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19"/>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19"/>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19"/>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19"/>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19"/>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19"/>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19"/>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19"/>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19"/>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19"/>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19"/>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1" name="Google Shape;22261;p19"/>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2" name="Google Shape;22262;p19"/>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19"/>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19"/>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19"/>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19"/>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19"/>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19"/>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19"/>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19"/>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19"/>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19"/>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19"/>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4" name="Google Shape;22274;p19"/>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5" name="Google Shape;22275;p19"/>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19"/>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7" name="Google Shape;22277;p19"/>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19"/>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19"/>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0" name="Google Shape;22280;p19"/>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1" name="Google Shape;22281;p19"/>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19"/>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19"/>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19"/>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19"/>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19"/>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7" name="Google Shape;22287;p19"/>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8" name="Google Shape;22288;p19"/>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19"/>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19"/>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1" name="Google Shape;22291;p19"/>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2" name="Google Shape;22292;p19"/>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3" name="Google Shape;22293;p19"/>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4" name="Google Shape;22294;p19"/>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19"/>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19"/>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7" name="Google Shape;22297;p19"/>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8" name="Google Shape;22298;p19"/>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19"/>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0" name="Google Shape;22300;p19"/>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1" name="Google Shape;22301;p19"/>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19"/>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19"/>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19"/>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19"/>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19"/>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19"/>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19"/>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19"/>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19"/>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19"/>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2" name="Google Shape;22312;p19"/>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3" name="Google Shape;22313;p19"/>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4" name="Google Shape;22314;p19"/>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19"/>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19"/>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19"/>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19"/>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19"/>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19"/>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1" name="Google Shape;22321;p19"/>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2" name="Google Shape;22322;p19"/>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19"/>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4" name="Google Shape;22324;p19"/>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5" name="Google Shape;22325;p19"/>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6" name="Google Shape;22326;p19"/>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7" name="Google Shape;22327;p19"/>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8" name="Google Shape;22328;p19"/>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19"/>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0" name="Google Shape;22330;p19"/>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1" name="Google Shape;22331;p19"/>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2" name="Google Shape;22332;p19"/>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3" name="Google Shape;22333;p19"/>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4" name="Google Shape;22334;p19"/>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5" name="Google Shape;22335;p19"/>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19"/>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19"/>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19"/>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9" name="Google Shape;22339;p19"/>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0" name="Google Shape;22340;p19"/>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19"/>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19"/>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3" name="Google Shape;22343;p19"/>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4" name="Google Shape;22344;p19"/>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19"/>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19"/>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19"/>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19"/>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19"/>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19"/>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19"/>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2" name="Google Shape;22352;p19"/>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3" name="Google Shape;22353;p19"/>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19"/>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19"/>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19"/>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7" name="Google Shape;22357;p19"/>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8" name="Google Shape;22358;p19"/>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19"/>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19"/>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1" name="Google Shape;22361;p19"/>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2" name="Google Shape;22362;p19"/>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19"/>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19"/>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5" name="Google Shape;22365;p19"/>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6" name="Google Shape;22366;p19"/>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19"/>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19"/>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9" name="Google Shape;22369;p19"/>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0" name="Google Shape;22370;p19"/>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19"/>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2" name="Google Shape;22372;p19"/>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3" name="Google Shape;22373;p19"/>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19"/>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19"/>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19"/>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19"/>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8" name="Google Shape;22378;p19"/>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9" name="Google Shape;22379;p19"/>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0" name="Google Shape;22380;p19"/>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19"/>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19"/>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19"/>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19"/>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19"/>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6" name="Google Shape;22386;p19"/>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7" name="Google Shape;22387;p19"/>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8" name="Google Shape;22388;p19"/>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19"/>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0" name="Google Shape;22390;p19"/>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1" name="Google Shape;22391;p19"/>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2" name="Google Shape;22392;p19"/>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3" name="Google Shape;22393;p19"/>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19"/>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19"/>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19"/>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19"/>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8" name="Google Shape;22398;p19"/>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9" name="Google Shape;22399;p19"/>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0" name="Google Shape;22400;p19"/>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1" name="Google Shape;22401;p19"/>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2" name="Google Shape;22402;p19"/>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3" name="Google Shape;22403;p19"/>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4" name="Google Shape;22404;p19"/>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5" name="Google Shape;22405;p19"/>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6" name="Google Shape;22406;p19"/>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7" name="Google Shape;22407;p19"/>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8" name="Google Shape;22408;p19"/>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9" name="Google Shape;22409;p19"/>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0" name="Google Shape;22410;p19"/>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1" name="Google Shape;22411;p19"/>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2" name="Google Shape;22412;p19"/>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3" name="Google Shape;22413;p19"/>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4" name="Google Shape;22414;p19"/>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5" name="Google Shape;22415;p19"/>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6" name="Google Shape;22416;p19"/>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7" name="Google Shape;22417;p19"/>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8" name="Google Shape;22418;p19"/>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9" name="Google Shape;22419;p19"/>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0" name="Google Shape;22420;p19"/>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1" name="Google Shape;22421;p19"/>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2" name="Google Shape;22422;p19"/>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3" name="Google Shape;22423;p19"/>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4" name="Google Shape;22424;p19"/>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5" name="Google Shape;22425;p19"/>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6" name="Google Shape;22426;p19"/>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7" name="Google Shape;22427;p19"/>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8" name="Google Shape;22428;p19"/>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9" name="Google Shape;22429;p19"/>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0" name="Google Shape;22430;p19"/>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1" name="Google Shape;22431;p19"/>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2" name="Google Shape;22432;p19"/>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3" name="Google Shape;22433;p19"/>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4" name="Google Shape;22434;p19"/>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5" name="Google Shape;22435;p19"/>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6" name="Google Shape;22436;p19"/>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7" name="Google Shape;22437;p19"/>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8" name="Google Shape;22438;p19"/>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9" name="Google Shape;22439;p19"/>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0" name="Google Shape;22440;p19"/>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1" name="Google Shape;22441;p19"/>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2" name="Google Shape;22442;p19"/>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3" name="Google Shape;22443;p19"/>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4" name="Google Shape;22444;p19"/>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5" name="Google Shape;22445;p19"/>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6" name="Google Shape;22446;p19"/>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7" name="Google Shape;22447;p19"/>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8" name="Google Shape;22448;p19"/>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9" name="Google Shape;22449;p19"/>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0" name="Google Shape;22450;p19"/>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1" name="Google Shape;22451;p19"/>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2" name="Google Shape;22452;p19"/>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3" name="Google Shape;22453;p19"/>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4" name="Google Shape;22454;p19"/>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5" name="Google Shape;22455;p19"/>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6" name="Google Shape;22456;p19"/>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7" name="Google Shape;22457;p19"/>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8" name="Google Shape;22458;p19"/>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9" name="Google Shape;22459;p19"/>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0" name="Google Shape;22460;p19"/>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1" name="Google Shape;22461;p19"/>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2" name="Google Shape;22462;p19"/>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3" name="Google Shape;22463;p19"/>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4" name="Google Shape;22464;p19"/>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5" name="Google Shape;22465;p19"/>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6" name="Google Shape;22466;p19"/>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7" name="Google Shape;22467;p19"/>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8" name="Google Shape;22468;p19"/>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9" name="Google Shape;22469;p19"/>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0" name="Google Shape;22470;p19"/>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1" name="Google Shape;22471;p19"/>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2" name="Google Shape;22472;p19"/>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3" name="Google Shape;22473;p19"/>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4" name="Google Shape;22474;p19"/>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5" name="Google Shape;22475;p19"/>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6" name="Google Shape;22476;p19"/>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7" name="Google Shape;22477;p19"/>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8" name="Google Shape;22478;p19"/>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9" name="Google Shape;22479;p19"/>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0" name="Google Shape;22480;p19"/>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1" name="Google Shape;22481;p19"/>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2" name="Google Shape;22482;p19"/>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3" name="Google Shape;22483;p19"/>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4" name="Google Shape;22484;p19"/>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5" name="Google Shape;22485;p19"/>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6" name="Google Shape;22486;p19"/>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7" name="Google Shape;22487;p19"/>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8" name="Google Shape;22488;p19"/>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9" name="Google Shape;22489;p19"/>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0" name="Google Shape;22490;p19"/>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1" name="Google Shape;22491;p19"/>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2" name="Google Shape;22492;p19"/>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3" name="Google Shape;22493;p19"/>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4" name="Google Shape;22494;p19"/>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5" name="Google Shape;22495;p19"/>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6" name="Google Shape;22496;p19"/>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7" name="Google Shape;22497;p19"/>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8" name="Google Shape;22498;p19"/>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9" name="Google Shape;22499;p19"/>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0" name="Google Shape;22500;p19"/>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1" name="Google Shape;22501;p19"/>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2" name="Google Shape;22502;p19"/>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3" name="Google Shape;22503;p19"/>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4" name="Google Shape;22504;p19"/>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5" name="Google Shape;22505;p19"/>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6" name="Google Shape;22506;p19"/>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7" name="Google Shape;22507;p19"/>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8" name="Google Shape;22508;p19"/>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9" name="Google Shape;22509;p19"/>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0" name="Google Shape;22510;p19"/>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1" name="Google Shape;22511;p19"/>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2" name="Google Shape;22512;p19"/>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3" name="Google Shape;22513;p19"/>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4" name="Google Shape;22514;p19"/>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5" name="Google Shape;22515;p19"/>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6" name="Google Shape;22516;p19"/>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7" name="Google Shape;22517;p19"/>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8" name="Google Shape;22518;p19"/>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9" name="Google Shape;22519;p19"/>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0" name="Google Shape;22520;p19"/>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1" name="Google Shape;22521;p19"/>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2" name="Google Shape;22522;p19"/>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3" name="Google Shape;22523;p19"/>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4" name="Google Shape;22524;p19"/>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5" name="Google Shape;22525;p19"/>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6" name="Google Shape;22526;p19"/>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7" name="Google Shape;22527;p19"/>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8" name="Google Shape;22528;p19"/>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9" name="Google Shape;22529;p19"/>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0" name="Google Shape;22530;p19"/>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1" name="Google Shape;22531;p19"/>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2" name="Google Shape;22532;p19"/>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3" name="Google Shape;22533;p19"/>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4" name="Google Shape;22534;p19"/>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5" name="Google Shape;22535;p19"/>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6" name="Google Shape;22536;p19"/>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7" name="Google Shape;22537;p19"/>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8" name="Google Shape;22538;p19"/>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9" name="Google Shape;22539;p19"/>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0" name="Google Shape;22540;p19"/>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1" name="Google Shape;22541;p19"/>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2" name="Google Shape;22542;p19"/>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3" name="Google Shape;22543;p19"/>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4" name="Google Shape;22544;p19"/>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5" name="Google Shape;22545;p19"/>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6" name="Google Shape;22546;p19"/>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7" name="Google Shape;22547;p19"/>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8" name="Google Shape;22548;p19"/>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9" name="Google Shape;22549;p19"/>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0" name="Google Shape;22550;p19"/>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1" name="Google Shape;22551;p19"/>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2" name="Google Shape;22552;p19"/>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3" name="Google Shape;22553;p19"/>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4" name="Google Shape;22554;p19"/>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5" name="Google Shape;22555;p19"/>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6" name="Google Shape;22556;p19"/>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7" name="Google Shape;22557;p19"/>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8" name="Google Shape;22558;p19"/>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9" name="Google Shape;22559;p19"/>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0" name="Google Shape;22560;p19"/>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1" name="Google Shape;22561;p19"/>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2" name="Google Shape;22562;p19"/>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3" name="Google Shape;22563;p19"/>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4" name="Google Shape;22564;p19"/>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5" name="Google Shape;22565;p19"/>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6" name="Google Shape;22566;p19"/>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7" name="Google Shape;22567;p19"/>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8" name="Google Shape;22568;p19"/>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9" name="Google Shape;22569;p19"/>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0" name="Google Shape;22570;p19"/>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1" name="Google Shape;22571;p19"/>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2" name="Google Shape;22572;p19"/>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3" name="Google Shape;22573;p19"/>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4" name="Google Shape;22574;p19"/>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5" name="Google Shape;22575;p19"/>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6" name="Google Shape;22576;p19"/>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7" name="Google Shape;22577;p19"/>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8" name="Google Shape;22578;p19"/>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9" name="Google Shape;22579;p19"/>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0" name="Google Shape;22580;p19"/>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1" name="Google Shape;22581;p19"/>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2" name="Google Shape;22582;p19"/>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3" name="Google Shape;22583;p19"/>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4" name="Google Shape;22584;p19"/>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5" name="Google Shape;22585;p19"/>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6" name="Google Shape;22586;p19"/>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7" name="Google Shape;22587;p19"/>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8" name="Google Shape;22588;p19"/>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9" name="Google Shape;22589;p19"/>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0" name="Google Shape;22590;p19"/>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1" name="Google Shape;22591;p19"/>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2" name="Google Shape;22592;p19"/>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3" name="Google Shape;22593;p19"/>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4" name="Google Shape;22594;p19"/>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5" name="Google Shape;22595;p19"/>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6" name="Google Shape;22596;p19"/>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7" name="Google Shape;22597;p19"/>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8" name="Google Shape;22598;p19"/>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9" name="Google Shape;22599;p19"/>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0" name="Google Shape;22600;p19"/>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1" name="Google Shape;22601;p19"/>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2" name="Google Shape;22602;p19"/>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3" name="Google Shape;22603;p19"/>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4" name="Google Shape;22604;p19"/>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5" name="Google Shape;22605;p19"/>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6" name="Google Shape;22606;p19"/>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7" name="Google Shape;22607;p19"/>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8" name="Google Shape;22608;p19"/>
          <p:cNvSpPr txBox="1">
            <a:spLocks noGrp="1"/>
          </p:cNvSpPr>
          <p:nvPr>
            <p:ph type="title"/>
          </p:nvPr>
        </p:nvSpPr>
        <p:spPr>
          <a:xfrm>
            <a:off x="720000" y="445025"/>
            <a:ext cx="7704000" cy="707400"/>
          </a:xfrm>
          <a:prstGeom prst="rect">
            <a:avLst/>
          </a:prstGeom>
          <a:effectLst>
            <a:outerShdw dist="19050" dir="3660000" algn="bl" rotWithShape="0">
              <a:srgbClr val="000000"/>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3">
  <p:cSld name="CUSTOM_2_1_1">
    <p:spTree>
      <p:nvGrpSpPr>
        <p:cNvPr id="1" name="Shape 22609"/>
        <p:cNvGrpSpPr/>
        <p:nvPr/>
      </p:nvGrpSpPr>
      <p:grpSpPr>
        <a:xfrm>
          <a:off x="0" y="0"/>
          <a:ext cx="0" cy="0"/>
          <a:chOff x="0" y="0"/>
          <a:chExt cx="0" cy="0"/>
        </a:xfrm>
      </p:grpSpPr>
      <p:sp>
        <p:nvSpPr>
          <p:cNvPr id="22610" name="Google Shape;22610;p20"/>
          <p:cNvSpPr/>
          <p:nvPr/>
        </p:nvSpPr>
        <p:spPr>
          <a:xfrm>
            <a:off x="-89" y="-35506"/>
            <a:ext cx="9144179" cy="5214513"/>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1" name="Google Shape;22611;p20"/>
          <p:cNvSpPr/>
          <p:nvPr/>
        </p:nvSpPr>
        <p:spPr>
          <a:xfrm>
            <a:off x="356375" y="293975"/>
            <a:ext cx="8280900" cy="43797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12" name="Google Shape;22612;p20"/>
          <p:cNvGrpSpPr/>
          <p:nvPr/>
        </p:nvGrpSpPr>
        <p:grpSpPr>
          <a:xfrm>
            <a:off x="468844" y="147364"/>
            <a:ext cx="8350008" cy="4685127"/>
            <a:chOff x="238400" y="851425"/>
            <a:chExt cx="7143475" cy="4008150"/>
          </a:xfrm>
        </p:grpSpPr>
        <p:sp>
          <p:nvSpPr>
            <p:cNvPr id="22613" name="Google Shape;22613;p20"/>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4" name="Google Shape;22614;p20"/>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5" name="Google Shape;22615;p20"/>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6" name="Google Shape;22616;p20"/>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7" name="Google Shape;22617;p20"/>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8" name="Google Shape;22618;p20"/>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9" name="Google Shape;22619;p20"/>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0" name="Google Shape;22620;p20"/>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1" name="Google Shape;22621;p20"/>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2" name="Google Shape;22622;p20"/>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3" name="Google Shape;22623;p20"/>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4" name="Google Shape;22624;p20"/>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5" name="Google Shape;22625;p20"/>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6" name="Google Shape;22626;p20"/>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7" name="Google Shape;22627;p20"/>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8" name="Google Shape;22628;p20"/>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9" name="Google Shape;22629;p20"/>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0" name="Google Shape;22630;p20"/>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1" name="Google Shape;22631;p20"/>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2" name="Google Shape;22632;p20"/>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3" name="Google Shape;22633;p20"/>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4" name="Google Shape;22634;p20"/>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5" name="Google Shape;22635;p20"/>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6" name="Google Shape;22636;p20"/>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7" name="Google Shape;22637;p20"/>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8" name="Google Shape;22638;p20"/>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9" name="Google Shape;22639;p20"/>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0" name="Google Shape;22640;p20"/>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1" name="Google Shape;22641;p20"/>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2" name="Google Shape;22642;p20"/>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3" name="Google Shape;22643;p20"/>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4" name="Google Shape;22644;p20"/>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5" name="Google Shape;22645;p20"/>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6" name="Google Shape;22646;p20"/>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7" name="Google Shape;22647;p20"/>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8" name="Google Shape;22648;p20"/>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9" name="Google Shape;22649;p20"/>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0" name="Google Shape;22650;p20"/>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1" name="Google Shape;22651;p20"/>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2" name="Google Shape;22652;p20"/>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3" name="Google Shape;22653;p20"/>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4" name="Google Shape;22654;p20"/>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5" name="Google Shape;22655;p20"/>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6" name="Google Shape;22656;p20"/>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7" name="Google Shape;22657;p20"/>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8" name="Google Shape;22658;p20"/>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9" name="Google Shape;22659;p20"/>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0" name="Google Shape;22660;p20"/>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1" name="Google Shape;22661;p20"/>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2" name="Google Shape;22662;p20"/>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3" name="Google Shape;22663;p20"/>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4" name="Google Shape;22664;p20"/>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5" name="Google Shape;22665;p20"/>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6" name="Google Shape;22666;p20"/>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7" name="Google Shape;22667;p20"/>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8" name="Google Shape;22668;p20"/>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9" name="Google Shape;22669;p20"/>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0" name="Google Shape;22670;p20"/>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1" name="Google Shape;22671;p20"/>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2" name="Google Shape;22672;p20"/>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3" name="Google Shape;22673;p20"/>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4" name="Google Shape;22674;p20"/>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5" name="Google Shape;22675;p20"/>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6" name="Google Shape;22676;p20"/>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7" name="Google Shape;22677;p20"/>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8" name="Google Shape;22678;p20"/>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9" name="Google Shape;22679;p20"/>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0" name="Google Shape;22680;p20"/>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1" name="Google Shape;22681;p20"/>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2" name="Google Shape;22682;p20"/>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3" name="Google Shape;22683;p20"/>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4" name="Google Shape;22684;p20"/>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5" name="Google Shape;22685;p20"/>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6" name="Google Shape;22686;p20"/>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7" name="Google Shape;22687;p20"/>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8" name="Google Shape;22688;p20"/>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9" name="Google Shape;22689;p20"/>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0" name="Google Shape;22690;p20"/>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1" name="Google Shape;22691;p20"/>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2" name="Google Shape;22692;p20"/>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3" name="Google Shape;22693;p20"/>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4" name="Google Shape;22694;p20"/>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5" name="Google Shape;22695;p20"/>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6" name="Google Shape;22696;p20"/>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7" name="Google Shape;22697;p20"/>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8" name="Google Shape;22698;p20"/>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9" name="Google Shape;22699;p20"/>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0" name="Google Shape;22700;p20"/>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1" name="Google Shape;22701;p20"/>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2" name="Google Shape;22702;p20"/>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3" name="Google Shape;22703;p20"/>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4" name="Google Shape;22704;p20"/>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5" name="Google Shape;22705;p20"/>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6" name="Google Shape;22706;p20"/>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7" name="Google Shape;22707;p20"/>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8" name="Google Shape;22708;p20"/>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9" name="Google Shape;22709;p20"/>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0" name="Google Shape;22710;p20"/>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1" name="Google Shape;22711;p20"/>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2" name="Google Shape;22712;p20"/>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3" name="Google Shape;22713;p20"/>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4" name="Google Shape;22714;p20"/>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5" name="Google Shape;22715;p20"/>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6" name="Google Shape;22716;p20"/>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7" name="Google Shape;22717;p20"/>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8" name="Google Shape;22718;p20"/>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9" name="Google Shape;22719;p20"/>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0" name="Google Shape;22720;p20"/>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1" name="Google Shape;22721;p20"/>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2" name="Google Shape;22722;p20"/>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3" name="Google Shape;22723;p20"/>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4" name="Google Shape;22724;p20"/>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5" name="Google Shape;22725;p20"/>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6" name="Google Shape;22726;p20"/>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7" name="Google Shape;22727;p20"/>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8" name="Google Shape;22728;p20"/>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9" name="Google Shape;22729;p20"/>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0" name="Google Shape;22730;p20"/>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1" name="Google Shape;22731;p20"/>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2" name="Google Shape;22732;p20"/>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3" name="Google Shape;22733;p20"/>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4" name="Google Shape;22734;p20"/>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5" name="Google Shape;22735;p20"/>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6" name="Google Shape;22736;p20"/>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7" name="Google Shape;22737;p20"/>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8" name="Google Shape;22738;p20"/>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9" name="Google Shape;22739;p20"/>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0" name="Google Shape;22740;p20"/>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1" name="Google Shape;22741;p20"/>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2" name="Google Shape;22742;p20"/>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3" name="Google Shape;22743;p20"/>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4" name="Google Shape;22744;p20"/>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5" name="Google Shape;22745;p20"/>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6" name="Google Shape;22746;p20"/>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7" name="Google Shape;22747;p20"/>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8" name="Google Shape;22748;p20"/>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9" name="Google Shape;22749;p20"/>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0" name="Google Shape;22750;p20"/>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1" name="Google Shape;22751;p20"/>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2" name="Google Shape;22752;p20"/>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3" name="Google Shape;22753;p20"/>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4" name="Google Shape;22754;p20"/>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5" name="Google Shape;22755;p20"/>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6" name="Google Shape;22756;p20"/>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7" name="Google Shape;22757;p20"/>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8" name="Google Shape;22758;p20"/>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9" name="Google Shape;22759;p20"/>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0" name="Google Shape;22760;p20"/>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1" name="Google Shape;22761;p20"/>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2" name="Google Shape;22762;p20"/>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3" name="Google Shape;22763;p20"/>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4" name="Google Shape;22764;p20"/>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5" name="Google Shape;22765;p20"/>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6" name="Google Shape;22766;p20"/>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7" name="Google Shape;22767;p20"/>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8" name="Google Shape;22768;p20"/>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9" name="Google Shape;22769;p20"/>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0" name="Google Shape;22770;p20"/>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1" name="Google Shape;22771;p20"/>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2" name="Google Shape;22772;p20"/>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3" name="Google Shape;22773;p20"/>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4" name="Google Shape;22774;p20"/>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5" name="Google Shape;22775;p20"/>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6" name="Google Shape;22776;p20"/>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7" name="Google Shape;22777;p20"/>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8" name="Google Shape;22778;p20"/>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9" name="Google Shape;22779;p20"/>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0" name="Google Shape;22780;p20"/>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1" name="Google Shape;22781;p20"/>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2" name="Google Shape;22782;p20"/>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3" name="Google Shape;22783;p20"/>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4" name="Google Shape;22784;p20"/>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5" name="Google Shape;22785;p20"/>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6" name="Google Shape;22786;p20"/>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7" name="Google Shape;22787;p20"/>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8" name="Google Shape;22788;p20"/>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9" name="Google Shape;22789;p20"/>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0" name="Google Shape;22790;p20"/>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1" name="Google Shape;22791;p20"/>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2" name="Google Shape;22792;p20"/>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3" name="Google Shape;22793;p20"/>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4" name="Google Shape;22794;p20"/>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5" name="Google Shape;22795;p20"/>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6" name="Google Shape;22796;p20"/>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7" name="Google Shape;22797;p20"/>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8" name="Google Shape;22798;p20"/>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9" name="Google Shape;22799;p20"/>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0" name="Google Shape;22800;p20"/>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1" name="Google Shape;22801;p20"/>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2" name="Google Shape;22802;p20"/>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3" name="Google Shape;22803;p20"/>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4" name="Google Shape;22804;p20"/>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5" name="Google Shape;22805;p20"/>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6" name="Google Shape;22806;p20"/>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7" name="Google Shape;22807;p20"/>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8" name="Google Shape;22808;p20"/>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9" name="Google Shape;22809;p20"/>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0" name="Google Shape;22810;p20"/>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1" name="Google Shape;22811;p20"/>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2" name="Google Shape;22812;p20"/>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3" name="Google Shape;22813;p20"/>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4" name="Google Shape;22814;p20"/>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5" name="Google Shape;22815;p20"/>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6" name="Google Shape;22816;p20"/>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7" name="Google Shape;22817;p20"/>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8" name="Google Shape;22818;p20"/>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9" name="Google Shape;22819;p20"/>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0" name="Google Shape;22820;p20"/>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1" name="Google Shape;22821;p20"/>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2" name="Google Shape;22822;p20"/>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3" name="Google Shape;22823;p20"/>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4" name="Google Shape;22824;p20"/>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5" name="Google Shape;22825;p20"/>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6" name="Google Shape;22826;p20"/>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7" name="Google Shape;22827;p20"/>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8" name="Google Shape;22828;p20"/>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9" name="Google Shape;22829;p20"/>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0" name="Google Shape;22830;p20"/>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1" name="Google Shape;22831;p20"/>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2" name="Google Shape;22832;p20"/>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3" name="Google Shape;22833;p20"/>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4" name="Google Shape;22834;p20"/>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5" name="Google Shape;22835;p20"/>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6" name="Google Shape;22836;p20"/>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7" name="Google Shape;22837;p20"/>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8" name="Google Shape;22838;p20"/>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9" name="Google Shape;22839;p20"/>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0" name="Google Shape;22840;p20"/>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1" name="Google Shape;22841;p20"/>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2" name="Google Shape;22842;p20"/>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3" name="Google Shape;22843;p20"/>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4" name="Google Shape;22844;p20"/>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5" name="Google Shape;22845;p20"/>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6" name="Google Shape;22846;p20"/>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7" name="Google Shape;22847;p20"/>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8" name="Google Shape;22848;p20"/>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9" name="Google Shape;22849;p20"/>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0" name="Google Shape;22850;p20"/>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1" name="Google Shape;22851;p20"/>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2" name="Google Shape;22852;p20"/>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3" name="Google Shape;22853;p20"/>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4" name="Google Shape;22854;p20"/>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5" name="Google Shape;22855;p20"/>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6" name="Google Shape;22856;p20"/>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7" name="Google Shape;22857;p20"/>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8" name="Google Shape;22858;p20"/>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9" name="Google Shape;22859;p20"/>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0" name="Google Shape;22860;p20"/>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1" name="Google Shape;22861;p20"/>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2" name="Google Shape;22862;p20"/>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3" name="Google Shape;22863;p20"/>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4" name="Google Shape;22864;p20"/>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5" name="Google Shape;22865;p20"/>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6" name="Google Shape;22866;p20"/>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7" name="Google Shape;22867;p20"/>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8" name="Google Shape;22868;p20"/>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9" name="Google Shape;22869;p20"/>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0" name="Google Shape;22870;p20"/>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1" name="Google Shape;22871;p20"/>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2" name="Google Shape;22872;p20"/>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3" name="Google Shape;22873;p20"/>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4" name="Google Shape;22874;p20"/>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5" name="Google Shape;22875;p20"/>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6" name="Google Shape;22876;p20"/>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7" name="Google Shape;22877;p20"/>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8" name="Google Shape;22878;p20"/>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9" name="Google Shape;22879;p20"/>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0" name="Google Shape;22880;p20"/>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1" name="Google Shape;22881;p20"/>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2" name="Google Shape;22882;p20"/>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3" name="Google Shape;22883;p20"/>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4" name="Google Shape;22884;p20"/>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5" name="Google Shape;22885;p20"/>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6" name="Google Shape;22886;p20"/>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7" name="Google Shape;22887;p20"/>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8" name="Google Shape;22888;p20"/>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9" name="Google Shape;22889;p20"/>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0" name="Google Shape;22890;p20"/>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1" name="Google Shape;22891;p20"/>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2" name="Google Shape;22892;p20"/>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3" name="Google Shape;22893;p20"/>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4" name="Google Shape;22894;p20"/>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5" name="Google Shape;22895;p20"/>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6" name="Google Shape;22896;p20"/>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7" name="Google Shape;22897;p20"/>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8" name="Google Shape;22898;p20"/>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9" name="Google Shape;22899;p20"/>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0" name="Google Shape;22900;p20"/>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1" name="Google Shape;22901;p20"/>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2" name="Google Shape;22902;p20"/>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3" name="Google Shape;22903;p20"/>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4" name="Google Shape;22904;p20"/>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5" name="Google Shape;22905;p20"/>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6" name="Google Shape;22906;p20"/>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7" name="Google Shape;22907;p20"/>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8" name="Google Shape;22908;p20"/>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9" name="Google Shape;22909;p20"/>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0" name="Google Shape;22910;p20"/>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1" name="Google Shape;22911;p20"/>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2" name="Google Shape;22912;p20"/>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3" name="Google Shape;22913;p20"/>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4" name="Google Shape;22914;p20"/>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5" name="Google Shape;22915;p20"/>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6" name="Google Shape;22916;p20"/>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7" name="Google Shape;22917;p20"/>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8" name="Google Shape;22918;p20"/>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9" name="Google Shape;22919;p20"/>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0" name="Google Shape;22920;p20"/>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1" name="Google Shape;22921;p20"/>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2" name="Google Shape;22922;p20"/>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3" name="Google Shape;22923;p20"/>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4" name="Google Shape;22924;p20"/>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5" name="Google Shape;22925;p20"/>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6" name="Google Shape;22926;p20"/>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7" name="Google Shape;22927;p20"/>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8" name="Google Shape;22928;p20"/>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9" name="Google Shape;22929;p20"/>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0" name="Google Shape;22930;p20"/>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1" name="Google Shape;22931;p20"/>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2" name="Google Shape;22932;p20"/>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3" name="Google Shape;22933;p20"/>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4" name="Google Shape;22934;p20"/>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5" name="Google Shape;22935;p20"/>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6" name="Google Shape;22936;p20"/>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7" name="Google Shape;22937;p20"/>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8" name="Google Shape;22938;p20"/>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9" name="Google Shape;22939;p20"/>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0" name="Google Shape;22940;p20"/>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1" name="Google Shape;22941;p20"/>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2" name="Google Shape;22942;p20"/>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3" name="Google Shape;22943;p20"/>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4" name="Google Shape;22944;p20"/>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5" name="Google Shape;22945;p20"/>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6" name="Google Shape;22946;p20"/>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7" name="Google Shape;22947;p20"/>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8" name="Google Shape;22948;p20"/>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9" name="Google Shape;22949;p20"/>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0" name="Google Shape;22950;p20"/>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1" name="Google Shape;22951;p20"/>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2" name="Google Shape;22952;p20"/>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3" name="Google Shape;22953;p20"/>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4" name="Google Shape;22954;p20"/>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5" name="Google Shape;22955;p20"/>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6" name="Google Shape;22956;p20"/>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7" name="Google Shape;22957;p20"/>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8" name="Google Shape;22958;p20"/>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9" name="Google Shape;22959;p20"/>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0" name="Google Shape;22960;p20"/>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1" name="Google Shape;22961;p20"/>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2" name="Google Shape;22962;p20"/>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3" name="Google Shape;22963;p20"/>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4" name="Google Shape;22964;p20"/>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5" name="Google Shape;22965;p20"/>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6" name="Google Shape;22966;p20"/>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7" name="Google Shape;22967;p20"/>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8" name="Google Shape;22968;p20"/>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9" name="Google Shape;22969;p20"/>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0" name="Google Shape;22970;p20"/>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1" name="Google Shape;22971;p20"/>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2" name="Google Shape;22972;p20"/>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3" name="Google Shape;22973;p20"/>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4" name="Google Shape;22974;p20"/>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5" name="Google Shape;22975;p20"/>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6" name="Google Shape;22976;p20"/>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7" name="Google Shape;22977;p20"/>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8" name="Google Shape;22978;p20"/>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9" name="Google Shape;22979;p20"/>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0" name="Google Shape;22980;p20"/>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1" name="Google Shape;22981;p20"/>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2" name="Google Shape;22982;p20"/>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3" name="Google Shape;22983;p20"/>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4" name="Google Shape;22984;p20"/>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5" name="Google Shape;22985;p20"/>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6" name="Google Shape;22986;p20"/>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7" name="Google Shape;22987;p20"/>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8" name="Google Shape;22988;p20"/>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9" name="Google Shape;22989;p20"/>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0" name="Google Shape;22990;p20"/>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1" name="Google Shape;22991;p20"/>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2" name="Google Shape;22992;p20"/>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3" name="Google Shape;22993;p20"/>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4" name="Google Shape;22994;p20"/>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5" name="Google Shape;22995;p20"/>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6" name="Google Shape;22996;p20"/>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7" name="Google Shape;22997;p20"/>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8" name="Google Shape;22998;p20"/>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9" name="Google Shape;22999;p20"/>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0" name="Google Shape;23000;p20"/>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1" name="Google Shape;23001;p20"/>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2" name="Google Shape;23002;p20"/>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3" name="Google Shape;23003;p20"/>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4" name="Google Shape;23004;p20"/>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5" name="Google Shape;23005;p20"/>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6" name="Google Shape;23006;p20"/>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7" name="Google Shape;23007;p20"/>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8" name="Google Shape;23008;p20"/>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9" name="Google Shape;23009;p20"/>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0" name="Google Shape;23010;p20"/>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1" name="Google Shape;23011;p20"/>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2" name="Google Shape;23012;p20"/>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3" name="Google Shape;23013;p20"/>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4" name="Google Shape;23014;p20"/>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5" name="Google Shape;23015;p20"/>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6" name="Google Shape;23016;p20"/>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7" name="Google Shape;23017;p20"/>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8" name="Google Shape;23018;p20"/>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9" name="Google Shape;23019;p20"/>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0" name="Google Shape;23020;p20"/>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1" name="Google Shape;23021;p20"/>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2" name="Google Shape;23022;p20"/>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3" name="Google Shape;23023;p20"/>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4" name="Google Shape;23024;p20"/>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5" name="Google Shape;23025;p20"/>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6" name="Google Shape;23026;p20"/>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7" name="Google Shape;23027;p20"/>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8" name="Google Shape;23028;p20"/>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9" name="Google Shape;23029;p20"/>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0" name="Google Shape;23030;p20"/>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1" name="Google Shape;23031;p20"/>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2" name="Google Shape;23032;p20"/>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3" name="Google Shape;23033;p20"/>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4" name="Google Shape;23034;p20"/>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5" name="Google Shape;23035;p20"/>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6" name="Google Shape;23036;p20"/>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7" name="Google Shape;23037;p20"/>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8" name="Google Shape;23038;p20"/>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9" name="Google Shape;23039;p20"/>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0" name="Google Shape;23040;p20"/>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1" name="Google Shape;23041;p20"/>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2" name="Google Shape;23042;p20"/>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3" name="Google Shape;23043;p20"/>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4" name="Google Shape;23044;p20"/>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5" name="Google Shape;23045;p20"/>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6" name="Google Shape;23046;p20"/>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7" name="Google Shape;23047;p20"/>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8" name="Google Shape;23048;p20"/>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9" name="Google Shape;23049;p20"/>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0" name="Google Shape;23050;p20"/>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1" name="Google Shape;23051;p20"/>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2" name="Google Shape;23052;p20"/>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3" name="Google Shape;23053;p20"/>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4" name="Google Shape;23054;p20"/>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5" name="Google Shape;23055;p20"/>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6" name="Google Shape;23056;p20"/>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7" name="Google Shape;23057;p20"/>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8" name="Google Shape;23058;p20"/>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9" name="Google Shape;23059;p20"/>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0" name="Google Shape;23060;p20"/>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1" name="Google Shape;23061;p20"/>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2" name="Google Shape;23062;p20"/>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3" name="Google Shape;23063;p20"/>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4" name="Google Shape;23064;p20"/>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5" name="Google Shape;23065;p20"/>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6" name="Google Shape;23066;p20"/>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7" name="Google Shape;23067;p20"/>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8" name="Google Shape;23068;p20"/>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9" name="Google Shape;23069;p20"/>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0" name="Google Shape;23070;p20"/>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1" name="Google Shape;23071;p20"/>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2" name="Google Shape;23072;p20"/>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3" name="Google Shape;23073;p20"/>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4" name="Google Shape;23074;p20"/>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5" name="Google Shape;23075;p20"/>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6" name="Google Shape;23076;p20"/>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7" name="Google Shape;23077;p20"/>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8" name="Google Shape;23078;p20"/>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9" name="Google Shape;23079;p20"/>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0" name="Google Shape;23080;p20"/>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1" name="Google Shape;23081;p20"/>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2" name="Google Shape;23082;p20"/>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3" name="Google Shape;23083;p20"/>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4" name="Google Shape;23084;p20"/>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5" name="Google Shape;23085;p20"/>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6" name="Google Shape;23086;p20"/>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7" name="Google Shape;23087;p20"/>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8" name="Google Shape;23088;p20"/>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9" name="Google Shape;23089;p20"/>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0" name="Google Shape;23090;p20"/>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1" name="Google Shape;23091;p20"/>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2" name="Google Shape;23092;p20"/>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3" name="Google Shape;23093;p20"/>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4" name="Google Shape;23094;p20"/>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5" name="Google Shape;23095;p20"/>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6" name="Google Shape;23096;p20"/>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7" name="Google Shape;23097;p20"/>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8" name="Google Shape;23098;p20"/>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9" name="Google Shape;23099;p20"/>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0" name="Google Shape;23100;p20"/>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1" name="Google Shape;23101;p20"/>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2" name="Google Shape;23102;p20"/>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3" name="Google Shape;23103;p20"/>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4" name="Google Shape;23104;p20"/>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5" name="Google Shape;23105;p20"/>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6" name="Google Shape;23106;p20"/>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7" name="Google Shape;23107;p20"/>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8" name="Google Shape;23108;p20"/>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9" name="Google Shape;23109;p20"/>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0" name="Google Shape;23110;p20"/>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1" name="Google Shape;23111;p20"/>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2" name="Google Shape;23112;p20"/>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3" name="Google Shape;23113;p20"/>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4" name="Google Shape;23114;p20"/>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5" name="Google Shape;23115;p20"/>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6" name="Google Shape;23116;p20"/>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7" name="Google Shape;23117;p20"/>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8" name="Google Shape;23118;p20"/>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9" name="Google Shape;23119;p20"/>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0" name="Google Shape;23120;p20"/>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1" name="Google Shape;23121;p20"/>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2" name="Google Shape;23122;p20"/>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3" name="Google Shape;23123;p20"/>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4" name="Google Shape;23124;p20"/>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5" name="Google Shape;23125;p20"/>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6" name="Google Shape;23126;p20"/>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7" name="Google Shape;23127;p20"/>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8" name="Google Shape;23128;p20"/>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9" name="Google Shape;23129;p20"/>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0" name="Google Shape;23130;p20"/>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1" name="Google Shape;23131;p20"/>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2" name="Google Shape;23132;p20"/>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3" name="Google Shape;23133;p20"/>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4" name="Google Shape;23134;p20"/>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5" name="Google Shape;23135;p20"/>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6" name="Google Shape;23136;p20"/>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7" name="Google Shape;23137;p20"/>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8" name="Google Shape;23138;p20"/>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9" name="Google Shape;23139;p20"/>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0" name="Google Shape;23140;p20"/>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1" name="Google Shape;23141;p20"/>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2" name="Google Shape;23142;p20"/>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3" name="Google Shape;23143;p20"/>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4" name="Google Shape;23144;p20"/>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5" name="Google Shape;23145;p20"/>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6" name="Google Shape;23146;p20"/>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7" name="Google Shape;23147;p20"/>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8" name="Google Shape;23148;p20"/>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9" name="Google Shape;23149;p20"/>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0" name="Google Shape;23150;p20"/>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1" name="Google Shape;23151;p20"/>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2" name="Google Shape;23152;p20"/>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3" name="Google Shape;23153;p20"/>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4" name="Google Shape;23154;p20"/>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5" name="Google Shape;23155;p20"/>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6" name="Google Shape;23156;p20"/>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7" name="Google Shape;23157;p20"/>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8" name="Google Shape;23158;p20"/>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9" name="Google Shape;23159;p20"/>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0" name="Google Shape;23160;p20"/>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1" name="Google Shape;23161;p20"/>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2" name="Google Shape;23162;p20"/>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3" name="Google Shape;23163;p20"/>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4" name="Google Shape;23164;p20"/>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5" name="Google Shape;23165;p20"/>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6" name="Google Shape;23166;p20"/>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7" name="Google Shape;23167;p20"/>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8" name="Google Shape;23168;p20"/>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9" name="Google Shape;23169;p20"/>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0" name="Google Shape;23170;p20"/>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1" name="Google Shape;23171;p20"/>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2" name="Google Shape;23172;p20"/>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3" name="Google Shape;23173;p20"/>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4" name="Google Shape;23174;p20"/>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5" name="Google Shape;23175;p20"/>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6" name="Google Shape;23176;p20"/>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7" name="Google Shape;23177;p20"/>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8" name="Google Shape;23178;p20"/>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9" name="Google Shape;23179;p20"/>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0" name="Google Shape;23180;p20"/>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1" name="Google Shape;23181;p20"/>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2" name="Google Shape;23182;p20"/>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3" name="Google Shape;23183;p20"/>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4" name="Google Shape;23184;p20"/>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5" name="Google Shape;23185;p20"/>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6" name="Google Shape;23186;p20"/>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7" name="Google Shape;23187;p20"/>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8" name="Google Shape;23188;p20"/>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9" name="Google Shape;23189;p20"/>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0" name="Google Shape;23190;p20"/>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1" name="Google Shape;23191;p20"/>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2" name="Google Shape;23192;p20"/>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3" name="Google Shape;23193;p20"/>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4" name="Google Shape;23194;p20"/>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5" name="Google Shape;23195;p20"/>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6" name="Google Shape;23196;p20"/>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7" name="Google Shape;23197;p20"/>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8" name="Google Shape;23198;p20"/>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9" name="Google Shape;23199;p20"/>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0" name="Google Shape;23200;p20"/>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1" name="Google Shape;23201;p20"/>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2" name="Google Shape;23202;p20"/>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3" name="Google Shape;23203;p20"/>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4" name="Google Shape;23204;p20"/>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5" name="Google Shape;23205;p20"/>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6" name="Google Shape;23206;p20"/>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7" name="Google Shape;23207;p20"/>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8" name="Google Shape;23208;p20"/>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9" name="Google Shape;23209;p20"/>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0" name="Google Shape;23210;p20"/>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1" name="Google Shape;23211;p20"/>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2" name="Google Shape;23212;p20"/>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3" name="Google Shape;23213;p20"/>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4" name="Google Shape;23214;p20"/>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5" name="Google Shape;23215;p20"/>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6" name="Google Shape;23216;p20"/>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7" name="Google Shape;23217;p20"/>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8" name="Google Shape;23218;p20"/>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9" name="Google Shape;23219;p20"/>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0" name="Google Shape;23220;p20"/>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1" name="Google Shape;23221;p20"/>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2" name="Google Shape;23222;p20"/>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3" name="Google Shape;23223;p20"/>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4" name="Google Shape;23224;p20"/>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5" name="Google Shape;23225;p20"/>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6" name="Google Shape;23226;p20"/>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7" name="Google Shape;23227;p20"/>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8" name="Google Shape;23228;p20"/>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9" name="Google Shape;23229;p20"/>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0" name="Google Shape;23230;p20"/>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1" name="Google Shape;23231;p20"/>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2" name="Google Shape;23232;p20"/>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3" name="Google Shape;23233;p20"/>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4" name="Google Shape;23234;p20"/>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5" name="Google Shape;23235;p20"/>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6" name="Google Shape;23236;p20"/>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7" name="Google Shape;23237;p20"/>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8" name="Google Shape;23238;p20"/>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9" name="Google Shape;23239;p20"/>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0" name="Google Shape;23240;p20"/>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1" name="Google Shape;23241;p20"/>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2" name="Google Shape;23242;p20"/>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3" name="Google Shape;23243;p20"/>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4" name="Google Shape;23244;p20"/>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5" name="Google Shape;23245;p20"/>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6" name="Google Shape;23246;p20"/>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7" name="Google Shape;23247;p20"/>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8" name="Google Shape;23248;p20"/>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9" name="Google Shape;23249;p20"/>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0" name="Google Shape;23250;p20"/>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1" name="Google Shape;23251;p20"/>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2" name="Google Shape;23252;p20"/>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3" name="Google Shape;23253;p20"/>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4" name="Google Shape;23254;p20"/>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5" name="Google Shape;23255;p20"/>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6" name="Google Shape;23256;p20"/>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7" name="Google Shape;23257;p20"/>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8" name="Google Shape;23258;p20"/>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9" name="Google Shape;23259;p20"/>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0" name="Google Shape;23260;p20"/>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1" name="Google Shape;23261;p20"/>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2" name="Google Shape;23262;p20"/>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3" name="Google Shape;23263;p20"/>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4" name="Google Shape;23264;p20"/>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5" name="Google Shape;23265;p20"/>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6" name="Google Shape;23266;p20"/>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7" name="Google Shape;23267;p20"/>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8" name="Google Shape;23268;p20"/>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9" name="Google Shape;23269;p20"/>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0" name="Google Shape;23270;p20"/>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1" name="Google Shape;23271;p20"/>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2" name="Google Shape;23272;p20"/>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3" name="Google Shape;23273;p20"/>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4" name="Google Shape;23274;p20"/>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5" name="Google Shape;23275;p20"/>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6" name="Google Shape;23276;p20"/>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7" name="Google Shape;23277;p20"/>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8" name="Google Shape;23278;p20"/>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9" name="Google Shape;23279;p20"/>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0" name="Google Shape;23280;p20"/>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1" name="Google Shape;23281;p20"/>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2" name="Google Shape;23282;p20"/>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3" name="Google Shape;23283;p20"/>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4" name="Google Shape;23284;p20"/>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5" name="Google Shape;23285;p20"/>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6" name="Google Shape;23286;p20"/>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7" name="Google Shape;23287;p20"/>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8" name="Google Shape;23288;p20"/>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9" name="Google Shape;23289;p20"/>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0" name="Google Shape;23290;p20"/>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1" name="Google Shape;23291;p20"/>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2" name="Google Shape;23292;p20"/>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3" name="Google Shape;23293;p20"/>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4" name="Google Shape;23294;p20"/>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5" name="Google Shape;23295;p20"/>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6" name="Google Shape;23296;p20"/>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7" name="Google Shape;23297;p20"/>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8" name="Google Shape;23298;p20"/>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9" name="Google Shape;23299;p20"/>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0" name="Google Shape;23300;p20"/>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1" name="Google Shape;23301;p20"/>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2" name="Google Shape;23302;p20"/>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3" name="Google Shape;23303;p20"/>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4" name="Google Shape;23304;p20"/>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5" name="Google Shape;23305;p20"/>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6" name="Google Shape;23306;p20"/>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7" name="Google Shape;23307;p20"/>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8" name="Google Shape;23308;p20"/>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9" name="Google Shape;23309;p20"/>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0" name="Google Shape;23310;p20"/>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1" name="Google Shape;23311;p20"/>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2" name="Google Shape;23312;p20"/>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3" name="Google Shape;23313;p20"/>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4" name="Google Shape;23314;p20"/>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5" name="Google Shape;23315;p20"/>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6" name="Google Shape;23316;p20"/>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7" name="Google Shape;23317;p20"/>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8" name="Google Shape;23318;p20"/>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9" name="Google Shape;23319;p20"/>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0" name="Google Shape;23320;p20"/>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1" name="Google Shape;23321;p20"/>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2" name="Google Shape;23322;p20"/>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3" name="Google Shape;23323;p20"/>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4" name="Google Shape;23324;p20"/>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5" name="Google Shape;23325;p20"/>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6" name="Google Shape;23326;p20"/>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7" name="Google Shape;23327;p20"/>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8" name="Google Shape;23328;p20"/>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9" name="Google Shape;23329;p20"/>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0" name="Google Shape;23330;p20"/>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1" name="Google Shape;23331;p20"/>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2" name="Google Shape;23332;p20"/>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3" name="Google Shape;23333;p20"/>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4" name="Google Shape;23334;p20"/>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5" name="Google Shape;23335;p20"/>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6" name="Google Shape;23336;p20"/>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7" name="Google Shape;23337;p20"/>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8" name="Google Shape;23338;p20"/>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9" name="Google Shape;23339;p20"/>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0" name="Google Shape;23340;p20"/>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1" name="Google Shape;23341;p20"/>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2" name="Google Shape;23342;p20"/>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3" name="Google Shape;23343;p20"/>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4" name="Google Shape;23344;p20"/>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5" name="Google Shape;23345;p20"/>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6" name="Google Shape;23346;p20"/>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7" name="Google Shape;23347;p20"/>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8" name="Google Shape;23348;p20"/>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9" name="Google Shape;23349;p20"/>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0" name="Google Shape;23350;p20"/>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1" name="Google Shape;23351;p20"/>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2" name="Google Shape;23352;p20"/>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3" name="Google Shape;23353;p20"/>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4" name="Google Shape;23354;p20"/>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5" name="Google Shape;23355;p20"/>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6" name="Google Shape;23356;p20"/>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7" name="Google Shape;23357;p20"/>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8" name="Google Shape;23358;p20"/>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9" name="Google Shape;23359;p20"/>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0" name="Google Shape;23360;p20"/>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1" name="Google Shape;23361;p20"/>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2" name="Google Shape;23362;p20"/>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3" name="Google Shape;23363;p20"/>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4" name="Google Shape;23364;p20"/>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5" name="Google Shape;23365;p20"/>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6" name="Google Shape;23366;p20"/>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7" name="Google Shape;23367;p20"/>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8" name="Google Shape;23368;p20"/>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9" name="Google Shape;23369;p20"/>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0" name="Google Shape;23370;p20"/>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1" name="Google Shape;23371;p20"/>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2" name="Google Shape;23372;p20"/>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3" name="Google Shape;23373;p20"/>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4" name="Google Shape;23374;p20"/>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5" name="Google Shape;23375;p20"/>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6" name="Google Shape;23376;p20"/>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7" name="Google Shape;23377;p20"/>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8" name="Google Shape;23378;p20"/>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9" name="Google Shape;23379;p20"/>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0" name="Google Shape;23380;p20"/>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1" name="Google Shape;23381;p20"/>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2" name="Google Shape;23382;p20"/>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3" name="Google Shape;23383;p20"/>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4" name="Google Shape;23384;p20"/>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5" name="Google Shape;23385;p20"/>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6" name="Google Shape;23386;p20"/>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7" name="Google Shape;23387;p20"/>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8" name="Google Shape;23388;p20"/>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9" name="Google Shape;23389;p20"/>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0" name="Google Shape;23390;p20"/>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1" name="Google Shape;23391;p20"/>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2" name="Google Shape;23392;p20"/>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3" name="Google Shape;23393;p20"/>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4" name="Google Shape;23394;p20"/>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5" name="Google Shape;23395;p20"/>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6" name="Google Shape;23396;p20"/>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7" name="Google Shape;23397;p20"/>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8" name="Google Shape;23398;p20"/>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9" name="Google Shape;23399;p20"/>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0" name="Google Shape;23400;p20"/>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1" name="Google Shape;23401;p20"/>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2" name="Google Shape;23402;p20"/>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3" name="Google Shape;23403;p20"/>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4" name="Google Shape;23404;p20"/>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5" name="Google Shape;23405;p20"/>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6" name="Google Shape;23406;p20"/>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7" name="Google Shape;23407;p20"/>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8" name="Google Shape;23408;p20"/>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9" name="Google Shape;23409;p20"/>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0" name="Google Shape;23410;p20"/>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1" name="Google Shape;23411;p20"/>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2" name="Google Shape;23412;p20"/>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3" name="Google Shape;23413;p20"/>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4" name="Google Shape;23414;p20"/>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5" name="Google Shape;23415;p20"/>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6" name="Google Shape;23416;p20"/>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7" name="Google Shape;23417;p20"/>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8" name="Google Shape;23418;p20"/>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9" name="Google Shape;23419;p20"/>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0" name="Google Shape;23420;p20"/>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1" name="Google Shape;23421;p20"/>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2" name="Google Shape;23422;p20"/>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3" name="Google Shape;23423;p20"/>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4" name="Google Shape;23424;p20"/>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5" name="Google Shape;23425;p20"/>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6" name="Google Shape;23426;p20"/>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7" name="Google Shape;23427;p20"/>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8" name="Google Shape;23428;p20"/>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9" name="Google Shape;23429;p20"/>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0" name="Google Shape;23430;p20"/>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1" name="Google Shape;23431;p20"/>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2" name="Google Shape;23432;p20"/>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3" name="Google Shape;23433;p20"/>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4" name="Google Shape;23434;p20"/>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5" name="Google Shape;23435;p20"/>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6" name="Google Shape;23436;p20"/>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7" name="Google Shape;23437;p20"/>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8" name="Google Shape;23438;p20"/>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9" name="Google Shape;23439;p20"/>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0" name="Google Shape;23440;p20"/>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1" name="Google Shape;23441;p20"/>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2" name="Google Shape;23442;p20"/>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3" name="Google Shape;23443;p20"/>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4" name="Google Shape;23444;p20"/>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5" name="Google Shape;23445;p20"/>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6" name="Google Shape;23446;p20"/>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7" name="Google Shape;23447;p20"/>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8" name="Google Shape;23448;p20"/>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9" name="Google Shape;23449;p20"/>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0" name="Google Shape;23450;p20"/>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1" name="Google Shape;23451;p20"/>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2" name="Google Shape;23452;p20"/>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3" name="Google Shape;23453;p20"/>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4" name="Google Shape;23454;p20"/>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5" name="Google Shape;23455;p20"/>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6" name="Google Shape;23456;p20"/>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7" name="Google Shape;23457;p20"/>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8" name="Google Shape;23458;p20"/>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9" name="Google Shape;23459;p20"/>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0" name="Google Shape;23460;p20"/>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1" name="Google Shape;23461;p20"/>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2" name="Google Shape;23462;p20"/>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3" name="Google Shape;23463;p20"/>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4" name="Google Shape;23464;p20"/>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5" name="Google Shape;23465;p20"/>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6" name="Google Shape;23466;p20"/>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7" name="Google Shape;23467;p20"/>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8" name="Google Shape;23468;p20"/>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9" name="Google Shape;23469;p20"/>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0" name="Google Shape;23470;p20"/>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1" name="Google Shape;23471;p20"/>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2" name="Google Shape;23472;p20"/>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3" name="Google Shape;23473;p20"/>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4" name="Google Shape;23474;p20"/>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5" name="Google Shape;23475;p20"/>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6" name="Google Shape;23476;p20"/>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7" name="Google Shape;23477;p20"/>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8" name="Google Shape;23478;p20"/>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9" name="Google Shape;23479;p20"/>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0" name="Google Shape;23480;p20"/>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1" name="Google Shape;23481;p20"/>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2" name="Google Shape;23482;p20"/>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3" name="Google Shape;23483;p20"/>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4" name="Google Shape;23484;p20"/>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5" name="Google Shape;23485;p20"/>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6" name="Google Shape;23486;p20"/>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7" name="Google Shape;23487;p20"/>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8" name="Google Shape;23488;p20"/>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9" name="Google Shape;23489;p20"/>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0" name="Google Shape;23490;p20"/>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1" name="Google Shape;23491;p20"/>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2" name="Google Shape;23492;p20"/>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3" name="Google Shape;23493;p20"/>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4" name="Google Shape;23494;p20"/>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5" name="Google Shape;23495;p20"/>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6" name="Google Shape;23496;p20"/>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7" name="Google Shape;23497;p20"/>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8" name="Google Shape;23498;p20"/>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9" name="Google Shape;23499;p20"/>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0" name="Google Shape;23500;p20"/>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1" name="Google Shape;23501;p20"/>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2" name="Google Shape;23502;p20"/>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3" name="Google Shape;23503;p20"/>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4" name="Google Shape;23504;p20"/>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5" name="Google Shape;23505;p20"/>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6" name="Google Shape;23506;p20"/>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7" name="Google Shape;23507;p20"/>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8" name="Google Shape;23508;p20"/>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9" name="Google Shape;23509;p20"/>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0" name="Google Shape;23510;p20"/>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1" name="Google Shape;23511;p20"/>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2" name="Google Shape;23512;p20"/>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3" name="Google Shape;23513;p20"/>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4" name="Google Shape;23514;p20"/>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5" name="Google Shape;23515;p20"/>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6" name="Google Shape;23516;p20"/>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7" name="Google Shape;23517;p20"/>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8" name="Google Shape;23518;p20"/>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9" name="Google Shape;23519;p20"/>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0" name="Google Shape;23520;p20"/>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1" name="Google Shape;23521;p20"/>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2" name="Google Shape;23522;p20"/>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3" name="Google Shape;23523;p20"/>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4" name="Google Shape;23524;p20"/>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5" name="Google Shape;23525;p20"/>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6" name="Google Shape;23526;p20"/>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7" name="Google Shape;23527;p20"/>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8" name="Google Shape;23528;p20"/>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9" name="Google Shape;23529;p20"/>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0" name="Google Shape;23530;p20"/>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1" name="Google Shape;23531;p20"/>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2" name="Google Shape;23532;p20"/>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3" name="Google Shape;23533;p20"/>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4" name="Google Shape;23534;p20"/>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5" name="Google Shape;23535;p20"/>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6" name="Google Shape;23536;p20"/>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7" name="Google Shape;23537;p20"/>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8" name="Google Shape;23538;p20"/>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9" name="Google Shape;23539;p20"/>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0" name="Google Shape;23540;p20"/>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1" name="Google Shape;23541;p20"/>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2" name="Google Shape;23542;p20"/>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3" name="Google Shape;23543;p20"/>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4" name="Google Shape;23544;p20"/>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5" name="Google Shape;23545;p20"/>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6" name="Google Shape;23546;p20"/>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7" name="Google Shape;23547;p20"/>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8" name="Google Shape;23548;p20"/>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9" name="Google Shape;23549;p20"/>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0" name="Google Shape;23550;p20"/>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1" name="Google Shape;23551;p20"/>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2" name="Google Shape;23552;p20"/>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3" name="Google Shape;23553;p20"/>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4" name="Google Shape;23554;p20"/>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5" name="Google Shape;23555;p20"/>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6" name="Google Shape;23556;p20"/>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7" name="Google Shape;23557;p20"/>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8" name="Google Shape;23558;p20"/>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9" name="Google Shape;23559;p20"/>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0" name="Google Shape;23560;p20"/>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1" name="Google Shape;23561;p20"/>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2" name="Google Shape;23562;p20"/>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3" name="Google Shape;23563;p20"/>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4" name="Google Shape;23564;p20"/>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5" name="Google Shape;23565;p20"/>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6" name="Google Shape;23566;p20"/>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7" name="Google Shape;23567;p20"/>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8" name="Google Shape;23568;p20"/>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9" name="Google Shape;23569;p20"/>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0" name="Google Shape;23570;p20"/>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1" name="Google Shape;23571;p20"/>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2" name="Google Shape;23572;p20"/>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3" name="Google Shape;23573;p20"/>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4" name="Google Shape;23574;p20"/>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5" name="Google Shape;23575;p20"/>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6" name="Google Shape;23576;p20"/>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7" name="Google Shape;23577;p20"/>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8" name="Google Shape;23578;p20"/>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9" name="Google Shape;23579;p20"/>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0" name="Google Shape;23580;p20"/>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1" name="Google Shape;23581;p20"/>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2" name="Google Shape;23582;p20"/>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3" name="Google Shape;23583;p20"/>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4" name="Google Shape;23584;p20"/>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5" name="Google Shape;23585;p20"/>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6" name="Google Shape;23586;p20"/>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7" name="Google Shape;23587;p20"/>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8" name="Google Shape;23588;p20"/>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9" name="Google Shape;23589;p20"/>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0" name="Google Shape;23590;p20"/>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1" name="Google Shape;23591;p20"/>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2" name="Google Shape;23592;p20"/>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3" name="Google Shape;23593;p20"/>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4" name="Google Shape;23594;p20"/>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5" name="Google Shape;23595;p20"/>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6" name="Google Shape;23596;p20"/>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7" name="Google Shape;23597;p20"/>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8" name="Google Shape;23598;p20"/>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9" name="Google Shape;23599;p20"/>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0" name="Google Shape;23600;p20"/>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1" name="Google Shape;23601;p20"/>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2" name="Google Shape;23602;p20"/>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3" name="Google Shape;23603;p20"/>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4" name="Google Shape;23604;p20"/>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5" name="Google Shape;23605;p20"/>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6" name="Google Shape;23606;p20"/>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7" name="Google Shape;23607;p20"/>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8" name="Google Shape;23608;p20"/>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9" name="Google Shape;23609;p20"/>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0" name="Google Shape;23610;p20"/>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1" name="Google Shape;23611;p20"/>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2" name="Google Shape;23612;p20"/>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3" name="Google Shape;23613;p20"/>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4" name="Google Shape;23614;p20"/>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5" name="Google Shape;23615;p20"/>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6" name="Google Shape;23616;p20"/>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7" name="Google Shape;23617;p20"/>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8" name="Google Shape;23618;p20"/>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9" name="Google Shape;23619;p20"/>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0" name="Google Shape;23620;p20"/>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1" name="Google Shape;23621;p20"/>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2" name="Google Shape;23622;p20"/>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3" name="Google Shape;23623;p20"/>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4" name="Google Shape;23624;p20"/>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5" name="Google Shape;23625;p20"/>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20"/>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20"/>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20"/>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20"/>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20"/>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20"/>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20"/>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20"/>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20"/>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20"/>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20"/>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20"/>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20"/>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20"/>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20"/>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20"/>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20"/>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20"/>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20"/>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20"/>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20"/>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20"/>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20"/>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20"/>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20"/>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20"/>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20"/>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20"/>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20"/>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20"/>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20"/>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20"/>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20"/>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20"/>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20"/>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20"/>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20"/>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20"/>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20"/>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20"/>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20"/>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20"/>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20"/>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20"/>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20"/>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20"/>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20"/>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20"/>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20"/>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20"/>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20"/>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20"/>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20"/>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20"/>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20"/>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20"/>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20"/>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20"/>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20"/>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20"/>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20"/>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20"/>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20"/>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20"/>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20"/>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20"/>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20"/>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20"/>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20"/>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20"/>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20"/>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20"/>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20"/>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20"/>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20"/>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20"/>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20"/>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20"/>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4" name="Google Shape;23704;p20"/>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20"/>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20"/>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20"/>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20"/>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20"/>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20"/>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20"/>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20"/>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20"/>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20"/>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20"/>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20"/>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7" name="Google Shape;23717;p20"/>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8" name="Google Shape;23718;p20"/>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20"/>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20"/>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20"/>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20"/>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20"/>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20"/>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20"/>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20"/>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20"/>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20"/>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20"/>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20"/>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20"/>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20"/>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20"/>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20"/>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35" name="Google Shape;23735;p20"/>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36" name="Google Shape;23736;p20"/>
          <p:cNvGrpSpPr/>
          <p:nvPr/>
        </p:nvGrpSpPr>
        <p:grpSpPr>
          <a:xfrm>
            <a:off x="468844" y="147364"/>
            <a:ext cx="8350008" cy="4685127"/>
            <a:chOff x="238400" y="851425"/>
            <a:chExt cx="7143475" cy="4008150"/>
          </a:xfrm>
        </p:grpSpPr>
        <p:sp>
          <p:nvSpPr>
            <p:cNvPr id="23737" name="Google Shape;23737;p20"/>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20"/>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20"/>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20"/>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20"/>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20"/>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3" name="Google Shape;23743;p20"/>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4" name="Google Shape;23744;p20"/>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20"/>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20"/>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20"/>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20"/>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20"/>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20"/>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20"/>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20"/>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20"/>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20"/>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20"/>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20"/>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20"/>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20"/>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20"/>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20"/>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20"/>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20"/>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20"/>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20"/>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20"/>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20"/>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20"/>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20"/>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9" name="Google Shape;23769;p20"/>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0" name="Google Shape;23770;p20"/>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20"/>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20"/>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20"/>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20"/>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20"/>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20"/>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20"/>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20"/>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20"/>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20"/>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20"/>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2" name="Google Shape;23782;p20"/>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3" name="Google Shape;23783;p20"/>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4" name="Google Shape;23784;p20"/>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5" name="Google Shape;23785;p20"/>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6" name="Google Shape;23786;p20"/>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20"/>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20"/>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9" name="Google Shape;23789;p20"/>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0" name="Google Shape;23790;p20"/>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20"/>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20"/>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3" name="Google Shape;23793;p20"/>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4" name="Google Shape;23794;p20"/>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20"/>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20"/>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20"/>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20"/>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20"/>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0" name="Google Shape;23800;p20"/>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1" name="Google Shape;23801;p20"/>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20"/>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20"/>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20"/>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20"/>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20"/>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7" name="Google Shape;23807;p20"/>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8" name="Google Shape;23808;p20"/>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9" name="Google Shape;23809;p20"/>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0" name="Google Shape;23810;p20"/>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20"/>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20"/>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20"/>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20"/>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20"/>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20"/>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20"/>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20"/>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9" name="Google Shape;23819;p20"/>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0" name="Google Shape;23820;p20"/>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20"/>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20"/>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20"/>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20"/>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5" name="Google Shape;23825;p20"/>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6" name="Google Shape;23826;p20"/>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7" name="Google Shape;23827;p20"/>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20"/>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20"/>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20"/>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1" name="Google Shape;23831;p20"/>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2" name="Google Shape;23832;p20"/>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20"/>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20"/>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20"/>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20"/>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20"/>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20"/>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20"/>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20"/>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20"/>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20"/>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20"/>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4" name="Google Shape;23844;p20"/>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5" name="Google Shape;23845;p20"/>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6" name="Google Shape;23846;p20"/>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7" name="Google Shape;23847;p20"/>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20"/>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20"/>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20"/>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20"/>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20"/>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20"/>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20"/>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20"/>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20"/>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7" name="Google Shape;23857;p20"/>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8" name="Google Shape;23858;p20"/>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20"/>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20"/>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20"/>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20"/>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20"/>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20"/>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20"/>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20"/>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20"/>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20"/>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20"/>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20"/>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1" name="Google Shape;23871;p20"/>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2" name="Google Shape;23872;p20"/>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20"/>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20"/>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20"/>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20"/>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20"/>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20"/>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20"/>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20"/>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20"/>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20"/>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20"/>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20"/>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5" name="Google Shape;23885;p20"/>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6" name="Google Shape;23886;p20"/>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20"/>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20"/>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20"/>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20"/>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20"/>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20"/>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20"/>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20"/>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20"/>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20"/>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7" name="Google Shape;23897;p20"/>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8" name="Google Shape;23898;p20"/>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20"/>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20"/>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1" name="Google Shape;23901;p20"/>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2" name="Google Shape;23902;p20"/>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20"/>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4" name="Google Shape;23904;p20"/>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5" name="Google Shape;23905;p20"/>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6" name="Google Shape;23906;p20"/>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20"/>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20"/>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9" name="Google Shape;23909;p20"/>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0" name="Google Shape;23910;p20"/>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20"/>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20"/>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20"/>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4" name="Google Shape;23914;p20"/>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5" name="Google Shape;23915;p20"/>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20"/>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20"/>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20"/>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20"/>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0" name="Google Shape;23920;p20"/>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1" name="Google Shape;23921;p20"/>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2" name="Google Shape;23922;p20"/>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3" name="Google Shape;23923;p20"/>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4" name="Google Shape;23924;p20"/>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20"/>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20"/>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20"/>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8" name="Google Shape;23928;p20"/>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9" name="Google Shape;23929;p20"/>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20"/>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20"/>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20"/>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20"/>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4" name="Google Shape;23934;p20"/>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5" name="Google Shape;23935;p20"/>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6" name="Google Shape;23936;p20"/>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7" name="Google Shape;23937;p20"/>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20"/>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20"/>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0" name="Google Shape;23940;p20"/>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1" name="Google Shape;23941;p20"/>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20"/>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20"/>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20"/>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20"/>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20"/>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20"/>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20"/>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20"/>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20"/>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20"/>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20"/>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20"/>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4" name="Google Shape;23954;p20"/>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5" name="Google Shape;23955;p20"/>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6" name="Google Shape;23956;p20"/>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20"/>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20"/>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9" name="Google Shape;23959;p20"/>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0" name="Google Shape;23960;p20"/>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20"/>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20"/>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20"/>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20"/>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5" name="Google Shape;23965;p20"/>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6" name="Google Shape;23966;p20"/>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7" name="Google Shape;23967;p20"/>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8" name="Google Shape;23968;p20"/>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20"/>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20"/>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20"/>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20"/>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20"/>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4" name="Google Shape;23974;p20"/>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5" name="Google Shape;23975;p20"/>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20"/>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20"/>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20"/>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20"/>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20"/>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20"/>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20"/>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3" name="Google Shape;23983;p20"/>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4" name="Google Shape;23984;p20"/>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5" name="Google Shape;23985;p20"/>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6" name="Google Shape;23986;p20"/>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20"/>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20"/>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20"/>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20"/>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20"/>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20"/>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20"/>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4" name="Google Shape;23994;p20"/>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5" name="Google Shape;23995;p20"/>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20"/>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20"/>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20"/>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20"/>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0" name="Google Shape;24000;p20"/>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1" name="Google Shape;24001;p20"/>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20"/>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20"/>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20"/>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20"/>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20"/>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20"/>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20"/>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9" name="Google Shape;24009;p20"/>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0" name="Google Shape;24010;p20"/>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20"/>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2" name="Google Shape;24012;p20"/>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3" name="Google Shape;24013;p20"/>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20"/>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20"/>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20"/>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20"/>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8" name="Google Shape;24018;p20"/>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9" name="Google Shape;24019;p20"/>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20"/>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20"/>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2" name="Google Shape;24022;p20"/>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3" name="Google Shape;24023;p20"/>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20"/>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20"/>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6" name="Google Shape;24026;p20"/>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7" name="Google Shape;24027;p20"/>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8" name="Google Shape;24028;p20"/>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9" name="Google Shape;24029;p20"/>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20"/>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20"/>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2" name="Google Shape;24032;p20"/>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3" name="Google Shape;24033;p20"/>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20"/>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20"/>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20"/>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20"/>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20"/>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20"/>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20"/>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1" name="Google Shape;24041;p20"/>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2" name="Google Shape;24042;p20"/>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20"/>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4" name="Google Shape;24044;p20"/>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5" name="Google Shape;24045;p20"/>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20"/>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20"/>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20"/>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20"/>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0" name="Google Shape;24050;p20"/>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1" name="Google Shape;24051;p20"/>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20"/>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20"/>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20"/>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20"/>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20"/>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7" name="Google Shape;24057;p20"/>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8" name="Google Shape;24058;p20"/>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20"/>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20"/>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20"/>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20"/>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20"/>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20"/>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5" name="Google Shape;24065;p20"/>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6" name="Google Shape;24066;p20"/>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7" name="Google Shape;24067;p20"/>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8" name="Google Shape;24068;p20"/>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20"/>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20"/>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20"/>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2" name="Google Shape;24072;p20"/>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3" name="Google Shape;24073;p20"/>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4" name="Google Shape;24074;p20"/>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20"/>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20"/>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20"/>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20"/>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20"/>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20"/>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20"/>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20"/>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20"/>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20"/>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5" name="Google Shape;24085;p20"/>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6" name="Google Shape;24086;p20"/>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20"/>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20"/>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20"/>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20"/>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20"/>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2" name="Google Shape;24092;p20"/>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3" name="Google Shape;24093;p20"/>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20"/>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20"/>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20"/>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20"/>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20"/>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20"/>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0" name="Google Shape;24100;p20"/>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1" name="Google Shape;24101;p20"/>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20"/>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3" name="Google Shape;24103;p20"/>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4" name="Google Shape;24104;p20"/>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20"/>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20"/>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7" name="Google Shape;24107;p20"/>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8" name="Google Shape;24108;p20"/>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20"/>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20"/>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20"/>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20"/>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3" name="Google Shape;24113;p20"/>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4" name="Google Shape;24114;p20"/>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20"/>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20"/>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20"/>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8" name="Google Shape;24118;p20"/>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9" name="Google Shape;24119;p20"/>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20"/>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20"/>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2" name="Google Shape;24122;p20"/>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3" name="Google Shape;24123;p20"/>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20"/>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5" name="Google Shape;24125;p20"/>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6" name="Google Shape;24126;p20"/>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7" name="Google Shape;24127;p20"/>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20"/>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20"/>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20"/>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20"/>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20"/>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20"/>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20"/>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20"/>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6" name="Google Shape;24136;p20"/>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7" name="Google Shape;24137;p20"/>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20"/>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20"/>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20"/>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1" name="Google Shape;24141;p20"/>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2" name="Google Shape;24142;p20"/>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3" name="Google Shape;24143;p20"/>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20"/>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20"/>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6" name="Google Shape;24146;p20"/>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7" name="Google Shape;24147;p20"/>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20"/>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20"/>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20"/>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20"/>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20"/>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20"/>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4" name="Google Shape;24154;p20"/>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5" name="Google Shape;24155;p20"/>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6" name="Google Shape;24156;p20"/>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20"/>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8" name="Google Shape;24158;p20"/>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9" name="Google Shape;24159;p20"/>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20"/>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20"/>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20"/>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20"/>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20"/>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20"/>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20"/>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20"/>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8" name="Google Shape;24168;p20"/>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9" name="Google Shape;24169;p20"/>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20"/>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1" name="Google Shape;24171;p20"/>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2" name="Google Shape;24172;p20"/>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20"/>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20"/>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20"/>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20"/>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7" name="Google Shape;24177;p20"/>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8" name="Google Shape;24178;p20"/>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20"/>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20"/>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1" name="Google Shape;24181;p20"/>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2" name="Google Shape;24182;p20"/>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3" name="Google Shape;24183;p20"/>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20"/>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20"/>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6" name="Google Shape;24186;p20"/>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7" name="Google Shape;24187;p20"/>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20"/>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9" name="Google Shape;24189;p20"/>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0" name="Google Shape;24190;p20"/>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20"/>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20"/>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20"/>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20"/>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20"/>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20"/>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7" name="Google Shape;24197;p20"/>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8" name="Google Shape;24198;p20"/>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20"/>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0" name="Google Shape;24200;p20"/>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1" name="Google Shape;24201;p20"/>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2" name="Google Shape;24202;p20"/>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3" name="Google Shape;24203;p20"/>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20"/>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5" name="Google Shape;24205;p20"/>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6" name="Google Shape;24206;p20"/>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20"/>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8" name="Google Shape;24208;p20"/>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9" name="Google Shape;24209;p20"/>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0" name="Google Shape;24210;p20"/>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20"/>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20"/>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20"/>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4" name="Google Shape;24214;p20"/>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5" name="Google Shape;24215;p20"/>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20"/>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7" name="Google Shape;24217;p20"/>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8" name="Google Shape;24218;p20"/>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20"/>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20"/>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20"/>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20"/>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3" name="Google Shape;24223;p20"/>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4" name="Google Shape;24224;p20"/>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20"/>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20"/>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20"/>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20"/>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20"/>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0" name="Google Shape;24230;p20"/>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1" name="Google Shape;24231;p20"/>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20"/>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20"/>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20"/>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20"/>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6" name="Google Shape;24236;p20"/>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7" name="Google Shape;24237;p20"/>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20"/>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20"/>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20"/>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1" name="Google Shape;24241;p20"/>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2" name="Google Shape;24242;p20"/>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20"/>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20"/>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20"/>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6" name="Google Shape;24246;p20"/>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7" name="Google Shape;24247;p20"/>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20"/>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20"/>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0" name="Google Shape;24250;p20"/>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1" name="Google Shape;24251;p20"/>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20"/>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20"/>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4" name="Google Shape;24254;p20"/>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5" name="Google Shape;24255;p20"/>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20"/>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20"/>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20"/>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20"/>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0" name="Google Shape;24260;p20"/>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1" name="Google Shape;24261;p20"/>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20"/>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3" name="Google Shape;24263;p20"/>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4" name="Google Shape;24264;p20"/>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5" name="Google Shape;24265;p20"/>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6" name="Google Shape;24266;p20"/>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20"/>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8" name="Google Shape;24268;p20"/>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9" name="Google Shape;24269;p20"/>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20"/>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20"/>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20"/>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20"/>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20"/>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20"/>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6" name="Google Shape;24276;p20"/>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7" name="Google Shape;24277;p20"/>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20"/>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9" name="Google Shape;24279;p20"/>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0" name="Google Shape;24280;p20"/>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1" name="Google Shape;24281;p20"/>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20"/>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20"/>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20"/>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20"/>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6" name="Google Shape;24286;p20"/>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7" name="Google Shape;24287;p20"/>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8" name="Google Shape;24288;p20"/>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9" name="Google Shape;24289;p20"/>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20"/>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20"/>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2" name="Google Shape;24292;p20"/>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3" name="Google Shape;24293;p20"/>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4" name="Google Shape;24294;p20"/>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5" name="Google Shape;24295;p20"/>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6" name="Google Shape;24296;p20"/>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7" name="Google Shape;24297;p20"/>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8" name="Google Shape;24298;p20"/>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9" name="Google Shape;24299;p20"/>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0" name="Google Shape;24300;p20"/>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1" name="Google Shape;24301;p20"/>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2" name="Google Shape;24302;p20"/>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3" name="Google Shape;24303;p20"/>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4" name="Google Shape;24304;p20"/>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5" name="Google Shape;24305;p20"/>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6" name="Google Shape;24306;p20"/>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7" name="Google Shape;24307;p20"/>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8" name="Google Shape;24308;p20"/>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9" name="Google Shape;24309;p20"/>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0" name="Google Shape;24310;p20"/>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1" name="Google Shape;24311;p20"/>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2" name="Google Shape;24312;p20"/>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3" name="Google Shape;24313;p20"/>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4" name="Google Shape;24314;p20"/>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5" name="Google Shape;24315;p20"/>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6" name="Google Shape;24316;p20"/>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7" name="Google Shape;24317;p20"/>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8" name="Google Shape;24318;p20"/>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9" name="Google Shape;24319;p20"/>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0" name="Google Shape;24320;p20"/>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1" name="Google Shape;24321;p20"/>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2" name="Google Shape;24322;p20"/>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3" name="Google Shape;24323;p20"/>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4" name="Google Shape;24324;p20"/>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5" name="Google Shape;24325;p20"/>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6" name="Google Shape;24326;p20"/>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7" name="Google Shape;24327;p20"/>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8" name="Google Shape;24328;p20"/>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9" name="Google Shape;24329;p20"/>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0" name="Google Shape;24330;p20"/>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1" name="Google Shape;24331;p20"/>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2" name="Google Shape;24332;p20"/>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3" name="Google Shape;24333;p20"/>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4" name="Google Shape;24334;p20"/>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5" name="Google Shape;24335;p20"/>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6" name="Google Shape;24336;p20"/>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7" name="Google Shape;24337;p20"/>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8" name="Google Shape;24338;p20"/>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9" name="Google Shape;24339;p20"/>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0" name="Google Shape;24340;p20"/>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1" name="Google Shape;24341;p20"/>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2" name="Google Shape;24342;p20"/>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3" name="Google Shape;24343;p20"/>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4" name="Google Shape;24344;p20"/>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5" name="Google Shape;24345;p20"/>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6" name="Google Shape;24346;p20"/>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7" name="Google Shape;24347;p20"/>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8" name="Google Shape;24348;p20"/>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9" name="Google Shape;24349;p20"/>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0" name="Google Shape;24350;p20"/>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1" name="Google Shape;24351;p20"/>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2" name="Google Shape;24352;p20"/>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3" name="Google Shape;24353;p20"/>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4" name="Google Shape;24354;p20"/>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5" name="Google Shape;24355;p20"/>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6" name="Google Shape;24356;p20"/>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7" name="Google Shape;24357;p20"/>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8" name="Google Shape;24358;p20"/>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9" name="Google Shape;24359;p20"/>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0" name="Google Shape;24360;p20"/>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1" name="Google Shape;24361;p20"/>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2" name="Google Shape;24362;p20"/>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3" name="Google Shape;24363;p20"/>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4" name="Google Shape;24364;p20"/>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5" name="Google Shape;24365;p20"/>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6" name="Google Shape;24366;p20"/>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7" name="Google Shape;24367;p20"/>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8" name="Google Shape;24368;p20"/>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9" name="Google Shape;24369;p20"/>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0" name="Google Shape;24370;p20"/>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1" name="Google Shape;24371;p20"/>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2" name="Google Shape;24372;p20"/>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3" name="Google Shape;24373;p20"/>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4" name="Google Shape;24374;p20"/>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5" name="Google Shape;24375;p20"/>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6" name="Google Shape;24376;p20"/>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7" name="Google Shape;24377;p20"/>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8" name="Google Shape;24378;p20"/>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9" name="Google Shape;24379;p20"/>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0" name="Google Shape;24380;p20"/>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1" name="Google Shape;24381;p20"/>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2" name="Google Shape;24382;p20"/>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3" name="Google Shape;24383;p20"/>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4" name="Google Shape;24384;p20"/>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5" name="Google Shape;24385;p20"/>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6" name="Google Shape;24386;p20"/>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7" name="Google Shape;24387;p20"/>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8" name="Google Shape;24388;p20"/>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9" name="Google Shape;24389;p20"/>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0" name="Google Shape;24390;p20"/>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1" name="Google Shape;24391;p20"/>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2" name="Google Shape;24392;p20"/>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3" name="Google Shape;24393;p20"/>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4" name="Google Shape;24394;p20"/>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5" name="Google Shape;24395;p20"/>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6" name="Google Shape;24396;p20"/>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7" name="Google Shape;24397;p20"/>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8" name="Google Shape;24398;p20"/>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9" name="Google Shape;24399;p20"/>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0" name="Google Shape;24400;p20"/>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1" name="Google Shape;24401;p20"/>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2" name="Google Shape;24402;p20"/>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3" name="Google Shape;24403;p20"/>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4" name="Google Shape;24404;p20"/>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5" name="Google Shape;24405;p20"/>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6" name="Google Shape;24406;p20"/>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7" name="Google Shape;24407;p20"/>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8" name="Google Shape;24408;p20"/>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9" name="Google Shape;24409;p20"/>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0" name="Google Shape;24410;p20"/>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1" name="Google Shape;24411;p20"/>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2" name="Google Shape;24412;p20"/>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3" name="Google Shape;24413;p20"/>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4" name="Google Shape;24414;p20"/>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5" name="Google Shape;24415;p20"/>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6" name="Google Shape;24416;p20"/>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7" name="Google Shape;24417;p20"/>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8" name="Google Shape;24418;p20"/>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9" name="Google Shape;24419;p20"/>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0" name="Google Shape;24420;p20"/>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1" name="Google Shape;24421;p20"/>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2" name="Google Shape;24422;p20"/>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3" name="Google Shape;24423;p20"/>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4" name="Google Shape;24424;p20"/>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5" name="Google Shape;24425;p20"/>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6" name="Google Shape;24426;p20"/>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7" name="Google Shape;24427;p20"/>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8" name="Google Shape;24428;p20"/>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9" name="Google Shape;24429;p20"/>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0" name="Google Shape;24430;p20"/>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1" name="Google Shape;24431;p20"/>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2" name="Google Shape;24432;p20"/>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3" name="Google Shape;24433;p20"/>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4" name="Google Shape;24434;p20"/>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5" name="Google Shape;24435;p20"/>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6" name="Google Shape;24436;p20"/>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7" name="Google Shape;24437;p20"/>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8" name="Google Shape;24438;p20"/>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9" name="Google Shape;24439;p20"/>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0" name="Google Shape;24440;p20"/>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1" name="Google Shape;24441;p20"/>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2" name="Google Shape;24442;p20"/>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3" name="Google Shape;24443;p20"/>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4" name="Google Shape;24444;p20"/>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5" name="Google Shape;24445;p20"/>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6" name="Google Shape;24446;p20"/>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7" name="Google Shape;24447;p20"/>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8" name="Google Shape;24448;p20"/>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9" name="Google Shape;24449;p20"/>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0" name="Google Shape;24450;p20"/>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1" name="Google Shape;24451;p20"/>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2" name="Google Shape;24452;p20"/>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3" name="Google Shape;24453;p20"/>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4" name="Google Shape;24454;p20"/>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5" name="Google Shape;24455;p20"/>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6" name="Google Shape;24456;p20"/>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7" name="Google Shape;24457;p20"/>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8" name="Google Shape;24458;p20"/>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9" name="Google Shape;24459;p20"/>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0" name="Google Shape;24460;p20"/>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1" name="Google Shape;24461;p20"/>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2" name="Google Shape;24462;p20"/>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3" name="Google Shape;24463;p20"/>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4" name="Google Shape;24464;p20"/>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5" name="Google Shape;24465;p20"/>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6" name="Google Shape;24466;p20"/>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7" name="Google Shape;24467;p20"/>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8" name="Google Shape;24468;p20"/>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9" name="Google Shape;24469;p20"/>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0" name="Google Shape;24470;p20"/>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1" name="Google Shape;24471;p20"/>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2" name="Google Shape;24472;p20"/>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3" name="Google Shape;24473;p20"/>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4" name="Google Shape;24474;p20"/>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5" name="Google Shape;24475;p20"/>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6" name="Google Shape;24476;p20"/>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7" name="Google Shape;24477;p20"/>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8" name="Google Shape;24478;p20"/>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9" name="Google Shape;24479;p20"/>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0" name="Google Shape;24480;p20"/>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1" name="Google Shape;24481;p20"/>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2" name="Google Shape;24482;p20"/>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3" name="Google Shape;24483;p20"/>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4" name="Google Shape;24484;p20"/>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5" name="Google Shape;24485;p20"/>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6" name="Google Shape;24486;p20"/>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7" name="Google Shape;24487;p20"/>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8" name="Google Shape;24488;p20"/>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9" name="Google Shape;24489;p20"/>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0" name="Google Shape;24490;p20"/>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1" name="Google Shape;24491;p20"/>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2" name="Google Shape;24492;p20"/>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3" name="Google Shape;24493;p20"/>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4" name="Google Shape;24494;p20"/>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5" name="Google Shape;24495;p20"/>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6" name="Google Shape;24496;p20"/>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7" name="Google Shape;24497;p20"/>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8" name="Google Shape;24498;p20"/>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9" name="Google Shape;24499;p20"/>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0" name="Google Shape;24500;p20"/>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1" name="Google Shape;24501;p20"/>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2" name="Google Shape;24502;p20"/>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3" name="Google Shape;24503;p20"/>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4" name="Google Shape;24504;p20"/>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5" name="Google Shape;24505;p20"/>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6" name="Google Shape;24506;p20"/>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7" name="Google Shape;24507;p20"/>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8" name="Google Shape;24508;p20"/>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9" name="Google Shape;24509;p20"/>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0" name="Google Shape;24510;p20"/>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1" name="Google Shape;24511;p20"/>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2" name="Google Shape;24512;p20"/>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3" name="Google Shape;24513;p20"/>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4" name="Google Shape;24514;p20"/>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5" name="Google Shape;24515;p20"/>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6" name="Google Shape;24516;p20"/>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7" name="Google Shape;24517;p20"/>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8" name="Google Shape;24518;p20"/>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9" name="Google Shape;24519;p20"/>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0" name="Google Shape;24520;p20"/>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1" name="Google Shape;24521;p20"/>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2" name="Google Shape;24522;p20"/>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3" name="Google Shape;24523;p20"/>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4" name="Google Shape;24524;p20"/>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5" name="Google Shape;24525;p20"/>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6" name="Google Shape;24526;p20"/>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7" name="Google Shape;24527;p20"/>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8" name="Google Shape;24528;p20"/>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9" name="Google Shape;24529;p20"/>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0" name="Google Shape;24530;p20"/>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1" name="Google Shape;24531;p20"/>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2" name="Google Shape;24532;p20"/>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3" name="Google Shape;24533;p20"/>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4" name="Google Shape;24534;p20"/>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5" name="Google Shape;24535;p20"/>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6" name="Google Shape;24536;p20"/>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7" name="Google Shape;24537;p20"/>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8" name="Google Shape;24538;p20"/>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9" name="Google Shape;24539;p20"/>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0" name="Google Shape;24540;p20"/>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1" name="Google Shape;24541;p20"/>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2" name="Google Shape;24542;p20"/>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3" name="Google Shape;24543;p20"/>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4" name="Google Shape;24544;p20"/>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5" name="Google Shape;24545;p20"/>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6" name="Google Shape;24546;p20"/>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7" name="Google Shape;24547;p20"/>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8" name="Google Shape;24548;p20"/>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9" name="Google Shape;24549;p20"/>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0" name="Google Shape;24550;p20"/>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1" name="Google Shape;24551;p20"/>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2" name="Google Shape;24552;p20"/>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3" name="Google Shape;24553;p20"/>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4" name="Google Shape;24554;p20"/>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5" name="Google Shape;24555;p20"/>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6" name="Google Shape;24556;p20"/>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7" name="Google Shape;24557;p20"/>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8" name="Google Shape;24558;p20"/>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9" name="Google Shape;24559;p20"/>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0" name="Google Shape;24560;p20"/>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1" name="Google Shape;24561;p20"/>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2" name="Google Shape;24562;p20"/>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3" name="Google Shape;24563;p20"/>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4" name="Google Shape;24564;p20"/>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5" name="Google Shape;24565;p20"/>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6" name="Google Shape;24566;p20"/>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7" name="Google Shape;24567;p20"/>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8" name="Google Shape;24568;p20"/>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9" name="Google Shape;24569;p20"/>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0" name="Google Shape;24570;p20"/>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1" name="Google Shape;24571;p20"/>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2" name="Google Shape;24572;p20"/>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3" name="Google Shape;24573;p20"/>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4" name="Google Shape;24574;p20"/>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5" name="Google Shape;24575;p20"/>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6" name="Google Shape;24576;p20"/>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7" name="Google Shape;24577;p20"/>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8" name="Google Shape;24578;p20"/>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9" name="Google Shape;24579;p20"/>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0" name="Google Shape;24580;p20"/>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1" name="Google Shape;24581;p20"/>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2" name="Google Shape;24582;p20"/>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3" name="Google Shape;24583;p20"/>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4" name="Google Shape;24584;p20"/>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5" name="Google Shape;24585;p20"/>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6" name="Google Shape;24586;p20"/>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7" name="Google Shape;24587;p20"/>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8" name="Google Shape;24588;p20"/>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9" name="Google Shape;24589;p20"/>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0" name="Google Shape;24590;p20"/>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1" name="Google Shape;24591;p20"/>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2" name="Google Shape;24592;p20"/>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3" name="Google Shape;24593;p20"/>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4" name="Google Shape;24594;p20"/>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5" name="Google Shape;24595;p20"/>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6" name="Google Shape;24596;p20"/>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7" name="Google Shape;24597;p20"/>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8" name="Google Shape;24598;p20"/>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9" name="Google Shape;24599;p20"/>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0" name="Google Shape;24600;p20"/>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1" name="Google Shape;24601;p20"/>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2" name="Google Shape;24602;p20"/>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3" name="Google Shape;24603;p20"/>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4" name="Google Shape;24604;p20"/>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5" name="Google Shape;24605;p20"/>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6" name="Google Shape;24606;p20"/>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7" name="Google Shape;24607;p20"/>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8" name="Google Shape;24608;p20"/>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9" name="Google Shape;24609;p20"/>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0" name="Google Shape;24610;p20"/>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1" name="Google Shape;24611;p20"/>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2" name="Google Shape;24612;p20"/>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3" name="Google Shape;24613;p20"/>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4" name="Google Shape;24614;p20"/>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5" name="Google Shape;24615;p20"/>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6" name="Google Shape;24616;p20"/>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7" name="Google Shape;24617;p20"/>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8" name="Google Shape;24618;p20"/>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9" name="Google Shape;24619;p20"/>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0" name="Google Shape;24620;p20"/>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1" name="Google Shape;24621;p20"/>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2" name="Google Shape;24622;p20"/>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3" name="Google Shape;24623;p20"/>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4" name="Google Shape;24624;p20"/>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5" name="Google Shape;24625;p20"/>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6" name="Google Shape;24626;p20"/>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7" name="Google Shape;24627;p20"/>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8" name="Google Shape;24628;p20"/>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9" name="Google Shape;24629;p20"/>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0" name="Google Shape;24630;p20"/>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1" name="Google Shape;24631;p20"/>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2" name="Google Shape;24632;p20"/>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3" name="Google Shape;24633;p20"/>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4" name="Google Shape;24634;p20"/>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5" name="Google Shape;24635;p20"/>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6" name="Google Shape;24636;p20"/>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7" name="Google Shape;24637;p20"/>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8" name="Google Shape;24638;p20"/>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9" name="Google Shape;24639;p20"/>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0" name="Google Shape;24640;p20"/>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1" name="Google Shape;24641;p20"/>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2" name="Google Shape;24642;p20"/>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3" name="Google Shape;24643;p20"/>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4" name="Google Shape;24644;p20"/>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5" name="Google Shape;24645;p20"/>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6" name="Google Shape;24646;p20"/>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7" name="Google Shape;24647;p20"/>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8" name="Google Shape;24648;p20"/>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9" name="Google Shape;24649;p20"/>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0" name="Google Shape;24650;p20"/>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1" name="Google Shape;24651;p20"/>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2" name="Google Shape;24652;p20"/>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3" name="Google Shape;24653;p20"/>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4" name="Google Shape;24654;p20"/>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5" name="Google Shape;24655;p20"/>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6" name="Google Shape;24656;p20"/>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7" name="Google Shape;24657;p20"/>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8" name="Google Shape;24658;p20"/>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9" name="Google Shape;24659;p20"/>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0" name="Google Shape;24660;p20"/>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1" name="Google Shape;24661;p20"/>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2" name="Google Shape;24662;p20"/>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3" name="Google Shape;24663;p20"/>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4" name="Google Shape;24664;p20"/>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5" name="Google Shape;24665;p20"/>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6" name="Google Shape;24666;p20"/>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7" name="Google Shape;24667;p20"/>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8" name="Google Shape;24668;p20"/>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9" name="Google Shape;24669;p20"/>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0" name="Google Shape;24670;p20"/>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1" name="Google Shape;24671;p20"/>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2" name="Google Shape;24672;p20"/>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3" name="Google Shape;24673;p20"/>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4" name="Google Shape;24674;p20"/>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5" name="Google Shape;24675;p20"/>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6" name="Google Shape;24676;p20"/>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7" name="Google Shape;24677;p20"/>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8" name="Google Shape;24678;p20"/>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9" name="Google Shape;24679;p20"/>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0" name="Google Shape;24680;p20"/>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1" name="Google Shape;24681;p20"/>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2" name="Google Shape;24682;p20"/>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3" name="Google Shape;24683;p20"/>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4" name="Google Shape;24684;p20"/>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5" name="Google Shape;24685;p20"/>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6" name="Google Shape;24686;p20"/>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7" name="Google Shape;24687;p20"/>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8" name="Google Shape;24688;p20"/>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9" name="Google Shape;24689;p20"/>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0" name="Google Shape;24690;p20"/>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1" name="Google Shape;24691;p20"/>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2" name="Google Shape;24692;p20"/>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3" name="Google Shape;24693;p20"/>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4" name="Google Shape;24694;p20"/>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5" name="Google Shape;24695;p20"/>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6" name="Google Shape;24696;p20"/>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7" name="Google Shape;24697;p20"/>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8" name="Google Shape;24698;p20"/>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9" name="Google Shape;24699;p20"/>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0" name="Google Shape;24700;p20"/>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1" name="Google Shape;24701;p20"/>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2" name="Google Shape;24702;p20"/>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3" name="Google Shape;24703;p20"/>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4" name="Google Shape;24704;p20"/>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5" name="Google Shape;24705;p20"/>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6" name="Google Shape;24706;p20"/>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7" name="Google Shape;24707;p20"/>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8" name="Google Shape;24708;p20"/>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9" name="Google Shape;24709;p20"/>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0" name="Google Shape;24710;p20"/>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1" name="Google Shape;24711;p20"/>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2" name="Google Shape;24712;p20"/>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3" name="Google Shape;24713;p20"/>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4" name="Google Shape;24714;p20"/>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5" name="Google Shape;24715;p20"/>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6" name="Google Shape;24716;p20"/>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7" name="Google Shape;24717;p20"/>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8" name="Google Shape;24718;p20"/>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9" name="Google Shape;24719;p20"/>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0" name="Google Shape;24720;p20"/>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1" name="Google Shape;24721;p20"/>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2" name="Google Shape;24722;p20"/>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3" name="Google Shape;24723;p20"/>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4" name="Google Shape;24724;p20"/>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5" name="Google Shape;24725;p20"/>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6" name="Google Shape;24726;p20"/>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7" name="Google Shape;24727;p20"/>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8" name="Google Shape;24728;p20"/>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9" name="Google Shape;24729;p20"/>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0" name="Google Shape;24730;p20"/>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1" name="Google Shape;24731;p20"/>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2" name="Google Shape;24732;p20"/>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3" name="Google Shape;24733;p20"/>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4" name="Google Shape;24734;p20"/>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5" name="Google Shape;24735;p20"/>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6" name="Google Shape;24736;p20"/>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7" name="Google Shape;24737;p20"/>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8" name="Google Shape;24738;p20"/>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9" name="Google Shape;24739;p20"/>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0" name="Google Shape;24740;p20"/>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1" name="Google Shape;24741;p20"/>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2" name="Google Shape;24742;p20"/>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3" name="Google Shape;24743;p20"/>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4" name="Google Shape;24744;p20"/>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5" name="Google Shape;24745;p20"/>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6" name="Google Shape;24746;p20"/>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7" name="Google Shape;24747;p20"/>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8" name="Google Shape;24748;p20"/>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9" name="Google Shape;24749;p20"/>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0" name="Google Shape;24750;p20"/>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1" name="Google Shape;24751;p20"/>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2" name="Google Shape;24752;p20"/>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3" name="Google Shape;24753;p20"/>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4" name="Google Shape;24754;p20"/>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5" name="Google Shape;24755;p20"/>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6" name="Google Shape;24756;p20"/>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7" name="Google Shape;24757;p20"/>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8" name="Google Shape;24758;p20"/>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9" name="Google Shape;24759;p20"/>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0" name="Google Shape;24760;p20"/>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1" name="Google Shape;24761;p20"/>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2" name="Google Shape;24762;p20"/>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3" name="Google Shape;24763;p20"/>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4" name="Google Shape;24764;p20"/>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5" name="Google Shape;24765;p20"/>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6" name="Google Shape;24766;p20"/>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7" name="Google Shape;24767;p20"/>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8" name="Google Shape;24768;p20"/>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9" name="Google Shape;24769;p20"/>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0" name="Google Shape;24770;p20"/>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1" name="Google Shape;24771;p20"/>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2" name="Google Shape;24772;p20"/>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3" name="Google Shape;24773;p20"/>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4" name="Google Shape;24774;p20"/>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5" name="Google Shape;24775;p20"/>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6" name="Google Shape;24776;p20"/>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7" name="Google Shape;24777;p20"/>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8" name="Google Shape;24778;p20"/>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9" name="Google Shape;24779;p20"/>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0" name="Google Shape;24780;p20"/>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1" name="Google Shape;24781;p20"/>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2" name="Google Shape;24782;p20"/>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3" name="Google Shape;24783;p20"/>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4" name="Google Shape;24784;p20"/>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5" name="Google Shape;24785;p20"/>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6" name="Google Shape;24786;p20"/>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7" name="Google Shape;24787;p20"/>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8" name="Google Shape;24788;p20"/>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9" name="Google Shape;24789;p20"/>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0" name="Google Shape;24790;p20"/>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1" name="Google Shape;24791;p20"/>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2" name="Google Shape;24792;p20"/>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3" name="Google Shape;24793;p20"/>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4" name="Google Shape;24794;p20"/>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5" name="Google Shape;24795;p20"/>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6" name="Google Shape;24796;p20"/>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7" name="Google Shape;24797;p20"/>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8" name="Google Shape;24798;p20"/>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9" name="Google Shape;24799;p20"/>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0" name="Google Shape;24800;p20"/>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1" name="Google Shape;24801;p20"/>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2" name="Google Shape;24802;p20"/>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3" name="Google Shape;24803;p20"/>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4" name="Google Shape;24804;p20"/>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5" name="Google Shape;24805;p20"/>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6" name="Google Shape;24806;p20"/>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7" name="Google Shape;24807;p20"/>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8" name="Google Shape;24808;p20"/>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9" name="Google Shape;24809;p20"/>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0" name="Google Shape;24810;p20"/>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1" name="Google Shape;24811;p20"/>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2" name="Google Shape;24812;p20"/>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3" name="Google Shape;24813;p20"/>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4" name="Google Shape;24814;p20"/>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5" name="Google Shape;24815;p20"/>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6" name="Google Shape;24816;p20"/>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7" name="Google Shape;24817;p20"/>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8" name="Google Shape;24818;p20"/>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9" name="Google Shape;24819;p20"/>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0" name="Google Shape;24820;p20"/>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1" name="Google Shape;24821;p20"/>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2" name="Google Shape;24822;p20"/>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3" name="Google Shape;24823;p20"/>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4" name="Google Shape;24824;p20"/>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5" name="Google Shape;24825;p20"/>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6" name="Google Shape;24826;p20"/>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7" name="Google Shape;24827;p20"/>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8" name="Google Shape;24828;p20"/>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9" name="Google Shape;24829;p20"/>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0" name="Google Shape;24830;p20"/>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1" name="Google Shape;24831;p20"/>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2" name="Google Shape;24832;p20"/>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3" name="Google Shape;24833;p20"/>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4" name="Google Shape;24834;p20"/>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5" name="Google Shape;24835;p20"/>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6" name="Google Shape;24836;p20"/>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7" name="Google Shape;24837;p20"/>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8" name="Google Shape;24838;p20"/>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9" name="Google Shape;24839;p20"/>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0" name="Google Shape;24840;p20"/>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1" name="Google Shape;24841;p20"/>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2" name="Google Shape;24842;p20"/>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3" name="Google Shape;24843;p20"/>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4" name="Google Shape;24844;p20"/>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5" name="Google Shape;24845;p20"/>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6" name="Google Shape;24846;p20"/>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7" name="Google Shape;24847;p20"/>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8" name="Google Shape;24848;p20"/>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9" name="Google Shape;24849;p20"/>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0" name="Google Shape;24850;p20"/>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1" name="Google Shape;24851;p20"/>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2" name="Google Shape;24852;p20"/>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3" name="Google Shape;24853;p20"/>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4" name="Google Shape;24854;p20"/>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5" name="Google Shape;24855;p20"/>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6" name="Google Shape;24856;p20"/>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7" name="Google Shape;24857;p20"/>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8" name="Google Shape;24858;p20"/>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59" name="Google Shape;24859;p20"/>
          <p:cNvSpPr txBox="1">
            <a:spLocks noGrp="1"/>
          </p:cNvSpPr>
          <p:nvPr>
            <p:ph type="title"/>
          </p:nvPr>
        </p:nvSpPr>
        <p:spPr>
          <a:xfrm>
            <a:off x="720000" y="445025"/>
            <a:ext cx="7704000" cy="707400"/>
          </a:xfrm>
          <a:prstGeom prst="rect">
            <a:avLst/>
          </a:prstGeom>
          <a:effectLst>
            <a:outerShdw dist="19050" dir="3660000" algn="bl" rotWithShape="0">
              <a:srgbClr val="000000"/>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CUSTOM_2_1_1_1">
    <p:spTree>
      <p:nvGrpSpPr>
        <p:cNvPr id="1" name="Shape 24860"/>
        <p:cNvGrpSpPr/>
        <p:nvPr/>
      </p:nvGrpSpPr>
      <p:grpSpPr>
        <a:xfrm>
          <a:off x="0" y="0"/>
          <a:ext cx="0" cy="0"/>
          <a:chOff x="0" y="0"/>
          <a:chExt cx="0" cy="0"/>
        </a:xfrm>
      </p:grpSpPr>
      <p:sp>
        <p:nvSpPr>
          <p:cNvPr id="24861" name="Google Shape;24861;p21"/>
          <p:cNvSpPr/>
          <p:nvPr/>
        </p:nvSpPr>
        <p:spPr>
          <a:xfrm>
            <a:off x="325150" y="208107"/>
            <a:ext cx="8493600" cy="4727400"/>
          </a:xfrm>
          <a:prstGeom prst="rect">
            <a:avLst/>
          </a:prstGeom>
          <a:no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21"/>
          <p:cNvSpPr/>
          <p:nvPr/>
        </p:nvSpPr>
        <p:spPr>
          <a:xfrm>
            <a:off x="461906" y="351005"/>
            <a:ext cx="8220000" cy="4441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63" name="Google Shape;24863;p21"/>
          <p:cNvGrpSpPr/>
          <p:nvPr/>
        </p:nvGrpSpPr>
        <p:grpSpPr>
          <a:xfrm>
            <a:off x="468844" y="147364"/>
            <a:ext cx="8350008" cy="4685127"/>
            <a:chOff x="238400" y="851425"/>
            <a:chExt cx="7143475" cy="4008150"/>
          </a:xfrm>
        </p:grpSpPr>
        <p:sp>
          <p:nvSpPr>
            <p:cNvPr id="24864" name="Google Shape;24864;p21"/>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21"/>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21"/>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21"/>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21"/>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21"/>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21"/>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21"/>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21"/>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21"/>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21"/>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21"/>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21"/>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21"/>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21"/>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21"/>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21"/>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21"/>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21"/>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21"/>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21"/>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21"/>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21"/>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21"/>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21"/>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21"/>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21"/>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21"/>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21"/>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21"/>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21"/>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21"/>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21"/>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21"/>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21"/>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21"/>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21"/>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21"/>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21"/>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21"/>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21"/>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21"/>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21"/>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21"/>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21"/>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21"/>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21"/>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21"/>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21"/>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21"/>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21"/>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21"/>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21"/>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21"/>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21"/>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21"/>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21"/>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21"/>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21"/>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21"/>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21"/>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21"/>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21"/>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21"/>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21"/>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21"/>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21"/>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21"/>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21"/>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21"/>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21"/>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21"/>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21"/>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21"/>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21"/>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21"/>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21"/>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21"/>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21"/>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21"/>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4" name="Google Shape;24944;p21"/>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5" name="Google Shape;24945;p21"/>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21"/>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21"/>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21"/>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21"/>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21"/>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21"/>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21"/>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21"/>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21"/>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21"/>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21"/>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21"/>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21"/>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21"/>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21"/>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21"/>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21"/>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21"/>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21"/>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21"/>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21"/>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21"/>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21"/>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21"/>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21"/>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21"/>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21"/>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21"/>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21"/>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21"/>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21"/>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21"/>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21"/>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21"/>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21"/>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21"/>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21"/>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21"/>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21"/>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21"/>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21"/>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21"/>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21"/>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21"/>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21"/>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21"/>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21"/>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21"/>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21"/>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21"/>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21"/>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21"/>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21"/>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21"/>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21"/>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21"/>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21"/>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21"/>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21"/>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21"/>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21"/>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21"/>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21"/>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21"/>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21"/>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21"/>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21"/>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21"/>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21"/>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21"/>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21"/>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21"/>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21"/>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21"/>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21"/>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21"/>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21"/>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21"/>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21"/>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21"/>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21"/>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21"/>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21"/>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21"/>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21"/>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21"/>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21"/>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21"/>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21"/>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21"/>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21"/>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21"/>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21"/>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21"/>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21"/>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21"/>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21"/>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21"/>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21"/>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21"/>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21"/>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21"/>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21"/>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21"/>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21"/>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21"/>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21"/>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21"/>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21"/>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21"/>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21"/>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21"/>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21"/>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21"/>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21"/>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21"/>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21"/>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21"/>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21"/>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21"/>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21"/>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21"/>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21"/>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21"/>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21"/>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21"/>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21"/>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21"/>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21"/>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21"/>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21"/>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21"/>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21"/>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21"/>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21"/>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21"/>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21"/>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21"/>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21"/>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21"/>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21"/>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21"/>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21"/>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21"/>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21"/>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21"/>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21"/>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21"/>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21"/>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21"/>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21"/>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21"/>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21"/>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21"/>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21"/>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21"/>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21"/>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21"/>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21"/>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21"/>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21"/>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21"/>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21"/>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21"/>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21"/>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21"/>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21"/>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21"/>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21"/>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21"/>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21"/>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21"/>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21"/>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21"/>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21"/>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21"/>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21"/>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21"/>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21"/>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21"/>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21"/>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21"/>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21"/>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21"/>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21"/>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21"/>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21"/>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21"/>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21"/>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21"/>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21"/>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21"/>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21"/>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21"/>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21"/>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21"/>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21"/>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21"/>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21"/>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21"/>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21"/>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21"/>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21"/>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21"/>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21"/>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21"/>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21"/>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21"/>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21"/>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21"/>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21"/>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21"/>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21"/>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21"/>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21"/>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21"/>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21"/>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21"/>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21"/>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21"/>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21"/>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21"/>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21"/>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21"/>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21"/>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21"/>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21"/>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21"/>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21"/>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21"/>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21"/>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21"/>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21"/>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21"/>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21"/>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21"/>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21"/>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21"/>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21"/>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21"/>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21"/>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21"/>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21"/>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21"/>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21"/>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21"/>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21"/>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21"/>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21"/>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21"/>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21"/>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21"/>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21"/>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21"/>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21"/>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21"/>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21"/>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21"/>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21"/>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21"/>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21"/>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21"/>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21"/>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21"/>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21"/>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21"/>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21"/>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21"/>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21"/>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21"/>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21"/>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21"/>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21"/>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21"/>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21"/>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21"/>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21"/>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21"/>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21"/>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21"/>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21"/>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21"/>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21"/>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21"/>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21"/>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21"/>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21"/>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21"/>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21"/>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21"/>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21"/>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21"/>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21"/>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21"/>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21"/>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21"/>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21"/>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21"/>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21"/>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21"/>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21"/>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21"/>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21"/>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21"/>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21"/>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21"/>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21"/>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21"/>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21"/>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21"/>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21"/>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21"/>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21"/>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21"/>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21"/>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21"/>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21"/>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21"/>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21"/>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21"/>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21"/>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21"/>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21"/>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21"/>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21"/>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21"/>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21"/>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21"/>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21"/>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21"/>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21"/>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21"/>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21"/>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21"/>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21"/>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21"/>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21"/>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21"/>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21"/>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21"/>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21"/>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21"/>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21"/>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21"/>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21"/>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21"/>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21"/>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21"/>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21"/>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21"/>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21"/>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21"/>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21"/>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21"/>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21"/>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21"/>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21"/>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21"/>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21"/>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21"/>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21"/>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21"/>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21"/>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21"/>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21"/>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21"/>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21"/>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21"/>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21"/>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21"/>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21"/>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21"/>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21"/>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21"/>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21"/>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21"/>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21"/>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21"/>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21"/>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21"/>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21"/>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21"/>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21"/>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21"/>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21"/>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21"/>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21"/>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21"/>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21"/>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21"/>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21"/>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21"/>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21"/>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21"/>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21"/>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21"/>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21"/>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21"/>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21"/>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21"/>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21"/>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21"/>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21"/>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21"/>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21"/>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21"/>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21"/>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21"/>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21"/>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21"/>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21"/>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21"/>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21"/>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21"/>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21"/>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21"/>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21"/>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21"/>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21"/>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21"/>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21"/>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21"/>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21"/>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21"/>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21"/>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21"/>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21"/>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21"/>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21"/>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21"/>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21"/>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21"/>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21"/>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21"/>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21"/>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21"/>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21"/>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21"/>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21"/>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21"/>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21"/>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21"/>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21"/>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21"/>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21"/>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21"/>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21"/>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21"/>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21"/>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21"/>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21"/>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21"/>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21"/>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21"/>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21"/>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21"/>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21"/>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21"/>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21"/>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21"/>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21"/>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21"/>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21"/>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21"/>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21"/>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21"/>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21"/>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21"/>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21"/>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21"/>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21"/>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21"/>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21"/>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21"/>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21"/>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21"/>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21"/>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21"/>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21"/>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21"/>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6" name="Google Shape;25426;p21"/>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7" name="Google Shape;25427;p21"/>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8" name="Google Shape;25428;p21"/>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21"/>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21"/>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21"/>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21"/>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21"/>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21"/>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21"/>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21"/>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21"/>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21"/>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21"/>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21"/>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21"/>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21"/>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21"/>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21"/>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21"/>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21"/>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21"/>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21"/>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21"/>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21"/>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21"/>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21"/>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21"/>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21"/>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21"/>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21"/>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21"/>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21"/>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21"/>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21"/>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21"/>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21"/>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21"/>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21"/>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21"/>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21"/>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21"/>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21"/>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21"/>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21"/>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21"/>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21"/>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21"/>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21"/>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21"/>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21"/>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21"/>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21"/>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21"/>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21"/>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21"/>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21"/>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21"/>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21"/>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21"/>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21"/>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21"/>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21"/>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21"/>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21"/>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21"/>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21"/>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21"/>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21"/>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21"/>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21"/>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21"/>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21"/>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21"/>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21"/>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21"/>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21"/>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21"/>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21"/>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21"/>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21"/>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21"/>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21"/>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21"/>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21"/>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21"/>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21"/>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21"/>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21"/>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21"/>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21"/>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21"/>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21"/>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21"/>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21"/>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21"/>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21"/>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21"/>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21"/>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21"/>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21"/>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21"/>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21"/>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21"/>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21"/>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21"/>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21"/>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21"/>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21"/>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21"/>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21"/>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21"/>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21"/>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21"/>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21"/>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21"/>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21"/>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21"/>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21"/>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21"/>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21"/>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21"/>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21"/>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21"/>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21"/>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21"/>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21"/>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21"/>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21"/>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21"/>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21"/>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21"/>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21"/>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21"/>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21"/>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21"/>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21"/>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21"/>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21"/>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21"/>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21"/>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21"/>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21"/>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21"/>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21"/>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21"/>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21"/>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21"/>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21"/>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21"/>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21"/>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21"/>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21"/>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21"/>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21"/>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21"/>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21"/>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21"/>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21"/>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21"/>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21"/>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21"/>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21"/>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21"/>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21"/>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21"/>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21"/>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21"/>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21"/>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21"/>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21"/>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21"/>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21"/>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21"/>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21"/>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21"/>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21"/>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21"/>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21"/>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21"/>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21"/>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21"/>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21"/>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21"/>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21"/>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21"/>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21"/>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21"/>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21"/>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21"/>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21"/>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21"/>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21"/>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21"/>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21"/>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21"/>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21"/>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21"/>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21"/>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21"/>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21"/>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21"/>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21"/>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21"/>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21"/>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21"/>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21"/>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21"/>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21"/>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21"/>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21"/>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21"/>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21"/>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21"/>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21"/>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21"/>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21"/>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21"/>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21"/>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21"/>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21"/>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21"/>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21"/>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21"/>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21"/>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21"/>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21"/>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21"/>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21"/>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21"/>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21"/>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21"/>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21"/>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21"/>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21"/>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21"/>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21"/>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21"/>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21"/>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21"/>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21"/>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21"/>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21"/>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21"/>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21"/>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21"/>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21"/>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21"/>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21"/>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21"/>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21"/>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21"/>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21"/>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21"/>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21"/>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21"/>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21"/>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21"/>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21"/>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21"/>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21"/>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21"/>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21"/>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21"/>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21"/>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21"/>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21"/>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21"/>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21"/>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21"/>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21"/>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21"/>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21"/>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21"/>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21"/>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21"/>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21"/>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21"/>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21"/>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21"/>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21"/>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21"/>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21"/>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21"/>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21"/>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21"/>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21"/>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21"/>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21"/>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21"/>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21"/>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21"/>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21"/>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21"/>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21"/>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21"/>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21"/>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21"/>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21"/>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21"/>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21"/>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21"/>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21"/>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21"/>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21"/>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21"/>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21"/>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21"/>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21"/>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21"/>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21"/>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21"/>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21"/>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21"/>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21"/>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21"/>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21"/>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21"/>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21"/>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21"/>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21"/>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21"/>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21"/>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21"/>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21"/>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21"/>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21"/>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21"/>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21"/>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21"/>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21"/>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21"/>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21"/>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21"/>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21"/>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21"/>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21"/>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21"/>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21"/>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21"/>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21"/>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21"/>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21"/>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21"/>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21"/>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21"/>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21"/>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21"/>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21"/>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21"/>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21"/>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21"/>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21"/>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21"/>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21"/>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21"/>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21"/>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21"/>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21"/>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21"/>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21"/>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21"/>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21"/>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21"/>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21"/>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21"/>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21"/>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21"/>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21"/>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21"/>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21"/>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21"/>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21"/>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21"/>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21"/>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21"/>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21"/>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21"/>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21"/>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21"/>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21"/>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21"/>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21"/>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21"/>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21"/>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21"/>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21"/>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21"/>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21"/>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21"/>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21"/>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21"/>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21"/>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21"/>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21"/>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21"/>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21"/>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21"/>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21"/>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21"/>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21"/>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21"/>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21"/>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21"/>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21"/>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21"/>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21"/>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21"/>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21"/>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21"/>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21"/>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21"/>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21"/>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21"/>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21"/>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21"/>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21"/>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21"/>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21"/>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21"/>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21"/>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21"/>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21"/>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21"/>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21"/>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21"/>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21"/>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21"/>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21"/>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21"/>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21"/>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21"/>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21"/>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21"/>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21"/>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21"/>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21"/>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21"/>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21"/>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21"/>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21"/>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21"/>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21"/>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21"/>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21"/>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21"/>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21"/>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21"/>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21"/>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21"/>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21"/>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21"/>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21"/>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21"/>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21"/>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21"/>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21"/>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21"/>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21"/>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21"/>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21"/>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21"/>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21"/>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21"/>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21"/>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21"/>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21"/>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21"/>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21"/>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21"/>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21"/>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21"/>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21"/>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21"/>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21"/>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21"/>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21"/>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21"/>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21"/>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21"/>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21"/>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21"/>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21"/>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9" name="Google Shape;25909;p21"/>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0" name="Google Shape;25910;p21"/>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21"/>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21"/>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21"/>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21"/>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21"/>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21"/>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21"/>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21"/>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21"/>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21"/>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21"/>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21"/>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21"/>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21"/>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21"/>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21"/>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21"/>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21"/>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21"/>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21"/>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21"/>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21"/>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21"/>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21"/>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21"/>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21"/>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21"/>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21"/>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21"/>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21"/>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21"/>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21"/>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21"/>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21"/>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21"/>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21"/>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21"/>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21"/>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21"/>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21"/>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21"/>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21"/>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21"/>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21"/>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21"/>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21"/>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21"/>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21"/>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21"/>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21"/>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21"/>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21"/>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21"/>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21"/>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21"/>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21"/>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21"/>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21"/>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21"/>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21"/>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21"/>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21"/>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21"/>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21"/>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21"/>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21"/>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21"/>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21"/>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21"/>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21"/>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21"/>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21"/>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21"/>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21"/>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21"/>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86" name="Google Shape;25986;p21"/>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87" name="Google Shape;25987;p21"/>
          <p:cNvGrpSpPr/>
          <p:nvPr/>
        </p:nvGrpSpPr>
        <p:grpSpPr>
          <a:xfrm>
            <a:off x="468844" y="147364"/>
            <a:ext cx="8350008" cy="4685127"/>
            <a:chOff x="238400" y="851425"/>
            <a:chExt cx="7143475" cy="4008150"/>
          </a:xfrm>
        </p:grpSpPr>
        <p:sp>
          <p:nvSpPr>
            <p:cNvPr id="25988" name="Google Shape;25988;p21"/>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21"/>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21"/>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21"/>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21"/>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21"/>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21"/>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21"/>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21"/>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21"/>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21"/>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21"/>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21"/>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21"/>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21"/>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3" name="Google Shape;26003;p21"/>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4" name="Google Shape;26004;p21"/>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21"/>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21"/>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21"/>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21"/>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21"/>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21"/>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21"/>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21"/>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21"/>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21"/>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21"/>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21"/>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21"/>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21"/>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21"/>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21"/>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21"/>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21"/>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21"/>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21"/>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21"/>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21"/>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21"/>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21"/>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21"/>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21"/>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21"/>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21"/>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21"/>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21"/>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21"/>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21"/>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21"/>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21"/>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21"/>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21"/>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21"/>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21"/>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21"/>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21"/>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21"/>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21"/>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21"/>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21"/>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21"/>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21"/>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21"/>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21"/>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21"/>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21"/>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21"/>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21"/>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21"/>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21"/>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21"/>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21"/>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21"/>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21"/>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21"/>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21"/>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21"/>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21"/>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21"/>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21"/>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21"/>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21"/>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21"/>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21"/>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21"/>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21"/>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21"/>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21"/>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21"/>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21"/>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21"/>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21"/>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21"/>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21"/>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21"/>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21"/>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21"/>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21"/>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21"/>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21"/>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21"/>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21"/>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21"/>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21"/>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21"/>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21"/>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21"/>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21"/>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7" name="Google Shape;26097;p21"/>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8" name="Google Shape;26098;p21"/>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9" name="Google Shape;26099;p21"/>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0" name="Google Shape;26100;p21"/>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1" name="Google Shape;26101;p21"/>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2" name="Google Shape;26102;p21"/>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3" name="Google Shape;26103;p21"/>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4" name="Google Shape;26104;p21"/>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5" name="Google Shape;26105;p21"/>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6" name="Google Shape;26106;p21"/>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7" name="Google Shape;26107;p21"/>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8" name="Google Shape;26108;p21"/>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21"/>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21"/>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21"/>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21"/>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21"/>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21"/>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21"/>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6" name="Google Shape;26116;p21"/>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7" name="Google Shape;26117;p21"/>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8" name="Google Shape;26118;p21"/>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9" name="Google Shape;26119;p21"/>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21"/>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21"/>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21"/>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21"/>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21"/>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21"/>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21"/>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21"/>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21"/>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21"/>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21"/>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21"/>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21"/>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21"/>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21"/>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21"/>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21"/>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21"/>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21"/>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21"/>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21"/>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21"/>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21"/>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21"/>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21"/>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21"/>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21"/>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21"/>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21"/>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21"/>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21"/>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21"/>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21"/>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21"/>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21"/>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21"/>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21"/>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21"/>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21"/>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21"/>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21"/>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21"/>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21"/>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21"/>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21"/>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21"/>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21"/>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21"/>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21"/>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21"/>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21"/>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21"/>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21"/>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21"/>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21"/>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21"/>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21"/>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21"/>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21"/>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21"/>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21"/>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21"/>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21"/>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21"/>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21"/>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21"/>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21"/>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21"/>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21"/>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21"/>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21"/>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21"/>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21"/>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21"/>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21"/>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21"/>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21"/>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21"/>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21"/>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21"/>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21"/>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21"/>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21"/>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21"/>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21"/>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21"/>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21"/>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21"/>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21"/>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21"/>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21"/>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21"/>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21"/>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21"/>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21"/>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21"/>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21"/>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21"/>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21"/>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21"/>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21"/>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21"/>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21"/>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21"/>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21"/>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21"/>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21"/>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21"/>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21"/>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21"/>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21"/>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21"/>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21"/>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21"/>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21"/>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21"/>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21"/>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21"/>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21"/>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21"/>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21"/>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21"/>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21"/>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21"/>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21"/>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21"/>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21"/>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21"/>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21"/>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21"/>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21"/>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21"/>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21"/>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21"/>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21"/>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21"/>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21"/>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21"/>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21"/>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21"/>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21"/>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21"/>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21"/>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21"/>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21"/>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21"/>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21"/>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21"/>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21"/>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21"/>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21"/>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21"/>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21"/>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21"/>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21"/>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21"/>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21"/>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21"/>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21"/>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21"/>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21"/>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21"/>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21"/>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21"/>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21"/>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21"/>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21"/>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21"/>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21"/>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21"/>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21"/>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21"/>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21"/>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21"/>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21"/>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21"/>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21"/>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21"/>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21"/>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21"/>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21"/>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21"/>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21"/>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21"/>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21"/>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21"/>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21"/>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21"/>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21"/>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21"/>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21"/>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21"/>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21"/>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21"/>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21"/>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21"/>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21"/>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21"/>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21"/>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21"/>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21"/>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21"/>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21"/>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21"/>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21"/>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21"/>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21"/>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21"/>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21"/>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21"/>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21"/>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21"/>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21"/>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21"/>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21"/>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21"/>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21"/>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21"/>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21"/>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21"/>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0" name="Google Shape;26340;p21"/>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1" name="Google Shape;26341;p21"/>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2" name="Google Shape;26342;p21"/>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3" name="Google Shape;26343;p21"/>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4" name="Google Shape;26344;p21"/>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5" name="Google Shape;26345;p21"/>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6" name="Google Shape;26346;p21"/>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7" name="Google Shape;26347;p21"/>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8" name="Google Shape;26348;p21"/>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9" name="Google Shape;26349;p21"/>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0" name="Google Shape;26350;p21"/>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1" name="Google Shape;26351;p21"/>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2" name="Google Shape;26352;p21"/>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3" name="Google Shape;26353;p21"/>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4" name="Google Shape;26354;p21"/>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5" name="Google Shape;26355;p21"/>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6" name="Google Shape;26356;p21"/>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7" name="Google Shape;26357;p21"/>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8" name="Google Shape;26358;p21"/>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9" name="Google Shape;26359;p21"/>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0" name="Google Shape;26360;p21"/>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1" name="Google Shape;26361;p21"/>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2" name="Google Shape;26362;p21"/>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3" name="Google Shape;26363;p21"/>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4" name="Google Shape;26364;p21"/>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5" name="Google Shape;26365;p21"/>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6" name="Google Shape;26366;p21"/>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7" name="Google Shape;26367;p21"/>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8" name="Google Shape;26368;p21"/>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9" name="Google Shape;26369;p21"/>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0" name="Google Shape;26370;p21"/>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1" name="Google Shape;26371;p21"/>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2" name="Google Shape;26372;p21"/>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3" name="Google Shape;26373;p21"/>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4" name="Google Shape;26374;p21"/>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5" name="Google Shape;26375;p21"/>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6" name="Google Shape;26376;p21"/>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7" name="Google Shape;26377;p21"/>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8" name="Google Shape;26378;p21"/>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9" name="Google Shape;26379;p21"/>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0" name="Google Shape;26380;p21"/>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1" name="Google Shape;26381;p21"/>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2" name="Google Shape;26382;p21"/>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3" name="Google Shape;26383;p21"/>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4" name="Google Shape;26384;p21"/>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5" name="Google Shape;26385;p21"/>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6" name="Google Shape;26386;p21"/>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7" name="Google Shape;26387;p21"/>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8" name="Google Shape;26388;p21"/>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9" name="Google Shape;26389;p21"/>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0" name="Google Shape;26390;p21"/>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1" name="Google Shape;26391;p21"/>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2" name="Google Shape;26392;p21"/>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3" name="Google Shape;26393;p21"/>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4" name="Google Shape;26394;p21"/>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5" name="Google Shape;26395;p21"/>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6" name="Google Shape;26396;p21"/>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7" name="Google Shape;26397;p21"/>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8" name="Google Shape;26398;p21"/>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9" name="Google Shape;26399;p21"/>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0" name="Google Shape;26400;p21"/>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1" name="Google Shape;26401;p21"/>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2" name="Google Shape;26402;p21"/>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3" name="Google Shape;26403;p21"/>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4" name="Google Shape;26404;p21"/>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5" name="Google Shape;26405;p21"/>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6" name="Google Shape;26406;p21"/>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7" name="Google Shape;26407;p21"/>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8" name="Google Shape;26408;p21"/>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9" name="Google Shape;26409;p21"/>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0" name="Google Shape;26410;p21"/>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1" name="Google Shape;26411;p21"/>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2" name="Google Shape;26412;p21"/>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3" name="Google Shape;26413;p21"/>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4" name="Google Shape;26414;p21"/>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5" name="Google Shape;26415;p21"/>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6" name="Google Shape;26416;p21"/>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7" name="Google Shape;26417;p21"/>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8" name="Google Shape;26418;p21"/>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9" name="Google Shape;26419;p21"/>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0" name="Google Shape;26420;p21"/>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1" name="Google Shape;26421;p21"/>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2" name="Google Shape;26422;p21"/>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3" name="Google Shape;26423;p21"/>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4" name="Google Shape;26424;p21"/>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5" name="Google Shape;26425;p21"/>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6" name="Google Shape;26426;p21"/>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7" name="Google Shape;26427;p21"/>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8" name="Google Shape;26428;p21"/>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9" name="Google Shape;26429;p21"/>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0" name="Google Shape;26430;p21"/>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1" name="Google Shape;26431;p21"/>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2" name="Google Shape;26432;p21"/>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3" name="Google Shape;26433;p21"/>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4" name="Google Shape;26434;p21"/>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5" name="Google Shape;26435;p21"/>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6" name="Google Shape;26436;p21"/>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7" name="Google Shape;26437;p21"/>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8" name="Google Shape;26438;p21"/>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9" name="Google Shape;26439;p21"/>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0" name="Google Shape;26440;p21"/>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1" name="Google Shape;26441;p21"/>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2" name="Google Shape;26442;p21"/>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3" name="Google Shape;26443;p21"/>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4" name="Google Shape;26444;p21"/>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5" name="Google Shape;26445;p21"/>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6" name="Google Shape;26446;p21"/>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7" name="Google Shape;26447;p21"/>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8" name="Google Shape;26448;p21"/>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9" name="Google Shape;26449;p21"/>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0" name="Google Shape;26450;p21"/>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1" name="Google Shape;26451;p21"/>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2" name="Google Shape;26452;p21"/>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3" name="Google Shape;26453;p21"/>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4" name="Google Shape;26454;p21"/>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5" name="Google Shape;26455;p21"/>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6" name="Google Shape;26456;p21"/>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7" name="Google Shape;26457;p21"/>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8" name="Google Shape;26458;p21"/>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9" name="Google Shape;26459;p21"/>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0" name="Google Shape;26460;p21"/>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1" name="Google Shape;26461;p21"/>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2" name="Google Shape;26462;p21"/>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3" name="Google Shape;26463;p21"/>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4" name="Google Shape;26464;p21"/>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5" name="Google Shape;26465;p21"/>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6" name="Google Shape;26466;p21"/>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7" name="Google Shape;26467;p21"/>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8" name="Google Shape;26468;p21"/>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9" name="Google Shape;26469;p21"/>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0" name="Google Shape;26470;p21"/>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1" name="Google Shape;26471;p21"/>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2" name="Google Shape;26472;p21"/>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3" name="Google Shape;26473;p21"/>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4" name="Google Shape;26474;p21"/>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5" name="Google Shape;26475;p21"/>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6" name="Google Shape;26476;p21"/>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7" name="Google Shape;26477;p21"/>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8" name="Google Shape;26478;p21"/>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9" name="Google Shape;26479;p21"/>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0" name="Google Shape;26480;p21"/>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1" name="Google Shape;26481;p21"/>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2" name="Google Shape;26482;p21"/>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3" name="Google Shape;26483;p21"/>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4" name="Google Shape;26484;p21"/>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5" name="Google Shape;26485;p21"/>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6" name="Google Shape;26486;p21"/>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7" name="Google Shape;26487;p21"/>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8" name="Google Shape;26488;p21"/>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9" name="Google Shape;26489;p21"/>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0" name="Google Shape;26490;p21"/>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1" name="Google Shape;26491;p21"/>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2" name="Google Shape;26492;p21"/>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3" name="Google Shape;26493;p21"/>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4" name="Google Shape;26494;p21"/>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5" name="Google Shape;26495;p21"/>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6" name="Google Shape;26496;p21"/>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7" name="Google Shape;26497;p21"/>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8" name="Google Shape;26498;p21"/>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9" name="Google Shape;26499;p21"/>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0" name="Google Shape;26500;p21"/>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1" name="Google Shape;26501;p21"/>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2" name="Google Shape;26502;p21"/>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3" name="Google Shape;26503;p21"/>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4" name="Google Shape;26504;p21"/>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5" name="Google Shape;26505;p21"/>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6" name="Google Shape;26506;p21"/>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7" name="Google Shape;26507;p21"/>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8" name="Google Shape;26508;p21"/>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9" name="Google Shape;26509;p21"/>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0" name="Google Shape;26510;p21"/>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1" name="Google Shape;26511;p21"/>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2" name="Google Shape;26512;p21"/>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3" name="Google Shape;26513;p21"/>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4" name="Google Shape;26514;p21"/>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5" name="Google Shape;26515;p21"/>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6" name="Google Shape;26516;p21"/>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7" name="Google Shape;26517;p21"/>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8" name="Google Shape;26518;p21"/>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9" name="Google Shape;26519;p21"/>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0" name="Google Shape;26520;p21"/>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1" name="Google Shape;26521;p21"/>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2" name="Google Shape;26522;p21"/>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3" name="Google Shape;26523;p21"/>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4" name="Google Shape;26524;p21"/>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5" name="Google Shape;26525;p21"/>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6" name="Google Shape;26526;p21"/>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7" name="Google Shape;26527;p21"/>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8" name="Google Shape;26528;p21"/>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9" name="Google Shape;26529;p21"/>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0" name="Google Shape;26530;p21"/>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1" name="Google Shape;26531;p21"/>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2" name="Google Shape;26532;p21"/>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3" name="Google Shape;26533;p21"/>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4" name="Google Shape;26534;p21"/>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5" name="Google Shape;26535;p21"/>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6" name="Google Shape;26536;p21"/>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7" name="Google Shape;26537;p21"/>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8" name="Google Shape;26538;p21"/>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9" name="Google Shape;26539;p21"/>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0" name="Google Shape;26540;p21"/>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1" name="Google Shape;26541;p21"/>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2" name="Google Shape;26542;p21"/>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3" name="Google Shape;26543;p21"/>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4" name="Google Shape;26544;p21"/>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5" name="Google Shape;26545;p21"/>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6" name="Google Shape;26546;p21"/>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7" name="Google Shape;26547;p21"/>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8" name="Google Shape;26548;p21"/>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9" name="Google Shape;26549;p21"/>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0" name="Google Shape;26550;p21"/>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1" name="Google Shape;26551;p21"/>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2" name="Google Shape;26552;p21"/>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3" name="Google Shape;26553;p21"/>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4" name="Google Shape;26554;p21"/>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5" name="Google Shape;26555;p21"/>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6" name="Google Shape;26556;p21"/>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7" name="Google Shape;26557;p21"/>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8" name="Google Shape;26558;p21"/>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9" name="Google Shape;26559;p21"/>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0" name="Google Shape;26560;p21"/>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1" name="Google Shape;26561;p21"/>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2" name="Google Shape;26562;p21"/>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3" name="Google Shape;26563;p21"/>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4" name="Google Shape;26564;p21"/>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5" name="Google Shape;26565;p21"/>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6" name="Google Shape;26566;p21"/>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7" name="Google Shape;26567;p21"/>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8" name="Google Shape;26568;p21"/>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9" name="Google Shape;26569;p21"/>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0" name="Google Shape;26570;p21"/>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1" name="Google Shape;26571;p21"/>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2" name="Google Shape;26572;p21"/>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3" name="Google Shape;26573;p21"/>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4" name="Google Shape;26574;p21"/>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5" name="Google Shape;26575;p21"/>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6" name="Google Shape;26576;p21"/>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7" name="Google Shape;26577;p21"/>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8" name="Google Shape;26578;p21"/>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9" name="Google Shape;26579;p21"/>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0" name="Google Shape;26580;p21"/>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1" name="Google Shape;26581;p21"/>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2" name="Google Shape;26582;p21"/>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3" name="Google Shape;26583;p21"/>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4" name="Google Shape;26584;p21"/>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5" name="Google Shape;26585;p21"/>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6" name="Google Shape;26586;p21"/>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7" name="Google Shape;26587;p21"/>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8" name="Google Shape;26588;p21"/>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9" name="Google Shape;26589;p21"/>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0" name="Google Shape;26590;p21"/>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1" name="Google Shape;26591;p21"/>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2" name="Google Shape;26592;p21"/>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3" name="Google Shape;26593;p21"/>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4" name="Google Shape;26594;p21"/>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5" name="Google Shape;26595;p21"/>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6" name="Google Shape;26596;p21"/>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7" name="Google Shape;26597;p21"/>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8" name="Google Shape;26598;p21"/>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9" name="Google Shape;26599;p21"/>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0" name="Google Shape;26600;p21"/>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1" name="Google Shape;26601;p21"/>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2" name="Google Shape;26602;p21"/>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3" name="Google Shape;26603;p21"/>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4" name="Google Shape;26604;p21"/>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5" name="Google Shape;26605;p21"/>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6" name="Google Shape;26606;p21"/>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7" name="Google Shape;26607;p21"/>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8" name="Google Shape;26608;p21"/>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9" name="Google Shape;26609;p21"/>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0" name="Google Shape;26610;p21"/>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1" name="Google Shape;26611;p21"/>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2" name="Google Shape;26612;p21"/>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3" name="Google Shape;26613;p21"/>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4" name="Google Shape;26614;p21"/>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5" name="Google Shape;26615;p21"/>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6" name="Google Shape;26616;p21"/>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7" name="Google Shape;26617;p21"/>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8" name="Google Shape;26618;p21"/>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9" name="Google Shape;26619;p21"/>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0" name="Google Shape;26620;p21"/>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1" name="Google Shape;26621;p21"/>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2" name="Google Shape;26622;p21"/>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3" name="Google Shape;26623;p21"/>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4" name="Google Shape;26624;p21"/>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5" name="Google Shape;26625;p21"/>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6" name="Google Shape;26626;p21"/>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7" name="Google Shape;26627;p21"/>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8" name="Google Shape;26628;p21"/>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9" name="Google Shape;26629;p21"/>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0" name="Google Shape;26630;p21"/>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1" name="Google Shape;26631;p21"/>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2" name="Google Shape;26632;p21"/>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3" name="Google Shape;26633;p21"/>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4" name="Google Shape;26634;p21"/>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5" name="Google Shape;26635;p21"/>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6" name="Google Shape;26636;p21"/>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7" name="Google Shape;26637;p21"/>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8" name="Google Shape;26638;p21"/>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9" name="Google Shape;26639;p21"/>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0" name="Google Shape;26640;p21"/>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1" name="Google Shape;26641;p21"/>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2" name="Google Shape;26642;p21"/>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3" name="Google Shape;26643;p21"/>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4" name="Google Shape;26644;p21"/>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5" name="Google Shape;26645;p21"/>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6" name="Google Shape;26646;p21"/>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7" name="Google Shape;26647;p21"/>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8" name="Google Shape;26648;p21"/>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9" name="Google Shape;26649;p21"/>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0" name="Google Shape;26650;p21"/>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1" name="Google Shape;26651;p21"/>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2" name="Google Shape;26652;p21"/>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3" name="Google Shape;26653;p21"/>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4" name="Google Shape;26654;p21"/>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5" name="Google Shape;26655;p21"/>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6" name="Google Shape;26656;p21"/>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7" name="Google Shape;26657;p21"/>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8" name="Google Shape;26658;p21"/>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9" name="Google Shape;26659;p21"/>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0" name="Google Shape;26660;p21"/>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1" name="Google Shape;26661;p21"/>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2" name="Google Shape;26662;p21"/>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3" name="Google Shape;26663;p21"/>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4" name="Google Shape;26664;p21"/>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5" name="Google Shape;26665;p21"/>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6" name="Google Shape;26666;p21"/>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7" name="Google Shape;26667;p21"/>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8" name="Google Shape;26668;p21"/>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9" name="Google Shape;26669;p21"/>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0" name="Google Shape;26670;p21"/>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1" name="Google Shape;26671;p21"/>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2" name="Google Shape;26672;p21"/>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3" name="Google Shape;26673;p21"/>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4" name="Google Shape;26674;p21"/>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5" name="Google Shape;26675;p21"/>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6" name="Google Shape;26676;p21"/>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7" name="Google Shape;26677;p21"/>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8" name="Google Shape;26678;p21"/>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9" name="Google Shape;26679;p21"/>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0" name="Google Shape;26680;p21"/>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1" name="Google Shape;26681;p21"/>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2" name="Google Shape;26682;p21"/>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3" name="Google Shape;26683;p21"/>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4" name="Google Shape;26684;p21"/>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5" name="Google Shape;26685;p21"/>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6" name="Google Shape;26686;p21"/>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7" name="Google Shape;26687;p21"/>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8" name="Google Shape;26688;p21"/>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9" name="Google Shape;26689;p21"/>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0" name="Google Shape;26690;p21"/>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1" name="Google Shape;26691;p21"/>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2" name="Google Shape;26692;p21"/>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3" name="Google Shape;26693;p21"/>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4" name="Google Shape;26694;p21"/>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5" name="Google Shape;26695;p21"/>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6" name="Google Shape;26696;p21"/>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7" name="Google Shape;26697;p21"/>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8" name="Google Shape;26698;p21"/>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9" name="Google Shape;26699;p21"/>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0" name="Google Shape;26700;p21"/>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1" name="Google Shape;26701;p21"/>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2" name="Google Shape;26702;p21"/>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3" name="Google Shape;26703;p21"/>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4" name="Google Shape;26704;p21"/>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5" name="Google Shape;26705;p21"/>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6" name="Google Shape;26706;p21"/>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7" name="Google Shape;26707;p21"/>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8" name="Google Shape;26708;p21"/>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9" name="Google Shape;26709;p21"/>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0" name="Google Shape;26710;p21"/>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1" name="Google Shape;26711;p21"/>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2" name="Google Shape;26712;p21"/>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3" name="Google Shape;26713;p21"/>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4" name="Google Shape;26714;p21"/>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5" name="Google Shape;26715;p21"/>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6" name="Google Shape;26716;p21"/>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7" name="Google Shape;26717;p21"/>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8" name="Google Shape;26718;p21"/>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9" name="Google Shape;26719;p21"/>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0" name="Google Shape;26720;p21"/>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1" name="Google Shape;26721;p21"/>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2" name="Google Shape;26722;p21"/>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3" name="Google Shape;26723;p21"/>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4" name="Google Shape;26724;p21"/>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5" name="Google Shape;26725;p21"/>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6" name="Google Shape;26726;p21"/>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7" name="Google Shape;26727;p21"/>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8" name="Google Shape;26728;p21"/>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9" name="Google Shape;26729;p21"/>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0" name="Google Shape;26730;p21"/>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1" name="Google Shape;26731;p21"/>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2" name="Google Shape;26732;p21"/>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3" name="Google Shape;26733;p21"/>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4" name="Google Shape;26734;p21"/>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5" name="Google Shape;26735;p21"/>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6" name="Google Shape;26736;p21"/>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7" name="Google Shape;26737;p21"/>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8" name="Google Shape;26738;p21"/>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9" name="Google Shape;26739;p21"/>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0" name="Google Shape;26740;p21"/>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1" name="Google Shape;26741;p21"/>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2" name="Google Shape;26742;p21"/>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3" name="Google Shape;26743;p21"/>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4" name="Google Shape;26744;p21"/>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5" name="Google Shape;26745;p21"/>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6" name="Google Shape;26746;p21"/>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7" name="Google Shape;26747;p21"/>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8" name="Google Shape;26748;p21"/>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9" name="Google Shape;26749;p21"/>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0" name="Google Shape;26750;p21"/>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1" name="Google Shape;26751;p21"/>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2" name="Google Shape;26752;p21"/>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3" name="Google Shape;26753;p21"/>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4" name="Google Shape;26754;p21"/>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5" name="Google Shape;26755;p21"/>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6" name="Google Shape;26756;p21"/>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7" name="Google Shape;26757;p21"/>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8" name="Google Shape;26758;p21"/>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9" name="Google Shape;26759;p21"/>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0" name="Google Shape;26760;p21"/>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1" name="Google Shape;26761;p21"/>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2" name="Google Shape;26762;p21"/>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3" name="Google Shape;26763;p21"/>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4" name="Google Shape;26764;p21"/>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5" name="Google Shape;26765;p21"/>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6" name="Google Shape;26766;p21"/>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7" name="Google Shape;26767;p21"/>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8" name="Google Shape;26768;p21"/>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9" name="Google Shape;26769;p21"/>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0" name="Google Shape;26770;p21"/>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1" name="Google Shape;26771;p21"/>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2" name="Google Shape;26772;p21"/>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3" name="Google Shape;26773;p21"/>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4" name="Google Shape;26774;p21"/>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5" name="Google Shape;26775;p21"/>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6" name="Google Shape;26776;p21"/>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7" name="Google Shape;26777;p21"/>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8" name="Google Shape;26778;p21"/>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9" name="Google Shape;26779;p21"/>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0" name="Google Shape;26780;p21"/>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1" name="Google Shape;26781;p21"/>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2" name="Google Shape;26782;p21"/>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3" name="Google Shape;26783;p21"/>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4" name="Google Shape;26784;p21"/>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5" name="Google Shape;26785;p21"/>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6" name="Google Shape;26786;p21"/>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7" name="Google Shape;26787;p21"/>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8" name="Google Shape;26788;p21"/>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9" name="Google Shape;26789;p21"/>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0" name="Google Shape;26790;p21"/>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1" name="Google Shape;26791;p21"/>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2" name="Google Shape;26792;p21"/>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3" name="Google Shape;26793;p21"/>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4" name="Google Shape;26794;p21"/>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5" name="Google Shape;26795;p21"/>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6" name="Google Shape;26796;p21"/>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7" name="Google Shape;26797;p21"/>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8" name="Google Shape;26798;p21"/>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9" name="Google Shape;26799;p21"/>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0" name="Google Shape;26800;p21"/>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1" name="Google Shape;26801;p21"/>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2" name="Google Shape;26802;p21"/>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3" name="Google Shape;26803;p21"/>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4" name="Google Shape;26804;p21"/>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5" name="Google Shape;26805;p21"/>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6" name="Google Shape;26806;p21"/>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7" name="Google Shape;26807;p21"/>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8" name="Google Shape;26808;p21"/>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9" name="Google Shape;26809;p21"/>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0" name="Google Shape;26810;p21"/>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1" name="Google Shape;26811;p21"/>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2" name="Google Shape;26812;p21"/>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3" name="Google Shape;26813;p21"/>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4" name="Google Shape;26814;p21"/>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5" name="Google Shape;26815;p21"/>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6" name="Google Shape;26816;p21"/>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7" name="Google Shape;26817;p21"/>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8" name="Google Shape;26818;p21"/>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9" name="Google Shape;26819;p21"/>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0" name="Google Shape;26820;p21"/>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1" name="Google Shape;26821;p21"/>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2" name="Google Shape;26822;p21"/>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3" name="Google Shape;26823;p21"/>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4" name="Google Shape;26824;p21"/>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5" name="Google Shape;26825;p21"/>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6" name="Google Shape;26826;p21"/>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7" name="Google Shape;26827;p21"/>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8" name="Google Shape;26828;p21"/>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9" name="Google Shape;26829;p21"/>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0" name="Google Shape;26830;p21"/>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1" name="Google Shape;26831;p21"/>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2" name="Google Shape;26832;p21"/>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3" name="Google Shape;26833;p21"/>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4" name="Google Shape;26834;p21"/>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5" name="Google Shape;26835;p21"/>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6" name="Google Shape;26836;p21"/>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7" name="Google Shape;26837;p21"/>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8" name="Google Shape;26838;p21"/>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9" name="Google Shape;26839;p21"/>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0" name="Google Shape;26840;p21"/>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1" name="Google Shape;26841;p21"/>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2" name="Google Shape;26842;p21"/>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3" name="Google Shape;26843;p21"/>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4" name="Google Shape;26844;p21"/>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5" name="Google Shape;26845;p21"/>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6" name="Google Shape;26846;p21"/>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7" name="Google Shape;26847;p21"/>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8" name="Google Shape;26848;p21"/>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9" name="Google Shape;26849;p21"/>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0" name="Google Shape;26850;p21"/>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1" name="Google Shape;26851;p21"/>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2" name="Google Shape;26852;p21"/>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3" name="Google Shape;26853;p21"/>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4" name="Google Shape;26854;p21"/>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5" name="Google Shape;26855;p21"/>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6" name="Google Shape;26856;p21"/>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7" name="Google Shape;26857;p21"/>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8" name="Google Shape;26858;p21"/>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9" name="Google Shape;26859;p21"/>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0" name="Google Shape;26860;p21"/>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1" name="Google Shape;26861;p21"/>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2" name="Google Shape;26862;p21"/>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3" name="Google Shape;26863;p21"/>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4" name="Google Shape;26864;p21"/>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5" name="Google Shape;26865;p21"/>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6" name="Google Shape;26866;p21"/>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7" name="Google Shape;26867;p21"/>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8" name="Google Shape;26868;p21"/>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9" name="Google Shape;26869;p21"/>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0" name="Google Shape;26870;p21"/>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1" name="Google Shape;26871;p21"/>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2" name="Google Shape;26872;p21"/>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3" name="Google Shape;26873;p21"/>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4" name="Google Shape;26874;p21"/>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5" name="Google Shape;26875;p21"/>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6" name="Google Shape;26876;p21"/>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7" name="Google Shape;26877;p21"/>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8" name="Google Shape;26878;p21"/>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9" name="Google Shape;26879;p21"/>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0" name="Google Shape;26880;p21"/>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1" name="Google Shape;26881;p21"/>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2" name="Google Shape;26882;p21"/>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3" name="Google Shape;26883;p21"/>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4" name="Google Shape;26884;p21"/>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5" name="Google Shape;26885;p21"/>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6" name="Google Shape;26886;p21"/>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7" name="Google Shape;26887;p21"/>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8" name="Google Shape;26888;p21"/>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9" name="Google Shape;26889;p21"/>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0" name="Google Shape;26890;p21"/>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1" name="Google Shape;26891;p21"/>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2" name="Google Shape;26892;p21"/>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3" name="Google Shape;26893;p21"/>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4" name="Google Shape;26894;p21"/>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5" name="Google Shape;26895;p21"/>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6" name="Google Shape;26896;p21"/>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7" name="Google Shape;26897;p21"/>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8" name="Google Shape;26898;p21"/>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9" name="Google Shape;26899;p21"/>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0" name="Google Shape;26900;p21"/>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1" name="Google Shape;26901;p21"/>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2" name="Google Shape;26902;p21"/>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3" name="Google Shape;26903;p21"/>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4" name="Google Shape;26904;p21"/>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5" name="Google Shape;26905;p21"/>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6" name="Google Shape;26906;p21"/>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7" name="Google Shape;26907;p21"/>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8" name="Google Shape;26908;p21"/>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9" name="Google Shape;26909;p21"/>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0" name="Google Shape;26910;p21"/>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1" name="Google Shape;26911;p21"/>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2" name="Google Shape;26912;p21"/>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3" name="Google Shape;26913;p21"/>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4" name="Google Shape;26914;p21"/>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5" name="Google Shape;26915;p21"/>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6" name="Google Shape;26916;p21"/>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7" name="Google Shape;26917;p21"/>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8" name="Google Shape;26918;p21"/>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9" name="Google Shape;26919;p21"/>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0" name="Google Shape;26920;p21"/>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1" name="Google Shape;26921;p21"/>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2" name="Google Shape;26922;p21"/>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3" name="Google Shape;26923;p21"/>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4" name="Google Shape;26924;p21"/>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5" name="Google Shape;26925;p21"/>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6" name="Google Shape;26926;p21"/>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7" name="Google Shape;26927;p21"/>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8" name="Google Shape;26928;p21"/>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9" name="Google Shape;26929;p21"/>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0" name="Google Shape;26930;p21"/>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1" name="Google Shape;26931;p21"/>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2" name="Google Shape;26932;p21"/>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3" name="Google Shape;26933;p21"/>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4" name="Google Shape;26934;p21"/>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5" name="Google Shape;26935;p21"/>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6" name="Google Shape;26936;p21"/>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7" name="Google Shape;26937;p21"/>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8" name="Google Shape;26938;p21"/>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9" name="Google Shape;26939;p21"/>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0" name="Google Shape;26940;p21"/>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1" name="Google Shape;26941;p21"/>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2" name="Google Shape;26942;p21"/>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3" name="Google Shape;26943;p21"/>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4" name="Google Shape;26944;p21"/>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5" name="Google Shape;26945;p21"/>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6" name="Google Shape;26946;p21"/>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7" name="Google Shape;26947;p21"/>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8" name="Google Shape;26948;p21"/>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9" name="Google Shape;26949;p21"/>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0" name="Google Shape;26950;p21"/>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1" name="Google Shape;26951;p21"/>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2" name="Google Shape;26952;p21"/>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3" name="Google Shape;26953;p21"/>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4" name="Google Shape;26954;p21"/>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5" name="Google Shape;26955;p21"/>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6" name="Google Shape;26956;p21"/>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7" name="Google Shape;26957;p21"/>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8" name="Google Shape;26958;p21"/>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9" name="Google Shape;26959;p21"/>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0" name="Google Shape;26960;p21"/>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1" name="Google Shape;26961;p21"/>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2" name="Google Shape;26962;p21"/>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3" name="Google Shape;26963;p21"/>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4" name="Google Shape;26964;p21"/>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5" name="Google Shape;26965;p21"/>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6" name="Google Shape;26966;p21"/>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7" name="Google Shape;26967;p21"/>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8" name="Google Shape;26968;p21"/>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9" name="Google Shape;26969;p21"/>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0" name="Google Shape;26970;p21"/>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1" name="Google Shape;26971;p21"/>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2" name="Google Shape;26972;p21"/>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3" name="Google Shape;26973;p21"/>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4" name="Google Shape;26974;p21"/>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5" name="Google Shape;26975;p21"/>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6" name="Google Shape;26976;p21"/>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7" name="Google Shape;26977;p21"/>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8" name="Google Shape;26978;p21"/>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9" name="Google Shape;26979;p21"/>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0" name="Google Shape;26980;p21"/>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1" name="Google Shape;26981;p21"/>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2" name="Google Shape;26982;p21"/>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3" name="Google Shape;26983;p21"/>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4" name="Google Shape;26984;p21"/>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5" name="Google Shape;26985;p21"/>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6" name="Google Shape;26986;p21"/>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7" name="Google Shape;26987;p21"/>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8" name="Google Shape;26988;p21"/>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9" name="Google Shape;26989;p21"/>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0" name="Google Shape;26990;p21"/>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1" name="Google Shape;26991;p21"/>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2" name="Google Shape;26992;p21"/>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3" name="Google Shape;26993;p21"/>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4" name="Google Shape;26994;p21"/>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5" name="Google Shape;26995;p21"/>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6" name="Google Shape;26996;p21"/>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7" name="Google Shape;26997;p21"/>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8" name="Google Shape;26998;p21"/>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9" name="Google Shape;26999;p21"/>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0" name="Google Shape;27000;p21"/>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1" name="Google Shape;27001;p21"/>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2" name="Google Shape;27002;p21"/>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3" name="Google Shape;27003;p21"/>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4" name="Google Shape;27004;p21"/>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5" name="Google Shape;27005;p21"/>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6" name="Google Shape;27006;p21"/>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7" name="Google Shape;27007;p21"/>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8" name="Google Shape;27008;p21"/>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9" name="Google Shape;27009;p21"/>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0" name="Google Shape;27010;p21"/>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1" name="Google Shape;27011;p21"/>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2" name="Google Shape;27012;p21"/>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3" name="Google Shape;27013;p21"/>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4" name="Google Shape;27014;p21"/>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5" name="Google Shape;27015;p21"/>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6" name="Google Shape;27016;p21"/>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7" name="Google Shape;27017;p21"/>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8" name="Google Shape;27018;p21"/>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9" name="Google Shape;27019;p21"/>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0" name="Google Shape;27020;p21"/>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1" name="Google Shape;27021;p21"/>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2" name="Google Shape;27022;p21"/>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3" name="Google Shape;27023;p21"/>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4" name="Google Shape;27024;p21"/>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5" name="Google Shape;27025;p21"/>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6" name="Google Shape;27026;p21"/>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7" name="Google Shape;27027;p21"/>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8" name="Google Shape;27028;p21"/>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9" name="Google Shape;27029;p21"/>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0" name="Google Shape;27030;p21"/>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1" name="Google Shape;27031;p21"/>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2" name="Google Shape;27032;p21"/>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3" name="Google Shape;27033;p21"/>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4" name="Google Shape;27034;p21"/>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5" name="Google Shape;27035;p21"/>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6" name="Google Shape;27036;p21"/>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7" name="Google Shape;27037;p21"/>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8" name="Google Shape;27038;p21"/>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9" name="Google Shape;27039;p21"/>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0" name="Google Shape;27040;p21"/>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1" name="Google Shape;27041;p21"/>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2" name="Google Shape;27042;p21"/>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3" name="Google Shape;27043;p21"/>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4" name="Google Shape;27044;p21"/>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5" name="Google Shape;27045;p21"/>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6" name="Google Shape;27046;p21"/>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7" name="Google Shape;27047;p21"/>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8" name="Google Shape;27048;p21"/>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9" name="Google Shape;27049;p21"/>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0" name="Google Shape;27050;p21"/>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1" name="Google Shape;27051;p21"/>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2" name="Google Shape;27052;p21"/>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3" name="Google Shape;27053;p21"/>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4" name="Google Shape;27054;p21"/>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5" name="Google Shape;27055;p21"/>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6" name="Google Shape;27056;p21"/>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7" name="Google Shape;27057;p21"/>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8" name="Google Shape;27058;p21"/>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9" name="Google Shape;27059;p21"/>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0" name="Google Shape;27060;p21"/>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1" name="Google Shape;27061;p21"/>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2" name="Google Shape;27062;p21"/>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3" name="Google Shape;27063;p21"/>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4" name="Google Shape;27064;p21"/>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5" name="Google Shape;27065;p21"/>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6" name="Google Shape;27066;p21"/>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7" name="Google Shape;27067;p21"/>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8" name="Google Shape;27068;p21"/>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9" name="Google Shape;27069;p21"/>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0" name="Google Shape;27070;p21"/>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1" name="Google Shape;27071;p21"/>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2" name="Google Shape;27072;p21"/>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3" name="Google Shape;27073;p21"/>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4" name="Google Shape;27074;p21"/>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5" name="Google Shape;27075;p21"/>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6" name="Google Shape;27076;p21"/>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7" name="Google Shape;27077;p21"/>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8" name="Google Shape;27078;p21"/>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9" name="Google Shape;27079;p21"/>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0" name="Google Shape;27080;p21"/>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1" name="Google Shape;27081;p21"/>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2" name="Google Shape;27082;p21"/>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3" name="Google Shape;27083;p21"/>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4" name="Google Shape;27084;p21"/>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5" name="Google Shape;27085;p21"/>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6" name="Google Shape;27086;p21"/>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7" name="Google Shape;27087;p21"/>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8" name="Google Shape;27088;p21"/>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9" name="Google Shape;27089;p21"/>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0" name="Google Shape;27090;p21"/>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1" name="Google Shape;27091;p21"/>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2" name="Google Shape;27092;p21"/>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3" name="Google Shape;27093;p21"/>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4" name="Google Shape;27094;p21"/>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5" name="Google Shape;27095;p21"/>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6" name="Google Shape;27096;p21"/>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7" name="Google Shape;27097;p21"/>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8" name="Google Shape;27098;p21"/>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9" name="Google Shape;27099;p21"/>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0" name="Google Shape;27100;p21"/>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1" name="Google Shape;27101;p21"/>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2" name="Google Shape;27102;p21"/>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3" name="Google Shape;27103;p21"/>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4" name="Google Shape;27104;p21"/>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5" name="Google Shape;27105;p21"/>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6" name="Google Shape;27106;p21"/>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7" name="Google Shape;27107;p21"/>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8" name="Google Shape;27108;p21"/>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9" name="Google Shape;27109;p21"/>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10" name="Google Shape;27110;p21"/>
          <p:cNvSpPr txBox="1">
            <a:spLocks noGrp="1"/>
          </p:cNvSpPr>
          <p:nvPr>
            <p:ph type="title"/>
          </p:nvPr>
        </p:nvSpPr>
        <p:spPr>
          <a:xfrm>
            <a:off x="720000" y="445025"/>
            <a:ext cx="7704000" cy="707400"/>
          </a:xfrm>
          <a:prstGeom prst="rect">
            <a:avLst/>
          </a:prstGeom>
          <a:effectLst>
            <a:outerShdw dist="19050" dir="3660000" algn="bl" rotWithShape="0">
              <a:srgbClr val="000000"/>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111" name="Google Shape;27111;p21"/>
          <p:cNvSpPr txBox="1">
            <a:spLocks noGrp="1"/>
          </p:cNvSpPr>
          <p:nvPr>
            <p:ph type="body" idx="1"/>
          </p:nvPr>
        </p:nvSpPr>
        <p:spPr>
          <a:xfrm>
            <a:off x="720000" y="1152475"/>
            <a:ext cx="6702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Font typeface="Dosis"/>
              <a:buAutoNum type="arabicPeriod"/>
              <a:defRPr sz="1200">
                <a:solidFill>
                  <a:srgbClr val="434343"/>
                </a:solidFill>
                <a:latin typeface="Dosis ExtraLight"/>
                <a:ea typeface="Dosis ExtraLight"/>
                <a:cs typeface="Dosis ExtraLight"/>
                <a:sym typeface="Dosis ExtraLight"/>
              </a:defRPr>
            </a:lvl1pPr>
            <a:lvl2pPr marL="914400" lvl="1" indent="-317500" rtl="0">
              <a:lnSpc>
                <a:spcPct val="115000"/>
              </a:lnSpc>
              <a:spcBef>
                <a:spcPts val="0"/>
              </a:spcBef>
              <a:spcAft>
                <a:spcPts val="0"/>
              </a:spcAft>
              <a:buClr>
                <a:srgbClr val="434343"/>
              </a:buClr>
              <a:buSzPts val="1400"/>
              <a:buFont typeface="Dosis"/>
              <a:buAutoNum type="alphaLcPeriod"/>
              <a:defRPr>
                <a:solidFill>
                  <a:srgbClr val="434343"/>
                </a:solidFill>
              </a:defRPr>
            </a:lvl2pPr>
            <a:lvl3pPr marL="1371600" lvl="2" indent="-317500" rtl="0">
              <a:lnSpc>
                <a:spcPct val="115000"/>
              </a:lnSpc>
              <a:spcBef>
                <a:spcPts val="0"/>
              </a:spcBef>
              <a:spcAft>
                <a:spcPts val="0"/>
              </a:spcAft>
              <a:buClr>
                <a:srgbClr val="434343"/>
              </a:buClr>
              <a:buSzPts val="1400"/>
              <a:buFont typeface="Dosis"/>
              <a:buAutoNum type="romanLcPeriod"/>
              <a:defRPr>
                <a:solidFill>
                  <a:srgbClr val="434343"/>
                </a:solidFill>
              </a:defRPr>
            </a:lvl3pPr>
            <a:lvl4pPr marL="1828800" lvl="3" indent="-317500" rtl="0">
              <a:lnSpc>
                <a:spcPct val="115000"/>
              </a:lnSpc>
              <a:spcBef>
                <a:spcPts val="0"/>
              </a:spcBef>
              <a:spcAft>
                <a:spcPts val="0"/>
              </a:spcAft>
              <a:buClr>
                <a:srgbClr val="434343"/>
              </a:buClr>
              <a:buSzPts val="1400"/>
              <a:buFont typeface="Dosis"/>
              <a:buAutoNum type="arabicPeriod"/>
              <a:defRPr>
                <a:solidFill>
                  <a:srgbClr val="434343"/>
                </a:solidFill>
              </a:defRPr>
            </a:lvl4pPr>
            <a:lvl5pPr marL="2286000" lvl="4" indent="-317500" rtl="0">
              <a:lnSpc>
                <a:spcPct val="115000"/>
              </a:lnSpc>
              <a:spcBef>
                <a:spcPts val="0"/>
              </a:spcBef>
              <a:spcAft>
                <a:spcPts val="0"/>
              </a:spcAft>
              <a:buClr>
                <a:srgbClr val="434343"/>
              </a:buClr>
              <a:buSzPts val="1400"/>
              <a:buFont typeface="Dosis"/>
              <a:buAutoNum type="alphaLcPeriod"/>
              <a:defRPr>
                <a:solidFill>
                  <a:srgbClr val="434343"/>
                </a:solidFill>
              </a:defRPr>
            </a:lvl5pPr>
            <a:lvl6pPr marL="2743200" lvl="5" indent="-317500" rtl="0">
              <a:lnSpc>
                <a:spcPct val="115000"/>
              </a:lnSpc>
              <a:spcBef>
                <a:spcPts val="0"/>
              </a:spcBef>
              <a:spcAft>
                <a:spcPts val="0"/>
              </a:spcAft>
              <a:buClr>
                <a:srgbClr val="434343"/>
              </a:buClr>
              <a:buSzPts val="1400"/>
              <a:buFont typeface="Dosis"/>
              <a:buAutoNum type="romanLcPeriod"/>
              <a:defRPr>
                <a:solidFill>
                  <a:srgbClr val="434343"/>
                </a:solidFill>
              </a:defRPr>
            </a:lvl6pPr>
            <a:lvl7pPr marL="3200400" lvl="6" indent="-317500" rtl="0">
              <a:lnSpc>
                <a:spcPct val="115000"/>
              </a:lnSpc>
              <a:spcBef>
                <a:spcPts val="0"/>
              </a:spcBef>
              <a:spcAft>
                <a:spcPts val="0"/>
              </a:spcAft>
              <a:buClr>
                <a:srgbClr val="434343"/>
              </a:buClr>
              <a:buSzPts val="1400"/>
              <a:buFont typeface="Dosis"/>
              <a:buAutoNum type="arabicPeriod"/>
              <a:defRPr>
                <a:solidFill>
                  <a:srgbClr val="434343"/>
                </a:solidFill>
              </a:defRPr>
            </a:lvl7pPr>
            <a:lvl8pPr marL="3657600" lvl="7" indent="-317500" rtl="0">
              <a:lnSpc>
                <a:spcPct val="115000"/>
              </a:lnSpc>
              <a:spcBef>
                <a:spcPts val="0"/>
              </a:spcBef>
              <a:spcAft>
                <a:spcPts val="0"/>
              </a:spcAft>
              <a:buClr>
                <a:srgbClr val="434343"/>
              </a:buClr>
              <a:buSzPts val="1400"/>
              <a:buFont typeface="Dosis"/>
              <a:buAutoNum type="alphaLcPeriod"/>
              <a:defRPr>
                <a:solidFill>
                  <a:srgbClr val="434343"/>
                </a:solidFill>
              </a:defRPr>
            </a:lvl8pPr>
            <a:lvl9pPr marL="4114800" lvl="8" indent="-317500" rtl="0">
              <a:lnSpc>
                <a:spcPct val="115000"/>
              </a:lnSpc>
              <a:spcBef>
                <a:spcPts val="0"/>
              </a:spcBef>
              <a:spcAft>
                <a:spcPts val="0"/>
              </a:spcAft>
              <a:buClr>
                <a:srgbClr val="434343"/>
              </a:buClr>
              <a:buSzPts val="1400"/>
              <a:buFont typeface="Dosis"/>
              <a:buAutoNum type="romanLcPeriod"/>
              <a:defRPr>
                <a:solidFill>
                  <a:srgbClr val="434343"/>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chemeClr val="dk2"/>
        </a:solidFill>
        <a:effectLst/>
      </p:bgPr>
    </p:bg>
    <p:spTree>
      <p:nvGrpSpPr>
        <p:cNvPr id="1" name="Shape 27119"/>
        <p:cNvGrpSpPr/>
        <p:nvPr/>
      </p:nvGrpSpPr>
      <p:grpSpPr>
        <a:xfrm>
          <a:off x="0" y="0"/>
          <a:ext cx="0" cy="0"/>
          <a:chOff x="0" y="0"/>
          <a:chExt cx="0" cy="0"/>
        </a:xfrm>
      </p:grpSpPr>
      <p:sp>
        <p:nvSpPr>
          <p:cNvPr id="27120" name="Google Shape;27120;p23"/>
          <p:cNvSpPr/>
          <p:nvPr/>
        </p:nvSpPr>
        <p:spPr>
          <a:xfrm>
            <a:off x="-89" y="-35506"/>
            <a:ext cx="9144179" cy="5214513"/>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1" name="Google Shape;27121;p23"/>
          <p:cNvSpPr txBox="1">
            <a:spLocks noGrp="1"/>
          </p:cNvSpPr>
          <p:nvPr>
            <p:ph type="sldNum" idx="12"/>
          </p:nvPr>
        </p:nvSpPr>
        <p:spPr>
          <a:xfrm>
            <a:off x="5812334" y="3635376"/>
            <a:ext cx="548700" cy="393600"/>
          </a:xfrm>
          <a:prstGeom prst="rect">
            <a:avLst/>
          </a:prstGeom>
          <a:noFill/>
          <a:ln>
            <a:noFill/>
          </a:ln>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a:t>
            </a:fld>
            <a:endParaRPr/>
          </a:p>
        </p:txBody>
      </p:sp>
      <p:sp>
        <p:nvSpPr>
          <p:cNvPr id="27122" name="Google Shape;27122;p23"/>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3" name="Google Shape;27123;p23"/>
          <p:cNvSpPr/>
          <p:nvPr/>
        </p:nvSpPr>
        <p:spPr>
          <a:xfrm>
            <a:off x="2638350" y="638100"/>
            <a:ext cx="3867300" cy="38673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CUSTOM_1">
    <p:spTree>
      <p:nvGrpSpPr>
        <p:cNvPr id="1" name="Shape 27124"/>
        <p:cNvGrpSpPr/>
        <p:nvPr/>
      </p:nvGrpSpPr>
      <p:grpSpPr>
        <a:xfrm>
          <a:off x="0" y="0"/>
          <a:ext cx="0" cy="0"/>
          <a:chOff x="0" y="0"/>
          <a:chExt cx="0" cy="0"/>
        </a:xfrm>
      </p:grpSpPr>
      <p:sp>
        <p:nvSpPr>
          <p:cNvPr id="27125" name="Google Shape;27125;p24"/>
          <p:cNvSpPr/>
          <p:nvPr/>
        </p:nvSpPr>
        <p:spPr>
          <a:xfrm>
            <a:off x="-89" y="-35506"/>
            <a:ext cx="9144179" cy="5214513"/>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dk2"/>
        </a:solidFill>
        <a:effectLst/>
      </p:bgPr>
    </p:bg>
    <p:spTree>
      <p:nvGrpSpPr>
        <p:cNvPr id="1" name="Shape 2267"/>
        <p:cNvGrpSpPr/>
        <p:nvPr/>
      </p:nvGrpSpPr>
      <p:grpSpPr>
        <a:xfrm>
          <a:off x="0" y="0"/>
          <a:ext cx="0" cy="0"/>
          <a:chOff x="0" y="0"/>
          <a:chExt cx="0" cy="0"/>
        </a:xfrm>
      </p:grpSpPr>
      <p:sp>
        <p:nvSpPr>
          <p:cNvPr id="2268" name="Google Shape;2268;p4"/>
          <p:cNvSpPr/>
          <p:nvPr/>
        </p:nvSpPr>
        <p:spPr>
          <a:xfrm>
            <a:off x="-61954" y="-70785"/>
            <a:ext cx="9267907" cy="5285069"/>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
          <p:cNvSpPr/>
          <p:nvPr/>
        </p:nvSpPr>
        <p:spPr>
          <a:xfrm>
            <a:off x="356375" y="293975"/>
            <a:ext cx="8280900" cy="43797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0" name="Google Shape;2270;p4"/>
          <p:cNvGrpSpPr/>
          <p:nvPr/>
        </p:nvGrpSpPr>
        <p:grpSpPr>
          <a:xfrm>
            <a:off x="468844" y="147364"/>
            <a:ext cx="8350008" cy="4685127"/>
            <a:chOff x="238400" y="851425"/>
            <a:chExt cx="7143475" cy="4008150"/>
          </a:xfrm>
        </p:grpSpPr>
        <p:sp>
          <p:nvSpPr>
            <p:cNvPr id="2271" name="Google Shape;2271;p4"/>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3" name="Google Shape;3393;p4"/>
          <p:cNvSpPr txBox="1">
            <a:spLocks noGrp="1"/>
          </p:cNvSpPr>
          <p:nvPr>
            <p:ph type="body" idx="1"/>
          </p:nvPr>
        </p:nvSpPr>
        <p:spPr>
          <a:xfrm>
            <a:off x="720000" y="1152475"/>
            <a:ext cx="6702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Font typeface="Dosis"/>
              <a:buAutoNum type="arabicPeriod"/>
              <a:defRPr sz="1200">
                <a:solidFill>
                  <a:srgbClr val="434343"/>
                </a:solidFill>
                <a:latin typeface="Dosis ExtraLight"/>
                <a:ea typeface="Dosis ExtraLight"/>
                <a:cs typeface="Dosis ExtraLight"/>
                <a:sym typeface="Dosis ExtraLight"/>
              </a:defRPr>
            </a:lvl1pPr>
            <a:lvl2pPr marL="914400" lvl="1" indent="-317500" rtl="0">
              <a:lnSpc>
                <a:spcPct val="115000"/>
              </a:lnSpc>
              <a:spcBef>
                <a:spcPts val="0"/>
              </a:spcBef>
              <a:spcAft>
                <a:spcPts val="0"/>
              </a:spcAft>
              <a:buClr>
                <a:srgbClr val="434343"/>
              </a:buClr>
              <a:buSzPts val="1400"/>
              <a:buFont typeface="Dosis"/>
              <a:buAutoNum type="alphaLcPeriod"/>
              <a:defRPr>
                <a:solidFill>
                  <a:srgbClr val="434343"/>
                </a:solidFill>
              </a:defRPr>
            </a:lvl2pPr>
            <a:lvl3pPr marL="1371600" lvl="2" indent="-317500" rtl="0">
              <a:lnSpc>
                <a:spcPct val="115000"/>
              </a:lnSpc>
              <a:spcBef>
                <a:spcPts val="0"/>
              </a:spcBef>
              <a:spcAft>
                <a:spcPts val="0"/>
              </a:spcAft>
              <a:buClr>
                <a:srgbClr val="434343"/>
              </a:buClr>
              <a:buSzPts val="1400"/>
              <a:buFont typeface="Dosis"/>
              <a:buAutoNum type="romanLcPeriod"/>
              <a:defRPr>
                <a:solidFill>
                  <a:srgbClr val="434343"/>
                </a:solidFill>
              </a:defRPr>
            </a:lvl3pPr>
            <a:lvl4pPr marL="1828800" lvl="3" indent="-317500" rtl="0">
              <a:lnSpc>
                <a:spcPct val="115000"/>
              </a:lnSpc>
              <a:spcBef>
                <a:spcPts val="0"/>
              </a:spcBef>
              <a:spcAft>
                <a:spcPts val="0"/>
              </a:spcAft>
              <a:buClr>
                <a:srgbClr val="434343"/>
              </a:buClr>
              <a:buSzPts val="1400"/>
              <a:buFont typeface="Dosis"/>
              <a:buAutoNum type="arabicPeriod"/>
              <a:defRPr>
                <a:solidFill>
                  <a:srgbClr val="434343"/>
                </a:solidFill>
              </a:defRPr>
            </a:lvl4pPr>
            <a:lvl5pPr marL="2286000" lvl="4" indent="-317500" rtl="0">
              <a:lnSpc>
                <a:spcPct val="115000"/>
              </a:lnSpc>
              <a:spcBef>
                <a:spcPts val="0"/>
              </a:spcBef>
              <a:spcAft>
                <a:spcPts val="0"/>
              </a:spcAft>
              <a:buClr>
                <a:srgbClr val="434343"/>
              </a:buClr>
              <a:buSzPts val="1400"/>
              <a:buFont typeface="Dosis"/>
              <a:buAutoNum type="alphaLcPeriod"/>
              <a:defRPr>
                <a:solidFill>
                  <a:srgbClr val="434343"/>
                </a:solidFill>
              </a:defRPr>
            </a:lvl5pPr>
            <a:lvl6pPr marL="2743200" lvl="5" indent="-317500" rtl="0">
              <a:lnSpc>
                <a:spcPct val="115000"/>
              </a:lnSpc>
              <a:spcBef>
                <a:spcPts val="0"/>
              </a:spcBef>
              <a:spcAft>
                <a:spcPts val="0"/>
              </a:spcAft>
              <a:buClr>
                <a:srgbClr val="434343"/>
              </a:buClr>
              <a:buSzPts val="1400"/>
              <a:buFont typeface="Dosis"/>
              <a:buAutoNum type="romanLcPeriod"/>
              <a:defRPr>
                <a:solidFill>
                  <a:srgbClr val="434343"/>
                </a:solidFill>
              </a:defRPr>
            </a:lvl6pPr>
            <a:lvl7pPr marL="3200400" lvl="6" indent="-317500" rtl="0">
              <a:lnSpc>
                <a:spcPct val="115000"/>
              </a:lnSpc>
              <a:spcBef>
                <a:spcPts val="0"/>
              </a:spcBef>
              <a:spcAft>
                <a:spcPts val="0"/>
              </a:spcAft>
              <a:buClr>
                <a:srgbClr val="434343"/>
              </a:buClr>
              <a:buSzPts val="1400"/>
              <a:buFont typeface="Dosis"/>
              <a:buAutoNum type="arabicPeriod"/>
              <a:defRPr>
                <a:solidFill>
                  <a:srgbClr val="434343"/>
                </a:solidFill>
              </a:defRPr>
            </a:lvl7pPr>
            <a:lvl8pPr marL="3657600" lvl="7" indent="-317500" rtl="0">
              <a:lnSpc>
                <a:spcPct val="115000"/>
              </a:lnSpc>
              <a:spcBef>
                <a:spcPts val="0"/>
              </a:spcBef>
              <a:spcAft>
                <a:spcPts val="0"/>
              </a:spcAft>
              <a:buClr>
                <a:srgbClr val="434343"/>
              </a:buClr>
              <a:buSzPts val="1400"/>
              <a:buFont typeface="Dosis"/>
              <a:buAutoNum type="alphaLcPeriod"/>
              <a:defRPr>
                <a:solidFill>
                  <a:srgbClr val="434343"/>
                </a:solidFill>
              </a:defRPr>
            </a:lvl8pPr>
            <a:lvl9pPr marL="4114800" lvl="8" indent="-317500" rtl="0">
              <a:lnSpc>
                <a:spcPct val="115000"/>
              </a:lnSpc>
              <a:spcBef>
                <a:spcPts val="0"/>
              </a:spcBef>
              <a:spcAft>
                <a:spcPts val="0"/>
              </a:spcAft>
              <a:buClr>
                <a:srgbClr val="434343"/>
              </a:buClr>
              <a:buSzPts val="1400"/>
              <a:buFont typeface="Dosis"/>
              <a:buAutoNum type="romanLcPeriod"/>
              <a:defRPr>
                <a:solidFill>
                  <a:srgbClr val="434343"/>
                </a:solidFill>
              </a:defRPr>
            </a:lvl9pPr>
          </a:lstStyle>
          <a:p>
            <a:endParaRPr/>
          </a:p>
        </p:txBody>
      </p:sp>
      <p:sp>
        <p:nvSpPr>
          <p:cNvPr id="3394" name="Google Shape;3394;p4"/>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
          <p:cNvSpPr txBox="1">
            <a:spLocks noGrp="1"/>
          </p:cNvSpPr>
          <p:nvPr>
            <p:ph type="title"/>
          </p:nvPr>
        </p:nvSpPr>
        <p:spPr>
          <a:xfrm>
            <a:off x="720000" y="445025"/>
            <a:ext cx="7704000" cy="707400"/>
          </a:xfrm>
          <a:prstGeom prst="rect">
            <a:avLst/>
          </a:prstGeom>
          <a:effectLst>
            <a:outerShdw dist="19050" dir="366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247941" y="3878924"/>
            <a:ext cx="3932716" cy="1806470"/>
            <a:chOff x="-247941" y="3878924"/>
            <a:chExt cx="3932716" cy="1806470"/>
          </a:xfrm>
        </p:grpSpPr>
        <p:grpSp>
          <p:nvGrpSpPr>
            <p:cNvPr id="10" name="Google Shape;10;p2"/>
            <p:cNvGrpSpPr/>
            <p:nvPr/>
          </p:nvGrpSpPr>
          <p:grpSpPr>
            <a:xfrm>
              <a:off x="501506" y="4145578"/>
              <a:ext cx="2653767" cy="794294"/>
              <a:chOff x="501506" y="4145578"/>
              <a:chExt cx="2653767" cy="794294"/>
            </a:xfrm>
          </p:grpSpPr>
          <p:sp>
            <p:nvSpPr>
              <p:cNvPr id="11" name="Google Shape;11;p2"/>
              <p:cNvSpPr/>
              <p:nvPr/>
            </p:nvSpPr>
            <p:spPr>
              <a:xfrm rot="-10163771" flipH="1">
                <a:off x="2559928" y="4746287"/>
                <a:ext cx="178672" cy="178672"/>
              </a:xfrm>
              <a:custGeom>
                <a:avLst/>
                <a:gdLst/>
                <a:ahLst/>
                <a:cxnLst/>
                <a:rect l="l" t="t" r="r" b="b"/>
                <a:pathLst>
                  <a:path w="4124" h="4124" extrusionOk="0">
                    <a:moveTo>
                      <a:pt x="2062" y="0"/>
                    </a:moveTo>
                    <a:cubicBezTo>
                      <a:pt x="914" y="0"/>
                      <a:pt x="0" y="914"/>
                      <a:pt x="0" y="2062"/>
                    </a:cubicBezTo>
                    <a:cubicBezTo>
                      <a:pt x="0" y="3210"/>
                      <a:pt x="914" y="4124"/>
                      <a:pt x="2062" y="4124"/>
                    </a:cubicBezTo>
                    <a:cubicBezTo>
                      <a:pt x="3210" y="4124"/>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2" name="Google Shape;12;p2"/>
              <p:cNvSpPr/>
              <p:nvPr/>
            </p:nvSpPr>
            <p:spPr>
              <a:xfrm rot="-10163771" flipH="1">
                <a:off x="1546133" y="4401873"/>
                <a:ext cx="170743" cy="146481"/>
              </a:xfrm>
              <a:custGeom>
                <a:avLst/>
                <a:gdLst/>
                <a:ahLst/>
                <a:cxnLst/>
                <a:rect l="l" t="t" r="r" b="b"/>
                <a:pathLst>
                  <a:path w="3941" h="3381" extrusionOk="0">
                    <a:moveTo>
                      <a:pt x="1697" y="0"/>
                    </a:moveTo>
                    <a:cubicBezTo>
                      <a:pt x="757" y="0"/>
                      <a:pt x="0" y="757"/>
                      <a:pt x="0" y="1696"/>
                    </a:cubicBezTo>
                    <a:cubicBezTo>
                      <a:pt x="0" y="2707"/>
                      <a:pt x="844" y="3381"/>
                      <a:pt x="1721" y="3381"/>
                    </a:cubicBezTo>
                    <a:cubicBezTo>
                      <a:pt x="2134" y="3381"/>
                      <a:pt x="2554" y="3231"/>
                      <a:pt x="2897" y="2897"/>
                    </a:cubicBezTo>
                    <a:cubicBezTo>
                      <a:pt x="3941" y="1827"/>
                      <a:pt x="3184" y="0"/>
                      <a:pt x="169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 name="Google Shape;13;p2"/>
              <p:cNvSpPr/>
              <p:nvPr/>
            </p:nvSpPr>
            <p:spPr>
              <a:xfrm rot="-10163771" flipH="1">
                <a:off x="618566" y="4463447"/>
                <a:ext cx="123303" cy="122133"/>
              </a:xfrm>
              <a:custGeom>
                <a:avLst/>
                <a:gdLst/>
                <a:ahLst/>
                <a:cxnLst/>
                <a:rect l="l" t="t" r="r" b="b"/>
                <a:pathLst>
                  <a:path w="2846" h="2819" extrusionOk="0">
                    <a:moveTo>
                      <a:pt x="1436" y="0"/>
                    </a:moveTo>
                    <a:cubicBezTo>
                      <a:pt x="653" y="0"/>
                      <a:pt x="1" y="626"/>
                      <a:pt x="1" y="1409"/>
                    </a:cubicBezTo>
                    <a:cubicBezTo>
                      <a:pt x="1" y="2192"/>
                      <a:pt x="653" y="2818"/>
                      <a:pt x="1436" y="2818"/>
                    </a:cubicBezTo>
                    <a:cubicBezTo>
                      <a:pt x="2193" y="2818"/>
                      <a:pt x="2845" y="2192"/>
                      <a:pt x="2845" y="1409"/>
                    </a:cubicBezTo>
                    <a:cubicBezTo>
                      <a:pt x="2845" y="626"/>
                      <a:pt x="2193" y="0"/>
                      <a:pt x="143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4" name="Google Shape;14;p2"/>
              <p:cNvSpPr/>
              <p:nvPr/>
            </p:nvSpPr>
            <p:spPr>
              <a:xfrm rot="-10163771" flipH="1">
                <a:off x="958964" y="4389064"/>
                <a:ext cx="178672" cy="178672"/>
              </a:xfrm>
              <a:custGeom>
                <a:avLst/>
                <a:gdLst/>
                <a:ahLst/>
                <a:cxnLst/>
                <a:rect l="l" t="t" r="r" b="b"/>
                <a:pathLst>
                  <a:path w="4124" h="4124" extrusionOk="0">
                    <a:moveTo>
                      <a:pt x="2062" y="0"/>
                    </a:moveTo>
                    <a:cubicBezTo>
                      <a:pt x="914" y="0"/>
                      <a:pt x="1" y="914"/>
                      <a:pt x="1" y="2062"/>
                    </a:cubicBezTo>
                    <a:cubicBezTo>
                      <a:pt x="1" y="3210"/>
                      <a:pt x="914" y="4123"/>
                      <a:pt x="2062" y="4123"/>
                    </a:cubicBezTo>
                    <a:cubicBezTo>
                      <a:pt x="3210" y="4123"/>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 name="Google Shape;15;p2"/>
              <p:cNvSpPr/>
              <p:nvPr/>
            </p:nvSpPr>
            <p:spPr>
              <a:xfrm rot="-10163771" flipH="1">
                <a:off x="3038755" y="4641144"/>
                <a:ext cx="107446" cy="108572"/>
              </a:xfrm>
              <a:custGeom>
                <a:avLst/>
                <a:gdLst/>
                <a:ahLst/>
                <a:cxnLst/>
                <a:rect l="l" t="t" r="r" b="b"/>
                <a:pathLst>
                  <a:path w="2480" h="2506" extrusionOk="0">
                    <a:moveTo>
                      <a:pt x="1253" y="0"/>
                    </a:moveTo>
                    <a:cubicBezTo>
                      <a:pt x="548" y="0"/>
                      <a:pt x="0" y="548"/>
                      <a:pt x="0" y="1253"/>
                    </a:cubicBezTo>
                    <a:cubicBezTo>
                      <a:pt x="0" y="1931"/>
                      <a:pt x="548" y="2505"/>
                      <a:pt x="1253" y="2505"/>
                    </a:cubicBezTo>
                    <a:cubicBezTo>
                      <a:pt x="1931" y="2505"/>
                      <a:pt x="2479" y="1931"/>
                      <a:pt x="2479" y="1253"/>
                    </a:cubicBezTo>
                    <a:cubicBezTo>
                      <a:pt x="2479"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 name="Google Shape;16;p2"/>
              <p:cNvSpPr/>
              <p:nvPr/>
            </p:nvSpPr>
            <p:spPr>
              <a:xfrm rot="-10163771" flipH="1">
                <a:off x="511700" y="4155773"/>
                <a:ext cx="122133" cy="122133"/>
              </a:xfrm>
              <a:custGeom>
                <a:avLst/>
                <a:gdLst/>
                <a:ahLst/>
                <a:cxnLst/>
                <a:rect l="l" t="t" r="r" b="b"/>
                <a:pathLst>
                  <a:path w="2819" h="2819" extrusionOk="0">
                    <a:moveTo>
                      <a:pt x="1409" y="0"/>
                    </a:moveTo>
                    <a:cubicBezTo>
                      <a:pt x="627" y="0"/>
                      <a:pt x="0" y="626"/>
                      <a:pt x="0" y="1409"/>
                    </a:cubicBezTo>
                    <a:cubicBezTo>
                      <a:pt x="0" y="2192"/>
                      <a:pt x="627" y="2818"/>
                      <a:pt x="1409" y="2818"/>
                    </a:cubicBezTo>
                    <a:cubicBezTo>
                      <a:pt x="2192" y="2818"/>
                      <a:pt x="2819" y="2192"/>
                      <a:pt x="2819" y="1409"/>
                    </a:cubicBezTo>
                    <a:cubicBezTo>
                      <a:pt x="2819" y="626"/>
                      <a:pt x="2192" y="0"/>
                      <a:pt x="14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 name="Google Shape;17;p2"/>
              <p:cNvSpPr/>
              <p:nvPr/>
            </p:nvSpPr>
            <p:spPr>
              <a:xfrm rot="-10163771" flipH="1">
                <a:off x="2180435" y="4538092"/>
                <a:ext cx="108572" cy="108572"/>
              </a:xfrm>
              <a:custGeom>
                <a:avLst/>
                <a:gdLst/>
                <a:ahLst/>
                <a:cxnLst/>
                <a:rect l="l" t="t" r="r" b="b"/>
                <a:pathLst>
                  <a:path w="2506" h="2506" extrusionOk="0">
                    <a:moveTo>
                      <a:pt x="1253" y="0"/>
                    </a:moveTo>
                    <a:cubicBezTo>
                      <a:pt x="574" y="0"/>
                      <a:pt x="0" y="548"/>
                      <a:pt x="0" y="1253"/>
                    </a:cubicBezTo>
                    <a:cubicBezTo>
                      <a:pt x="0" y="1931"/>
                      <a:pt x="574" y="2505"/>
                      <a:pt x="1253" y="2505"/>
                    </a:cubicBezTo>
                    <a:cubicBezTo>
                      <a:pt x="1931" y="2505"/>
                      <a:pt x="2505" y="1931"/>
                      <a:pt x="2505" y="1253"/>
                    </a:cubicBezTo>
                    <a:cubicBezTo>
                      <a:pt x="2505"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8" name="Google Shape;18;p2"/>
            <p:cNvGrpSpPr/>
            <p:nvPr/>
          </p:nvGrpSpPr>
          <p:grpSpPr>
            <a:xfrm>
              <a:off x="-247941" y="3878924"/>
              <a:ext cx="3932716" cy="1806470"/>
              <a:chOff x="-247941" y="3878924"/>
              <a:chExt cx="3932716" cy="1806470"/>
            </a:xfrm>
          </p:grpSpPr>
          <p:sp>
            <p:nvSpPr>
              <p:cNvPr id="19" name="Google Shape;19;p2"/>
              <p:cNvSpPr/>
              <p:nvPr/>
            </p:nvSpPr>
            <p:spPr>
              <a:xfrm rot="-10163771" flipH="1">
                <a:off x="-176482" y="4217982"/>
                <a:ext cx="3789798" cy="1128352"/>
              </a:xfrm>
              <a:custGeom>
                <a:avLst/>
                <a:gdLst/>
                <a:ahLst/>
                <a:cxnLst/>
                <a:rect l="l" t="t" r="r" b="b"/>
                <a:pathLst>
                  <a:path w="87474" h="26044" fill="none" extrusionOk="0">
                    <a:moveTo>
                      <a:pt x="87473" y="18058"/>
                    </a:moveTo>
                    <a:cubicBezTo>
                      <a:pt x="86299" y="16623"/>
                      <a:pt x="84942" y="15397"/>
                      <a:pt x="83428" y="14353"/>
                    </a:cubicBezTo>
                    <a:cubicBezTo>
                      <a:pt x="81210" y="12761"/>
                      <a:pt x="76748" y="9603"/>
                      <a:pt x="74295" y="12422"/>
                    </a:cubicBezTo>
                    <a:cubicBezTo>
                      <a:pt x="71529" y="15632"/>
                      <a:pt x="76409" y="20381"/>
                      <a:pt x="78862" y="16754"/>
                    </a:cubicBezTo>
                    <a:cubicBezTo>
                      <a:pt x="80166" y="14823"/>
                      <a:pt x="78679" y="11769"/>
                      <a:pt x="76748" y="10882"/>
                    </a:cubicBezTo>
                    <a:cubicBezTo>
                      <a:pt x="73408" y="9395"/>
                      <a:pt x="70407" y="13179"/>
                      <a:pt x="67327" y="10752"/>
                    </a:cubicBezTo>
                    <a:cubicBezTo>
                      <a:pt x="65292" y="9186"/>
                      <a:pt x="64326" y="5063"/>
                      <a:pt x="60986" y="6576"/>
                    </a:cubicBezTo>
                    <a:cubicBezTo>
                      <a:pt x="58194" y="7855"/>
                      <a:pt x="55871" y="11769"/>
                      <a:pt x="55741" y="14718"/>
                    </a:cubicBezTo>
                    <a:cubicBezTo>
                      <a:pt x="55584" y="18241"/>
                      <a:pt x="60595" y="18633"/>
                      <a:pt x="60360" y="14849"/>
                    </a:cubicBezTo>
                    <a:cubicBezTo>
                      <a:pt x="60099" y="10438"/>
                      <a:pt x="52531" y="7698"/>
                      <a:pt x="48904" y="8716"/>
                    </a:cubicBezTo>
                    <a:cubicBezTo>
                      <a:pt x="44467" y="9969"/>
                      <a:pt x="41492" y="16519"/>
                      <a:pt x="43215" y="20825"/>
                    </a:cubicBezTo>
                    <a:cubicBezTo>
                      <a:pt x="45302" y="26044"/>
                      <a:pt x="53418" y="23095"/>
                      <a:pt x="49347" y="17928"/>
                    </a:cubicBezTo>
                    <a:cubicBezTo>
                      <a:pt x="46999" y="14927"/>
                      <a:pt x="38987" y="11952"/>
                      <a:pt x="35882" y="15371"/>
                    </a:cubicBezTo>
                    <a:cubicBezTo>
                      <a:pt x="34760" y="16571"/>
                      <a:pt x="33977" y="19102"/>
                      <a:pt x="36430" y="18867"/>
                    </a:cubicBezTo>
                    <a:cubicBezTo>
                      <a:pt x="39640" y="18580"/>
                      <a:pt x="38048" y="13492"/>
                      <a:pt x="37239" y="11926"/>
                    </a:cubicBezTo>
                    <a:cubicBezTo>
                      <a:pt x="35282" y="8220"/>
                      <a:pt x="31054" y="6263"/>
                      <a:pt x="27401" y="9108"/>
                    </a:cubicBezTo>
                    <a:cubicBezTo>
                      <a:pt x="25444" y="10647"/>
                      <a:pt x="25548" y="14536"/>
                      <a:pt x="28575" y="12892"/>
                    </a:cubicBezTo>
                    <a:cubicBezTo>
                      <a:pt x="33455" y="10178"/>
                      <a:pt x="31446" y="4202"/>
                      <a:pt x="29227" y="861"/>
                    </a:cubicBezTo>
                    <a:cubicBezTo>
                      <a:pt x="28653" y="0"/>
                      <a:pt x="24374" y="261"/>
                      <a:pt x="23565" y="339"/>
                    </a:cubicBezTo>
                    <a:cubicBezTo>
                      <a:pt x="20198" y="705"/>
                      <a:pt x="17797" y="2218"/>
                      <a:pt x="17354" y="5741"/>
                    </a:cubicBezTo>
                    <a:cubicBezTo>
                      <a:pt x="17197" y="7098"/>
                      <a:pt x="16962" y="8847"/>
                      <a:pt x="17484" y="10151"/>
                    </a:cubicBezTo>
                    <a:cubicBezTo>
                      <a:pt x="18606" y="12996"/>
                      <a:pt x="23565" y="11300"/>
                      <a:pt x="19676" y="8560"/>
                    </a:cubicBezTo>
                    <a:cubicBezTo>
                      <a:pt x="17563" y="7046"/>
                      <a:pt x="14744" y="5767"/>
                      <a:pt x="12291" y="7359"/>
                    </a:cubicBezTo>
                    <a:cubicBezTo>
                      <a:pt x="10308" y="8664"/>
                      <a:pt x="9003" y="11300"/>
                      <a:pt x="8742" y="13570"/>
                    </a:cubicBezTo>
                    <a:cubicBezTo>
                      <a:pt x="8455" y="15866"/>
                      <a:pt x="11430" y="19233"/>
                      <a:pt x="13700" y="17432"/>
                    </a:cubicBezTo>
                    <a:cubicBezTo>
                      <a:pt x="16414" y="15266"/>
                      <a:pt x="12291" y="11952"/>
                      <a:pt x="9969" y="12213"/>
                    </a:cubicBezTo>
                    <a:cubicBezTo>
                      <a:pt x="7724" y="12474"/>
                      <a:pt x="4750" y="14301"/>
                      <a:pt x="3445" y="16023"/>
                    </a:cubicBezTo>
                    <a:cubicBezTo>
                      <a:pt x="1931" y="18085"/>
                      <a:pt x="705" y="21138"/>
                      <a:pt x="0" y="2359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0" name="Google Shape;20;p2"/>
              <p:cNvSpPr/>
              <p:nvPr/>
            </p:nvSpPr>
            <p:spPr>
              <a:xfrm rot="-10163771" flipH="1">
                <a:off x="112948" y="4382720"/>
                <a:ext cx="105193" cy="68193"/>
              </a:xfrm>
              <a:custGeom>
                <a:avLst/>
                <a:gdLst/>
                <a:ahLst/>
                <a:cxnLst/>
                <a:rect l="l" t="t" r="r" b="b"/>
                <a:pathLst>
                  <a:path w="2428" h="1574" extrusionOk="0">
                    <a:moveTo>
                      <a:pt x="357" y="0"/>
                    </a:moveTo>
                    <a:cubicBezTo>
                      <a:pt x="239" y="0"/>
                      <a:pt x="120" y="19"/>
                      <a:pt x="0" y="60"/>
                    </a:cubicBezTo>
                    <a:cubicBezTo>
                      <a:pt x="0" y="60"/>
                      <a:pt x="183" y="1260"/>
                      <a:pt x="2427" y="1573"/>
                    </a:cubicBezTo>
                    <a:cubicBezTo>
                      <a:pt x="2427" y="1573"/>
                      <a:pt x="1449" y="0"/>
                      <a:pt x="35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1" name="Google Shape;21;p2"/>
              <p:cNvSpPr/>
              <p:nvPr/>
            </p:nvSpPr>
            <p:spPr>
              <a:xfrm rot="-10163771" flipH="1">
                <a:off x="1138012" y="4674085"/>
                <a:ext cx="81451" cy="119880"/>
              </a:xfrm>
              <a:custGeom>
                <a:avLst/>
                <a:gdLst/>
                <a:ahLst/>
                <a:cxnLst/>
                <a:rect l="l" t="t" r="r" b="b"/>
                <a:pathLst>
                  <a:path w="1880" h="2767" extrusionOk="0">
                    <a:moveTo>
                      <a:pt x="679" y="0"/>
                    </a:moveTo>
                    <a:cubicBezTo>
                      <a:pt x="679" y="1"/>
                      <a:pt x="1" y="1018"/>
                      <a:pt x="1462" y="2767"/>
                    </a:cubicBezTo>
                    <a:cubicBezTo>
                      <a:pt x="1462" y="2767"/>
                      <a:pt x="1879"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2" name="Google Shape;22;p2"/>
              <p:cNvSpPr/>
              <p:nvPr/>
            </p:nvSpPr>
            <p:spPr>
              <a:xfrm rot="-10163771" flipH="1">
                <a:off x="700474" y="4720361"/>
                <a:ext cx="80324" cy="56712"/>
              </a:xfrm>
              <a:custGeom>
                <a:avLst/>
                <a:gdLst/>
                <a:ahLst/>
                <a:cxnLst/>
                <a:rect l="l" t="t" r="r" b="b"/>
                <a:pathLst>
                  <a:path w="1854" h="1309" extrusionOk="0">
                    <a:moveTo>
                      <a:pt x="230" y="0"/>
                    </a:moveTo>
                    <a:cubicBezTo>
                      <a:pt x="154" y="0"/>
                      <a:pt x="78" y="10"/>
                      <a:pt x="0" y="30"/>
                    </a:cubicBezTo>
                    <a:cubicBezTo>
                      <a:pt x="0" y="30"/>
                      <a:pt x="105" y="970"/>
                      <a:pt x="1853" y="1309"/>
                    </a:cubicBezTo>
                    <a:cubicBezTo>
                      <a:pt x="1853" y="1309"/>
                      <a:pt x="1121" y="0"/>
                      <a:pt x="2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 name="Google Shape;23;p2"/>
              <p:cNvSpPr/>
              <p:nvPr/>
            </p:nvSpPr>
            <p:spPr>
              <a:xfrm rot="-10163771" flipH="1">
                <a:off x="1384034" y="4538900"/>
                <a:ext cx="64511" cy="95011"/>
              </a:xfrm>
              <a:custGeom>
                <a:avLst/>
                <a:gdLst/>
                <a:ahLst/>
                <a:cxnLst/>
                <a:rect l="l" t="t" r="r" b="b"/>
                <a:pathLst>
                  <a:path w="1489" h="2193" extrusionOk="0">
                    <a:moveTo>
                      <a:pt x="601" y="1"/>
                    </a:moveTo>
                    <a:cubicBezTo>
                      <a:pt x="601" y="1"/>
                      <a:pt x="1" y="731"/>
                      <a:pt x="966" y="2193"/>
                    </a:cubicBezTo>
                    <a:cubicBezTo>
                      <a:pt x="966" y="2193"/>
                      <a:pt x="1488" y="496"/>
                      <a:pt x="60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 name="Google Shape;24;p2"/>
              <p:cNvSpPr/>
              <p:nvPr/>
            </p:nvSpPr>
            <p:spPr>
              <a:xfrm rot="-10163771" flipH="1">
                <a:off x="2092675" y="4963600"/>
                <a:ext cx="79155" cy="57275"/>
              </a:xfrm>
              <a:custGeom>
                <a:avLst/>
                <a:gdLst/>
                <a:ahLst/>
                <a:cxnLst/>
                <a:rect l="l" t="t" r="r" b="b"/>
                <a:pathLst>
                  <a:path w="1827" h="1322" extrusionOk="0">
                    <a:moveTo>
                      <a:pt x="1670" y="0"/>
                    </a:moveTo>
                    <a:cubicBezTo>
                      <a:pt x="1370" y="0"/>
                      <a:pt x="685" y="147"/>
                      <a:pt x="1" y="1321"/>
                    </a:cubicBezTo>
                    <a:lnTo>
                      <a:pt x="1" y="1321"/>
                    </a:lnTo>
                    <a:cubicBezTo>
                      <a:pt x="34" y="1290"/>
                      <a:pt x="1749" y="999"/>
                      <a:pt x="1827" y="17"/>
                    </a:cubicBezTo>
                    <a:cubicBezTo>
                      <a:pt x="1827" y="17"/>
                      <a:pt x="1770" y="0"/>
                      <a:pt x="1670" y="0"/>
                    </a:cubicBezTo>
                    <a:close/>
                    <a:moveTo>
                      <a:pt x="1" y="1321"/>
                    </a:moveTo>
                    <a:cubicBezTo>
                      <a:pt x="0" y="1321"/>
                      <a:pt x="0" y="1321"/>
                      <a:pt x="0" y="1321"/>
                    </a:cubicBezTo>
                    <a:cubicBezTo>
                      <a:pt x="0" y="1321"/>
                      <a:pt x="0" y="1321"/>
                      <a:pt x="1" y="132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 name="Google Shape;25;p2"/>
              <p:cNvSpPr/>
              <p:nvPr/>
            </p:nvSpPr>
            <p:spPr>
              <a:xfrm rot="-10163771" flipH="1">
                <a:off x="639724" y="4685994"/>
                <a:ext cx="64467" cy="97264"/>
              </a:xfrm>
              <a:custGeom>
                <a:avLst/>
                <a:gdLst/>
                <a:ahLst/>
                <a:cxnLst/>
                <a:rect l="l" t="t" r="r" b="b"/>
                <a:pathLst>
                  <a:path w="1488" h="2245" extrusionOk="0">
                    <a:moveTo>
                      <a:pt x="705" y="0"/>
                    </a:moveTo>
                    <a:cubicBezTo>
                      <a:pt x="705" y="1"/>
                      <a:pt x="0" y="653"/>
                      <a:pt x="783" y="2245"/>
                    </a:cubicBezTo>
                    <a:cubicBezTo>
                      <a:pt x="783" y="2245"/>
                      <a:pt x="1487" y="627"/>
                      <a:pt x="70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6" name="Google Shape;26;p2"/>
              <p:cNvSpPr/>
              <p:nvPr/>
            </p:nvSpPr>
            <p:spPr>
              <a:xfrm rot="-10163771" flipH="1">
                <a:off x="1311106" y="4530866"/>
                <a:ext cx="79155" cy="56192"/>
              </a:xfrm>
              <a:custGeom>
                <a:avLst/>
                <a:gdLst/>
                <a:ahLst/>
                <a:cxnLst/>
                <a:rect l="l" t="t" r="r" b="b"/>
                <a:pathLst>
                  <a:path w="1827" h="1297" extrusionOk="0">
                    <a:moveTo>
                      <a:pt x="1666" y="1"/>
                    </a:moveTo>
                    <a:cubicBezTo>
                      <a:pt x="1364" y="1"/>
                      <a:pt x="682" y="146"/>
                      <a:pt x="0" y="1296"/>
                    </a:cubicBezTo>
                    <a:cubicBezTo>
                      <a:pt x="0" y="1296"/>
                      <a:pt x="1749" y="1035"/>
                      <a:pt x="1827" y="18"/>
                    </a:cubicBezTo>
                    <a:cubicBezTo>
                      <a:pt x="1827" y="18"/>
                      <a:pt x="1768" y="1"/>
                      <a:pt x="16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 name="Google Shape;27;p2"/>
              <p:cNvSpPr/>
              <p:nvPr/>
            </p:nvSpPr>
            <p:spPr>
              <a:xfrm rot="-10163771" flipH="1">
                <a:off x="1688940" y="4575813"/>
                <a:ext cx="80324" cy="119880"/>
              </a:xfrm>
              <a:custGeom>
                <a:avLst/>
                <a:gdLst/>
                <a:ahLst/>
                <a:cxnLst/>
                <a:rect l="l" t="t" r="r" b="b"/>
                <a:pathLst>
                  <a:path w="1854" h="2767" extrusionOk="0">
                    <a:moveTo>
                      <a:pt x="679" y="0"/>
                    </a:moveTo>
                    <a:cubicBezTo>
                      <a:pt x="679" y="0"/>
                      <a:pt x="1" y="1018"/>
                      <a:pt x="1462" y="2766"/>
                    </a:cubicBezTo>
                    <a:cubicBezTo>
                      <a:pt x="1462" y="2766"/>
                      <a:pt x="1854"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8" name="Google Shape;28;p2"/>
              <p:cNvSpPr/>
              <p:nvPr/>
            </p:nvSpPr>
            <p:spPr>
              <a:xfrm rot="-10163771" flipH="1">
                <a:off x="1870916" y="4880392"/>
                <a:ext cx="82014" cy="123259"/>
              </a:xfrm>
              <a:custGeom>
                <a:avLst/>
                <a:gdLst/>
                <a:ahLst/>
                <a:cxnLst/>
                <a:rect l="l" t="t" r="r" b="b"/>
                <a:pathLst>
                  <a:path w="1893" h="2845" extrusionOk="0">
                    <a:moveTo>
                      <a:pt x="1018" y="0"/>
                    </a:moveTo>
                    <a:cubicBezTo>
                      <a:pt x="1017" y="1"/>
                      <a:pt x="0" y="653"/>
                      <a:pt x="704" y="2844"/>
                    </a:cubicBezTo>
                    <a:lnTo>
                      <a:pt x="704" y="2844"/>
                    </a:lnTo>
                    <a:cubicBezTo>
                      <a:pt x="713" y="2791"/>
                      <a:pt x="1892" y="927"/>
                      <a:pt x="1018" y="0"/>
                    </a:cubicBezTo>
                    <a:close/>
                    <a:moveTo>
                      <a:pt x="704" y="2844"/>
                    </a:moveTo>
                    <a:cubicBezTo>
                      <a:pt x="704" y="2845"/>
                      <a:pt x="704" y="2845"/>
                      <a:pt x="704" y="2845"/>
                    </a:cubicBezTo>
                    <a:cubicBezTo>
                      <a:pt x="704" y="2845"/>
                      <a:pt x="704" y="2844"/>
                      <a:pt x="704" y="2844"/>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9" name="Google Shape;29;p2"/>
              <p:cNvSpPr/>
              <p:nvPr/>
            </p:nvSpPr>
            <p:spPr>
              <a:xfrm rot="-10163771" flipH="1">
                <a:off x="2737766" y="4957899"/>
                <a:ext cx="88209" cy="96138"/>
              </a:xfrm>
              <a:custGeom>
                <a:avLst/>
                <a:gdLst/>
                <a:ahLst/>
                <a:cxnLst/>
                <a:rect l="l" t="t" r="r" b="b"/>
                <a:pathLst>
                  <a:path w="2036" h="2219" extrusionOk="0">
                    <a:moveTo>
                      <a:pt x="235" y="1"/>
                    </a:moveTo>
                    <a:cubicBezTo>
                      <a:pt x="235" y="1"/>
                      <a:pt x="0" y="1201"/>
                      <a:pt x="2035" y="2219"/>
                    </a:cubicBezTo>
                    <a:cubicBezTo>
                      <a:pt x="2035" y="2219"/>
                      <a:pt x="1540" y="27"/>
                      <a:pt x="2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0" name="Google Shape;30;p2"/>
              <p:cNvSpPr/>
              <p:nvPr/>
            </p:nvSpPr>
            <p:spPr>
              <a:xfrm rot="-10163771" flipH="1">
                <a:off x="3167154" y="4785130"/>
                <a:ext cx="53203" cy="65594"/>
              </a:xfrm>
              <a:custGeom>
                <a:avLst/>
                <a:gdLst/>
                <a:ahLst/>
                <a:cxnLst/>
                <a:rect l="l" t="t" r="r" b="b"/>
                <a:pathLst>
                  <a:path w="1228" h="1514" extrusionOk="0">
                    <a:moveTo>
                      <a:pt x="993" y="0"/>
                    </a:moveTo>
                    <a:cubicBezTo>
                      <a:pt x="992" y="0"/>
                      <a:pt x="236" y="105"/>
                      <a:pt x="1" y="1514"/>
                    </a:cubicBezTo>
                    <a:cubicBezTo>
                      <a:pt x="27" y="1488"/>
                      <a:pt x="1227" y="757"/>
                      <a:pt x="993"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1" name="Google Shape;31;p2"/>
              <p:cNvSpPr/>
              <p:nvPr/>
            </p:nvSpPr>
            <p:spPr>
              <a:xfrm rot="-10163771" flipH="1">
                <a:off x="3148083" y="4976888"/>
                <a:ext cx="82577" cy="122133"/>
              </a:xfrm>
              <a:custGeom>
                <a:avLst/>
                <a:gdLst/>
                <a:ahLst/>
                <a:cxnLst/>
                <a:rect l="l" t="t" r="r" b="b"/>
                <a:pathLst>
                  <a:path w="1906" h="2819" extrusionOk="0">
                    <a:moveTo>
                      <a:pt x="1045" y="0"/>
                    </a:moveTo>
                    <a:cubicBezTo>
                      <a:pt x="1044" y="1"/>
                      <a:pt x="1" y="653"/>
                      <a:pt x="627" y="2819"/>
                    </a:cubicBezTo>
                    <a:cubicBezTo>
                      <a:pt x="627" y="2819"/>
                      <a:pt x="1906" y="966"/>
                      <a:pt x="104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2" name="Google Shape;32;p2"/>
              <p:cNvSpPr/>
              <p:nvPr/>
            </p:nvSpPr>
            <p:spPr>
              <a:xfrm rot="-10163771" flipH="1">
                <a:off x="1295436" y="4761071"/>
                <a:ext cx="81407" cy="119880"/>
              </a:xfrm>
              <a:custGeom>
                <a:avLst/>
                <a:gdLst/>
                <a:ahLst/>
                <a:cxnLst/>
                <a:rect l="l" t="t" r="r" b="b"/>
                <a:pathLst>
                  <a:path w="1879" h="2767" extrusionOk="0">
                    <a:moveTo>
                      <a:pt x="705" y="1"/>
                    </a:moveTo>
                    <a:lnTo>
                      <a:pt x="705" y="1"/>
                    </a:lnTo>
                    <a:cubicBezTo>
                      <a:pt x="705" y="1"/>
                      <a:pt x="0" y="992"/>
                      <a:pt x="1409" y="2767"/>
                    </a:cubicBezTo>
                    <a:cubicBezTo>
                      <a:pt x="1409" y="2767"/>
                      <a:pt x="1879" y="549"/>
                      <a:pt x="70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3" name="Google Shape;33;p2"/>
              <p:cNvSpPr/>
              <p:nvPr/>
            </p:nvSpPr>
            <p:spPr>
              <a:xfrm rot="-10163771" flipH="1">
                <a:off x="1715055" y="4927061"/>
                <a:ext cx="122176" cy="39339"/>
              </a:xfrm>
              <a:custGeom>
                <a:avLst/>
                <a:gdLst/>
                <a:ahLst/>
                <a:cxnLst/>
                <a:rect l="l" t="t" r="r" b="b"/>
                <a:pathLst>
                  <a:path w="2820" h="908" extrusionOk="0">
                    <a:moveTo>
                      <a:pt x="1976" y="0"/>
                    </a:moveTo>
                    <a:cubicBezTo>
                      <a:pt x="1513" y="0"/>
                      <a:pt x="857" y="158"/>
                      <a:pt x="1" y="733"/>
                    </a:cubicBezTo>
                    <a:cubicBezTo>
                      <a:pt x="1" y="733"/>
                      <a:pt x="611" y="907"/>
                      <a:pt x="1279" y="907"/>
                    </a:cubicBezTo>
                    <a:cubicBezTo>
                      <a:pt x="1878" y="907"/>
                      <a:pt x="2523" y="768"/>
                      <a:pt x="2819" y="237"/>
                    </a:cubicBezTo>
                    <a:cubicBezTo>
                      <a:pt x="2819" y="237"/>
                      <a:pt x="2542" y="0"/>
                      <a:pt x="197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4" name="Google Shape;34;p2"/>
              <p:cNvSpPr/>
              <p:nvPr/>
            </p:nvSpPr>
            <p:spPr>
              <a:xfrm rot="-10163771" flipH="1">
                <a:off x="1993247" y="4473036"/>
                <a:ext cx="81451" cy="122133"/>
              </a:xfrm>
              <a:custGeom>
                <a:avLst/>
                <a:gdLst/>
                <a:ahLst/>
                <a:cxnLst/>
                <a:rect l="l" t="t" r="r" b="b"/>
                <a:pathLst>
                  <a:path w="1880" h="2819" extrusionOk="0">
                    <a:moveTo>
                      <a:pt x="1044" y="0"/>
                    </a:moveTo>
                    <a:cubicBezTo>
                      <a:pt x="1044" y="0"/>
                      <a:pt x="1" y="601"/>
                      <a:pt x="549" y="2819"/>
                    </a:cubicBezTo>
                    <a:cubicBezTo>
                      <a:pt x="549" y="2819"/>
                      <a:pt x="1880" y="992"/>
                      <a:pt x="10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5" name="Google Shape;35;p2"/>
              <p:cNvSpPr/>
              <p:nvPr/>
            </p:nvSpPr>
            <p:spPr>
              <a:xfrm rot="-10163771" flipH="1">
                <a:off x="2346243" y="4811692"/>
                <a:ext cx="81451" cy="122176"/>
              </a:xfrm>
              <a:custGeom>
                <a:avLst/>
                <a:gdLst/>
                <a:ahLst/>
                <a:cxnLst/>
                <a:rect l="l" t="t" r="r" b="b"/>
                <a:pathLst>
                  <a:path w="1880" h="2820" extrusionOk="0">
                    <a:moveTo>
                      <a:pt x="1044" y="1"/>
                    </a:moveTo>
                    <a:cubicBezTo>
                      <a:pt x="1044" y="1"/>
                      <a:pt x="0" y="601"/>
                      <a:pt x="548" y="2819"/>
                    </a:cubicBezTo>
                    <a:cubicBezTo>
                      <a:pt x="548" y="2819"/>
                      <a:pt x="1879" y="966"/>
                      <a:pt x="104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6" name="Google Shape;36;p2"/>
              <p:cNvSpPr/>
              <p:nvPr/>
            </p:nvSpPr>
            <p:spPr>
              <a:xfrm rot="-10163771" flipH="1">
                <a:off x="287516" y="4454253"/>
                <a:ext cx="87083" cy="98391"/>
              </a:xfrm>
              <a:custGeom>
                <a:avLst/>
                <a:gdLst/>
                <a:ahLst/>
                <a:cxnLst/>
                <a:rect l="l" t="t" r="r" b="b"/>
                <a:pathLst>
                  <a:path w="2010" h="2271" extrusionOk="0">
                    <a:moveTo>
                      <a:pt x="261" y="0"/>
                    </a:moveTo>
                    <a:lnTo>
                      <a:pt x="261" y="0"/>
                    </a:lnTo>
                    <a:cubicBezTo>
                      <a:pt x="261" y="0"/>
                      <a:pt x="0" y="1175"/>
                      <a:pt x="2009" y="2271"/>
                    </a:cubicBezTo>
                    <a:cubicBezTo>
                      <a:pt x="2009" y="2271"/>
                      <a:pt x="1540" y="53"/>
                      <a:pt x="26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7" name="Google Shape;37;p2"/>
              <p:cNvSpPr/>
              <p:nvPr/>
            </p:nvSpPr>
            <p:spPr>
              <a:xfrm rot="-10163771" flipH="1">
                <a:off x="363363" y="4547121"/>
                <a:ext cx="122133" cy="39382"/>
              </a:xfrm>
              <a:custGeom>
                <a:avLst/>
                <a:gdLst/>
                <a:ahLst/>
                <a:cxnLst/>
                <a:rect l="l" t="t" r="r" b="b"/>
                <a:pathLst>
                  <a:path w="2819" h="909" extrusionOk="0">
                    <a:moveTo>
                      <a:pt x="1530" y="0"/>
                    </a:moveTo>
                    <a:cubicBezTo>
                      <a:pt x="382" y="0"/>
                      <a:pt x="0" y="595"/>
                      <a:pt x="0" y="595"/>
                    </a:cubicBezTo>
                    <a:cubicBezTo>
                      <a:pt x="242" y="824"/>
                      <a:pt x="547" y="909"/>
                      <a:pt x="865" y="909"/>
                    </a:cubicBezTo>
                    <a:cubicBezTo>
                      <a:pt x="1783" y="909"/>
                      <a:pt x="2819" y="204"/>
                      <a:pt x="2819" y="204"/>
                    </a:cubicBezTo>
                    <a:cubicBezTo>
                      <a:pt x="2309" y="56"/>
                      <a:pt x="1883" y="0"/>
                      <a:pt x="15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8" name="Google Shape;38;p2"/>
              <p:cNvSpPr/>
              <p:nvPr/>
            </p:nvSpPr>
            <p:spPr>
              <a:xfrm rot="-10163771" flipH="1">
                <a:off x="1362775" y="4822453"/>
                <a:ext cx="119923" cy="42718"/>
              </a:xfrm>
              <a:custGeom>
                <a:avLst/>
                <a:gdLst/>
                <a:ahLst/>
                <a:cxnLst/>
                <a:rect l="l" t="t" r="r" b="b"/>
                <a:pathLst>
                  <a:path w="2768" h="986" extrusionOk="0">
                    <a:moveTo>
                      <a:pt x="706" y="0"/>
                    </a:moveTo>
                    <a:cubicBezTo>
                      <a:pt x="244" y="0"/>
                      <a:pt x="1" y="173"/>
                      <a:pt x="1" y="173"/>
                    </a:cubicBezTo>
                    <a:cubicBezTo>
                      <a:pt x="313" y="842"/>
                      <a:pt x="1167" y="986"/>
                      <a:pt x="1844" y="986"/>
                    </a:cubicBezTo>
                    <a:cubicBezTo>
                      <a:pt x="2356" y="986"/>
                      <a:pt x="2767" y="904"/>
                      <a:pt x="2767" y="904"/>
                    </a:cubicBezTo>
                    <a:cubicBezTo>
                      <a:pt x="1872" y="180"/>
                      <a:pt x="1176" y="0"/>
                      <a:pt x="70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9" name="Google Shape;39;p2"/>
              <p:cNvSpPr/>
              <p:nvPr/>
            </p:nvSpPr>
            <p:spPr>
              <a:xfrm rot="-10163771" flipH="1">
                <a:off x="2787893" y="5049262"/>
                <a:ext cx="113078" cy="55932"/>
              </a:xfrm>
              <a:custGeom>
                <a:avLst/>
                <a:gdLst/>
                <a:ahLst/>
                <a:cxnLst/>
                <a:rect l="l" t="t" r="r" b="b"/>
                <a:pathLst>
                  <a:path w="2610" h="1291" extrusionOk="0">
                    <a:moveTo>
                      <a:pt x="2610" y="1"/>
                    </a:moveTo>
                    <a:cubicBezTo>
                      <a:pt x="313" y="1"/>
                      <a:pt x="0" y="1175"/>
                      <a:pt x="0" y="1175"/>
                    </a:cubicBezTo>
                    <a:cubicBezTo>
                      <a:pt x="162" y="1256"/>
                      <a:pt x="330" y="1291"/>
                      <a:pt x="500" y="1291"/>
                    </a:cubicBezTo>
                    <a:cubicBezTo>
                      <a:pt x="1532" y="1291"/>
                      <a:pt x="2610" y="1"/>
                      <a:pt x="261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0" name="Google Shape;40;p2"/>
              <p:cNvSpPr/>
              <p:nvPr/>
            </p:nvSpPr>
            <p:spPr>
              <a:xfrm rot="-10163771" flipH="1">
                <a:off x="3252661" y="4897828"/>
                <a:ext cx="88253" cy="97308"/>
              </a:xfrm>
              <a:custGeom>
                <a:avLst/>
                <a:gdLst/>
                <a:ahLst/>
                <a:cxnLst/>
                <a:rect l="l" t="t" r="r" b="b"/>
                <a:pathLst>
                  <a:path w="2037" h="2246" extrusionOk="0">
                    <a:moveTo>
                      <a:pt x="262" y="1"/>
                    </a:moveTo>
                    <a:lnTo>
                      <a:pt x="262" y="1"/>
                    </a:lnTo>
                    <a:cubicBezTo>
                      <a:pt x="1" y="1253"/>
                      <a:pt x="2036" y="2245"/>
                      <a:pt x="2036" y="2245"/>
                    </a:cubicBezTo>
                    <a:cubicBezTo>
                      <a:pt x="1462" y="27"/>
                      <a:pt x="262" y="1"/>
                      <a:pt x="26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1" name="Google Shape;41;p2"/>
              <p:cNvSpPr/>
              <p:nvPr/>
            </p:nvSpPr>
            <p:spPr>
              <a:xfrm rot="-10163771" flipH="1">
                <a:off x="1945277" y="4629391"/>
                <a:ext cx="119880" cy="42935"/>
              </a:xfrm>
              <a:custGeom>
                <a:avLst/>
                <a:gdLst/>
                <a:ahLst/>
                <a:cxnLst/>
                <a:rect l="l" t="t" r="r" b="b"/>
                <a:pathLst>
                  <a:path w="2767" h="991" extrusionOk="0">
                    <a:moveTo>
                      <a:pt x="679" y="1"/>
                    </a:moveTo>
                    <a:cubicBezTo>
                      <a:pt x="235" y="1"/>
                      <a:pt x="0" y="161"/>
                      <a:pt x="0" y="161"/>
                    </a:cubicBezTo>
                    <a:cubicBezTo>
                      <a:pt x="321" y="847"/>
                      <a:pt x="1211" y="990"/>
                      <a:pt x="1896" y="990"/>
                    </a:cubicBezTo>
                    <a:cubicBezTo>
                      <a:pt x="2384" y="990"/>
                      <a:pt x="2767" y="918"/>
                      <a:pt x="2767" y="918"/>
                    </a:cubicBezTo>
                    <a:cubicBezTo>
                      <a:pt x="1854" y="180"/>
                      <a:pt x="1149" y="1"/>
                      <a:pt x="6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2" name="Google Shape;42;p2"/>
              <p:cNvSpPr/>
              <p:nvPr/>
            </p:nvSpPr>
            <p:spPr>
              <a:xfrm rot="-10163771" flipH="1">
                <a:off x="2317405" y="4958597"/>
                <a:ext cx="132314" cy="42762"/>
              </a:xfrm>
              <a:custGeom>
                <a:avLst/>
                <a:gdLst/>
                <a:ahLst/>
                <a:cxnLst/>
                <a:rect l="l" t="t" r="r" b="b"/>
                <a:pathLst>
                  <a:path w="3054" h="987" extrusionOk="0">
                    <a:moveTo>
                      <a:pt x="847" y="1"/>
                    </a:moveTo>
                    <a:cubicBezTo>
                      <a:pt x="314" y="1"/>
                      <a:pt x="1" y="174"/>
                      <a:pt x="1" y="174"/>
                    </a:cubicBezTo>
                    <a:cubicBezTo>
                      <a:pt x="313" y="843"/>
                      <a:pt x="1251" y="987"/>
                      <a:pt x="2006" y="987"/>
                    </a:cubicBezTo>
                    <a:cubicBezTo>
                      <a:pt x="2577" y="987"/>
                      <a:pt x="3043" y="904"/>
                      <a:pt x="3054" y="904"/>
                    </a:cubicBezTo>
                    <a:cubicBezTo>
                      <a:pt x="2158" y="180"/>
                      <a:pt x="1389" y="1"/>
                      <a:pt x="84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3" name="Google Shape;43;p2"/>
              <p:cNvSpPr/>
              <p:nvPr/>
            </p:nvSpPr>
            <p:spPr>
              <a:xfrm rot="-10163771" flipH="1">
                <a:off x="2640912" y="4903340"/>
                <a:ext cx="56539" cy="217101"/>
              </a:xfrm>
              <a:custGeom>
                <a:avLst/>
                <a:gdLst/>
                <a:ahLst/>
                <a:cxnLst/>
                <a:rect l="l" t="t" r="r" b="b"/>
                <a:pathLst>
                  <a:path w="1305" h="5011" fill="none" extrusionOk="0">
                    <a:moveTo>
                      <a:pt x="444" y="0"/>
                    </a:moveTo>
                    <a:cubicBezTo>
                      <a:pt x="444" y="0"/>
                      <a:pt x="1305" y="2193"/>
                      <a:pt x="0"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4" name="Google Shape;44;p2"/>
              <p:cNvSpPr/>
              <p:nvPr/>
            </p:nvSpPr>
            <p:spPr>
              <a:xfrm rot="-10163771" flipH="1">
                <a:off x="2645753" y="4814905"/>
                <a:ext cx="93885" cy="124386"/>
              </a:xfrm>
              <a:custGeom>
                <a:avLst/>
                <a:gdLst/>
                <a:ahLst/>
                <a:cxnLst/>
                <a:rect l="l" t="t" r="r" b="b"/>
                <a:pathLst>
                  <a:path w="2167" h="2871" extrusionOk="0">
                    <a:moveTo>
                      <a:pt x="679" y="0"/>
                    </a:moveTo>
                    <a:lnTo>
                      <a:pt x="679" y="0"/>
                    </a:lnTo>
                    <a:cubicBezTo>
                      <a:pt x="679" y="0"/>
                      <a:pt x="0" y="1227"/>
                      <a:pt x="2114" y="2871"/>
                    </a:cubicBezTo>
                    <a:cubicBezTo>
                      <a:pt x="2114" y="2844"/>
                      <a:pt x="2166" y="313"/>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5" name="Google Shape;45;p2"/>
              <p:cNvSpPr/>
              <p:nvPr/>
            </p:nvSpPr>
            <p:spPr>
              <a:xfrm rot="-10163771" flipH="1">
                <a:off x="2545091" y="4862175"/>
                <a:ext cx="130061" cy="64164"/>
              </a:xfrm>
              <a:custGeom>
                <a:avLst/>
                <a:gdLst/>
                <a:ahLst/>
                <a:cxnLst/>
                <a:rect l="l" t="t" r="r" b="b"/>
                <a:pathLst>
                  <a:path w="3002" h="1481" extrusionOk="0">
                    <a:moveTo>
                      <a:pt x="2571" y="0"/>
                    </a:moveTo>
                    <a:cubicBezTo>
                      <a:pt x="2074" y="0"/>
                      <a:pt x="1171" y="226"/>
                      <a:pt x="0" y="1480"/>
                    </a:cubicBezTo>
                    <a:cubicBezTo>
                      <a:pt x="0" y="1480"/>
                      <a:pt x="12" y="1481"/>
                      <a:pt x="33" y="1481"/>
                    </a:cubicBezTo>
                    <a:cubicBezTo>
                      <a:pt x="332" y="1481"/>
                      <a:pt x="2587" y="1435"/>
                      <a:pt x="3001" y="71"/>
                    </a:cubicBezTo>
                    <a:cubicBezTo>
                      <a:pt x="3001" y="71"/>
                      <a:pt x="2850" y="0"/>
                      <a:pt x="25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6" name="Google Shape;46;p2"/>
              <p:cNvSpPr/>
              <p:nvPr/>
            </p:nvSpPr>
            <p:spPr>
              <a:xfrm rot="-10163771" flipH="1">
                <a:off x="1502975" y="4499107"/>
                <a:ext cx="92759" cy="196781"/>
              </a:xfrm>
              <a:custGeom>
                <a:avLst/>
                <a:gdLst/>
                <a:ahLst/>
                <a:cxnLst/>
                <a:rect l="l" t="t" r="r" b="b"/>
                <a:pathLst>
                  <a:path w="2141" h="4542" fill="none" extrusionOk="0">
                    <a:moveTo>
                      <a:pt x="1" y="0"/>
                    </a:moveTo>
                    <a:cubicBezTo>
                      <a:pt x="1" y="0"/>
                      <a:pt x="1854" y="1436"/>
                      <a:pt x="2141" y="454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7" name="Google Shape;47;p2"/>
              <p:cNvSpPr/>
              <p:nvPr/>
            </p:nvSpPr>
            <p:spPr>
              <a:xfrm rot="-10163771" flipH="1">
                <a:off x="1601215" y="4507788"/>
                <a:ext cx="87083" cy="63601"/>
              </a:xfrm>
              <a:custGeom>
                <a:avLst/>
                <a:gdLst/>
                <a:ahLst/>
                <a:cxnLst/>
                <a:rect l="l" t="t" r="r" b="b"/>
                <a:pathLst>
                  <a:path w="2010" h="1468" extrusionOk="0">
                    <a:moveTo>
                      <a:pt x="244" y="0"/>
                    </a:moveTo>
                    <a:cubicBezTo>
                      <a:pt x="164" y="0"/>
                      <a:pt x="82" y="10"/>
                      <a:pt x="0" y="32"/>
                    </a:cubicBezTo>
                    <a:cubicBezTo>
                      <a:pt x="0" y="32"/>
                      <a:pt x="78" y="1076"/>
                      <a:pt x="2009" y="1468"/>
                    </a:cubicBezTo>
                    <a:cubicBezTo>
                      <a:pt x="2009" y="1468"/>
                      <a:pt x="1209" y="0"/>
                      <a:pt x="2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8" name="Google Shape;48;p2"/>
              <p:cNvSpPr/>
              <p:nvPr/>
            </p:nvSpPr>
            <p:spPr>
              <a:xfrm rot="-10163771" flipH="1">
                <a:off x="1536127" y="4488128"/>
                <a:ext cx="80324" cy="72482"/>
              </a:xfrm>
              <a:custGeom>
                <a:avLst/>
                <a:gdLst/>
                <a:ahLst/>
                <a:cxnLst/>
                <a:rect l="l" t="t" r="r" b="b"/>
                <a:pathLst>
                  <a:path w="1854" h="1673" extrusionOk="0">
                    <a:moveTo>
                      <a:pt x="1754" y="0"/>
                    </a:moveTo>
                    <a:cubicBezTo>
                      <a:pt x="1541" y="0"/>
                      <a:pt x="661" y="100"/>
                      <a:pt x="0" y="1672"/>
                    </a:cubicBezTo>
                    <a:cubicBezTo>
                      <a:pt x="0" y="1672"/>
                      <a:pt x="1853" y="1124"/>
                      <a:pt x="1801" y="2"/>
                    </a:cubicBezTo>
                    <a:cubicBezTo>
                      <a:pt x="1801" y="2"/>
                      <a:pt x="1784" y="0"/>
                      <a:pt x="175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9" name="Google Shape;49;p2"/>
              <p:cNvSpPr/>
              <p:nvPr/>
            </p:nvSpPr>
            <p:spPr>
              <a:xfrm rot="-10163771" flipH="1">
                <a:off x="561952" y="4521892"/>
                <a:ext cx="88209" cy="238590"/>
              </a:xfrm>
              <a:custGeom>
                <a:avLst/>
                <a:gdLst/>
                <a:ahLst/>
                <a:cxnLst/>
                <a:rect l="l" t="t" r="r" b="b"/>
                <a:pathLst>
                  <a:path w="2036" h="5507" fill="none" extrusionOk="0">
                    <a:moveTo>
                      <a:pt x="339" y="0"/>
                    </a:moveTo>
                    <a:cubicBezTo>
                      <a:pt x="339" y="0"/>
                      <a:pt x="0" y="3080"/>
                      <a:pt x="2036" y="5506"/>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0" name="Google Shape;50;p2"/>
              <p:cNvSpPr/>
              <p:nvPr/>
            </p:nvSpPr>
            <p:spPr>
              <a:xfrm rot="-10163771" flipH="1">
                <a:off x="623112" y="4563229"/>
                <a:ext cx="96138" cy="31584"/>
              </a:xfrm>
              <a:custGeom>
                <a:avLst/>
                <a:gdLst/>
                <a:ahLst/>
                <a:cxnLst/>
                <a:rect l="l" t="t" r="r" b="b"/>
                <a:pathLst>
                  <a:path w="2219" h="729" extrusionOk="0">
                    <a:moveTo>
                      <a:pt x="652" y="1"/>
                    </a:moveTo>
                    <a:cubicBezTo>
                      <a:pt x="414" y="1"/>
                      <a:pt x="186" y="64"/>
                      <a:pt x="0" y="230"/>
                    </a:cubicBezTo>
                    <a:cubicBezTo>
                      <a:pt x="0" y="230"/>
                      <a:pt x="306" y="728"/>
                      <a:pt x="1270" y="728"/>
                    </a:cubicBezTo>
                    <a:cubicBezTo>
                      <a:pt x="1534" y="728"/>
                      <a:pt x="1848" y="691"/>
                      <a:pt x="2218" y="595"/>
                    </a:cubicBezTo>
                    <a:cubicBezTo>
                      <a:pt x="2218" y="595"/>
                      <a:pt x="1386" y="1"/>
                      <a:pt x="6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1" name="Google Shape;51;p2"/>
              <p:cNvSpPr/>
              <p:nvPr/>
            </p:nvSpPr>
            <p:spPr>
              <a:xfrm rot="-10163771" flipH="1">
                <a:off x="596951" y="4492630"/>
                <a:ext cx="63341" cy="92759"/>
              </a:xfrm>
              <a:custGeom>
                <a:avLst/>
                <a:gdLst/>
                <a:ahLst/>
                <a:cxnLst/>
                <a:rect l="l" t="t" r="r" b="b"/>
                <a:pathLst>
                  <a:path w="1462" h="2141" extrusionOk="0">
                    <a:moveTo>
                      <a:pt x="862" y="0"/>
                    </a:moveTo>
                    <a:cubicBezTo>
                      <a:pt x="862" y="0"/>
                      <a:pt x="0" y="392"/>
                      <a:pt x="287" y="2140"/>
                    </a:cubicBezTo>
                    <a:cubicBezTo>
                      <a:pt x="287" y="2140"/>
                      <a:pt x="1462" y="809"/>
                      <a:pt x="8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2" name="Google Shape;52;p2"/>
              <p:cNvSpPr/>
              <p:nvPr/>
            </p:nvSpPr>
            <p:spPr>
              <a:xfrm rot="-10163771" flipH="1">
                <a:off x="937700" y="4526981"/>
                <a:ext cx="56582" cy="217101"/>
              </a:xfrm>
              <a:custGeom>
                <a:avLst/>
                <a:gdLst/>
                <a:ahLst/>
                <a:cxnLst/>
                <a:rect l="l" t="t" r="r" b="b"/>
                <a:pathLst>
                  <a:path w="1306" h="5011" fill="none" extrusionOk="0">
                    <a:moveTo>
                      <a:pt x="888" y="0"/>
                    </a:moveTo>
                    <a:cubicBezTo>
                      <a:pt x="888" y="0"/>
                      <a:pt x="0" y="2192"/>
                      <a:pt x="1305"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3" name="Google Shape;53;p2"/>
              <p:cNvSpPr/>
              <p:nvPr/>
            </p:nvSpPr>
            <p:spPr>
              <a:xfrm rot="-10163771" flipH="1">
                <a:off x="985712" y="4541456"/>
                <a:ext cx="113078" cy="36913"/>
              </a:xfrm>
              <a:custGeom>
                <a:avLst/>
                <a:gdLst/>
                <a:ahLst/>
                <a:cxnLst/>
                <a:rect l="l" t="t" r="r" b="b"/>
                <a:pathLst>
                  <a:path w="2610" h="852" extrusionOk="0">
                    <a:moveTo>
                      <a:pt x="779" y="0"/>
                    </a:moveTo>
                    <a:cubicBezTo>
                      <a:pt x="497" y="0"/>
                      <a:pt x="225" y="73"/>
                      <a:pt x="0" y="265"/>
                    </a:cubicBezTo>
                    <a:cubicBezTo>
                      <a:pt x="0" y="265"/>
                      <a:pt x="364" y="851"/>
                      <a:pt x="1475" y="851"/>
                    </a:cubicBezTo>
                    <a:cubicBezTo>
                      <a:pt x="1790" y="851"/>
                      <a:pt x="2166" y="804"/>
                      <a:pt x="2610" y="683"/>
                    </a:cubicBezTo>
                    <a:cubicBezTo>
                      <a:pt x="2610" y="683"/>
                      <a:pt x="1645" y="0"/>
                      <a:pt x="7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4" name="Google Shape;54;p2"/>
              <p:cNvSpPr/>
              <p:nvPr/>
            </p:nvSpPr>
            <p:spPr>
              <a:xfrm rot="-10163771" flipH="1">
                <a:off x="939909" y="4455566"/>
                <a:ext cx="84830" cy="117627"/>
              </a:xfrm>
              <a:custGeom>
                <a:avLst/>
                <a:gdLst/>
                <a:ahLst/>
                <a:cxnLst/>
                <a:rect l="l" t="t" r="r" b="b"/>
                <a:pathLst>
                  <a:path w="1958" h="2715" extrusionOk="0">
                    <a:moveTo>
                      <a:pt x="1436" y="1"/>
                    </a:moveTo>
                    <a:lnTo>
                      <a:pt x="1436" y="1"/>
                    </a:lnTo>
                    <a:cubicBezTo>
                      <a:pt x="1436" y="1"/>
                      <a:pt x="157" y="288"/>
                      <a:pt x="1" y="2715"/>
                    </a:cubicBezTo>
                    <a:cubicBezTo>
                      <a:pt x="1" y="2715"/>
                      <a:pt x="1958" y="1280"/>
                      <a:pt x="143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5" name="Google Shape;55;p2"/>
              <p:cNvSpPr/>
              <p:nvPr/>
            </p:nvSpPr>
            <p:spPr>
              <a:xfrm rot="-10163771" flipH="1">
                <a:off x="3036597" y="4690613"/>
                <a:ext cx="39642" cy="222776"/>
              </a:xfrm>
              <a:custGeom>
                <a:avLst/>
                <a:gdLst/>
                <a:ahLst/>
                <a:cxnLst/>
                <a:rect l="l" t="t" r="r" b="b"/>
                <a:pathLst>
                  <a:path w="915" h="5142" fill="none" extrusionOk="0">
                    <a:moveTo>
                      <a:pt x="1" y="1"/>
                    </a:moveTo>
                    <a:cubicBezTo>
                      <a:pt x="1" y="1749"/>
                      <a:pt x="314" y="3498"/>
                      <a:pt x="914" y="514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6" name="Google Shape;56;p2"/>
              <p:cNvSpPr/>
              <p:nvPr/>
            </p:nvSpPr>
            <p:spPr>
              <a:xfrm rot="-10163771" flipH="1">
                <a:off x="3065582" y="4730586"/>
                <a:ext cx="71269" cy="32927"/>
              </a:xfrm>
              <a:custGeom>
                <a:avLst/>
                <a:gdLst/>
                <a:ahLst/>
                <a:cxnLst/>
                <a:rect l="l" t="t" r="r" b="b"/>
                <a:pathLst>
                  <a:path w="1645" h="760" extrusionOk="0">
                    <a:moveTo>
                      <a:pt x="335" y="1"/>
                    </a:moveTo>
                    <a:cubicBezTo>
                      <a:pt x="222" y="1"/>
                      <a:pt x="109" y="24"/>
                      <a:pt x="0" y="78"/>
                    </a:cubicBezTo>
                    <a:cubicBezTo>
                      <a:pt x="0" y="78"/>
                      <a:pt x="219" y="760"/>
                      <a:pt x="1503" y="760"/>
                    </a:cubicBezTo>
                    <a:cubicBezTo>
                      <a:pt x="1549" y="760"/>
                      <a:pt x="1596" y="759"/>
                      <a:pt x="1644" y="757"/>
                    </a:cubicBezTo>
                    <a:cubicBezTo>
                      <a:pt x="1644" y="757"/>
                      <a:pt x="983" y="1"/>
                      <a:pt x="3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7" name="Google Shape;57;p2"/>
              <p:cNvSpPr/>
              <p:nvPr/>
            </p:nvSpPr>
            <p:spPr>
              <a:xfrm rot="-10163771" flipH="1">
                <a:off x="3029942" y="4687925"/>
                <a:ext cx="50950" cy="66720"/>
              </a:xfrm>
              <a:custGeom>
                <a:avLst/>
                <a:gdLst/>
                <a:ahLst/>
                <a:cxnLst/>
                <a:rect l="l" t="t" r="r" b="b"/>
                <a:pathLst>
                  <a:path w="1176" h="1540" extrusionOk="0">
                    <a:moveTo>
                      <a:pt x="888" y="0"/>
                    </a:moveTo>
                    <a:cubicBezTo>
                      <a:pt x="888" y="0"/>
                      <a:pt x="158" y="131"/>
                      <a:pt x="1" y="1540"/>
                    </a:cubicBezTo>
                    <a:cubicBezTo>
                      <a:pt x="1" y="1540"/>
                      <a:pt x="1175" y="757"/>
                      <a:pt x="88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8" name="Google Shape;58;p2"/>
              <p:cNvSpPr/>
              <p:nvPr/>
            </p:nvSpPr>
            <p:spPr>
              <a:xfrm rot="-10163771" flipH="1">
                <a:off x="345980" y="4207187"/>
                <a:ext cx="213722" cy="151550"/>
              </a:xfrm>
              <a:custGeom>
                <a:avLst/>
                <a:gdLst/>
                <a:ahLst/>
                <a:cxnLst/>
                <a:rect l="l" t="t" r="r" b="b"/>
                <a:pathLst>
                  <a:path w="4933" h="3498" fill="none" extrusionOk="0">
                    <a:moveTo>
                      <a:pt x="0" y="0"/>
                    </a:moveTo>
                    <a:cubicBezTo>
                      <a:pt x="0" y="0"/>
                      <a:pt x="1879" y="2610"/>
                      <a:pt x="4933" y="3497"/>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9" name="Google Shape;59;p2"/>
              <p:cNvSpPr/>
              <p:nvPr/>
            </p:nvSpPr>
            <p:spPr>
              <a:xfrm rot="-10163771" flipH="1">
                <a:off x="480558" y="4152630"/>
                <a:ext cx="66764" cy="99517"/>
              </a:xfrm>
              <a:custGeom>
                <a:avLst/>
                <a:gdLst/>
                <a:ahLst/>
                <a:cxnLst/>
                <a:rect l="l" t="t" r="r" b="b"/>
                <a:pathLst>
                  <a:path w="1541" h="2297" extrusionOk="0">
                    <a:moveTo>
                      <a:pt x="627" y="0"/>
                    </a:moveTo>
                    <a:cubicBezTo>
                      <a:pt x="627" y="0"/>
                      <a:pt x="1" y="757"/>
                      <a:pt x="1044" y="2297"/>
                    </a:cubicBezTo>
                    <a:cubicBezTo>
                      <a:pt x="1044" y="2297"/>
                      <a:pt x="1540" y="522"/>
                      <a:pt x="62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0" name="Google Shape;60;p2"/>
              <p:cNvSpPr/>
              <p:nvPr/>
            </p:nvSpPr>
            <p:spPr>
              <a:xfrm rot="-10163771" flipH="1">
                <a:off x="500065" y="4245184"/>
                <a:ext cx="93885" cy="40509"/>
              </a:xfrm>
              <a:custGeom>
                <a:avLst/>
                <a:gdLst/>
                <a:ahLst/>
                <a:cxnLst/>
                <a:rect l="l" t="t" r="r" b="b"/>
                <a:pathLst>
                  <a:path w="2167" h="935" extrusionOk="0">
                    <a:moveTo>
                      <a:pt x="1896" y="0"/>
                    </a:moveTo>
                    <a:cubicBezTo>
                      <a:pt x="1375" y="0"/>
                      <a:pt x="258" y="91"/>
                      <a:pt x="0" y="844"/>
                    </a:cubicBezTo>
                    <a:cubicBezTo>
                      <a:pt x="0" y="844"/>
                      <a:pt x="157" y="935"/>
                      <a:pt x="439" y="935"/>
                    </a:cubicBezTo>
                    <a:cubicBezTo>
                      <a:pt x="816" y="935"/>
                      <a:pt x="1418" y="772"/>
                      <a:pt x="2166" y="9"/>
                    </a:cubicBezTo>
                    <a:cubicBezTo>
                      <a:pt x="2166" y="9"/>
                      <a:pt x="2061" y="0"/>
                      <a:pt x="18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1" name="Google Shape;61;p2"/>
              <p:cNvSpPr/>
              <p:nvPr/>
            </p:nvSpPr>
            <p:spPr>
              <a:xfrm rot="-10163771" flipH="1">
                <a:off x="2238392" y="4626162"/>
                <a:ext cx="56582" cy="156056"/>
              </a:xfrm>
              <a:custGeom>
                <a:avLst/>
                <a:gdLst/>
                <a:ahLst/>
                <a:cxnLst/>
                <a:rect l="l" t="t" r="r" b="b"/>
                <a:pathLst>
                  <a:path w="1306" h="3602" fill="none" extrusionOk="0">
                    <a:moveTo>
                      <a:pt x="549" y="0"/>
                    </a:moveTo>
                    <a:cubicBezTo>
                      <a:pt x="549" y="0"/>
                      <a:pt x="1306" y="1540"/>
                      <a:pt x="1" y="360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62" name="Google Shape;62;p2"/>
              <p:cNvSpPr/>
              <p:nvPr/>
            </p:nvSpPr>
            <p:spPr>
              <a:xfrm rot="-10163771" flipH="1">
                <a:off x="2236026" y="4566915"/>
                <a:ext cx="61088" cy="91632"/>
              </a:xfrm>
              <a:custGeom>
                <a:avLst/>
                <a:gdLst/>
                <a:ahLst/>
                <a:cxnLst/>
                <a:rect l="l" t="t" r="r" b="b"/>
                <a:pathLst>
                  <a:path w="1410" h="2115" extrusionOk="0">
                    <a:moveTo>
                      <a:pt x="653" y="1"/>
                    </a:moveTo>
                    <a:cubicBezTo>
                      <a:pt x="0" y="705"/>
                      <a:pt x="940" y="2115"/>
                      <a:pt x="940" y="2115"/>
                    </a:cubicBezTo>
                    <a:cubicBezTo>
                      <a:pt x="1409" y="471"/>
                      <a:pt x="653" y="1"/>
                      <a:pt x="653"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3" name="Google Shape;63;p2"/>
              <p:cNvSpPr/>
              <p:nvPr/>
            </p:nvSpPr>
            <p:spPr>
              <a:xfrm rot="-10163771" flipH="1">
                <a:off x="2174966" y="4617975"/>
                <a:ext cx="91632" cy="30154"/>
              </a:xfrm>
              <a:custGeom>
                <a:avLst/>
                <a:gdLst/>
                <a:ahLst/>
                <a:cxnLst/>
                <a:rect l="l" t="t" r="r" b="b"/>
                <a:pathLst>
                  <a:path w="2115" h="696" extrusionOk="0">
                    <a:moveTo>
                      <a:pt x="1503" y="0"/>
                    </a:moveTo>
                    <a:cubicBezTo>
                      <a:pt x="799" y="0"/>
                      <a:pt x="0" y="573"/>
                      <a:pt x="0" y="573"/>
                    </a:cubicBezTo>
                    <a:cubicBezTo>
                      <a:pt x="352" y="661"/>
                      <a:pt x="649" y="696"/>
                      <a:pt x="899" y="696"/>
                    </a:cubicBezTo>
                    <a:cubicBezTo>
                      <a:pt x="1838" y="696"/>
                      <a:pt x="2114" y="208"/>
                      <a:pt x="2114" y="208"/>
                    </a:cubicBezTo>
                    <a:cubicBezTo>
                      <a:pt x="1939" y="57"/>
                      <a:pt x="1726" y="0"/>
                      <a:pt x="1503"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sp>
        <p:nvSpPr>
          <p:cNvPr id="64" name="Google Shape;64;p2"/>
          <p:cNvSpPr/>
          <p:nvPr/>
        </p:nvSpPr>
        <p:spPr>
          <a:xfrm>
            <a:off x="-590200" y="-83525"/>
            <a:ext cx="3251913" cy="2655268"/>
          </a:xfrm>
          <a:custGeom>
            <a:avLst/>
            <a:gdLst/>
            <a:ahLst/>
            <a:cxnLst/>
            <a:rect l="l" t="t" r="r" b="b"/>
            <a:pathLst>
              <a:path w="72872" h="49288" extrusionOk="0">
                <a:moveTo>
                  <a:pt x="56095" y="0"/>
                </a:moveTo>
                <a:cubicBezTo>
                  <a:pt x="38296" y="0"/>
                  <a:pt x="12204" y="1742"/>
                  <a:pt x="12204" y="1742"/>
                </a:cubicBezTo>
                <a:cubicBezTo>
                  <a:pt x="12204" y="1742"/>
                  <a:pt x="1" y="49287"/>
                  <a:pt x="12547" y="49287"/>
                </a:cubicBezTo>
                <a:cubicBezTo>
                  <a:pt x="36056" y="49287"/>
                  <a:pt x="16721" y="7368"/>
                  <a:pt x="45882" y="7368"/>
                </a:cubicBezTo>
                <a:cubicBezTo>
                  <a:pt x="49986" y="7368"/>
                  <a:pt x="58305" y="10631"/>
                  <a:pt x="64529" y="10631"/>
                </a:cubicBezTo>
                <a:cubicBezTo>
                  <a:pt x="69321" y="10631"/>
                  <a:pt x="72871" y="8696"/>
                  <a:pt x="72297" y="1848"/>
                </a:cubicBezTo>
                <a:cubicBezTo>
                  <a:pt x="72180" y="459"/>
                  <a:pt x="65230" y="0"/>
                  <a:pt x="56095" y="0"/>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65" name="Google Shape;65;p2"/>
          <p:cNvSpPr/>
          <p:nvPr/>
        </p:nvSpPr>
        <p:spPr>
          <a:xfrm rot="10800000" flipH="1">
            <a:off x="4501649" y="2212695"/>
            <a:ext cx="4724168" cy="2930805"/>
          </a:xfrm>
          <a:custGeom>
            <a:avLst/>
            <a:gdLst/>
            <a:ahLst/>
            <a:cxnLst/>
            <a:rect l="l" t="t" r="r" b="b"/>
            <a:pathLst>
              <a:path w="105315" h="106662" extrusionOk="0">
                <a:moveTo>
                  <a:pt x="0" y="1"/>
                </a:moveTo>
                <a:cubicBezTo>
                  <a:pt x="4544" y="10315"/>
                  <a:pt x="19384" y="16775"/>
                  <a:pt x="37644" y="16775"/>
                </a:cubicBezTo>
                <a:cubicBezTo>
                  <a:pt x="44542" y="16775"/>
                  <a:pt x="51929" y="15853"/>
                  <a:pt x="59432" y="13868"/>
                </a:cubicBezTo>
                <a:cubicBezTo>
                  <a:pt x="64767" y="12459"/>
                  <a:pt x="69419" y="11817"/>
                  <a:pt x="73480" y="11817"/>
                </a:cubicBezTo>
                <a:cubicBezTo>
                  <a:pt x="96062" y="11817"/>
                  <a:pt x="100386" y="31669"/>
                  <a:pt x="102356" y="49871"/>
                </a:cubicBezTo>
                <a:cubicBezTo>
                  <a:pt x="104601" y="70738"/>
                  <a:pt x="86164" y="94115"/>
                  <a:pt x="105314" y="106662"/>
                </a:cubicBezTo>
                <a:lnTo>
                  <a:pt x="105314" y="1"/>
                </a:ln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grpSp>
        <p:nvGrpSpPr>
          <p:cNvPr id="66" name="Google Shape;66;p2"/>
          <p:cNvGrpSpPr/>
          <p:nvPr/>
        </p:nvGrpSpPr>
        <p:grpSpPr>
          <a:xfrm rot="1444871">
            <a:off x="7211014" y="-1362"/>
            <a:ext cx="3251629" cy="1959109"/>
            <a:chOff x="5980336" y="-444524"/>
            <a:chExt cx="3251872" cy="1959256"/>
          </a:xfrm>
        </p:grpSpPr>
        <p:sp>
          <p:nvSpPr>
            <p:cNvPr id="67" name="Google Shape;67;p2"/>
            <p:cNvSpPr/>
            <p:nvPr/>
          </p:nvSpPr>
          <p:spPr>
            <a:xfrm rot="-5691343">
              <a:off x="6755600" y="-1024423"/>
              <a:ext cx="1701344" cy="3119052"/>
            </a:xfrm>
            <a:custGeom>
              <a:avLst/>
              <a:gdLst/>
              <a:ahLst/>
              <a:cxnLst/>
              <a:rect l="l" t="t" r="r" b="b"/>
              <a:pathLst>
                <a:path w="25523" h="46791" fill="none" extrusionOk="0">
                  <a:moveTo>
                    <a:pt x="6212" y="46791"/>
                  </a:moveTo>
                  <a:cubicBezTo>
                    <a:pt x="6368" y="45434"/>
                    <a:pt x="6577" y="43659"/>
                    <a:pt x="6055" y="42354"/>
                  </a:cubicBezTo>
                  <a:cubicBezTo>
                    <a:pt x="4933" y="39510"/>
                    <a:pt x="1" y="41206"/>
                    <a:pt x="3889" y="43972"/>
                  </a:cubicBezTo>
                  <a:cubicBezTo>
                    <a:pt x="6003" y="45460"/>
                    <a:pt x="8821" y="46739"/>
                    <a:pt x="11248" y="45173"/>
                  </a:cubicBezTo>
                  <a:cubicBezTo>
                    <a:pt x="13231" y="43868"/>
                    <a:pt x="14536" y="41232"/>
                    <a:pt x="14823" y="38936"/>
                  </a:cubicBezTo>
                  <a:cubicBezTo>
                    <a:pt x="15084" y="36639"/>
                    <a:pt x="12135" y="33273"/>
                    <a:pt x="9839" y="35100"/>
                  </a:cubicBezTo>
                  <a:cubicBezTo>
                    <a:pt x="7125" y="37240"/>
                    <a:pt x="11274" y="40554"/>
                    <a:pt x="13597" y="40319"/>
                  </a:cubicBezTo>
                  <a:cubicBezTo>
                    <a:pt x="15476" y="40058"/>
                    <a:pt x="17250" y="39249"/>
                    <a:pt x="18711" y="37996"/>
                  </a:cubicBezTo>
                  <a:cubicBezTo>
                    <a:pt x="22521" y="34787"/>
                    <a:pt x="25522" y="25053"/>
                    <a:pt x="18216" y="24061"/>
                  </a:cubicBezTo>
                  <a:cubicBezTo>
                    <a:pt x="17354" y="23931"/>
                    <a:pt x="15293" y="24113"/>
                    <a:pt x="15136" y="25288"/>
                  </a:cubicBezTo>
                  <a:cubicBezTo>
                    <a:pt x="15032" y="26227"/>
                    <a:pt x="16833" y="27010"/>
                    <a:pt x="17511" y="27036"/>
                  </a:cubicBezTo>
                  <a:cubicBezTo>
                    <a:pt x="18529" y="27062"/>
                    <a:pt x="19625" y="26593"/>
                    <a:pt x="20016" y="25627"/>
                  </a:cubicBezTo>
                  <a:cubicBezTo>
                    <a:pt x="20747" y="23957"/>
                    <a:pt x="19703" y="21269"/>
                    <a:pt x="18659" y="19912"/>
                  </a:cubicBezTo>
                  <a:cubicBezTo>
                    <a:pt x="18111" y="19181"/>
                    <a:pt x="17459" y="18477"/>
                    <a:pt x="16572" y="18190"/>
                  </a:cubicBezTo>
                  <a:cubicBezTo>
                    <a:pt x="15658" y="17903"/>
                    <a:pt x="15189" y="18503"/>
                    <a:pt x="15841" y="19260"/>
                  </a:cubicBezTo>
                  <a:cubicBezTo>
                    <a:pt x="16833" y="20408"/>
                    <a:pt x="18581" y="20408"/>
                    <a:pt x="19573" y="19312"/>
                  </a:cubicBezTo>
                  <a:cubicBezTo>
                    <a:pt x="20382" y="18425"/>
                    <a:pt x="20512" y="16963"/>
                    <a:pt x="20095" y="15867"/>
                  </a:cubicBezTo>
                  <a:cubicBezTo>
                    <a:pt x="19886" y="15293"/>
                    <a:pt x="19025" y="13779"/>
                    <a:pt x="18242" y="13962"/>
                  </a:cubicBezTo>
                  <a:cubicBezTo>
                    <a:pt x="17433" y="14119"/>
                    <a:pt x="17615" y="15084"/>
                    <a:pt x="17981" y="15554"/>
                  </a:cubicBezTo>
                  <a:cubicBezTo>
                    <a:pt x="18503" y="16232"/>
                    <a:pt x="19625" y="16285"/>
                    <a:pt x="20408" y="16311"/>
                  </a:cubicBezTo>
                  <a:cubicBezTo>
                    <a:pt x="24948" y="16415"/>
                    <a:pt x="25209" y="9500"/>
                    <a:pt x="22782" y="7073"/>
                  </a:cubicBezTo>
                  <a:cubicBezTo>
                    <a:pt x="21504" y="5872"/>
                    <a:pt x="20042" y="4907"/>
                    <a:pt x="18424" y="4202"/>
                  </a:cubicBezTo>
                  <a:cubicBezTo>
                    <a:pt x="17381" y="3759"/>
                    <a:pt x="14667" y="3472"/>
                    <a:pt x="14223" y="4907"/>
                  </a:cubicBezTo>
                  <a:cubicBezTo>
                    <a:pt x="13571" y="7047"/>
                    <a:pt x="16806" y="7804"/>
                    <a:pt x="18163" y="7021"/>
                  </a:cubicBezTo>
                  <a:cubicBezTo>
                    <a:pt x="20199" y="5820"/>
                    <a:pt x="20434" y="1828"/>
                    <a:pt x="19259" y="1"/>
                  </a:cubicBezTo>
                </a:path>
              </a:pathLst>
            </a:custGeom>
            <a:solidFill>
              <a:schemeClr val="dk2"/>
            </a:solidFill>
            <a:ln w="19050" cap="rnd" cmpd="sng">
              <a:solidFill>
                <a:srgbClr val="754C24"/>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8" name="Google Shape;68;p2"/>
            <p:cNvSpPr/>
            <p:nvPr/>
          </p:nvSpPr>
          <p:spPr>
            <a:xfrm rot="-5691343">
              <a:off x="8459776" y="145732"/>
              <a:ext cx="161849" cy="104922"/>
            </a:xfrm>
            <a:custGeom>
              <a:avLst/>
              <a:gdLst/>
              <a:ahLst/>
              <a:cxnLst/>
              <a:rect l="l" t="t" r="r" b="b"/>
              <a:pathLst>
                <a:path w="2428" h="1574" extrusionOk="0">
                  <a:moveTo>
                    <a:pt x="0" y="1"/>
                  </a:moveTo>
                  <a:lnTo>
                    <a:pt x="0" y="1"/>
                  </a:lnTo>
                  <a:cubicBezTo>
                    <a:pt x="0" y="1"/>
                    <a:pt x="978" y="1573"/>
                    <a:pt x="2070" y="1573"/>
                  </a:cubicBezTo>
                  <a:cubicBezTo>
                    <a:pt x="2188" y="1573"/>
                    <a:pt x="2308" y="1555"/>
                    <a:pt x="2427" y="1514"/>
                  </a:cubicBezTo>
                  <a:cubicBezTo>
                    <a:pt x="2427" y="1514"/>
                    <a:pt x="2271"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9" name="Google Shape;69;p2"/>
            <p:cNvSpPr/>
            <p:nvPr/>
          </p:nvSpPr>
          <p:spPr>
            <a:xfrm rot="-5691343">
              <a:off x="8102935" y="-175450"/>
              <a:ext cx="123586" cy="182713"/>
            </a:xfrm>
            <a:custGeom>
              <a:avLst/>
              <a:gdLst/>
              <a:ahLst/>
              <a:cxnLst/>
              <a:rect l="l" t="t" r="r" b="b"/>
              <a:pathLst>
                <a:path w="1854" h="2741" extrusionOk="0">
                  <a:moveTo>
                    <a:pt x="392" y="0"/>
                  </a:moveTo>
                  <a:lnTo>
                    <a:pt x="392" y="0"/>
                  </a:lnTo>
                  <a:cubicBezTo>
                    <a:pt x="392" y="1"/>
                    <a:pt x="1" y="2219"/>
                    <a:pt x="1175" y="2740"/>
                  </a:cubicBezTo>
                  <a:cubicBezTo>
                    <a:pt x="1175" y="2740"/>
                    <a:pt x="1853" y="1723"/>
                    <a:pt x="392" y="0"/>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70" name="Google Shape;70;p2"/>
            <p:cNvSpPr/>
            <p:nvPr/>
          </p:nvSpPr>
          <p:spPr>
            <a:xfrm rot="-5691343">
              <a:off x="7782108" y="-124907"/>
              <a:ext cx="161849" cy="104922"/>
            </a:xfrm>
            <a:custGeom>
              <a:avLst/>
              <a:gdLst/>
              <a:ahLst/>
              <a:cxnLst/>
              <a:rect l="l" t="t" r="r" b="b"/>
              <a:pathLst>
                <a:path w="2428" h="1574" extrusionOk="0">
                  <a:moveTo>
                    <a:pt x="0" y="1"/>
                  </a:moveTo>
                  <a:lnTo>
                    <a:pt x="0" y="1"/>
                  </a:lnTo>
                  <a:cubicBezTo>
                    <a:pt x="0" y="1"/>
                    <a:pt x="957" y="1574"/>
                    <a:pt x="2064" y="1574"/>
                  </a:cubicBezTo>
                  <a:cubicBezTo>
                    <a:pt x="2184" y="1574"/>
                    <a:pt x="2305" y="1555"/>
                    <a:pt x="2427" y="1514"/>
                  </a:cubicBezTo>
                  <a:cubicBezTo>
                    <a:pt x="2427" y="1514"/>
                    <a:pt x="2245"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1" name="Google Shape;71;p2"/>
            <p:cNvSpPr/>
            <p:nvPr/>
          </p:nvSpPr>
          <p:spPr>
            <a:xfrm rot="-5691343">
              <a:off x="8898289" y="1084405"/>
              <a:ext cx="121853" cy="89057"/>
            </a:xfrm>
            <a:custGeom>
              <a:avLst/>
              <a:gdLst/>
              <a:ahLst/>
              <a:cxnLst/>
              <a:rect l="l" t="t" r="r" b="b"/>
              <a:pathLst>
                <a:path w="1828" h="1336" extrusionOk="0">
                  <a:moveTo>
                    <a:pt x="0" y="1"/>
                  </a:moveTo>
                  <a:cubicBezTo>
                    <a:pt x="0" y="25"/>
                    <a:pt x="710" y="1335"/>
                    <a:pt x="1598" y="1335"/>
                  </a:cubicBezTo>
                  <a:cubicBezTo>
                    <a:pt x="1673" y="1335"/>
                    <a:pt x="1750" y="1326"/>
                    <a:pt x="1827" y="1306"/>
                  </a:cubicBezTo>
                  <a:cubicBezTo>
                    <a:pt x="1827" y="1306"/>
                    <a:pt x="1749" y="366"/>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 name="Google Shape;72;p2"/>
            <p:cNvSpPr/>
            <p:nvPr/>
          </p:nvSpPr>
          <p:spPr>
            <a:xfrm rot="-5691343">
              <a:off x="8900035" y="947188"/>
              <a:ext cx="98256" cy="149650"/>
            </a:xfrm>
            <a:custGeom>
              <a:avLst/>
              <a:gdLst/>
              <a:ahLst/>
              <a:cxnLst/>
              <a:rect l="l" t="t" r="r" b="b"/>
              <a:pathLst>
                <a:path w="1474" h="2245" extrusionOk="0">
                  <a:moveTo>
                    <a:pt x="691" y="0"/>
                  </a:moveTo>
                  <a:cubicBezTo>
                    <a:pt x="692" y="1"/>
                    <a:pt x="692" y="1"/>
                    <a:pt x="692" y="2"/>
                  </a:cubicBezTo>
                  <a:lnTo>
                    <a:pt x="692" y="2"/>
                  </a:lnTo>
                  <a:cubicBezTo>
                    <a:pt x="692" y="1"/>
                    <a:pt x="692" y="0"/>
                    <a:pt x="691" y="0"/>
                  </a:cubicBezTo>
                  <a:close/>
                  <a:moveTo>
                    <a:pt x="692" y="2"/>
                  </a:moveTo>
                  <a:lnTo>
                    <a:pt x="692" y="2"/>
                  </a:lnTo>
                  <a:cubicBezTo>
                    <a:pt x="693" y="55"/>
                    <a:pt x="0" y="1654"/>
                    <a:pt x="770" y="2244"/>
                  </a:cubicBezTo>
                  <a:cubicBezTo>
                    <a:pt x="770" y="2244"/>
                    <a:pt x="1474" y="1592"/>
                    <a:pt x="692"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 name="Google Shape;73;p2"/>
            <p:cNvSpPr/>
            <p:nvPr/>
          </p:nvSpPr>
          <p:spPr>
            <a:xfrm rot="-5691343">
              <a:off x="8580796" y="389261"/>
              <a:ext cx="134052" cy="151383"/>
            </a:xfrm>
            <a:custGeom>
              <a:avLst/>
              <a:gdLst/>
              <a:ahLst/>
              <a:cxnLst/>
              <a:rect l="l" t="t" r="r" b="b"/>
              <a:pathLst>
                <a:path w="2011" h="2271" extrusionOk="0">
                  <a:moveTo>
                    <a:pt x="1" y="0"/>
                  </a:moveTo>
                  <a:cubicBezTo>
                    <a:pt x="1" y="0"/>
                    <a:pt x="471" y="2218"/>
                    <a:pt x="1775" y="2271"/>
                  </a:cubicBezTo>
                  <a:cubicBezTo>
                    <a:pt x="1775" y="2271"/>
                    <a:pt x="2010" y="1096"/>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4" name="Google Shape;74;p2"/>
            <p:cNvSpPr/>
            <p:nvPr/>
          </p:nvSpPr>
          <p:spPr>
            <a:xfrm rot="-5691343">
              <a:off x="7455013" y="70606"/>
              <a:ext cx="121786" cy="74925"/>
            </a:xfrm>
            <a:custGeom>
              <a:avLst/>
              <a:gdLst/>
              <a:ahLst/>
              <a:cxnLst/>
              <a:rect l="l" t="t" r="r" b="b"/>
              <a:pathLst>
                <a:path w="1827" h="1124" extrusionOk="0">
                  <a:moveTo>
                    <a:pt x="0" y="1"/>
                  </a:moveTo>
                  <a:cubicBezTo>
                    <a:pt x="0" y="1"/>
                    <a:pt x="749" y="1123"/>
                    <a:pt x="1540" y="1123"/>
                  </a:cubicBezTo>
                  <a:cubicBezTo>
                    <a:pt x="1636" y="1123"/>
                    <a:pt x="1732" y="1107"/>
                    <a:pt x="1827" y="1071"/>
                  </a:cubicBezTo>
                  <a:cubicBezTo>
                    <a:pt x="1827" y="1071"/>
                    <a:pt x="1670" y="183"/>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5" name="Google Shape;75;p2"/>
            <p:cNvSpPr/>
            <p:nvPr/>
          </p:nvSpPr>
          <p:spPr>
            <a:xfrm rot="-5691343">
              <a:off x="6408744" y="334293"/>
              <a:ext cx="121853" cy="74458"/>
            </a:xfrm>
            <a:custGeom>
              <a:avLst/>
              <a:gdLst/>
              <a:ahLst/>
              <a:cxnLst/>
              <a:rect l="l" t="t" r="r" b="b"/>
              <a:pathLst>
                <a:path w="1828" h="1117" extrusionOk="0">
                  <a:moveTo>
                    <a:pt x="1" y="0"/>
                  </a:moveTo>
                  <a:cubicBezTo>
                    <a:pt x="1" y="0"/>
                    <a:pt x="759" y="1116"/>
                    <a:pt x="1556" y="1116"/>
                  </a:cubicBezTo>
                  <a:cubicBezTo>
                    <a:pt x="1646" y="1116"/>
                    <a:pt x="1737" y="1102"/>
                    <a:pt x="1827" y="1070"/>
                  </a:cubicBezTo>
                  <a:cubicBezTo>
                    <a:pt x="1827" y="1070"/>
                    <a:pt x="1671" y="183"/>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6" name="Google Shape;76;p2"/>
            <p:cNvSpPr/>
            <p:nvPr/>
          </p:nvSpPr>
          <p:spPr>
            <a:xfrm rot="-5691343">
              <a:off x="6920951" y="40475"/>
              <a:ext cx="93990" cy="140984"/>
            </a:xfrm>
            <a:custGeom>
              <a:avLst/>
              <a:gdLst/>
              <a:ahLst/>
              <a:cxnLst/>
              <a:rect l="l" t="t" r="r" b="b"/>
              <a:pathLst>
                <a:path w="1410" h="2115" extrusionOk="0">
                  <a:moveTo>
                    <a:pt x="627" y="1"/>
                  </a:moveTo>
                  <a:cubicBezTo>
                    <a:pt x="627" y="27"/>
                    <a:pt x="0" y="1541"/>
                    <a:pt x="757" y="2115"/>
                  </a:cubicBezTo>
                  <a:cubicBezTo>
                    <a:pt x="757" y="2115"/>
                    <a:pt x="1409" y="1488"/>
                    <a:pt x="62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7" name="Google Shape;77;p2"/>
            <p:cNvSpPr/>
            <p:nvPr/>
          </p:nvSpPr>
          <p:spPr>
            <a:xfrm rot="-5691343">
              <a:off x="7530217" y="224343"/>
              <a:ext cx="130519" cy="59460"/>
            </a:xfrm>
            <a:custGeom>
              <a:avLst/>
              <a:gdLst/>
              <a:ahLst/>
              <a:cxnLst/>
              <a:rect l="l" t="t" r="r" b="b"/>
              <a:pathLst>
                <a:path w="1958" h="892" extrusionOk="0">
                  <a:moveTo>
                    <a:pt x="151" y="1"/>
                  </a:moveTo>
                  <a:cubicBezTo>
                    <a:pt x="102" y="1"/>
                    <a:pt x="52" y="1"/>
                    <a:pt x="0" y="3"/>
                  </a:cubicBezTo>
                  <a:cubicBezTo>
                    <a:pt x="0" y="3"/>
                    <a:pt x="796" y="891"/>
                    <a:pt x="1546" y="891"/>
                  </a:cubicBezTo>
                  <a:cubicBezTo>
                    <a:pt x="1687" y="891"/>
                    <a:pt x="1826" y="860"/>
                    <a:pt x="1958" y="786"/>
                  </a:cubicBezTo>
                  <a:cubicBezTo>
                    <a:pt x="1958" y="786"/>
                    <a:pt x="1712" y="1"/>
                    <a:pt x="15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8" name="Google Shape;78;p2"/>
            <p:cNvSpPr/>
            <p:nvPr/>
          </p:nvSpPr>
          <p:spPr>
            <a:xfrm rot="-5691343">
              <a:off x="7398467" y="-6881"/>
              <a:ext cx="90523" cy="133985"/>
            </a:xfrm>
            <a:custGeom>
              <a:avLst/>
              <a:gdLst/>
              <a:ahLst/>
              <a:cxnLst/>
              <a:rect l="l" t="t" r="r" b="b"/>
              <a:pathLst>
                <a:path w="1358" h="2010" extrusionOk="0">
                  <a:moveTo>
                    <a:pt x="1175" y="0"/>
                  </a:moveTo>
                  <a:lnTo>
                    <a:pt x="1175" y="0"/>
                  </a:lnTo>
                  <a:cubicBezTo>
                    <a:pt x="1175" y="1"/>
                    <a:pt x="1" y="1201"/>
                    <a:pt x="523" y="2010"/>
                  </a:cubicBezTo>
                  <a:cubicBezTo>
                    <a:pt x="523" y="2010"/>
                    <a:pt x="1358" y="1671"/>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9" name="Google Shape;79;p2"/>
            <p:cNvSpPr/>
            <p:nvPr/>
          </p:nvSpPr>
          <p:spPr>
            <a:xfrm rot="-5691343">
              <a:off x="6055189" y="107233"/>
              <a:ext cx="90523" cy="133985"/>
            </a:xfrm>
            <a:custGeom>
              <a:avLst/>
              <a:gdLst/>
              <a:ahLst/>
              <a:cxnLst/>
              <a:rect l="l" t="t" r="r" b="b"/>
              <a:pathLst>
                <a:path w="1358" h="2010" extrusionOk="0">
                  <a:moveTo>
                    <a:pt x="1175" y="0"/>
                  </a:moveTo>
                  <a:lnTo>
                    <a:pt x="1175" y="0"/>
                  </a:lnTo>
                  <a:cubicBezTo>
                    <a:pt x="1175" y="0"/>
                    <a:pt x="1" y="1201"/>
                    <a:pt x="523" y="2009"/>
                  </a:cubicBezTo>
                  <a:cubicBezTo>
                    <a:pt x="523" y="2009"/>
                    <a:pt x="1358" y="1670"/>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0" name="Google Shape;80;p2"/>
            <p:cNvSpPr/>
            <p:nvPr/>
          </p:nvSpPr>
          <p:spPr>
            <a:xfrm rot="-5691343">
              <a:off x="7191905" y="119823"/>
              <a:ext cx="88723" cy="133985"/>
            </a:xfrm>
            <a:custGeom>
              <a:avLst/>
              <a:gdLst/>
              <a:ahLst/>
              <a:cxnLst/>
              <a:rect l="l" t="t" r="r" b="b"/>
              <a:pathLst>
                <a:path w="1331" h="2010" extrusionOk="0">
                  <a:moveTo>
                    <a:pt x="1174" y="0"/>
                  </a:moveTo>
                  <a:lnTo>
                    <a:pt x="1174" y="0"/>
                  </a:lnTo>
                  <a:cubicBezTo>
                    <a:pt x="1174" y="1"/>
                    <a:pt x="0" y="1201"/>
                    <a:pt x="496" y="2010"/>
                  </a:cubicBezTo>
                  <a:cubicBezTo>
                    <a:pt x="496" y="2010"/>
                    <a:pt x="1331" y="1671"/>
                    <a:pt x="117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1" name="Google Shape;81;p2"/>
            <p:cNvSpPr/>
            <p:nvPr/>
          </p:nvSpPr>
          <p:spPr>
            <a:xfrm rot="-5691343">
              <a:off x="6505769" y="351091"/>
              <a:ext cx="104455" cy="102722"/>
            </a:xfrm>
            <a:custGeom>
              <a:avLst/>
              <a:gdLst/>
              <a:ahLst/>
              <a:cxnLst/>
              <a:rect l="l" t="t" r="r" b="b"/>
              <a:pathLst>
                <a:path w="1567" h="1541" extrusionOk="0">
                  <a:moveTo>
                    <a:pt x="1452" y="1"/>
                  </a:moveTo>
                  <a:cubicBezTo>
                    <a:pt x="1354" y="1"/>
                    <a:pt x="540" y="47"/>
                    <a:pt x="1" y="1541"/>
                  </a:cubicBezTo>
                  <a:cubicBezTo>
                    <a:pt x="1" y="1541"/>
                    <a:pt x="1567" y="967"/>
                    <a:pt x="1462" y="1"/>
                  </a:cubicBezTo>
                  <a:cubicBezTo>
                    <a:pt x="1462" y="1"/>
                    <a:pt x="1459" y="1"/>
                    <a:pt x="14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2" name="Google Shape;82;p2"/>
            <p:cNvSpPr/>
            <p:nvPr/>
          </p:nvSpPr>
          <p:spPr>
            <a:xfrm rot="-5691343">
              <a:off x="6287298" y="3690"/>
              <a:ext cx="90523" cy="133985"/>
            </a:xfrm>
            <a:custGeom>
              <a:avLst/>
              <a:gdLst/>
              <a:ahLst/>
              <a:cxnLst/>
              <a:rect l="l" t="t" r="r" b="b"/>
              <a:pathLst>
                <a:path w="1358" h="2010" extrusionOk="0">
                  <a:moveTo>
                    <a:pt x="262" y="0"/>
                  </a:moveTo>
                  <a:cubicBezTo>
                    <a:pt x="261" y="0"/>
                    <a:pt x="1" y="1644"/>
                    <a:pt x="888" y="2010"/>
                  </a:cubicBezTo>
                  <a:cubicBezTo>
                    <a:pt x="888" y="2010"/>
                    <a:pt x="1358" y="1253"/>
                    <a:pt x="2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3" name="Google Shape;83;p2"/>
            <p:cNvSpPr/>
            <p:nvPr/>
          </p:nvSpPr>
          <p:spPr>
            <a:xfrm rot="-5691343">
              <a:off x="6373992" y="64095"/>
              <a:ext cx="135785" cy="50461"/>
            </a:xfrm>
            <a:custGeom>
              <a:avLst/>
              <a:gdLst/>
              <a:ahLst/>
              <a:cxnLst/>
              <a:rect l="l" t="t" r="r" b="b"/>
              <a:pathLst>
                <a:path w="2037" h="757" extrusionOk="0">
                  <a:moveTo>
                    <a:pt x="1558" y="0"/>
                  </a:moveTo>
                  <a:cubicBezTo>
                    <a:pt x="1213" y="0"/>
                    <a:pt x="686" y="137"/>
                    <a:pt x="1" y="712"/>
                  </a:cubicBezTo>
                  <a:cubicBezTo>
                    <a:pt x="1" y="712"/>
                    <a:pt x="255" y="756"/>
                    <a:pt x="586" y="756"/>
                  </a:cubicBezTo>
                  <a:cubicBezTo>
                    <a:pt x="1099" y="756"/>
                    <a:pt x="1799" y="651"/>
                    <a:pt x="2036" y="112"/>
                  </a:cubicBezTo>
                  <a:cubicBezTo>
                    <a:pt x="2036" y="112"/>
                    <a:pt x="1871" y="0"/>
                    <a:pt x="155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4" name="Google Shape;84;p2"/>
            <p:cNvSpPr/>
            <p:nvPr/>
          </p:nvSpPr>
          <p:spPr>
            <a:xfrm rot="-5691343">
              <a:off x="7638351" y="-212155"/>
              <a:ext cx="128786" cy="189712"/>
            </a:xfrm>
            <a:custGeom>
              <a:avLst/>
              <a:gdLst/>
              <a:ahLst/>
              <a:cxnLst/>
              <a:rect l="l" t="t" r="r" b="b"/>
              <a:pathLst>
                <a:path w="1932" h="2846" extrusionOk="0">
                  <a:moveTo>
                    <a:pt x="1175" y="1"/>
                  </a:moveTo>
                  <a:cubicBezTo>
                    <a:pt x="1175" y="1"/>
                    <a:pt x="0" y="1958"/>
                    <a:pt x="940" y="2845"/>
                  </a:cubicBezTo>
                  <a:cubicBezTo>
                    <a:pt x="940" y="2845"/>
                    <a:pt x="1932" y="2141"/>
                    <a:pt x="1175" y="1"/>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85" name="Google Shape;85;p2"/>
            <p:cNvSpPr/>
            <p:nvPr/>
          </p:nvSpPr>
          <p:spPr>
            <a:xfrm rot="-5691343">
              <a:off x="8635508" y="586496"/>
              <a:ext cx="189712" cy="60593"/>
            </a:xfrm>
            <a:custGeom>
              <a:avLst/>
              <a:gdLst/>
              <a:ahLst/>
              <a:cxnLst/>
              <a:rect l="l" t="t" r="r" b="b"/>
              <a:pathLst>
                <a:path w="2846" h="909" extrusionOk="0">
                  <a:moveTo>
                    <a:pt x="1965" y="0"/>
                  </a:moveTo>
                  <a:cubicBezTo>
                    <a:pt x="1036" y="0"/>
                    <a:pt x="1" y="705"/>
                    <a:pt x="1" y="705"/>
                  </a:cubicBezTo>
                  <a:cubicBezTo>
                    <a:pt x="516" y="852"/>
                    <a:pt x="947" y="909"/>
                    <a:pt x="1304" y="909"/>
                  </a:cubicBezTo>
                  <a:cubicBezTo>
                    <a:pt x="2464" y="909"/>
                    <a:pt x="2845" y="314"/>
                    <a:pt x="2845" y="314"/>
                  </a:cubicBezTo>
                  <a:cubicBezTo>
                    <a:pt x="2596" y="85"/>
                    <a:pt x="2287" y="0"/>
                    <a:pt x="1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 name="Google Shape;86;p2"/>
            <p:cNvSpPr/>
            <p:nvPr/>
          </p:nvSpPr>
          <p:spPr>
            <a:xfrm rot="-5691343">
              <a:off x="8748418" y="723614"/>
              <a:ext cx="135785" cy="367092"/>
            </a:xfrm>
            <a:custGeom>
              <a:avLst/>
              <a:gdLst/>
              <a:ahLst/>
              <a:cxnLst/>
              <a:rect l="l" t="t" r="r" b="b"/>
              <a:pathLst>
                <a:path w="2037" h="5507" fill="none" extrusionOk="0">
                  <a:moveTo>
                    <a:pt x="1723" y="5507"/>
                  </a:moveTo>
                  <a:cubicBezTo>
                    <a:pt x="1723" y="5507"/>
                    <a:pt x="2036" y="2427"/>
                    <a:pt x="1" y="0"/>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87" name="Google Shape;87;p2"/>
            <p:cNvSpPr/>
            <p:nvPr/>
          </p:nvSpPr>
          <p:spPr>
            <a:xfrm rot="-5691343">
              <a:off x="8516314" y="923634"/>
              <a:ext cx="220975" cy="189512"/>
            </a:xfrm>
            <a:custGeom>
              <a:avLst/>
              <a:gdLst/>
              <a:ahLst/>
              <a:cxnLst/>
              <a:rect l="l" t="t" r="r" b="b"/>
              <a:pathLst>
                <a:path w="3315" h="2843" extrusionOk="0">
                  <a:moveTo>
                    <a:pt x="1877" y="1"/>
                  </a:moveTo>
                  <a:cubicBezTo>
                    <a:pt x="1528" y="1"/>
                    <a:pt x="1174" y="130"/>
                    <a:pt x="888" y="416"/>
                  </a:cubicBezTo>
                  <a:cubicBezTo>
                    <a:pt x="0" y="1329"/>
                    <a:pt x="627" y="2843"/>
                    <a:pt x="1905" y="2843"/>
                  </a:cubicBezTo>
                  <a:cubicBezTo>
                    <a:pt x="2688"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8" name="Google Shape;88;p2"/>
            <p:cNvSpPr/>
            <p:nvPr/>
          </p:nvSpPr>
          <p:spPr>
            <a:xfrm rot="-5691343">
              <a:off x="8636914" y="972536"/>
              <a:ext cx="147917" cy="49461"/>
            </a:xfrm>
            <a:custGeom>
              <a:avLst/>
              <a:gdLst/>
              <a:ahLst/>
              <a:cxnLst/>
              <a:rect l="l" t="t" r="r" b="b"/>
              <a:pathLst>
                <a:path w="2219" h="742" extrusionOk="0">
                  <a:moveTo>
                    <a:pt x="965" y="0"/>
                  </a:moveTo>
                  <a:cubicBezTo>
                    <a:pt x="697" y="0"/>
                    <a:pt x="378" y="40"/>
                    <a:pt x="0" y="143"/>
                  </a:cubicBezTo>
                  <a:cubicBezTo>
                    <a:pt x="0" y="163"/>
                    <a:pt x="824" y="742"/>
                    <a:pt x="1555" y="742"/>
                  </a:cubicBezTo>
                  <a:cubicBezTo>
                    <a:pt x="1797" y="742"/>
                    <a:pt x="2030" y="678"/>
                    <a:pt x="2218" y="509"/>
                  </a:cubicBezTo>
                  <a:cubicBezTo>
                    <a:pt x="2218" y="509"/>
                    <a:pt x="1916" y="0"/>
                    <a:pt x="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9" name="Google Shape;89;p2"/>
            <p:cNvSpPr/>
            <p:nvPr/>
          </p:nvSpPr>
          <p:spPr>
            <a:xfrm rot="-5691343">
              <a:off x="8608551" y="853696"/>
              <a:ext cx="97456" cy="144451"/>
            </a:xfrm>
            <a:custGeom>
              <a:avLst/>
              <a:gdLst/>
              <a:ahLst/>
              <a:cxnLst/>
              <a:rect l="l" t="t" r="r" b="b"/>
              <a:pathLst>
                <a:path w="1462" h="2167" extrusionOk="0">
                  <a:moveTo>
                    <a:pt x="1175" y="1"/>
                  </a:moveTo>
                  <a:cubicBezTo>
                    <a:pt x="1175" y="1"/>
                    <a:pt x="1" y="1332"/>
                    <a:pt x="601" y="2167"/>
                  </a:cubicBezTo>
                  <a:cubicBezTo>
                    <a:pt x="601" y="2167"/>
                    <a:pt x="1462" y="1749"/>
                    <a:pt x="117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0" name="Google Shape;90;p2"/>
            <p:cNvSpPr/>
            <p:nvPr/>
          </p:nvSpPr>
          <p:spPr>
            <a:xfrm rot="-5691343">
              <a:off x="7081497" y="201562"/>
              <a:ext cx="217509" cy="222775"/>
            </a:xfrm>
            <a:custGeom>
              <a:avLst/>
              <a:gdLst/>
              <a:ahLst/>
              <a:cxnLst/>
              <a:rect l="l" t="t" r="r" b="b"/>
              <a:pathLst>
                <a:path w="3263" h="3342" fill="none" extrusionOk="0">
                  <a:moveTo>
                    <a:pt x="3263" y="3341"/>
                  </a:moveTo>
                  <a:cubicBezTo>
                    <a:pt x="2610" y="1880"/>
                    <a:pt x="1462" y="679"/>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91" name="Google Shape;91;p2"/>
            <p:cNvSpPr/>
            <p:nvPr/>
          </p:nvSpPr>
          <p:spPr>
            <a:xfrm rot="-5691343">
              <a:off x="6996349" y="369629"/>
              <a:ext cx="176580" cy="153316"/>
            </a:xfrm>
            <a:custGeom>
              <a:avLst/>
              <a:gdLst/>
              <a:ahLst/>
              <a:cxnLst/>
              <a:rect l="l" t="t" r="r" b="b"/>
              <a:pathLst>
                <a:path w="2649" h="2300" extrusionOk="0">
                  <a:moveTo>
                    <a:pt x="1365" y="1"/>
                  </a:moveTo>
                  <a:cubicBezTo>
                    <a:pt x="905" y="1"/>
                    <a:pt x="442" y="277"/>
                    <a:pt x="274" y="810"/>
                  </a:cubicBezTo>
                  <a:cubicBezTo>
                    <a:pt x="1" y="1589"/>
                    <a:pt x="626" y="2299"/>
                    <a:pt x="1344" y="2299"/>
                  </a:cubicBezTo>
                  <a:cubicBezTo>
                    <a:pt x="1516" y="2299"/>
                    <a:pt x="1694" y="2258"/>
                    <a:pt x="1866" y="2167"/>
                  </a:cubicBezTo>
                  <a:cubicBezTo>
                    <a:pt x="2440" y="1880"/>
                    <a:pt x="2649" y="1202"/>
                    <a:pt x="2362" y="628"/>
                  </a:cubicBezTo>
                  <a:cubicBezTo>
                    <a:pt x="2157" y="205"/>
                    <a:pt x="1762" y="1"/>
                    <a:pt x="136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2" name="Google Shape;92;p2"/>
            <p:cNvSpPr/>
            <p:nvPr/>
          </p:nvSpPr>
          <p:spPr>
            <a:xfrm rot="-5691343">
              <a:off x="7082285" y="388470"/>
              <a:ext cx="114854" cy="44328"/>
            </a:xfrm>
            <a:custGeom>
              <a:avLst/>
              <a:gdLst/>
              <a:ahLst/>
              <a:cxnLst/>
              <a:rect l="l" t="t" r="r" b="b"/>
              <a:pathLst>
                <a:path w="1723" h="665" extrusionOk="0">
                  <a:moveTo>
                    <a:pt x="1325" y="0"/>
                  </a:moveTo>
                  <a:cubicBezTo>
                    <a:pt x="1028" y="0"/>
                    <a:pt x="574" y="120"/>
                    <a:pt x="0" y="638"/>
                  </a:cubicBezTo>
                  <a:cubicBezTo>
                    <a:pt x="0" y="638"/>
                    <a:pt x="182" y="664"/>
                    <a:pt x="429" y="664"/>
                  </a:cubicBezTo>
                  <a:cubicBezTo>
                    <a:pt x="876" y="664"/>
                    <a:pt x="1538" y="578"/>
                    <a:pt x="1723" y="90"/>
                  </a:cubicBezTo>
                  <a:cubicBezTo>
                    <a:pt x="1723" y="90"/>
                    <a:pt x="1582" y="0"/>
                    <a:pt x="132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3" name="Google Shape;93;p2"/>
            <p:cNvSpPr/>
            <p:nvPr/>
          </p:nvSpPr>
          <p:spPr>
            <a:xfrm rot="-5691343">
              <a:off x="7033522" y="309058"/>
              <a:ext cx="80058" cy="116587"/>
            </a:xfrm>
            <a:custGeom>
              <a:avLst/>
              <a:gdLst/>
              <a:ahLst/>
              <a:cxnLst/>
              <a:rect l="l" t="t" r="r" b="b"/>
              <a:pathLst>
                <a:path w="1201" h="1749" extrusionOk="0">
                  <a:moveTo>
                    <a:pt x="365" y="0"/>
                  </a:moveTo>
                  <a:cubicBezTo>
                    <a:pt x="365" y="0"/>
                    <a:pt x="0" y="1383"/>
                    <a:pt x="731" y="1749"/>
                  </a:cubicBezTo>
                  <a:cubicBezTo>
                    <a:pt x="731" y="1749"/>
                    <a:pt x="1201" y="1148"/>
                    <a:pt x="3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4" name="Google Shape;94;p2"/>
            <p:cNvSpPr/>
            <p:nvPr/>
          </p:nvSpPr>
          <p:spPr>
            <a:xfrm rot="-5691343">
              <a:off x="6109446" y="247455"/>
              <a:ext cx="238373" cy="200111"/>
            </a:xfrm>
            <a:custGeom>
              <a:avLst/>
              <a:gdLst/>
              <a:ahLst/>
              <a:cxnLst/>
              <a:rect l="l" t="t" r="r" b="b"/>
              <a:pathLst>
                <a:path w="3576" h="3002" fill="none" extrusionOk="0">
                  <a:moveTo>
                    <a:pt x="3576" y="3002"/>
                  </a:moveTo>
                  <a:cubicBezTo>
                    <a:pt x="2793" y="1592"/>
                    <a:pt x="1514" y="522"/>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95" name="Google Shape;95;p2"/>
            <p:cNvSpPr/>
            <p:nvPr/>
          </p:nvSpPr>
          <p:spPr>
            <a:xfrm rot="-5691343">
              <a:off x="6049851" y="411618"/>
              <a:ext cx="172247" cy="152850"/>
            </a:xfrm>
            <a:custGeom>
              <a:avLst/>
              <a:gdLst/>
              <a:ahLst/>
              <a:cxnLst/>
              <a:rect l="l" t="t" r="r" b="b"/>
              <a:pathLst>
                <a:path w="2584" h="2293" extrusionOk="0">
                  <a:moveTo>
                    <a:pt x="1290" y="1"/>
                  </a:moveTo>
                  <a:cubicBezTo>
                    <a:pt x="794" y="1"/>
                    <a:pt x="304" y="321"/>
                    <a:pt x="183" y="896"/>
                  </a:cubicBezTo>
                  <a:cubicBezTo>
                    <a:pt x="1" y="1665"/>
                    <a:pt x="619" y="2293"/>
                    <a:pt x="1307" y="2293"/>
                  </a:cubicBezTo>
                  <a:cubicBezTo>
                    <a:pt x="1506" y="2293"/>
                    <a:pt x="1712" y="2240"/>
                    <a:pt x="1905" y="2123"/>
                  </a:cubicBezTo>
                  <a:cubicBezTo>
                    <a:pt x="2427" y="1758"/>
                    <a:pt x="2584" y="1053"/>
                    <a:pt x="2245" y="531"/>
                  </a:cubicBezTo>
                  <a:cubicBezTo>
                    <a:pt x="2014" y="169"/>
                    <a:pt x="1650" y="1"/>
                    <a:pt x="129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6" name="Google Shape;96;p2"/>
            <p:cNvSpPr/>
            <p:nvPr/>
          </p:nvSpPr>
          <p:spPr>
            <a:xfrm rot="-5691343">
              <a:off x="6132968" y="422822"/>
              <a:ext cx="109654" cy="51861"/>
            </a:xfrm>
            <a:custGeom>
              <a:avLst/>
              <a:gdLst/>
              <a:ahLst/>
              <a:cxnLst/>
              <a:rect l="l" t="t" r="r" b="b"/>
              <a:pathLst>
                <a:path w="1645" h="778" extrusionOk="0">
                  <a:moveTo>
                    <a:pt x="1379" y="1"/>
                  </a:moveTo>
                  <a:cubicBezTo>
                    <a:pt x="1096" y="1"/>
                    <a:pt x="604" y="123"/>
                    <a:pt x="1" y="776"/>
                  </a:cubicBezTo>
                  <a:cubicBezTo>
                    <a:pt x="1" y="776"/>
                    <a:pt x="38" y="778"/>
                    <a:pt x="101" y="778"/>
                  </a:cubicBezTo>
                  <a:cubicBezTo>
                    <a:pt x="427" y="778"/>
                    <a:pt x="1448" y="723"/>
                    <a:pt x="1645" y="45"/>
                  </a:cubicBezTo>
                  <a:cubicBezTo>
                    <a:pt x="1645" y="45"/>
                    <a:pt x="1550" y="1"/>
                    <a:pt x="13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7" name="Google Shape;97;p2"/>
            <p:cNvSpPr/>
            <p:nvPr/>
          </p:nvSpPr>
          <p:spPr>
            <a:xfrm rot="-5691343">
              <a:off x="6079011" y="351418"/>
              <a:ext cx="77458" cy="114854"/>
            </a:xfrm>
            <a:custGeom>
              <a:avLst/>
              <a:gdLst/>
              <a:ahLst/>
              <a:cxnLst/>
              <a:rect l="l" t="t" r="r" b="b"/>
              <a:pathLst>
                <a:path w="1162" h="1723" extrusionOk="0">
                  <a:moveTo>
                    <a:pt x="196" y="0"/>
                  </a:moveTo>
                  <a:lnTo>
                    <a:pt x="196" y="0"/>
                  </a:lnTo>
                  <a:cubicBezTo>
                    <a:pt x="196" y="1"/>
                    <a:pt x="197" y="1"/>
                    <a:pt x="197" y="2"/>
                  </a:cubicBezTo>
                  <a:lnTo>
                    <a:pt x="197" y="2"/>
                  </a:lnTo>
                  <a:cubicBezTo>
                    <a:pt x="197" y="1"/>
                    <a:pt x="197" y="0"/>
                    <a:pt x="196" y="0"/>
                  </a:cubicBezTo>
                  <a:close/>
                  <a:moveTo>
                    <a:pt x="197" y="2"/>
                  </a:moveTo>
                  <a:cubicBezTo>
                    <a:pt x="214" y="49"/>
                    <a:pt x="0" y="1415"/>
                    <a:pt x="744" y="1723"/>
                  </a:cubicBezTo>
                  <a:cubicBezTo>
                    <a:pt x="744" y="1723"/>
                    <a:pt x="1161" y="1071"/>
                    <a:pt x="197"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8" name="Google Shape;98;p2"/>
            <p:cNvSpPr/>
            <p:nvPr/>
          </p:nvSpPr>
          <p:spPr>
            <a:xfrm rot="-5691343">
              <a:off x="7673874" y="230804"/>
              <a:ext cx="309699" cy="50528"/>
            </a:xfrm>
            <a:custGeom>
              <a:avLst/>
              <a:gdLst/>
              <a:ahLst/>
              <a:cxnLst/>
              <a:rect l="l" t="t" r="r" b="b"/>
              <a:pathLst>
                <a:path w="4646" h="758" fill="none" extrusionOk="0">
                  <a:moveTo>
                    <a:pt x="4645" y="1"/>
                  </a:moveTo>
                  <a:cubicBezTo>
                    <a:pt x="3184" y="653"/>
                    <a:pt x="1514" y="758"/>
                    <a:pt x="0" y="288"/>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99" name="Google Shape;99;p2"/>
            <p:cNvSpPr/>
            <p:nvPr/>
          </p:nvSpPr>
          <p:spPr>
            <a:xfrm rot="-5691343">
              <a:off x="7743618" y="351547"/>
              <a:ext cx="180313" cy="153183"/>
            </a:xfrm>
            <a:custGeom>
              <a:avLst/>
              <a:gdLst/>
              <a:ahLst/>
              <a:cxnLst/>
              <a:rect l="l" t="t" r="r" b="b"/>
              <a:pathLst>
                <a:path w="2705" h="2298" extrusionOk="0">
                  <a:moveTo>
                    <a:pt x="1396" y="0"/>
                  </a:moveTo>
                  <a:cubicBezTo>
                    <a:pt x="978" y="0"/>
                    <a:pt x="559" y="222"/>
                    <a:pt x="356" y="679"/>
                  </a:cubicBezTo>
                  <a:cubicBezTo>
                    <a:pt x="0" y="1479"/>
                    <a:pt x="629" y="2298"/>
                    <a:pt x="1403" y="2298"/>
                  </a:cubicBezTo>
                  <a:cubicBezTo>
                    <a:pt x="1538" y="2298"/>
                    <a:pt x="1678" y="2273"/>
                    <a:pt x="1817" y="2219"/>
                  </a:cubicBezTo>
                  <a:cubicBezTo>
                    <a:pt x="2391" y="1984"/>
                    <a:pt x="2704" y="1331"/>
                    <a:pt x="2470" y="731"/>
                  </a:cubicBezTo>
                  <a:cubicBezTo>
                    <a:pt x="2282" y="249"/>
                    <a:pt x="1839" y="0"/>
                    <a:pt x="139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0" name="Google Shape;100;p2"/>
            <p:cNvSpPr/>
            <p:nvPr/>
          </p:nvSpPr>
          <p:spPr>
            <a:xfrm rot="-5691343">
              <a:off x="7761440" y="303929"/>
              <a:ext cx="80058" cy="104455"/>
            </a:xfrm>
            <a:custGeom>
              <a:avLst/>
              <a:gdLst/>
              <a:ahLst/>
              <a:cxnLst/>
              <a:rect l="l" t="t" r="r" b="b"/>
              <a:pathLst>
                <a:path w="1201" h="1567" extrusionOk="0">
                  <a:moveTo>
                    <a:pt x="0" y="0"/>
                  </a:moveTo>
                  <a:lnTo>
                    <a:pt x="0" y="0"/>
                  </a:lnTo>
                  <a:cubicBezTo>
                    <a:pt x="157" y="1436"/>
                    <a:pt x="914" y="1566"/>
                    <a:pt x="914" y="1566"/>
                  </a:cubicBezTo>
                  <a:cubicBezTo>
                    <a:pt x="1201" y="810"/>
                    <a:pt x="0" y="1"/>
                    <a:pt x="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1" name="Google Shape;101;p2"/>
            <p:cNvSpPr/>
            <p:nvPr/>
          </p:nvSpPr>
          <p:spPr>
            <a:xfrm rot="-5691343">
              <a:off x="7832403" y="332124"/>
              <a:ext cx="97522" cy="72925"/>
            </a:xfrm>
            <a:custGeom>
              <a:avLst/>
              <a:gdLst/>
              <a:ahLst/>
              <a:cxnLst/>
              <a:rect l="l" t="t" r="r" b="b"/>
              <a:pathLst>
                <a:path w="1463" h="1094" extrusionOk="0">
                  <a:moveTo>
                    <a:pt x="1287" y="1"/>
                  </a:moveTo>
                  <a:cubicBezTo>
                    <a:pt x="581" y="1"/>
                    <a:pt x="1" y="1094"/>
                    <a:pt x="1" y="1094"/>
                  </a:cubicBezTo>
                  <a:cubicBezTo>
                    <a:pt x="1410" y="781"/>
                    <a:pt x="1462" y="24"/>
                    <a:pt x="1462" y="24"/>
                  </a:cubicBezTo>
                  <a:cubicBezTo>
                    <a:pt x="1403" y="8"/>
                    <a:pt x="1345" y="1"/>
                    <a:pt x="128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2" name="Google Shape;102;p2"/>
            <p:cNvSpPr/>
            <p:nvPr/>
          </p:nvSpPr>
          <p:spPr>
            <a:xfrm rot="-5691343">
              <a:off x="8127111" y="500858"/>
              <a:ext cx="328830" cy="233174"/>
            </a:xfrm>
            <a:custGeom>
              <a:avLst/>
              <a:gdLst/>
              <a:ahLst/>
              <a:cxnLst/>
              <a:rect l="l" t="t" r="r" b="b"/>
              <a:pathLst>
                <a:path w="4933" h="3498" fill="none" extrusionOk="0">
                  <a:moveTo>
                    <a:pt x="4933" y="3497"/>
                  </a:moveTo>
                  <a:cubicBezTo>
                    <a:pt x="4933" y="3497"/>
                    <a:pt x="3054" y="888"/>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03" name="Google Shape;103;p2"/>
            <p:cNvSpPr/>
            <p:nvPr/>
          </p:nvSpPr>
          <p:spPr>
            <a:xfrm rot="-5691343">
              <a:off x="8061785" y="710839"/>
              <a:ext cx="220975" cy="189512"/>
            </a:xfrm>
            <a:custGeom>
              <a:avLst/>
              <a:gdLst/>
              <a:ahLst/>
              <a:cxnLst/>
              <a:rect l="l" t="t" r="r" b="b"/>
              <a:pathLst>
                <a:path w="3315" h="2843" extrusionOk="0">
                  <a:moveTo>
                    <a:pt x="1877" y="1"/>
                  </a:moveTo>
                  <a:cubicBezTo>
                    <a:pt x="1528" y="1"/>
                    <a:pt x="1174" y="130"/>
                    <a:pt x="887" y="416"/>
                  </a:cubicBezTo>
                  <a:cubicBezTo>
                    <a:pt x="0" y="1329"/>
                    <a:pt x="626" y="2843"/>
                    <a:pt x="1879" y="2843"/>
                  </a:cubicBezTo>
                  <a:cubicBezTo>
                    <a:pt x="2662"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4" name="Google Shape;104;p2"/>
            <p:cNvSpPr/>
            <p:nvPr/>
          </p:nvSpPr>
          <p:spPr>
            <a:xfrm rot="-5691343">
              <a:off x="8106495" y="621112"/>
              <a:ext cx="104388" cy="153116"/>
            </a:xfrm>
            <a:custGeom>
              <a:avLst/>
              <a:gdLst/>
              <a:ahLst/>
              <a:cxnLst/>
              <a:rect l="l" t="t" r="r" b="b"/>
              <a:pathLst>
                <a:path w="1566" h="2297" extrusionOk="0">
                  <a:moveTo>
                    <a:pt x="496" y="0"/>
                  </a:moveTo>
                  <a:cubicBezTo>
                    <a:pt x="496" y="0"/>
                    <a:pt x="0" y="1775"/>
                    <a:pt x="914" y="2297"/>
                  </a:cubicBezTo>
                  <a:cubicBezTo>
                    <a:pt x="914" y="2297"/>
                    <a:pt x="1566" y="1540"/>
                    <a:pt x="4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5" name="Google Shape;105;p2"/>
            <p:cNvSpPr/>
            <p:nvPr/>
          </p:nvSpPr>
          <p:spPr>
            <a:xfrm rot="-5691343">
              <a:off x="8177020" y="726810"/>
              <a:ext cx="146184" cy="62326"/>
            </a:xfrm>
            <a:custGeom>
              <a:avLst/>
              <a:gdLst/>
              <a:ahLst/>
              <a:cxnLst/>
              <a:rect l="l" t="t" r="r" b="b"/>
              <a:pathLst>
                <a:path w="2193" h="935" extrusionOk="0">
                  <a:moveTo>
                    <a:pt x="1752" y="0"/>
                  </a:moveTo>
                  <a:cubicBezTo>
                    <a:pt x="1371" y="0"/>
                    <a:pt x="763" y="163"/>
                    <a:pt x="0" y="926"/>
                  </a:cubicBezTo>
                  <a:cubicBezTo>
                    <a:pt x="0" y="926"/>
                    <a:pt x="107" y="935"/>
                    <a:pt x="274" y="935"/>
                  </a:cubicBezTo>
                  <a:cubicBezTo>
                    <a:pt x="803" y="935"/>
                    <a:pt x="1935" y="844"/>
                    <a:pt x="2192" y="91"/>
                  </a:cubicBezTo>
                  <a:cubicBezTo>
                    <a:pt x="2192" y="91"/>
                    <a:pt x="2035" y="0"/>
                    <a:pt x="1752"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nvGrpSpPr>
            <p:cNvPr id="106" name="Google Shape;106;p2"/>
            <p:cNvGrpSpPr/>
            <p:nvPr/>
          </p:nvGrpSpPr>
          <p:grpSpPr>
            <a:xfrm>
              <a:off x="6603933" y="132308"/>
              <a:ext cx="260159" cy="256599"/>
              <a:chOff x="2398800" y="1826575"/>
              <a:chExt cx="2258325" cy="2227425"/>
            </a:xfrm>
          </p:grpSpPr>
          <p:sp>
            <p:nvSpPr>
              <p:cNvPr id="107" name="Google Shape;107;p2"/>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08" name="Google Shape;108;p2"/>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109" name="Google Shape;109;p2"/>
            <p:cNvGrpSpPr/>
            <p:nvPr/>
          </p:nvGrpSpPr>
          <p:grpSpPr>
            <a:xfrm>
              <a:off x="8301500" y="-135163"/>
              <a:ext cx="298325" cy="294243"/>
              <a:chOff x="2398800" y="1826575"/>
              <a:chExt cx="2258325" cy="2227425"/>
            </a:xfrm>
          </p:grpSpPr>
          <p:sp>
            <p:nvSpPr>
              <p:cNvPr id="110" name="Google Shape;110;p2"/>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1" name="Google Shape;111;p2"/>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112" name="Google Shape;112;p2"/>
            <p:cNvGrpSpPr/>
            <p:nvPr/>
          </p:nvGrpSpPr>
          <p:grpSpPr>
            <a:xfrm>
              <a:off x="8962468" y="798297"/>
              <a:ext cx="240512" cy="236998"/>
              <a:chOff x="2398800" y="1826575"/>
              <a:chExt cx="2258325" cy="2227425"/>
            </a:xfrm>
          </p:grpSpPr>
          <p:sp>
            <p:nvSpPr>
              <p:cNvPr id="113" name="Google Shape;113;p2"/>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4" name="Google Shape;114;p2"/>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115" name="Google Shape;115;p2"/>
          <p:cNvGrpSpPr/>
          <p:nvPr/>
        </p:nvGrpSpPr>
        <p:grpSpPr>
          <a:xfrm>
            <a:off x="-238742" y="2640841"/>
            <a:ext cx="1334163" cy="1247187"/>
            <a:chOff x="-238742" y="2640841"/>
            <a:chExt cx="1334163" cy="1247187"/>
          </a:xfrm>
        </p:grpSpPr>
        <p:sp>
          <p:nvSpPr>
            <p:cNvPr id="116" name="Google Shape;116;p2"/>
            <p:cNvSpPr/>
            <p:nvPr/>
          </p:nvSpPr>
          <p:spPr>
            <a:xfrm rot="7200076">
              <a:off x="-248691" y="3355397"/>
              <a:ext cx="634936" cy="343594"/>
            </a:xfrm>
            <a:custGeom>
              <a:avLst/>
              <a:gdLst/>
              <a:ahLst/>
              <a:cxnLst/>
              <a:rect l="l" t="t" r="r" b="b"/>
              <a:pathLst>
                <a:path w="20730" h="11218" extrusionOk="0">
                  <a:moveTo>
                    <a:pt x="154" y="0"/>
                  </a:moveTo>
                  <a:cubicBezTo>
                    <a:pt x="45" y="0"/>
                    <a:pt x="0" y="144"/>
                    <a:pt x="122" y="205"/>
                  </a:cubicBezTo>
                  <a:cubicBezTo>
                    <a:pt x="1523" y="772"/>
                    <a:pt x="2924" y="1272"/>
                    <a:pt x="4325" y="1873"/>
                  </a:cubicBezTo>
                  <a:cubicBezTo>
                    <a:pt x="5726" y="2440"/>
                    <a:pt x="7093" y="3107"/>
                    <a:pt x="8461" y="3774"/>
                  </a:cubicBezTo>
                  <a:cubicBezTo>
                    <a:pt x="11163" y="5108"/>
                    <a:pt x="13798" y="6609"/>
                    <a:pt x="16333" y="8277"/>
                  </a:cubicBezTo>
                  <a:cubicBezTo>
                    <a:pt x="17034" y="8778"/>
                    <a:pt x="17734" y="9245"/>
                    <a:pt x="18435" y="9745"/>
                  </a:cubicBezTo>
                  <a:lnTo>
                    <a:pt x="19435" y="10479"/>
                  </a:lnTo>
                  <a:cubicBezTo>
                    <a:pt x="19802" y="10746"/>
                    <a:pt x="20169" y="10979"/>
                    <a:pt x="20536" y="11213"/>
                  </a:cubicBezTo>
                  <a:cubicBezTo>
                    <a:pt x="20547" y="11216"/>
                    <a:pt x="20558" y="11218"/>
                    <a:pt x="20568" y="11218"/>
                  </a:cubicBezTo>
                  <a:cubicBezTo>
                    <a:pt x="20656" y="11218"/>
                    <a:pt x="20729" y="11102"/>
                    <a:pt x="20670" y="11013"/>
                  </a:cubicBezTo>
                  <a:cubicBezTo>
                    <a:pt x="20403" y="10746"/>
                    <a:pt x="20103" y="10512"/>
                    <a:pt x="19802" y="10279"/>
                  </a:cubicBezTo>
                  <a:cubicBezTo>
                    <a:pt x="19502" y="10045"/>
                    <a:pt x="19202" y="9812"/>
                    <a:pt x="18902" y="9612"/>
                  </a:cubicBezTo>
                  <a:cubicBezTo>
                    <a:pt x="18268" y="9145"/>
                    <a:pt x="17668" y="8711"/>
                    <a:pt x="17034" y="8311"/>
                  </a:cubicBezTo>
                  <a:cubicBezTo>
                    <a:pt x="15766" y="7443"/>
                    <a:pt x="14465" y="6643"/>
                    <a:pt x="13164" y="5842"/>
                  </a:cubicBezTo>
                  <a:cubicBezTo>
                    <a:pt x="10529" y="4308"/>
                    <a:pt x="7794" y="2940"/>
                    <a:pt x="5025" y="1773"/>
                  </a:cubicBezTo>
                  <a:cubicBezTo>
                    <a:pt x="4225" y="1439"/>
                    <a:pt x="3457" y="1139"/>
                    <a:pt x="2657" y="839"/>
                  </a:cubicBezTo>
                  <a:cubicBezTo>
                    <a:pt x="1856" y="538"/>
                    <a:pt x="1022" y="205"/>
                    <a:pt x="188" y="5"/>
                  </a:cubicBezTo>
                  <a:cubicBezTo>
                    <a:pt x="176" y="2"/>
                    <a:pt x="165" y="0"/>
                    <a:pt x="154" y="0"/>
                  </a:cubicBezTo>
                  <a:close/>
                </a:path>
              </a:pathLst>
            </a:custGeom>
            <a:solidFill>
              <a:schemeClr val="accent6"/>
            </a:solidFill>
            <a:ln w="381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grpSp>
          <p:nvGrpSpPr>
            <p:cNvPr id="117" name="Google Shape;117;p2"/>
            <p:cNvGrpSpPr/>
            <p:nvPr/>
          </p:nvGrpSpPr>
          <p:grpSpPr>
            <a:xfrm rot="1648404">
              <a:off x="78083" y="2791731"/>
              <a:ext cx="866136" cy="867226"/>
              <a:chOff x="258777" y="1870701"/>
              <a:chExt cx="1096544" cy="1097924"/>
            </a:xfrm>
          </p:grpSpPr>
          <p:grpSp>
            <p:nvGrpSpPr>
              <p:cNvPr id="118" name="Google Shape;118;p2"/>
              <p:cNvGrpSpPr/>
              <p:nvPr/>
            </p:nvGrpSpPr>
            <p:grpSpPr>
              <a:xfrm>
                <a:off x="258777" y="1870701"/>
                <a:ext cx="1096544" cy="1097924"/>
                <a:chOff x="258777" y="1870701"/>
                <a:chExt cx="1096544" cy="1097924"/>
              </a:xfrm>
            </p:grpSpPr>
            <p:sp>
              <p:nvSpPr>
                <p:cNvPr id="119" name="Google Shape;119;p2"/>
                <p:cNvSpPr/>
                <p:nvPr/>
              </p:nvSpPr>
              <p:spPr>
                <a:xfrm rot="2794783">
                  <a:off x="410123" y="2040433"/>
                  <a:ext cx="793853" cy="758460"/>
                </a:xfrm>
                <a:custGeom>
                  <a:avLst/>
                  <a:gdLst/>
                  <a:ahLst/>
                  <a:cxnLst/>
                  <a:rect l="l" t="t" r="r" b="b"/>
                  <a:pathLst>
                    <a:path w="36627" h="34994" extrusionOk="0">
                      <a:moveTo>
                        <a:pt x="26716" y="1"/>
                      </a:moveTo>
                      <a:cubicBezTo>
                        <a:pt x="23985" y="1"/>
                        <a:pt x="21395" y="1297"/>
                        <a:pt x="19781" y="3471"/>
                      </a:cubicBezTo>
                      <a:cubicBezTo>
                        <a:pt x="18614" y="2737"/>
                        <a:pt x="17246" y="2336"/>
                        <a:pt x="15845" y="2336"/>
                      </a:cubicBezTo>
                      <a:cubicBezTo>
                        <a:pt x="14311" y="2336"/>
                        <a:pt x="12776" y="2803"/>
                        <a:pt x="11542" y="3704"/>
                      </a:cubicBezTo>
                      <a:cubicBezTo>
                        <a:pt x="9674" y="5072"/>
                        <a:pt x="8440" y="7207"/>
                        <a:pt x="7939" y="9742"/>
                      </a:cubicBezTo>
                      <a:cubicBezTo>
                        <a:pt x="7372" y="9542"/>
                        <a:pt x="6772" y="9442"/>
                        <a:pt x="6172" y="9442"/>
                      </a:cubicBezTo>
                      <a:cubicBezTo>
                        <a:pt x="5271" y="9442"/>
                        <a:pt x="4437" y="9675"/>
                        <a:pt x="3670" y="10075"/>
                      </a:cubicBezTo>
                      <a:cubicBezTo>
                        <a:pt x="1368" y="11276"/>
                        <a:pt x="0" y="14078"/>
                        <a:pt x="367" y="16914"/>
                      </a:cubicBezTo>
                      <a:cubicBezTo>
                        <a:pt x="801" y="20249"/>
                        <a:pt x="3036" y="23385"/>
                        <a:pt x="6705" y="25753"/>
                      </a:cubicBezTo>
                      <a:cubicBezTo>
                        <a:pt x="7106" y="26020"/>
                        <a:pt x="7539" y="26287"/>
                        <a:pt x="7973" y="26520"/>
                      </a:cubicBezTo>
                      <a:cubicBezTo>
                        <a:pt x="7973" y="26554"/>
                        <a:pt x="7973" y="26554"/>
                        <a:pt x="7973" y="26587"/>
                      </a:cubicBezTo>
                      <a:cubicBezTo>
                        <a:pt x="9741" y="31924"/>
                        <a:pt x="13677" y="34993"/>
                        <a:pt x="18781" y="34993"/>
                      </a:cubicBezTo>
                      <a:cubicBezTo>
                        <a:pt x="24785" y="34993"/>
                        <a:pt x="31556" y="30590"/>
                        <a:pt x="34525" y="24719"/>
                      </a:cubicBezTo>
                      <a:cubicBezTo>
                        <a:pt x="35793" y="22284"/>
                        <a:pt x="36193" y="19982"/>
                        <a:pt x="35793" y="17948"/>
                      </a:cubicBezTo>
                      <a:cubicBezTo>
                        <a:pt x="35659" y="17214"/>
                        <a:pt x="35392" y="16547"/>
                        <a:pt x="35059" y="15913"/>
                      </a:cubicBezTo>
                      <a:cubicBezTo>
                        <a:pt x="35526" y="14745"/>
                        <a:pt x="35859" y="13478"/>
                        <a:pt x="36026" y="12210"/>
                      </a:cubicBezTo>
                      <a:cubicBezTo>
                        <a:pt x="36627" y="7307"/>
                        <a:pt x="34125" y="2470"/>
                        <a:pt x="30089" y="669"/>
                      </a:cubicBezTo>
                      <a:cubicBezTo>
                        <a:pt x="29055" y="235"/>
                        <a:pt x="27954" y="1"/>
                        <a:pt x="26820" y="1"/>
                      </a:cubicBezTo>
                      <a:cubicBezTo>
                        <a:pt x="26785" y="1"/>
                        <a:pt x="26750" y="1"/>
                        <a:pt x="26716" y="1"/>
                      </a:cubicBezTo>
                      <a:close/>
                    </a:path>
                  </a:pathLst>
                </a:custGeom>
                <a:solidFill>
                  <a:srgbClr val="FFFFFF"/>
                </a:solidFill>
                <a:ln w="28575"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120" name="Google Shape;120;p2"/>
                <p:cNvSpPr/>
                <p:nvPr/>
              </p:nvSpPr>
              <p:spPr>
                <a:xfrm rot="2794783">
                  <a:off x="496774" y="2098560"/>
                  <a:ext cx="714310" cy="553489"/>
                </a:xfrm>
                <a:custGeom>
                  <a:avLst/>
                  <a:gdLst/>
                  <a:ahLst/>
                  <a:cxnLst/>
                  <a:rect l="l" t="t" r="r" b="b"/>
                  <a:pathLst>
                    <a:path w="32957" h="25537" extrusionOk="0">
                      <a:moveTo>
                        <a:pt x="24995" y="0"/>
                      </a:moveTo>
                      <a:cubicBezTo>
                        <a:pt x="21969" y="0"/>
                        <a:pt x="18886" y="1957"/>
                        <a:pt x="18447" y="4955"/>
                      </a:cubicBezTo>
                      <a:cubicBezTo>
                        <a:pt x="17745" y="3223"/>
                        <a:pt x="15896" y="2345"/>
                        <a:pt x="14011" y="2345"/>
                      </a:cubicBezTo>
                      <a:cubicBezTo>
                        <a:pt x="12848" y="2345"/>
                        <a:pt x="11671" y="2679"/>
                        <a:pt x="10741" y="3354"/>
                      </a:cubicBezTo>
                      <a:cubicBezTo>
                        <a:pt x="8306" y="5155"/>
                        <a:pt x="7405" y="8458"/>
                        <a:pt x="7639" y="11493"/>
                      </a:cubicBezTo>
                      <a:cubicBezTo>
                        <a:pt x="7147" y="10183"/>
                        <a:pt x="5737" y="9447"/>
                        <a:pt x="4339" y="9447"/>
                      </a:cubicBezTo>
                      <a:cubicBezTo>
                        <a:pt x="3745" y="9447"/>
                        <a:pt x="3153" y="9580"/>
                        <a:pt x="2635" y="9859"/>
                      </a:cubicBezTo>
                      <a:cubicBezTo>
                        <a:pt x="867" y="10759"/>
                        <a:pt x="0" y="12961"/>
                        <a:pt x="267" y="14929"/>
                      </a:cubicBezTo>
                      <a:cubicBezTo>
                        <a:pt x="1048" y="21058"/>
                        <a:pt x="9245" y="25537"/>
                        <a:pt x="15276" y="25537"/>
                      </a:cubicBezTo>
                      <a:cubicBezTo>
                        <a:pt x="15941" y="25537"/>
                        <a:pt x="16580" y="25482"/>
                        <a:pt x="17179" y="25370"/>
                      </a:cubicBezTo>
                      <a:cubicBezTo>
                        <a:pt x="20782" y="24669"/>
                        <a:pt x="24084" y="22701"/>
                        <a:pt x="26786" y="20200"/>
                      </a:cubicBezTo>
                      <a:cubicBezTo>
                        <a:pt x="29655" y="17564"/>
                        <a:pt x="32023" y="14129"/>
                        <a:pt x="32490" y="10259"/>
                      </a:cubicBezTo>
                      <a:cubicBezTo>
                        <a:pt x="32957" y="6390"/>
                        <a:pt x="31122" y="2087"/>
                        <a:pt x="27553" y="519"/>
                      </a:cubicBezTo>
                      <a:cubicBezTo>
                        <a:pt x="26749" y="166"/>
                        <a:pt x="25875" y="0"/>
                        <a:pt x="24995"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grpSp>
          <p:sp>
            <p:nvSpPr>
              <p:cNvPr id="121" name="Google Shape;121;p2"/>
              <p:cNvSpPr/>
              <p:nvPr/>
            </p:nvSpPr>
            <p:spPr>
              <a:xfrm rot="2794783">
                <a:off x="493864" y="2369165"/>
                <a:ext cx="537927" cy="407753"/>
              </a:xfrm>
              <a:custGeom>
                <a:avLst/>
                <a:gdLst/>
                <a:ahLst/>
                <a:cxnLst/>
                <a:rect l="l" t="t" r="r" b="b"/>
                <a:pathLst>
                  <a:path w="24819" h="18813" extrusionOk="0">
                    <a:moveTo>
                      <a:pt x="20337" y="1"/>
                    </a:moveTo>
                    <a:cubicBezTo>
                      <a:pt x="18749" y="1"/>
                      <a:pt x="17275" y="1067"/>
                      <a:pt x="16412" y="2409"/>
                    </a:cubicBezTo>
                    <a:cubicBezTo>
                      <a:pt x="15601" y="3671"/>
                      <a:pt x="15196" y="5150"/>
                      <a:pt x="14855" y="6625"/>
                    </a:cubicBezTo>
                    <a:lnTo>
                      <a:pt x="14855" y="6625"/>
                    </a:lnTo>
                    <a:cubicBezTo>
                      <a:pt x="14929" y="5502"/>
                      <a:pt x="13812" y="4398"/>
                      <a:pt x="12626" y="4398"/>
                    </a:cubicBezTo>
                    <a:cubicBezTo>
                      <a:pt x="12554" y="4398"/>
                      <a:pt x="12482" y="4402"/>
                      <a:pt x="12410" y="4410"/>
                    </a:cubicBezTo>
                    <a:cubicBezTo>
                      <a:pt x="11009" y="4544"/>
                      <a:pt x="9908" y="5911"/>
                      <a:pt x="9674" y="7312"/>
                    </a:cubicBezTo>
                    <a:cubicBezTo>
                      <a:pt x="9441" y="8713"/>
                      <a:pt x="9841" y="10148"/>
                      <a:pt x="10375" y="11482"/>
                    </a:cubicBezTo>
                    <a:cubicBezTo>
                      <a:pt x="8827" y="10557"/>
                      <a:pt x="6941" y="10056"/>
                      <a:pt x="5078" y="10056"/>
                    </a:cubicBezTo>
                    <a:cubicBezTo>
                      <a:pt x="3247" y="10056"/>
                      <a:pt x="1439" y="10540"/>
                      <a:pt x="1" y="11582"/>
                    </a:cubicBezTo>
                    <a:cubicBezTo>
                      <a:pt x="1712" y="16743"/>
                      <a:pt x="5256" y="18812"/>
                      <a:pt x="9141" y="18812"/>
                    </a:cubicBezTo>
                    <a:cubicBezTo>
                      <a:pt x="14572" y="18812"/>
                      <a:pt x="20667" y="14770"/>
                      <a:pt x="23351" y="9481"/>
                    </a:cubicBezTo>
                    <a:cubicBezTo>
                      <a:pt x="24218" y="7746"/>
                      <a:pt x="24818" y="5745"/>
                      <a:pt x="24451" y="3843"/>
                    </a:cubicBezTo>
                    <a:cubicBezTo>
                      <a:pt x="24051" y="1909"/>
                      <a:pt x="22517" y="141"/>
                      <a:pt x="20549" y="7"/>
                    </a:cubicBezTo>
                    <a:cubicBezTo>
                      <a:pt x="20478" y="3"/>
                      <a:pt x="20408" y="1"/>
                      <a:pt x="20337"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sp>
        <p:nvSpPr>
          <p:cNvPr id="122" name="Google Shape;122;p2"/>
          <p:cNvSpPr txBox="1">
            <a:spLocks noGrp="1"/>
          </p:cNvSpPr>
          <p:nvPr>
            <p:ph type="ctrTitle"/>
          </p:nvPr>
        </p:nvSpPr>
        <p:spPr>
          <a:xfrm>
            <a:off x="974190" y="1359900"/>
            <a:ext cx="3728700" cy="1938000"/>
          </a:xfrm>
          <a:prstGeom prst="rect">
            <a:avLst/>
          </a:prstGeom>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4700" b="1">
                <a:solidFill>
                  <a:srgbClr val="E79D50"/>
                </a:solidFill>
                <a:latin typeface="Cardo"/>
                <a:ea typeface="Cardo"/>
                <a:cs typeface="Cardo"/>
                <a:sym typeface="Cardo"/>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23" name="Google Shape;123;p2"/>
          <p:cNvSpPr txBox="1">
            <a:spLocks noGrp="1"/>
          </p:cNvSpPr>
          <p:nvPr>
            <p:ph type="subTitle" idx="1"/>
          </p:nvPr>
        </p:nvSpPr>
        <p:spPr>
          <a:xfrm>
            <a:off x="1133427" y="3374100"/>
            <a:ext cx="3410100" cy="409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500">
                <a:latin typeface="Assistant"/>
                <a:ea typeface="Assistant"/>
                <a:cs typeface="Assistant"/>
                <a:sym typeface="Assistant"/>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extLst>
      <p:ext uri="{BB962C8B-B14F-4D97-AF65-F5344CB8AC3E}">
        <p14:creationId xmlns:p14="http://schemas.microsoft.com/office/powerpoint/2010/main" val="248092990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24"/>
        <p:cNvGrpSpPr/>
        <p:nvPr/>
      </p:nvGrpSpPr>
      <p:grpSpPr>
        <a:xfrm>
          <a:off x="0" y="0"/>
          <a:ext cx="0" cy="0"/>
          <a:chOff x="0" y="0"/>
          <a:chExt cx="0" cy="0"/>
        </a:xfrm>
      </p:grpSpPr>
      <p:sp>
        <p:nvSpPr>
          <p:cNvPr id="125" name="Google Shape;125;p3"/>
          <p:cNvSpPr/>
          <p:nvPr/>
        </p:nvSpPr>
        <p:spPr>
          <a:xfrm rot="10800000" flipH="1">
            <a:off x="-483475" y="3272407"/>
            <a:ext cx="2800107" cy="1968193"/>
          </a:xfrm>
          <a:custGeom>
            <a:avLst/>
            <a:gdLst/>
            <a:ahLst/>
            <a:cxnLst/>
            <a:rect l="l" t="t" r="r" b="b"/>
            <a:pathLst>
              <a:path w="72872" h="49288" extrusionOk="0">
                <a:moveTo>
                  <a:pt x="56095" y="0"/>
                </a:moveTo>
                <a:cubicBezTo>
                  <a:pt x="38296" y="0"/>
                  <a:pt x="12204" y="1742"/>
                  <a:pt x="12204" y="1742"/>
                </a:cubicBezTo>
                <a:cubicBezTo>
                  <a:pt x="12204" y="1742"/>
                  <a:pt x="1" y="49287"/>
                  <a:pt x="12547" y="49287"/>
                </a:cubicBezTo>
                <a:cubicBezTo>
                  <a:pt x="36056" y="49287"/>
                  <a:pt x="16721" y="7368"/>
                  <a:pt x="45882" y="7368"/>
                </a:cubicBezTo>
                <a:cubicBezTo>
                  <a:pt x="49986" y="7368"/>
                  <a:pt x="58305" y="10631"/>
                  <a:pt x="64529" y="10631"/>
                </a:cubicBezTo>
                <a:cubicBezTo>
                  <a:pt x="69321" y="10631"/>
                  <a:pt x="72871" y="8696"/>
                  <a:pt x="72297" y="1848"/>
                </a:cubicBezTo>
                <a:cubicBezTo>
                  <a:pt x="72180" y="459"/>
                  <a:pt x="65230" y="0"/>
                  <a:pt x="56095" y="0"/>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126" name="Google Shape;126;p3"/>
          <p:cNvSpPr/>
          <p:nvPr/>
        </p:nvSpPr>
        <p:spPr>
          <a:xfrm rot="189267">
            <a:off x="6366544" y="-142088"/>
            <a:ext cx="2988378" cy="607567"/>
          </a:xfrm>
          <a:custGeom>
            <a:avLst/>
            <a:gdLst/>
            <a:ahLst/>
            <a:cxnLst/>
            <a:rect l="l" t="t" r="r" b="b"/>
            <a:pathLst>
              <a:path w="51875" h="11818" extrusionOk="0">
                <a:moveTo>
                  <a:pt x="39331" y="1"/>
                </a:moveTo>
                <a:cubicBezTo>
                  <a:pt x="24778" y="1"/>
                  <a:pt x="603" y="3336"/>
                  <a:pt x="603" y="3336"/>
                </a:cubicBezTo>
                <a:cubicBezTo>
                  <a:pt x="0" y="8175"/>
                  <a:pt x="11637" y="11817"/>
                  <a:pt x="24063" y="11817"/>
                </a:cubicBezTo>
                <a:cubicBezTo>
                  <a:pt x="33958" y="11817"/>
                  <a:pt x="44353" y="9508"/>
                  <a:pt x="49470" y="3653"/>
                </a:cubicBezTo>
                <a:cubicBezTo>
                  <a:pt x="51875" y="904"/>
                  <a:pt x="46906" y="1"/>
                  <a:pt x="39331" y="1"/>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127" name="Google Shape;127;p3"/>
          <p:cNvSpPr/>
          <p:nvPr/>
        </p:nvSpPr>
        <p:spPr>
          <a:xfrm flipH="1">
            <a:off x="6659117" y="3976760"/>
            <a:ext cx="2514319" cy="1266754"/>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128" name="Google Shape;128;p3"/>
          <p:cNvSpPr txBox="1">
            <a:spLocks noGrp="1"/>
          </p:cNvSpPr>
          <p:nvPr>
            <p:ph type="title"/>
          </p:nvPr>
        </p:nvSpPr>
        <p:spPr>
          <a:xfrm>
            <a:off x="715100" y="2341475"/>
            <a:ext cx="38520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29" name="Google Shape;129;p3"/>
          <p:cNvSpPr txBox="1">
            <a:spLocks noGrp="1"/>
          </p:cNvSpPr>
          <p:nvPr>
            <p:ph type="title" idx="2" hasCustomPrompt="1"/>
          </p:nvPr>
        </p:nvSpPr>
        <p:spPr>
          <a:xfrm>
            <a:off x="2105750" y="1385800"/>
            <a:ext cx="1070700" cy="771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5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0" name="Google Shape;130;p3"/>
          <p:cNvSpPr txBox="1">
            <a:spLocks noGrp="1"/>
          </p:cNvSpPr>
          <p:nvPr>
            <p:ph type="subTitle" idx="1"/>
          </p:nvPr>
        </p:nvSpPr>
        <p:spPr>
          <a:xfrm>
            <a:off x="831950" y="3183275"/>
            <a:ext cx="3618300" cy="35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3346251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1"/>
        <p:cNvGrpSpPr/>
        <p:nvPr/>
      </p:nvGrpSpPr>
      <p:grpSpPr>
        <a:xfrm>
          <a:off x="0" y="0"/>
          <a:ext cx="0" cy="0"/>
          <a:chOff x="0" y="0"/>
          <a:chExt cx="0" cy="0"/>
        </a:xfrm>
      </p:grpSpPr>
      <p:sp>
        <p:nvSpPr>
          <p:cNvPr id="132" name="Google Shape;132;p4"/>
          <p:cNvSpPr/>
          <p:nvPr/>
        </p:nvSpPr>
        <p:spPr>
          <a:xfrm rot="10800000">
            <a:off x="6700565" y="-48354"/>
            <a:ext cx="2452861" cy="1266754"/>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133" name="Google Shape;133;p4"/>
          <p:cNvSpPr/>
          <p:nvPr/>
        </p:nvSpPr>
        <p:spPr>
          <a:xfrm rot="9000002">
            <a:off x="-197005" y="100741"/>
            <a:ext cx="1505276" cy="565857"/>
          </a:xfrm>
          <a:custGeom>
            <a:avLst/>
            <a:gdLst/>
            <a:ahLst/>
            <a:cxnLst/>
            <a:rect l="l" t="t" r="r" b="b"/>
            <a:pathLst>
              <a:path w="11875" h="4464" fill="none" extrusionOk="0">
                <a:moveTo>
                  <a:pt x="0" y="1827"/>
                </a:moveTo>
                <a:cubicBezTo>
                  <a:pt x="392" y="2454"/>
                  <a:pt x="966" y="2923"/>
                  <a:pt x="1644" y="3210"/>
                </a:cubicBezTo>
                <a:cubicBezTo>
                  <a:pt x="2767" y="3524"/>
                  <a:pt x="2740" y="1514"/>
                  <a:pt x="2036" y="2114"/>
                </a:cubicBezTo>
                <a:cubicBezTo>
                  <a:pt x="1331" y="2689"/>
                  <a:pt x="1853" y="4098"/>
                  <a:pt x="2714" y="4202"/>
                </a:cubicBezTo>
                <a:cubicBezTo>
                  <a:pt x="3628" y="4280"/>
                  <a:pt x="4202" y="3367"/>
                  <a:pt x="4385" y="2610"/>
                </a:cubicBezTo>
                <a:cubicBezTo>
                  <a:pt x="4489" y="2219"/>
                  <a:pt x="4515" y="1853"/>
                  <a:pt x="4411" y="1462"/>
                </a:cubicBezTo>
                <a:cubicBezTo>
                  <a:pt x="4306" y="1097"/>
                  <a:pt x="4097" y="1018"/>
                  <a:pt x="3863" y="1305"/>
                </a:cubicBezTo>
                <a:cubicBezTo>
                  <a:pt x="3654" y="1619"/>
                  <a:pt x="3602" y="2010"/>
                  <a:pt x="3680" y="2375"/>
                </a:cubicBezTo>
                <a:cubicBezTo>
                  <a:pt x="3784" y="3184"/>
                  <a:pt x="4150" y="3915"/>
                  <a:pt x="4959" y="4176"/>
                </a:cubicBezTo>
                <a:cubicBezTo>
                  <a:pt x="5428" y="4333"/>
                  <a:pt x="5976" y="4176"/>
                  <a:pt x="6290" y="3758"/>
                </a:cubicBezTo>
                <a:cubicBezTo>
                  <a:pt x="6472" y="3498"/>
                  <a:pt x="6472" y="2610"/>
                  <a:pt x="6133" y="2480"/>
                </a:cubicBezTo>
                <a:cubicBezTo>
                  <a:pt x="5637" y="2297"/>
                  <a:pt x="5689" y="3002"/>
                  <a:pt x="5741" y="3289"/>
                </a:cubicBezTo>
                <a:cubicBezTo>
                  <a:pt x="5794" y="3889"/>
                  <a:pt x="6263" y="4359"/>
                  <a:pt x="6864" y="4437"/>
                </a:cubicBezTo>
                <a:cubicBezTo>
                  <a:pt x="7438" y="4463"/>
                  <a:pt x="7855" y="4019"/>
                  <a:pt x="8038" y="3498"/>
                </a:cubicBezTo>
                <a:cubicBezTo>
                  <a:pt x="8194" y="3106"/>
                  <a:pt x="8325" y="2375"/>
                  <a:pt x="7855" y="2114"/>
                </a:cubicBezTo>
                <a:cubicBezTo>
                  <a:pt x="7255" y="1827"/>
                  <a:pt x="7072" y="2923"/>
                  <a:pt x="7203" y="3263"/>
                </a:cubicBezTo>
                <a:cubicBezTo>
                  <a:pt x="7516" y="4202"/>
                  <a:pt x="8977" y="4254"/>
                  <a:pt x="9682" y="3811"/>
                </a:cubicBezTo>
                <a:cubicBezTo>
                  <a:pt x="10543" y="3289"/>
                  <a:pt x="11117" y="1906"/>
                  <a:pt x="10648" y="966"/>
                </a:cubicBezTo>
                <a:cubicBezTo>
                  <a:pt x="10387" y="392"/>
                  <a:pt x="9291" y="1"/>
                  <a:pt x="9056" y="862"/>
                </a:cubicBezTo>
                <a:cubicBezTo>
                  <a:pt x="9003" y="1279"/>
                  <a:pt x="9108" y="1723"/>
                  <a:pt x="9343" y="2088"/>
                </a:cubicBezTo>
                <a:cubicBezTo>
                  <a:pt x="9656" y="2715"/>
                  <a:pt x="10413" y="3602"/>
                  <a:pt x="11222" y="3367"/>
                </a:cubicBezTo>
                <a:cubicBezTo>
                  <a:pt x="11770" y="3210"/>
                  <a:pt x="11874" y="2506"/>
                  <a:pt x="11874" y="2036"/>
                </a:cubicBezTo>
              </a:path>
            </a:pathLst>
          </a:custGeom>
          <a:no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134" name="Google Shape;134;p4"/>
          <p:cNvGrpSpPr/>
          <p:nvPr/>
        </p:nvGrpSpPr>
        <p:grpSpPr>
          <a:xfrm>
            <a:off x="974643" y="-130504"/>
            <a:ext cx="458326" cy="452095"/>
            <a:chOff x="2245510" y="1675368"/>
            <a:chExt cx="2564780" cy="2529909"/>
          </a:xfrm>
        </p:grpSpPr>
        <p:sp>
          <p:nvSpPr>
            <p:cNvPr id="135" name="Google Shape;135;p4"/>
            <p:cNvSpPr/>
            <p:nvPr/>
          </p:nvSpPr>
          <p:spPr>
            <a:xfrm>
              <a:off x="2245510" y="1675368"/>
              <a:ext cx="2564780" cy="2529909"/>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381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136" name="Google Shape;136;p4"/>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137" name="Google Shape;137;p4"/>
          <p:cNvGrpSpPr/>
          <p:nvPr/>
        </p:nvGrpSpPr>
        <p:grpSpPr>
          <a:xfrm rot="2982020">
            <a:off x="135333" y="4503369"/>
            <a:ext cx="613154" cy="585817"/>
            <a:chOff x="-1928550" y="2618100"/>
            <a:chExt cx="915675" cy="874850"/>
          </a:xfrm>
        </p:grpSpPr>
        <p:sp>
          <p:nvSpPr>
            <p:cNvPr id="138" name="Google Shape;138;p4"/>
            <p:cNvSpPr/>
            <p:nvPr/>
          </p:nvSpPr>
          <p:spPr>
            <a:xfrm>
              <a:off x="-1928550" y="2618100"/>
              <a:ext cx="915675" cy="874850"/>
            </a:xfrm>
            <a:custGeom>
              <a:avLst/>
              <a:gdLst/>
              <a:ahLst/>
              <a:cxnLst/>
              <a:rect l="l" t="t" r="r" b="b"/>
              <a:pathLst>
                <a:path w="36627" h="34994" extrusionOk="0">
                  <a:moveTo>
                    <a:pt x="26716" y="1"/>
                  </a:moveTo>
                  <a:cubicBezTo>
                    <a:pt x="23985" y="1"/>
                    <a:pt x="21395" y="1297"/>
                    <a:pt x="19781" y="3471"/>
                  </a:cubicBezTo>
                  <a:cubicBezTo>
                    <a:pt x="18614" y="2737"/>
                    <a:pt x="17246" y="2336"/>
                    <a:pt x="15845" y="2336"/>
                  </a:cubicBezTo>
                  <a:cubicBezTo>
                    <a:pt x="14311" y="2336"/>
                    <a:pt x="12776" y="2803"/>
                    <a:pt x="11542" y="3704"/>
                  </a:cubicBezTo>
                  <a:cubicBezTo>
                    <a:pt x="9674" y="5072"/>
                    <a:pt x="8440" y="7207"/>
                    <a:pt x="7939" y="9742"/>
                  </a:cubicBezTo>
                  <a:cubicBezTo>
                    <a:pt x="7372" y="9542"/>
                    <a:pt x="6772" y="9442"/>
                    <a:pt x="6172" y="9442"/>
                  </a:cubicBezTo>
                  <a:cubicBezTo>
                    <a:pt x="5271" y="9442"/>
                    <a:pt x="4437" y="9675"/>
                    <a:pt x="3670" y="10075"/>
                  </a:cubicBezTo>
                  <a:cubicBezTo>
                    <a:pt x="1368" y="11276"/>
                    <a:pt x="0" y="14078"/>
                    <a:pt x="367" y="16914"/>
                  </a:cubicBezTo>
                  <a:cubicBezTo>
                    <a:pt x="801" y="20249"/>
                    <a:pt x="3036" y="23385"/>
                    <a:pt x="6705" y="25753"/>
                  </a:cubicBezTo>
                  <a:cubicBezTo>
                    <a:pt x="7106" y="26020"/>
                    <a:pt x="7539" y="26287"/>
                    <a:pt x="7973" y="26520"/>
                  </a:cubicBezTo>
                  <a:cubicBezTo>
                    <a:pt x="7973" y="26554"/>
                    <a:pt x="7973" y="26554"/>
                    <a:pt x="7973" y="26587"/>
                  </a:cubicBezTo>
                  <a:cubicBezTo>
                    <a:pt x="9741" y="31924"/>
                    <a:pt x="13677" y="34993"/>
                    <a:pt x="18781" y="34993"/>
                  </a:cubicBezTo>
                  <a:cubicBezTo>
                    <a:pt x="24785" y="34993"/>
                    <a:pt x="31556" y="30590"/>
                    <a:pt x="34525" y="24719"/>
                  </a:cubicBezTo>
                  <a:cubicBezTo>
                    <a:pt x="35793" y="22284"/>
                    <a:pt x="36193" y="19982"/>
                    <a:pt x="35793" y="17948"/>
                  </a:cubicBezTo>
                  <a:cubicBezTo>
                    <a:pt x="35659" y="17214"/>
                    <a:pt x="35392" y="16547"/>
                    <a:pt x="35059" y="15913"/>
                  </a:cubicBezTo>
                  <a:cubicBezTo>
                    <a:pt x="35526" y="14745"/>
                    <a:pt x="35859" y="13478"/>
                    <a:pt x="36026" y="12210"/>
                  </a:cubicBezTo>
                  <a:cubicBezTo>
                    <a:pt x="36627" y="7307"/>
                    <a:pt x="34125" y="2470"/>
                    <a:pt x="30089" y="669"/>
                  </a:cubicBezTo>
                  <a:cubicBezTo>
                    <a:pt x="29055" y="235"/>
                    <a:pt x="27954" y="1"/>
                    <a:pt x="26820" y="1"/>
                  </a:cubicBezTo>
                  <a:cubicBezTo>
                    <a:pt x="26785" y="1"/>
                    <a:pt x="26750" y="1"/>
                    <a:pt x="26716" y="1"/>
                  </a:cubicBezTo>
                  <a:close/>
                </a:path>
              </a:pathLst>
            </a:custGeom>
            <a:solidFill>
              <a:srgbClr val="FFFFFF"/>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139" name="Google Shape;139;p4"/>
            <p:cNvSpPr/>
            <p:nvPr/>
          </p:nvSpPr>
          <p:spPr>
            <a:xfrm>
              <a:off x="-1882675" y="2661875"/>
              <a:ext cx="823925" cy="638425"/>
            </a:xfrm>
            <a:custGeom>
              <a:avLst/>
              <a:gdLst/>
              <a:ahLst/>
              <a:cxnLst/>
              <a:rect l="l" t="t" r="r" b="b"/>
              <a:pathLst>
                <a:path w="32957" h="25537" extrusionOk="0">
                  <a:moveTo>
                    <a:pt x="24995" y="0"/>
                  </a:moveTo>
                  <a:cubicBezTo>
                    <a:pt x="21969" y="0"/>
                    <a:pt x="18886" y="1957"/>
                    <a:pt x="18447" y="4955"/>
                  </a:cubicBezTo>
                  <a:cubicBezTo>
                    <a:pt x="17745" y="3223"/>
                    <a:pt x="15896" y="2345"/>
                    <a:pt x="14011" y="2345"/>
                  </a:cubicBezTo>
                  <a:cubicBezTo>
                    <a:pt x="12848" y="2345"/>
                    <a:pt x="11671" y="2679"/>
                    <a:pt x="10741" y="3354"/>
                  </a:cubicBezTo>
                  <a:cubicBezTo>
                    <a:pt x="8306" y="5155"/>
                    <a:pt x="7405" y="8458"/>
                    <a:pt x="7639" y="11493"/>
                  </a:cubicBezTo>
                  <a:cubicBezTo>
                    <a:pt x="7147" y="10183"/>
                    <a:pt x="5737" y="9447"/>
                    <a:pt x="4339" y="9447"/>
                  </a:cubicBezTo>
                  <a:cubicBezTo>
                    <a:pt x="3745" y="9447"/>
                    <a:pt x="3153" y="9580"/>
                    <a:pt x="2635" y="9859"/>
                  </a:cubicBezTo>
                  <a:cubicBezTo>
                    <a:pt x="867" y="10759"/>
                    <a:pt x="0" y="12961"/>
                    <a:pt x="267" y="14929"/>
                  </a:cubicBezTo>
                  <a:cubicBezTo>
                    <a:pt x="1048" y="21058"/>
                    <a:pt x="9245" y="25537"/>
                    <a:pt x="15276" y="25537"/>
                  </a:cubicBezTo>
                  <a:cubicBezTo>
                    <a:pt x="15941" y="25537"/>
                    <a:pt x="16580" y="25482"/>
                    <a:pt x="17179" y="25370"/>
                  </a:cubicBezTo>
                  <a:cubicBezTo>
                    <a:pt x="20782" y="24669"/>
                    <a:pt x="24084" y="22701"/>
                    <a:pt x="26786" y="20200"/>
                  </a:cubicBezTo>
                  <a:cubicBezTo>
                    <a:pt x="29655" y="17564"/>
                    <a:pt x="32023" y="14129"/>
                    <a:pt x="32490" y="10259"/>
                  </a:cubicBezTo>
                  <a:cubicBezTo>
                    <a:pt x="32957" y="6390"/>
                    <a:pt x="31122" y="2087"/>
                    <a:pt x="27553" y="519"/>
                  </a:cubicBezTo>
                  <a:cubicBezTo>
                    <a:pt x="26749" y="166"/>
                    <a:pt x="25875" y="0"/>
                    <a:pt x="24995"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40" name="Google Shape;140;p4"/>
            <p:cNvSpPr/>
            <p:nvPr/>
          </p:nvSpPr>
          <p:spPr>
            <a:xfrm>
              <a:off x="-1687550" y="2979050"/>
              <a:ext cx="620475" cy="470325"/>
            </a:xfrm>
            <a:custGeom>
              <a:avLst/>
              <a:gdLst/>
              <a:ahLst/>
              <a:cxnLst/>
              <a:rect l="l" t="t" r="r" b="b"/>
              <a:pathLst>
                <a:path w="24819" h="18813" extrusionOk="0">
                  <a:moveTo>
                    <a:pt x="20337" y="1"/>
                  </a:moveTo>
                  <a:cubicBezTo>
                    <a:pt x="18749" y="1"/>
                    <a:pt x="17275" y="1067"/>
                    <a:pt x="16412" y="2409"/>
                  </a:cubicBezTo>
                  <a:cubicBezTo>
                    <a:pt x="15601" y="3671"/>
                    <a:pt x="15196" y="5150"/>
                    <a:pt x="14855" y="6625"/>
                  </a:cubicBezTo>
                  <a:lnTo>
                    <a:pt x="14855" y="6625"/>
                  </a:lnTo>
                  <a:cubicBezTo>
                    <a:pt x="14929" y="5502"/>
                    <a:pt x="13812" y="4398"/>
                    <a:pt x="12626" y="4398"/>
                  </a:cubicBezTo>
                  <a:cubicBezTo>
                    <a:pt x="12554" y="4398"/>
                    <a:pt x="12482" y="4402"/>
                    <a:pt x="12410" y="4410"/>
                  </a:cubicBezTo>
                  <a:cubicBezTo>
                    <a:pt x="11009" y="4544"/>
                    <a:pt x="9908" y="5911"/>
                    <a:pt x="9674" y="7312"/>
                  </a:cubicBezTo>
                  <a:cubicBezTo>
                    <a:pt x="9441" y="8713"/>
                    <a:pt x="9841" y="10148"/>
                    <a:pt x="10375" y="11482"/>
                  </a:cubicBezTo>
                  <a:cubicBezTo>
                    <a:pt x="8827" y="10557"/>
                    <a:pt x="6941" y="10056"/>
                    <a:pt x="5078" y="10056"/>
                  </a:cubicBezTo>
                  <a:cubicBezTo>
                    <a:pt x="3247" y="10056"/>
                    <a:pt x="1439" y="10540"/>
                    <a:pt x="1" y="11582"/>
                  </a:cubicBezTo>
                  <a:cubicBezTo>
                    <a:pt x="1712" y="16743"/>
                    <a:pt x="5256" y="18812"/>
                    <a:pt x="9141" y="18812"/>
                  </a:cubicBezTo>
                  <a:cubicBezTo>
                    <a:pt x="14572" y="18812"/>
                    <a:pt x="20667" y="14770"/>
                    <a:pt x="23351" y="9481"/>
                  </a:cubicBezTo>
                  <a:cubicBezTo>
                    <a:pt x="24218" y="7746"/>
                    <a:pt x="24818" y="5745"/>
                    <a:pt x="24451" y="3843"/>
                  </a:cubicBezTo>
                  <a:cubicBezTo>
                    <a:pt x="24051" y="1909"/>
                    <a:pt x="22517" y="141"/>
                    <a:pt x="20549" y="7"/>
                  </a:cubicBezTo>
                  <a:cubicBezTo>
                    <a:pt x="20478" y="3"/>
                    <a:pt x="20408" y="1"/>
                    <a:pt x="20337"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1" name="Google Shape;141;p4"/>
          <p:cNvGrpSpPr/>
          <p:nvPr/>
        </p:nvGrpSpPr>
        <p:grpSpPr>
          <a:xfrm rot="-2471267">
            <a:off x="8462494" y="4577547"/>
            <a:ext cx="445162" cy="437466"/>
            <a:chOff x="3144525" y="406375"/>
            <a:chExt cx="766611" cy="753358"/>
          </a:xfrm>
        </p:grpSpPr>
        <p:sp>
          <p:nvSpPr>
            <p:cNvPr id="142" name="Google Shape;142;p4"/>
            <p:cNvSpPr/>
            <p:nvPr/>
          </p:nvSpPr>
          <p:spPr>
            <a:xfrm>
              <a:off x="3144525" y="406375"/>
              <a:ext cx="732785" cy="753358"/>
            </a:xfrm>
            <a:custGeom>
              <a:avLst/>
              <a:gdLst/>
              <a:ahLst/>
              <a:cxnLst/>
              <a:rect l="l" t="t" r="r" b="b"/>
              <a:pathLst>
                <a:path w="40463" h="41599" extrusionOk="0">
                  <a:moveTo>
                    <a:pt x="23884" y="0"/>
                  </a:moveTo>
                  <a:cubicBezTo>
                    <a:pt x="19481" y="0"/>
                    <a:pt x="14877" y="1735"/>
                    <a:pt x="10908" y="4837"/>
                  </a:cubicBezTo>
                  <a:cubicBezTo>
                    <a:pt x="9040" y="6305"/>
                    <a:pt x="7405" y="8006"/>
                    <a:pt x="6071" y="9941"/>
                  </a:cubicBezTo>
                  <a:lnTo>
                    <a:pt x="6004" y="9907"/>
                  </a:lnTo>
                  <a:cubicBezTo>
                    <a:pt x="5671" y="9774"/>
                    <a:pt x="5304" y="9740"/>
                    <a:pt x="4937" y="9740"/>
                  </a:cubicBezTo>
                  <a:cubicBezTo>
                    <a:pt x="3703" y="9774"/>
                    <a:pt x="2535" y="10374"/>
                    <a:pt x="1801" y="11408"/>
                  </a:cubicBezTo>
                  <a:cubicBezTo>
                    <a:pt x="967" y="12509"/>
                    <a:pt x="701" y="13843"/>
                    <a:pt x="534" y="15011"/>
                  </a:cubicBezTo>
                  <a:cubicBezTo>
                    <a:pt x="0" y="19180"/>
                    <a:pt x="801" y="24484"/>
                    <a:pt x="2702" y="29154"/>
                  </a:cubicBezTo>
                  <a:cubicBezTo>
                    <a:pt x="4837" y="34391"/>
                    <a:pt x="8106" y="38361"/>
                    <a:pt x="11909" y="40296"/>
                  </a:cubicBezTo>
                  <a:cubicBezTo>
                    <a:pt x="13678" y="41164"/>
                    <a:pt x="15633" y="41598"/>
                    <a:pt x="17625" y="41598"/>
                  </a:cubicBezTo>
                  <a:cubicBezTo>
                    <a:pt x="17698" y="41598"/>
                    <a:pt x="17772" y="41598"/>
                    <a:pt x="17846" y="41596"/>
                  </a:cubicBezTo>
                  <a:cubicBezTo>
                    <a:pt x="21849" y="41596"/>
                    <a:pt x="26285" y="40095"/>
                    <a:pt x="30222" y="37994"/>
                  </a:cubicBezTo>
                  <a:cubicBezTo>
                    <a:pt x="30689" y="37794"/>
                    <a:pt x="31156" y="37560"/>
                    <a:pt x="31623" y="37293"/>
                  </a:cubicBezTo>
                  <a:cubicBezTo>
                    <a:pt x="32390" y="36860"/>
                    <a:pt x="33157" y="36359"/>
                    <a:pt x="33824" y="35792"/>
                  </a:cubicBezTo>
                  <a:cubicBezTo>
                    <a:pt x="35259" y="34792"/>
                    <a:pt x="36593" y="33724"/>
                    <a:pt x="37860" y="32523"/>
                  </a:cubicBezTo>
                  <a:cubicBezTo>
                    <a:pt x="38494" y="31890"/>
                    <a:pt x="40462" y="29988"/>
                    <a:pt x="39929" y="27653"/>
                  </a:cubicBezTo>
                  <a:cubicBezTo>
                    <a:pt x="39828" y="27253"/>
                    <a:pt x="39662" y="26886"/>
                    <a:pt x="39428" y="26552"/>
                  </a:cubicBezTo>
                  <a:cubicBezTo>
                    <a:pt x="40162" y="23850"/>
                    <a:pt x="40462" y="21082"/>
                    <a:pt x="40262" y="18280"/>
                  </a:cubicBezTo>
                  <a:cubicBezTo>
                    <a:pt x="39795" y="10141"/>
                    <a:pt x="35759" y="3569"/>
                    <a:pt x="29788" y="1134"/>
                  </a:cubicBezTo>
                  <a:cubicBezTo>
                    <a:pt x="27920" y="367"/>
                    <a:pt x="25885" y="0"/>
                    <a:pt x="23884" y="0"/>
                  </a:cubicBezTo>
                  <a:close/>
                </a:path>
              </a:pathLst>
            </a:custGeom>
            <a:solidFill>
              <a:srgbClr val="FFFFFF"/>
            </a:solidFill>
            <a:ln w="38100" cap="flat" cmpd="sng">
              <a:solidFill>
                <a:srgbClr val="FFFFFF"/>
              </a:solidFill>
              <a:prstDash val="solid"/>
              <a:miter lim="33357"/>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143" name="Google Shape;143;p4"/>
            <p:cNvSpPr/>
            <p:nvPr/>
          </p:nvSpPr>
          <p:spPr>
            <a:xfrm>
              <a:off x="3213376" y="429174"/>
              <a:ext cx="697760" cy="665633"/>
            </a:xfrm>
            <a:custGeom>
              <a:avLst/>
              <a:gdLst/>
              <a:ahLst/>
              <a:cxnLst/>
              <a:rect l="l" t="t" r="r" b="b"/>
              <a:pathLst>
                <a:path w="38529" h="36755" extrusionOk="0">
                  <a:moveTo>
                    <a:pt x="20055" y="1"/>
                  </a:moveTo>
                  <a:cubicBezTo>
                    <a:pt x="15683" y="1"/>
                    <a:pt x="11330" y="1850"/>
                    <a:pt x="7873" y="4579"/>
                  </a:cubicBezTo>
                  <a:cubicBezTo>
                    <a:pt x="2202" y="9082"/>
                    <a:pt x="1" y="14452"/>
                    <a:pt x="368" y="19489"/>
                  </a:cubicBezTo>
                  <a:cubicBezTo>
                    <a:pt x="1001" y="28780"/>
                    <a:pt x="10740" y="36755"/>
                    <a:pt x="20066" y="36755"/>
                  </a:cubicBezTo>
                  <a:cubicBezTo>
                    <a:pt x="22527" y="36755"/>
                    <a:pt x="24959" y="36200"/>
                    <a:pt x="27187" y="34967"/>
                  </a:cubicBezTo>
                  <a:cubicBezTo>
                    <a:pt x="38528" y="28696"/>
                    <a:pt x="37828" y="6046"/>
                    <a:pt x="25486" y="1043"/>
                  </a:cubicBezTo>
                  <a:cubicBezTo>
                    <a:pt x="23715" y="325"/>
                    <a:pt x="21883" y="1"/>
                    <a:pt x="20055"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44" name="Google Shape;144;p4"/>
            <p:cNvSpPr/>
            <p:nvPr/>
          </p:nvSpPr>
          <p:spPr>
            <a:xfrm>
              <a:off x="3158415" y="605395"/>
              <a:ext cx="692907" cy="531782"/>
            </a:xfrm>
            <a:custGeom>
              <a:avLst/>
              <a:gdLst/>
              <a:ahLst/>
              <a:cxnLst/>
              <a:rect l="l" t="t" r="r" b="b"/>
              <a:pathLst>
                <a:path w="38261" h="29364" extrusionOk="0">
                  <a:moveTo>
                    <a:pt x="4150" y="1"/>
                  </a:moveTo>
                  <a:cubicBezTo>
                    <a:pt x="3329" y="1"/>
                    <a:pt x="2523" y="475"/>
                    <a:pt x="2002" y="1152"/>
                  </a:cubicBezTo>
                  <a:cubicBezTo>
                    <a:pt x="1435" y="2053"/>
                    <a:pt x="1101" y="3087"/>
                    <a:pt x="1001" y="4188"/>
                  </a:cubicBezTo>
                  <a:cubicBezTo>
                    <a:pt x="0" y="12093"/>
                    <a:pt x="4003" y="24269"/>
                    <a:pt x="11709" y="28171"/>
                  </a:cubicBezTo>
                  <a:cubicBezTo>
                    <a:pt x="13352" y="29004"/>
                    <a:pt x="15185" y="29363"/>
                    <a:pt x="17103" y="29363"/>
                  </a:cubicBezTo>
                  <a:cubicBezTo>
                    <a:pt x="24023" y="29363"/>
                    <a:pt x="32047" y="24681"/>
                    <a:pt x="36226" y="20633"/>
                  </a:cubicBezTo>
                  <a:cubicBezTo>
                    <a:pt x="37227" y="19665"/>
                    <a:pt x="38261" y="18331"/>
                    <a:pt x="37927" y="16963"/>
                  </a:cubicBezTo>
                  <a:cubicBezTo>
                    <a:pt x="37558" y="15408"/>
                    <a:pt x="35835" y="14853"/>
                    <a:pt x="34141" y="14853"/>
                  </a:cubicBezTo>
                  <a:cubicBezTo>
                    <a:pt x="33691" y="14853"/>
                    <a:pt x="33244" y="14892"/>
                    <a:pt x="32824" y="14962"/>
                  </a:cubicBezTo>
                  <a:cubicBezTo>
                    <a:pt x="27353" y="15796"/>
                    <a:pt x="22283" y="18431"/>
                    <a:pt x="18413" y="22434"/>
                  </a:cubicBezTo>
                  <a:cubicBezTo>
                    <a:pt x="17646" y="20266"/>
                    <a:pt x="18914" y="17997"/>
                    <a:pt x="19681" y="15863"/>
                  </a:cubicBezTo>
                  <a:cubicBezTo>
                    <a:pt x="20448" y="13694"/>
                    <a:pt x="20381" y="10659"/>
                    <a:pt x="18213" y="9858"/>
                  </a:cubicBezTo>
                  <a:cubicBezTo>
                    <a:pt x="17910" y="9751"/>
                    <a:pt x="17598" y="9704"/>
                    <a:pt x="17283" y="9704"/>
                  </a:cubicBezTo>
                  <a:cubicBezTo>
                    <a:pt x="16419" y="9704"/>
                    <a:pt x="15535" y="10061"/>
                    <a:pt x="14777" y="10525"/>
                  </a:cubicBezTo>
                  <a:cubicBezTo>
                    <a:pt x="12242" y="12227"/>
                    <a:pt x="10775" y="15129"/>
                    <a:pt x="10908" y="18164"/>
                  </a:cubicBezTo>
                  <a:lnTo>
                    <a:pt x="6805" y="3087"/>
                  </a:lnTo>
                  <a:cubicBezTo>
                    <a:pt x="6505" y="1886"/>
                    <a:pt x="6005" y="518"/>
                    <a:pt x="4837" y="118"/>
                  </a:cubicBezTo>
                  <a:cubicBezTo>
                    <a:pt x="4611" y="38"/>
                    <a:pt x="4380" y="1"/>
                    <a:pt x="4150"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145" name="Google Shape;145;p4"/>
          <p:cNvSpPr txBox="1">
            <a:spLocks noGrp="1"/>
          </p:cNvSpPr>
          <p:nvPr>
            <p:ph type="title"/>
          </p:nvPr>
        </p:nvSpPr>
        <p:spPr>
          <a:xfrm>
            <a:off x="720000" y="535000"/>
            <a:ext cx="7704000" cy="4521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46" name="Google Shape;146;p4"/>
          <p:cNvSpPr txBox="1">
            <a:spLocks noGrp="1"/>
          </p:cNvSpPr>
          <p:nvPr>
            <p:ph type="body" idx="1"/>
          </p:nvPr>
        </p:nvSpPr>
        <p:spPr>
          <a:xfrm>
            <a:off x="720000" y="1152475"/>
            <a:ext cx="7704000" cy="3456000"/>
          </a:xfrm>
          <a:prstGeom prst="rect">
            <a:avLst/>
          </a:prstGeom>
        </p:spPr>
        <p:txBody>
          <a:bodyPr spcFirstLastPara="1" wrap="square" lIns="91425" tIns="91425" rIns="91425" bIns="91425" anchor="ctr" anchorCtr="0">
            <a:noAutofit/>
          </a:bodyPr>
          <a:lstStyle>
            <a:lvl1pPr marL="457200" lvl="0" indent="-317500" rtl="0">
              <a:lnSpc>
                <a:spcPct val="115000"/>
              </a:lnSpc>
              <a:spcBef>
                <a:spcPts val="0"/>
              </a:spcBef>
              <a:spcAft>
                <a:spcPts val="0"/>
              </a:spcAft>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86382079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47"/>
        <p:cNvGrpSpPr/>
        <p:nvPr/>
      </p:nvGrpSpPr>
      <p:grpSpPr>
        <a:xfrm>
          <a:off x="0" y="0"/>
          <a:ext cx="0" cy="0"/>
          <a:chOff x="0" y="0"/>
          <a:chExt cx="0" cy="0"/>
        </a:xfrm>
      </p:grpSpPr>
      <p:sp>
        <p:nvSpPr>
          <p:cNvPr id="148" name="Google Shape;148;p5"/>
          <p:cNvSpPr txBox="1">
            <a:spLocks noGrp="1"/>
          </p:cNvSpPr>
          <p:nvPr>
            <p:ph type="subTitle" idx="1"/>
          </p:nvPr>
        </p:nvSpPr>
        <p:spPr>
          <a:xfrm>
            <a:off x="715000" y="3268988"/>
            <a:ext cx="26640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5"/>
          <p:cNvSpPr txBox="1">
            <a:spLocks noGrp="1"/>
          </p:cNvSpPr>
          <p:nvPr>
            <p:ph type="subTitle" idx="2"/>
          </p:nvPr>
        </p:nvSpPr>
        <p:spPr>
          <a:xfrm>
            <a:off x="5765000" y="3269000"/>
            <a:ext cx="26640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5"/>
          <p:cNvSpPr txBox="1">
            <a:spLocks noGrp="1"/>
          </p:cNvSpPr>
          <p:nvPr>
            <p:ph type="title"/>
          </p:nvPr>
        </p:nvSpPr>
        <p:spPr>
          <a:xfrm>
            <a:off x="941800" y="2697525"/>
            <a:ext cx="22104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51" name="Google Shape;151;p5"/>
          <p:cNvSpPr txBox="1">
            <a:spLocks noGrp="1"/>
          </p:cNvSpPr>
          <p:nvPr>
            <p:ph type="title" idx="3"/>
          </p:nvPr>
        </p:nvSpPr>
        <p:spPr>
          <a:xfrm>
            <a:off x="5991800" y="2697538"/>
            <a:ext cx="22104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52" name="Google Shape;152;p5"/>
          <p:cNvSpPr txBox="1">
            <a:spLocks noGrp="1"/>
          </p:cNvSpPr>
          <p:nvPr>
            <p:ph type="title" idx="4"/>
          </p:nvPr>
        </p:nvSpPr>
        <p:spPr>
          <a:xfrm>
            <a:off x="2109600" y="535000"/>
            <a:ext cx="49248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53" name="Google Shape;153;p5"/>
          <p:cNvSpPr/>
          <p:nvPr/>
        </p:nvSpPr>
        <p:spPr>
          <a:xfrm rot="226" flipH="1">
            <a:off x="5833597" y="3648246"/>
            <a:ext cx="3326836" cy="1527962"/>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grpSp>
        <p:nvGrpSpPr>
          <p:cNvPr id="154" name="Google Shape;154;p5"/>
          <p:cNvGrpSpPr/>
          <p:nvPr/>
        </p:nvGrpSpPr>
        <p:grpSpPr>
          <a:xfrm rot="-587869" flipH="1">
            <a:off x="-253951" y="-359881"/>
            <a:ext cx="3204634" cy="1930795"/>
            <a:chOff x="5980336" y="-444524"/>
            <a:chExt cx="3251872" cy="1959256"/>
          </a:xfrm>
        </p:grpSpPr>
        <p:sp>
          <p:nvSpPr>
            <p:cNvPr id="155" name="Google Shape;155;p5"/>
            <p:cNvSpPr/>
            <p:nvPr/>
          </p:nvSpPr>
          <p:spPr>
            <a:xfrm rot="-5691343">
              <a:off x="6755600" y="-1024423"/>
              <a:ext cx="1701344" cy="3119052"/>
            </a:xfrm>
            <a:custGeom>
              <a:avLst/>
              <a:gdLst/>
              <a:ahLst/>
              <a:cxnLst/>
              <a:rect l="l" t="t" r="r" b="b"/>
              <a:pathLst>
                <a:path w="25523" h="46791" fill="none" extrusionOk="0">
                  <a:moveTo>
                    <a:pt x="6212" y="46791"/>
                  </a:moveTo>
                  <a:cubicBezTo>
                    <a:pt x="6368" y="45434"/>
                    <a:pt x="6577" y="43659"/>
                    <a:pt x="6055" y="42354"/>
                  </a:cubicBezTo>
                  <a:cubicBezTo>
                    <a:pt x="4933" y="39510"/>
                    <a:pt x="1" y="41206"/>
                    <a:pt x="3889" y="43972"/>
                  </a:cubicBezTo>
                  <a:cubicBezTo>
                    <a:pt x="6003" y="45460"/>
                    <a:pt x="8821" y="46739"/>
                    <a:pt x="11248" y="45173"/>
                  </a:cubicBezTo>
                  <a:cubicBezTo>
                    <a:pt x="13231" y="43868"/>
                    <a:pt x="14536" y="41232"/>
                    <a:pt x="14823" y="38936"/>
                  </a:cubicBezTo>
                  <a:cubicBezTo>
                    <a:pt x="15084" y="36639"/>
                    <a:pt x="12135" y="33273"/>
                    <a:pt x="9839" y="35100"/>
                  </a:cubicBezTo>
                  <a:cubicBezTo>
                    <a:pt x="7125" y="37240"/>
                    <a:pt x="11274" y="40554"/>
                    <a:pt x="13597" y="40319"/>
                  </a:cubicBezTo>
                  <a:cubicBezTo>
                    <a:pt x="15476" y="40058"/>
                    <a:pt x="17250" y="39249"/>
                    <a:pt x="18711" y="37996"/>
                  </a:cubicBezTo>
                  <a:cubicBezTo>
                    <a:pt x="22521" y="34787"/>
                    <a:pt x="25522" y="25053"/>
                    <a:pt x="18216" y="24061"/>
                  </a:cubicBezTo>
                  <a:cubicBezTo>
                    <a:pt x="17354" y="23931"/>
                    <a:pt x="15293" y="24113"/>
                    <a:pt x="15136" y="25288"/>
                  </a:cubicBezTo>
                  <a:cubicBezTo>
                    <a:pt x="15032" y="26227"/>
                    <a:pt x="16833" y="27010"/>
                    <a:pt x="17511" y="27036"/>
                  </a:cubicBezTo>
                  <a:cubicBezTo>
                    <a:pt x="18529" y="27062"/>
                    <a:pt x="19625" y="26593"/>
                    <a:pt x="20016" y="25627"/>
                  </a:cubicBezTo>
                  <a:cubicBezTo>
                    <a:pt x="20747" y="23957"/>
                    <a:pt x="19703" y="21269"/>
                    <a:pt x="18659" y="19912"/>
                  </a:cubicBezTo>
                  <a:cubicBezTo>
                    <a:pt x="18111" y="19181"/>
                    <a:pt x="17459" y="18477"/>
                    <a:pt x="16572" y="18190"/>
                  </a:cubicBezTo>
                  <a:cubicBezTo>
                    <a:pt x="15658" y="17903"/>
                    <a:pt x="15189" y="18503"/>
                    <a:pt x="15841" y="19260"/>
                  </a:cubicBezTo>
                  <a:cubicBezTo>
                    <a:pt x="16833" y="20408"/>
                    <a:pt x="18581" y="20408"/>
                    <a:pt x="19573" y="19312"/>
                  </a:cubicBezTo>
                  <a:cubicBezTo>
                    <a:pt x="20382" y="18425"/>
                    <a:pt x="20512" y="16963"/>
                    <a:pt x="20095" y="15867"/>
                  </a:cubicBezTo>
                  <a:cubicBezTo>
                    <a:pt x="19886" y="15293"/>
                    <a:pt x="19025" y="13779"/>
                    <a:pt x="18242" y="13962"/>
                  </a:cubicBezTo>
                  <a:cubicBezTo>
                    <a:pt x="17433" y="14119"/>
                    <a:pt x="17615" y="15084"/>
                    <a:pt x="17981" y="15554"/>
                  </a:cubicBezTo>
                  <a:cubicBezTo>
                    <a:pt x="18503" y="16232"/>
                    <a:pt x="19625" y="16285"/>
                    <a:pt x="20408" y="16311"/>
                  </a:cubicBezTo>
                  <a:cubicBezTo>
                    <a:pt x="24948" y="16415"/>
                    <a:pt x="25209" y="9500"/>
                    <a:pt x="22782" y="7073"/>
                  </a:cubicBezTo>
                  <a:cubicBezTo>
                    <a:pt x="21504" y="5872"/>
                    <a:pt x="20042" y="4907"/>
                    <a:pt x="18424" y="4202"/>
                  </a:cubicBezTo>
                  <a:cubicBezTo>
                    <a:pt x="17381" y="3759"/>
                    <a:pt x="14667" y="3472"/>
                    <a:pt x="14223" y="4907"/>
                  </a:cubicBezTo>
                  <a:cubicBezTo>
                    <a:pt x="13571" y="7047"/>
                    <a:pt x="16806" y="7804"/>
                    <a:pt x="18163" y="7021"/>
                  </a:cubicBezTo>
                  <a:cubicBezTo>
                    <a:pt x="20199" y="5820"/>
                    <a:pt x="20434" y="1828"/>
                    <a:pt x="19259" y="1"/>
                  </a:cubicBezTo>
                </a:path>
              </a:pathLst>
            </a:custGeom>
            <a:solidFill>
              <a:schemeClr val="dk2"/>
            </a:solidFill>
            <a:ln w="19050" cap="rnd" cmpd="sng">
              <a:solidFill>
                <a:srgbClr val="754C24"/>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56" name="Google Shape;156;p5"/>
            <p:cNvSpPr/>
            <p:nvPr/>
          </p:nvSpPr>
          <p:spPr>
            <a:xfrm rot="-5691343">
              <a:off x="8459776" y="145732"/>
              <a:ext cx="161849" cy="104922"/>
            </a:xfrm>
            <a:custGeom>
              <a:avLst/>
              <a:gdLst/>
              <a:ahLst/>
              <a:cxnLst/>
              <a:rect l="l" t="t" r="r" b="b"/>
              <a:pathLst>
                <a:path w="2428" h="1574" extrusionOk="0">
                  <a:moveTo>
                    <a:pt x="0" y="1"/>
                  </a:moveTo>
                  <a:lnTo>
                    <a:pt x="0" y="1"/>
                  </a:lnTo>
                  <a:cubicBezTo>
                    <a:pt x="0" y="1"/>
                    <a:pt x="978" y="1573"/>
                    <a:pt x="2070" y="1573"/>
                  </a:cubicBezTo>
                  <a:cubicBezTo>
                    <a:pt x="2188" y="1573"/>
                    <a:pt x="2308" y="1555"/>
                    <a:pt x="2427" y="1514"/>
                  </a:cubicBezTo>
                  <a:cubicBezTo>
                    <a:pt x="2427" y="1514"/>
                    <a:pt x="2271"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57" name="Google Shape;157;p5"/>
            <p:cNvSpPr/>
            <p:nvPr/>
          </p:nvSpPr>
          <p:spPr>
            <a:xfrm rot="-5691343">
              <a:off x="8102935" y="-175450"/>
              <a:ext cx="123586" cy="182713"/>
            </a:xfrm>
            <a:custGeom>
              <a:avLst/>
              <a:gdLst/>
              <a:ahLst/>
              <a:cxnLst/>
              <a:rect l="l" t="t" r="r" b="b"/>
              <a:pathLst>
                <a:path w="1854" h="2741" extrusionOk="0">
                  <a:moveTo>
                    <a:pt x="392" y="0"/>
                  </a:moveTo>
                  <a:lnTo>
                    <a:pt x="392" y="0"/>
                  </a:lnTo>
                  <a:cubicBezTo>
                    <a:pt x="392" y="1"/>
                    <a:pt x="1" y="2219"/>
                    <a:pt x="1175" y="2740"/>
                  </a:cubicBezTo>
                  <a:cubicBezTo>
                    <a:pt x="1175" y="2740"/>
                    <a:pt x="1853" y="1723"/>
                    <a:pt x="392" y="0"/>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158" name="Google Shape;158;p5"/>
            <p:cNvSpPr/>
            <p:nvPr/>
          </p:nvSpPr>
          <p:spPr>
            <a:xfrm rot="-5691343">
              <a:off x="7782108" y="-124907"/>
              <a:ext cx="161849" cy="104922"/>
            </a:xfrm>
            <a:custGeom>
              <a:avLst/>
              <a:gdLst/>
              <a:ahLst/>
              <a:cxnLst/>
              <a:rect l="l" t="t" r="r" b="b"/>
              <a:pathLst>
                <a:path w="2428" h="1574" extrusionOk="0">
                  <a:moveTo>
                    <a:pt x="0" y="1"/>
                  </a:moveTo>
                  <a:lnTo>
                    <a:pt x="0" y="1"/>
                  </a:lnTo>
                  <a:cubicBezTo>
                    <a:pt x="0" y="1"/>
                    <a:pt x="957" y="1574"/>
                    <a:pt x="2064" y="1574"/>
                  </a:cubicBezTo>
                  <a:cubicBezTo>
                    <a:pt x="2184" y="1574"/>
                    <a:pt x="2305" y="1555"/>
                    <a:pt x="2427" y="1514"/>
                  </a:cubicBezTo>
                  <a:cubicBezTo>
                    <a:pt x="2427" y="1514"/>
                    <a:pt x="2245"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59" name="Google Shape;159;p5"/>
            <p:cNvSpPr/>
            <p:nvPr/>
          </p:nvSpPr>
          <p:spPr>
            <a:xfrm rot="-5691343">
              <a:off x="8898289" y="1084405"/>
              <a:ext cx="121853" cy="89057"/>
            </a:xfrm>
            <a:custGeom>
              <a:avLst/>
              <a:gdLst/>
              <a:ahLst/>
              <a:cxnLst/>
              <a:rect l="l" t="t" r="r" b="b"/>
              <a:pathLst>
                <a:path w="1828" h="1336" extrusionOk="0">
                  <a:moveTo>
                    <a:pt x="0" y="1"/>
                  </a:moveTo>
                  <a:cubicBezTo>
                    <a:pt x="0" y="25"/>
                    <a:pt x="710" y="1335"/>
                    <a:pt x="1598" y="1335"/>
                  </a:cubicBezTo>
                  <a:cubicBezTo>
                    <a:pt x="1673" y="1335"/>
                    <a:pt x="1750" y="1326"/>
                    <a:pt x="1827" y="1306"/>
                  </a:cubicBezTo>
                  <a:cubicBezTo>
                    <a:pt x="1827" y="1306"/>
                    <a:pt x="1749" y="366"/>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0" name="Google Shape;160;p5"/>
            <p:cNvSpPr/>
            <p:nvPr/>
          </p:nvSpPr>
          <p:spPr>
            <a:xfrm rot="-5691343">
              <a:off x="8900035" y="947188"/>
              <a:ext cx="98256" cy="149650"/>
            </a:xfrm>
            <a:custGeom>
              <a:avLst/>
              <a:gdLst/>
              <a:ahLst/>
              <a:cxnLst/>
              <a:rect l="l" t="t" r="r" b="b"/>
              <a:pathLst>
                <a:path w="1474" h="2245" extrusionOk="0">
                  <a:moveTo>
                    <a:pt x="691" y="0"/>
                  </a:moveTo>
                  <a:cubicBezTo>
                    <a:pt x="692" y="1"/>
                    <a:pt x="692" y="1"/>
                    <a:pt x="692" y="2"/>
                  </a:cubicBezTo>
                  <a:lnTo>
                    <a:pt x="692" y="2"/>
                  </a:lnTo>
                  <a:cubicBezTo>
                    <a:pt x="692" y="1"/>
                    <a:pt x="692" y="0"/>
                    <a:pt x="691" y="0"/>
                  </a:cubicBezTo>
                  <a:close/>
                  <a:moveTo>
                    <a:pt x="692" y="2"/>
                  </a:moveTo>
                  <a:lnTo>
                    <a:pt x="692" y="2"/>
                  </a:lnTo>
                  <a:cubicBezTo>
                    <a:pt x="693" y="55"/>
                    <a:pt x="0" y="1654"/>
                    <a:pt x="770" y="2244"/>
                  </a:cubicBezTo>
                  <a:cubicBezTo>
                    <a:pt x="770" y="2244"/>
                    <a:pt x="1474" y="1592"/>
                    <a:pt x="692"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1" name="Google Shape;161;p5"/>
            <p:cNvSpPr/>
            <p:nvPr/>
          </p:nvSpPr>
          <p:spPr>
            <a:xfrm rot="-5691343">
              <a:off x="8580796" y="389261"/>
              <a:ext cx="134052" cy="151383"/>
            </a:xfrm>
            <a:custGeom>
              <a:avLst/>
              <a:gdLst/>
              <a:ahLst/>
              <a:cxnLst/>
              <a:rect l="l" t="t" r="r" b="b"/>
              <a:pathLst>
                <a:path w="2011" h="2271" extrusionOk="0">
                  <a:moveTo>
                    <a:pt x="1" y="0"/>
                  </a:moveTo>
                  <a:cubicBezTo>
                    <a:pt x="1" y="0"/>
                    <a:pt x="471" y="2218"/>
                    <a:pt x="1775" y="2271"/>
                  </a:cubicBezTo>
                  <a:cubicBezTo>
                    <a:pt x="1775" y="2271"/>
                    <a:pt x="2010" y="1096"/>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2" name="Google Shape;162;p5"/>
            <p:cNvSpPr/>
            <p:nvPr/>
          </p:nvSpPr>
          <p:spPr>
            <a:xfrm rot="-5691343">
              <a:off x="7455013" y="70606"/>
              <a:ext cx="121786" cy="74925"/>
            </a:xfrm>
            <a:custGeom>
              <a:avLst/>
              <a:gdLst/>
              <a:ahLst/>
              <a:cxnLst/>
              <a:rect l="l" t="t" r="r" b="b"/>
              <a:pathLst>
                <a:path w="1827" h="1124" extrusionOk="0">
                  <a:moveTo>
                    <a:pt x="0" y="1"/>
                  </a:moveTo>
                  <a:cubicBezTo>
                    <a:pt x="0" y="1"/>
                    <a:pt x="749" y="1123"/>
                    <a:pt x="1540" y="1123"/>
                  </a:cubicBezTo>
                  <a:cubicBezTo>
                    <a:pt x="1636" y="1123"/>
                    <a:pt x="1732" y="1107"/>
                    <a:pt x="1827" y="1071"/>
                  </a:cubicBezTo>
                  <a:cubicBezTo>
                    <a:pt x="1827" y="1071"/>
                    <a:pt x="1670" y="183"/>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3" name="Google Shape;163;p5"/>
            <p:cNvSpPr/>
            <p:nvPr/>
          </p:nvSpPr>
          <p:spPr>
            <a:xfrm rot="-5691343">
              <a:off x="6408744" y="334293"/>
              <a:ext cx="121853" cy="74458"/>
            </a:xfrm>
            <a:custGeom>
              <a:avLst/>
              <a:gdLst/>
              <a:ahLst/>
              <a:cxnLst/>
              <a:rect l="l" t="t" r="r" b="b"/>
              <a:pathLst>
                <a:path w="1828" h="1117" extrusionOk="0">
                  <a:moveTo>
                    <a:pt x="1" y="0"/>
                  </a:moveTo>
                  <a:cubicBezTo>
                    <a:pt x="1" y="0"/>
                    <a:pt x="759" y="1116"/>
                    <a:pt x="1556" y="1116"/>
                  </a:cubicBezTo>
                  <a:cubicBezTo>
                    <a:pt x="1646" y="1116"/>
                    <a:pt x="1737" y="1102"/>
                    <a:pt x="1827" y="1070"/>
                  </a:cubicBezTo>
                  <a:cubicBezTo>
                    <a:pt x="1827" y="1070"/>
                    <a:pt x="1671" y="183"/>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4" name="Google Shape;164;p5"/>
            <p:cNvSpPr/>
            <p:nvPr/>
          </p:nvSpPr>
          <p:spPr>
            <a:xfrm rot="-5691343">
              <a:off x="6920951" y="40475"/>
              <a:ext cx="93990" cy="140984"/>
            </a:xfrm>
            <a:custGeom>
              <a:avLst/>
              <a:gdLst/>
              <a:ahLst/>
              <a:cxnLst/>
              <a:rect l="l" t="t" r="r" b="b"/>
              <a:pathLst>
                <a:path w="1410" h="2115" extrusionOk="0">
                  <a:moveTo>
                    <a:pt x="627" y="1"/>
                  </a:moveTo>
                  <a:cubicBezTo>
                    <a:pt x="627" y="27"/>
                    <a:pt x="0" y="1541"/>
                    <a:pt x="757" y="2115"/>
                  </a:cubicBezTo>
                  <a:cubicBezTo>
                    <a:pt x="757" y="2115"/>
                    <a:pt x="1409" y="1488"/>
                    <a:pt x="62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5" name="Google Shape;165;p5"/>
            <p:cNvSpPr/>
            <p:nvPr/>
          </p:nvSpPr>
          <p:spPr>
            <a:xfrm rot="-5691343">
              <a:off x="7530217" y="224343"/>
              <a:ext cx="130519" cy="59460"/>
            </a:xfrm>
            <a:custGeom>
              <a:avLst/>
              <a:gdLst/>
              <a:ahLst/>
              <a:cxnLst/>
              <a:rect l="l" t="t" r="r" b="b"/>
              <a:pathLst>
                <a:path w="1958" h="892" extrusionOk="0">
                  <a:moveTo>
                    <a:pt x="151" y="1"/>
                  </a:moveTo>
                  <a:cubicBezTo>
                    <a:pt x="102" y="1"/>
                    <a:pt x="52" y="1"/>
                    <a:pt x="0" y="3"/>
                  </a:cubicBezTo>
                  <a:cubicBezTo>
                    <a:pt x="0" y="3"/>
                    <a:pt x="796" y="891"/>
                    <a:pt x="1546" y="891"/>
                  </a:cubicBezTo>
                  <a:cubicBezTo>
                    <a:pt x="1687" y="891"/>
                    <a:pt x="1826" y="860"/>
                    <a:pt x="1958" y="786"/>
                  </a:cubicBezTo>
                  <a:cubicBezTo>
                    <a:pt x="1958" y="786"/>
                    <a:pt x="1712" y="1"/>
                    <a:pt x="15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6" name="Google Shape;166;p5"/>
            <p:cNvSpPr/>
            <p:nvPr/>
          </p:nvSpPr>
          <p:spPr>
            <a:xfrm rot="-5691343">
              <a:off x="7398467" y="-6881"/>
              <a:ext cx="90523" cy="133985"/>
            </a:xfrm>
            <a:custGeom>
              <a:avLst/>
              <a:gdLst/>
              <a:ahLst/>
              <a:cxnLst/>
              <a:rect l="l" t="t" r="r" b="b"/>
              <a:pathLst>
                <a:path w="1358" h="2010" extrusionOk="0">
                  <a:moveTo>
                    <a:pt x="1175" y="0"/>
                  </a:moveTo>
                  <a:lnTo>
                    <a:pt x="1175" y="0"/>
                  </a:lnTo>
                  <a:cubicBezTo>
                    <a:pt x="1175" y="1"/>
                    <a:pt x="1" y="1201"/>
                    <a:pt x="523" y="2010"/>
                  </a:cubicBezTo>
                  <a:cubicBezTo>
                    <a:pt x="523" y="2010"/>
                    <a:pt x="1358" y="1671"/>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7" name="Google Shape;167;p5"/>
            <p:cNvSpPr/>
            <p:nvPr/>
          </p:nvSpPr>
          <p:spPr>
            <a:xfrm rot="-5691343">
              <a:off x="6055189" y="107233"/>
              <a:ext cx="90523" cy="133985"/>
            </a:xfrm>
            <a:custGeom>
              <a:avLst/>
              <a:gdLst/>
              <a:ahLst/>
              <a:cxnLst/>
              <a:rect l="l" t="t" r="r" b="b"/>
              <a:pathLst>
                <a:path w="1358" h="2010" extrusionOk="0">
                  <a:moveTo>
                    <a:pt x="1175" y="0"/>
                  </a:moveTo>
                  <a:lnTo>
                    <a:pt x="1175" y="0"/>
                  </a:lnTo>
                  <a:cubicBezTo>
                    <a:pt x="1175" y="0"/>
                    <a:pt x="1" y="1201"/>
                    <a:pt x="523" y="2009"/>
                  </a:cubicBezTo>
                  <a:cubicBezTo>
                    <a:pt x="523" y="2009"/>
                    <a:pt x="1358" y="1670"/>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8" name="Google Shape;168;p5"/>
            <p:cNvSpPr/>
            <p:nvPr/>
          </p:nvSpPr>
          <p:spPr>
            <a:xfrm rot="-5691343">
              <a:off x="7191905" y="119823"/>
              <a:ext cx="88723" cy="133985"/>
            </a:xfrm>
            <a:custGeom>
              <a:avLst/>
              <a:gdLst/>
              <a:ahLst/>
              <a:cxnLst/>
              <a:rect l="l" t="t" r="r" b="b"/>
              <a:pathLst>
                <a:path w="1331" h="2010" extrusionOk="0">
                  <a:moveTo>
                    <a:pt x="1174" y="0"/>
                  </a:moveTo>
                  <a:lnTo>
                    <a:pt x="1174" y="0"/>
                  </a:lnTo>
                  <a:cubicBezTo>
                    <a:pt x="1174" y="1"/>
                    <a:pt x="0" y="1201"/>
                    <a:pt x="496" y="2010"/>
                  </a:cubicBezTo>
                  <a:cubicBezTo>
                    <a:pt x="496" y="2010"/>
                    <a:pt x="1331" y="1671"/>
                    <a:pt x="117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69" name="Google Shape;169;p5"/>
            <p:cNvSpPr/>
            <p:nvPr/>
          </p:nvSpPr>
          <p:spPr>
            <a:xfrm rot="-5691343">
              <a:off x="6505769" y="351091"/>
              <a:ext cx="104455" cy="102722"/>
            </a:xfrm>
            <a:custGeom>
              <a:avLst/>
              <a:gdLst/>
              <a:ahLst/>
              <a:cxnLst/>
              <a:rect l="l" t="t" r="r" b="b"/>
              <a:pathLst>
                <a:path w="1567" h="1541" extrusionOk="0">
                  <a:moveTo>
                    <a:pt x="1452" y="1"/>
                  </a:moveTo>
                  <a:cubicBezTo>
                    <a:pt x="1354" y="1"/>
                    <a:pt x="540" y="47"/>
                    <a:pt x="1" y="1541"/>
                  </a:cubicBezTo>
                  <a:cubicBezTo>
                    <a:pt x="1" y="1541"/>
                    <a:pt x="1567" y="967"/>
                    <a:pt x="1462" y="1"/>
                  </a:cubicBezTo>
                  <a:cubicBezTo>
                    <a:pt x="1462" y="1"/>
                    <a:pt x="1459" y="1"/>
                    <a:pt x="14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70" name="Google Shape;170;p5"/>
            <p:cNvSpPr/>
            <p:nvPr/>
          </p:nvSpPr>
          <p:spPr>
            <a:xfrm rot="-5691343">
              <a:off x="6287298" y="3690"/>
              <a:ext cx="90523" cy="133985"/>
            </a:xfrm>
            <a:custGeom>
              <a:avLst/>
              <a:gdLst/>
              <a:ahLst/>
              <a:cxnLst/>
              <a:rect l="l" t="t" r="r" b="b"/>
              <a:pathLst>
                <a:path w="1358" h="2010" extrusionOk="0">
                  <a:moveTo>
                    <a:pt x="262" y="0"/>
                  </a:moveTo>
                  <a:cubicBezTo>
                    <a:pt x="261" y="0"/>
                    <a:pt x="1" y="1644"/>
                    <a:pt x="888" y="2010"/>
                  </a:cubicBezTo>
                  <a:cubicBezTo>
                    <a:pt x="888" y="2010"/>
                    <a:pt x="1358" y="1253"/>
                    <a:pt x="2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71" name="Google Shape;171;p5"/>
            <p:cNvSpPr/>
            <p:nvPr/>
          </p:nvSpPr>
          <p:spPr>
            <a:xfrm rot="-5691343">
              <a:off x="6373992" y="64095"/>
              <a:ext cx="135785" cy="50461"/>
            </a:xfrm>
            <a:custGeom>
              <a:avLst/>
              <a:gdLst/>
              <a:ahLst/>
              <a:cxnLst/>
              <a:rect l="l" t="t" r="r" b="b"/>
              <a:pathLst>
                <a:path w="2037" h="757" extrusionOk="0">
                  <a:moveTo>
                    <a:pt x="1558" y="0"/>
                  </a:moveTo>
                  <a:cubicBezTo>
                    <a:pt x="1213" y="0"/>
                    <a:pt x="686" y="137"/>
                    <a:pt x="1" y="712"/>
                  </a:cubicBezTo>
                  <a:cubicBezTo>
                    <a:pt x="1" y="712"/>
                    <a:pt x="255" y="756"/>
                    <a:pt x="586" y="756"/>
                  </a:cubicBezTo>
                  <a:cubicBezTo>
                    <a:pt x="1099" y="756"/>
                    <a:pt x="1799" y="651"/>
                    <a:pt x="2036" y="112"/>
                  </a:cubicBezTo>
                  <a:cubicBezTo>
                    <a:pt x="2036" y="112"/>
                    <a:pt x="1871" y="0"/>
                    <a:pt x="155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72" name="Google Shape;172;p5"/>
            <p:cNvSpPr/>
            <p:nvPr/>
          </p:nvSpPr>
          <p:spPr>
            <a:xfrm rot="-5691343">
              <a:off x="7638351" y="-212155"/>
              <a:ext cx="128786" cy="189712"/>
            </a:xfrm>
            <a:custGeom>
              <a:avLst/>
              <a:gdLst/>
              <a:ahLst/>
              <a:cxnLst/>
              <a:rect l="l" t="t" r="r" b="b"/>
              <a:pathLst>
                <a:path w="1932" h="2846" extrusionOk="0">
                  <a:moveTo>
                    <a:pt x="1175" y="1"/>
                  </a:moveTo>
                  <a:cubicBezTo>
                    <a:pt x="1175" y="1"/>
                    <a:pt x="0" y="1958"/>
                    <a:pt x="940" y="2845"/>
                  </a:cubicBezTo>
                  <a:cubicBezTo>
                    <a:pt x="940" y="2845"/>
                    <a:pt x="1932" y="2141"/>
                    <a:pt x="1175" y="1"/>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173" name="Google Shape;173;p5"/>
            <p:cNvSpPr/>
            <p:nvPr/>
          </p:nvSpPr>
          <p:spPr>
            <a:xfrm rot="-5691343">
              <a:off x="8635508" y="586496"/>
              <a:ext cx="189712" cy="60593"/>
            </a:xfrm>
            <a:custGeom>
              <a:avLst/>
              <a:gdLst/>
              <a:ahLst/>
              <a:cxnLst/>
              <a:rect l="l" t="t" r="r" b="b"/>
              <a:pathLst>
                <a:path w="2846" h="909" extrusionOk="0">
                  <a:moveTo>
                    <a:pt x="1965" y="0"/>
                  </a:moveTo>
                  <a:cubicBezTo>
                    <a:pt x="1036" y="0"/>
                    <a:pt x="1" y="705"/>
                    <a:pt x="1" y="705"/>
                  </a:cubicBezTo>
                  <a:cubicBezTo>
                    <a:pt x="516" y="852"/>
                    <a:pt x="947" y="909"/>
                    <a:pt x="1304" y="909"/>
                  </a:cubicBezTo>
                  <a:cubicBezTo>
                    <a:pt x="2464" y="909"/>
                    <a:pt x="2845" y="314"/>
                    <a:pt x="2845" y="314"/>
                  </a:cubicBezTo>
                  <a:cubicBezTo>
                    <a:pt x="2596" y="85"/>
                    <a:pt x="2287" y="0"/>
                    <a:pt x="1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74" name="Google Shape;174;p5"/>
            <p:cNvSpPr/>
            <p:nvPr/>
          </p:nvSpPr>
          <p:spPr>
            <a:xfrm rot="-5691343">
              <a:off x="8748418" y="723614"/>
              <a:ext cx="135785" cy="367092"/>
            </a:xfrm>
            <a:custGeom>
              <a:avLst/>
              <a:gdLst/>
              <a:ahLst/>
              <a:cxnLst/>
              <a:rect l="l" t="t" r="r" b="b"/>
              <a:pathLst>
                <a:path w="2037" h="5507" fill="none" extrusionOk="0">
                  <a:moveTo>
                    <a:pt x="1723" y="5507"/>
                  </a:moveTo>
                  <a:cubicBezTo>
                    <a:pt x="1723" y="5507"/>
                    <a:pt x="2036" y="2427"/>
                    <a:pt x="1" y="0"/>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75" name="Google Shape;175;p5"/>
            <p:cNvSpPr/>
            <p:nvPr/>
          </p:nvSpPr>
          <p:spPr>
            <a:xfrm rot="-5691343">
              <a:off x="8516314" y="923634"/>
              <a:ext cx="220975" cy="189512"/>
            </a:xfrm>
            <a:custGeom>
              <a:avLst/>
              <a:gdLst/>
              <a:ahLst/>
              <a:cxnLst/>
              <a:rect l="l" t="t" r="r" b="b"/>
              <a:pathLst>
                <a:path w="3315" h="2843" extrusionOk="0">
                  <a:moveTo>
                    <a:pt x="1877" y="1"/>
                  </a:moveTo>
                  <a:cubicBezTo>
                    <a:pt x="1528" y="1"/>
                    <a:pt x="1174" y="130"/>
                    <a:pt x="888" y="416"/>
                  </a:cubicBezTo>
                  <a:cubicBezTo>
                    <a:pt x="0" y="1329"/>
                    <a:pt x="627" y="2843"/>
                    <a:pt x="1905" y="2843"/>
                  </a:cubicBezTo>
                  <a:cubicBezTo>
                    <a:pt x="2688"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6" name="Google Shape;176;p5"/>
            <p:cNvSpPr/>
            <p:nvPr/>
          </p:nvSpPr>
          <p:spPr>
            <a:xfrm rot="-5691343">
              <a:off x="8636914" y="972536"/>
              <a:ext cx="147917" cy="49461"/>
            </a:xfrm>
            <a:custGeom>
              <a:avLst/>
              <a:gdLst/>
              <a:ahLst/>
              <a:cxnLst/>
              <a:rect l="l" t="t" r="r" b="b"/>
              <a:pathLst>
                <a:path w="2219" h="742" extrusionOk="0">
                  <a:moveTo>
                    <a:pt x="965" y="0"/>
                  </a:moveTo>
                  <a:cubicBezTo>
                    <a:pt x="697" y="0"/>
                    <a:pt x="378" y="40"/>
                    <a:pt x="0" y="143"/>
                  </a:cubicBezTo>
                  <a:cubicBezTo>
                    <a:pt x="0" y="163"/>
                    <a:pt x="824" y="742"/>
                    <a:pt x="1555" y="742"/>
                  </a:cubicBezTo>
                  <a:cubicBezTo>
                    <a:pt x="1797" y="742"/>
                    <a:pt x="2030" y="678"/>
                    <a:pt x="2218" y="509"/>
                  </a:cubicBezTo>
                  <a:cubicBezTo>
                    <a:pt x="2218" y="509"/>
                    <a:pt x="1916" y="0"/>
                    <a:pt x="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77" name="Google Shape;177;p5"/>
            <p:cNvSpPr/>
            <p:nvPr/>
          </p:nvSpPr>
          <p:spPr>
            <a:xfrm rot="-5691343">
              <a:off x="8608551" y="853696"/>
              <a:ext cx="97456" cy="144451"/>
            </a:xfrm>
            <a:custGeom>
              <a:avLst/>
              <a:gdLst/>
              <a:ahLst/>
              <a:cxnLst/>
              <a:rect l="l" t="t" r="r" b="b"/>
              <a:pathLst>
                <a:path w="1462" h="2167" extrusionOk="0">
                  <a:moveTo>
                    <a:pt x="1175" y="1"/>
                  </a:moveTo>
                  <a:cubicBezTo>
                    <a:pt x="1175" y="1"/>
                    <a:pt x="1" y="1332"/>
                    <a:pt x="601" y="2167"/>
                  </a:cubicBezTo>
                  <a:cubicBezTo>
                    <a:pt x="601" y="2167"/>
                    <a:pt x="1462" y="1749"/>
                    <a:pt x="117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78" name="Google Shape;178;p5"/>
            <p:cNvSpPr/>
            <p:nvPr/>
          </p:nvSpPr>
          <p:spPr>
            <a:xfrm rot="-5691343">
              <a:off x="7081497" y="201562"/>
              <a:ext cx="217509" cy="222775"/>
            </a:xfrm>
            <a:custGeom>
              <a:avLst/>
              <a:gdLst/>
              <a:ahLst/>
              <a:cxnLst/>
              <a:rect l="l" t="t" r="r" b="b"/>
              <a:pathLst>
                <a:path w="3263" h="3342" fill="none" extrusionOk="0">
                  <a:moveTo>
                    <a:pt x="3263" y="3341"/>
                  </a:moveTo>
                  <a:cubicBezTo>
                    <a:pt x="2610" y="1880"/>
                    <a:pt x="1462" y="679"/>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79" name="Google Shape;179;p5"/>
            <p:cNvSpPr/>
            <p:nvPr/>
          </p:nvSpPr>
          <p:spPr>
            <a:xfrm rot="-5691343">
              <a:off x="6996349" y="369629"/>
              <a:ext cx="176580" cy="153316"/>
            </a:xfrm>
            <a:custGeom>
              <a:avLst/>
              <a:gdLst/>
              <a:ahLst/>
              <a:cxnLst/>
              <a:rect l="l" t="t" r="r" b="b"/>
              <a:pathLst>
                <a:path w="2649" h="2300" extrusionOk="0">
                  <a:moveTo>
                    <a:pt x="1365" y="1"/>
                  </a:moveTo>
                  <a:cubicBezTo>
                    <a:pt x="905" y="1"/>
                    <a:pt x="442" y="277"/>
                    <a:pt x="274" y="810"/>
                  </a:cubicBezTo>
                  <a:cubicBezTo>
                    <a:pt x="1" y="1589"/>
                    <a:pt x="626" y="2299"/>
                    <a:pt x="1344" y="2299"/>
                  </a:cubicBezTo>
                  <a:cubicBezTo>
                    <a:pt x="1516" y="2299"/>
                    <a:pt x="1694" y="2258"/>
                    <a:pt x="1866" y="2167"/>
                  </a:cubicBezTo>
                  <a:cubicBezTo>
                    <a:pt x="2440" y="1880"/>
                    <a:pt x="2649" y="1202"/>
                    <a:pt x="2362" y="628"/>
                  </a:cubicBezTo>
                  <a:cubicBezTo>
                    <a:pt x="2157" y="205"/>
                    <a:pt x="1762" y="1"/>
                    <a:pt x="136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 name="Google Shape;180;p5"/>
            <p:cNvSpPr/>
            <p:nvPr/>
          </p:nvSpPr>
          <p:spPr>
            <a:xfrm rot="-5691343">
              <a:off x="7082285" y="388470"/>
              <a:ext cx="114854" cy="44328"/>
            </a:xfrm>
            <a:custGeom>
              <a:avLst/>
              <a:gdLst/>
              <a:ahLst/>
              <a:cxnLst/>
              <a:rect l="l" t="t" r="r" b="b"/>
              <a:pathLst>
                <a:path w="1723" h="665" extrusionOk="0">
                  <a:moveTo>
                    <a:pt x="1325" y="0"/>
                  </a:moveTo>
                  <a:cubicBezTo>
                    <a:pt x="1028" y="0"/>
                    <a:pt x="574" y="120"/>
                    <a:pt x="0" y="638"/>
                  </a:cubicBezTo>
                  <a:cubicBezTo>
                    <a:pt x="0" y="638"/>
                    <a:pt x="182" y="664"/>
                    <a:pt x="429" y="664"/>
                  </a:cubicBezTo>
                  <a:cubicBezTo>
                    <a:pt x="876" y="664"/>
                    <a:pt x="1538" y="578"/>
                    <a:pt x="1723" y="90"/>
                  </a:cubicBezTo>
                  <a:cubicBezTo>
                    <a:pt x="1723" y="90"/>
                    <a:pt x="1582" y="0"/>
                    <a:pt x="132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81" name="Google Shape;181;p5"/>
            <p:cNvSpPr/>
            <p:nvPr/>
          </p:nvSpPr>
          <p:spPr>
            <a:xfrm rot="-5691343">
              <a:off x="7033522" y="309058"/>
              <a:ext cx="80058" cy="116587"/>
            </a:xfrm>
            <a:custGeom>
              <a:avLst/>
              <a:gdLst/>
              <a:ahLst/>
              <a:cxnLst/>
              <a:rect l="l" t="t" r="r" b="b"/>
              <a:pathLst>
                <a:path w="1201" h="1749" extrusionOk="0">
                  <a:moveTo>
                    <a:pt x="365" y="0"/>
                  </a:moveTo>
                  <a:cubicBezTo>
                    <a:pt x="365" y="0"/>
                    <a:pt x="0" y="1383"/>
                    <a:pt x="731" y="1749"/>
                  </a:cubicBezTo>
                  <a:cubicBezTo>
                    <a:pt x="731" y="1749"/>
                    <a:pt x="1201" y="1148"/>
                    <a:pt x="3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82" name="Google Shape;182;p5"/>
            <p:cNvSpPr/>
            <p:nvPr/>
          </p:nvSpPr>
          <p:spPr>
            <a:xfrm rot="-5691343">
              <a:off x="6109446" y="247455"/>
              <a:ext cx="238373" cy="200111"/>
            </a:xfrm>
            <a:custGeom>
              <a:avLst/>
              <a:gdLst/>
              <a:ahLst/>
              <a:cxnLst/>
              <a:rect l="l" t="t" r="r" b="b"/>
              <a:pathLst>
                <a:path w="3576" h="3002" fill="none" extrusionOk="0">
                  <a:moveTo>
                    <a:pt x="3576" y="3002"/>
                  </a:moveTo>
                  <a:cubicBezTo>
                    <a:pt x="2793" y="1592"/>
                    <a:pt x="1514" y="522"/>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83" name="Google Shape;183;p5"/>
            <p:cNvSpPr/>
            <p:nvPr/>
          </p:nvSpPr>
          <p:spPr>
            <a:xfrm rot="-5691343">
              <a:off x="6049851" y="411618"/>
              <a:ext cx="172247" cy="152850"/>
            </a:xfrm>
            <a:custGeom>
              <a:avLst/>
              <a:gdLst/>
              <a:ahLst/>
              <a:cxnLst/>
              <a:rect l="l" t="t" r="r" b="b"/>
              <a:pathLst>
                <a:path w="2584" h="2293" extrusionOk="0">
                  <a:moveTo>
                    <a:pt x="1290" y="1"/>
                  </a:moveTo>
                  <a:cubicBezTo>
                    <a:pt x="794" y="1"/>
                    <a:pt x="304" y="321"/>
                    <a:pt x="183" y="896"/>
                  </a:cubicBezTo>
                  <a:cubicBezTo>
                    <a:pt x="1" y="1665"/>
                    <a:pt x="619" y="2293"/>
                    <a:pt x="1307" y="2293"/>
                  </a:cubicBezTo>
                  <a:cubicBezTo>
                    <a:pt x="1506" y="2293"/>
                    <a:pt x="1712" y="2240"/>
                    <a:pt x="1905" y="2123"/>
                  </a:cubicBezTo>
                  <a:cubicBezTo>
                    <a:pt x="2427" y="1758"/>
                    <a:pt x="2584" y="1053"/>
                    <a:pt x="2245" y="531"/>
                  </a:cubicBezTo>
                  <a:cubicBezTo>
                    <a:pt x="2014" y="169"/>
                    <a:pt x="1650" y="1"/>
                    <a:pt x="129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4" name="Google Shape;184;p5"/>
            <p:cNvSpPr/>
            <p:nvPr/>
          </p:nvSpPr>
          <p:spPr>
            <a:xfrm rot="-5691343">
              <a:off x="6132968" y="422822"/>
              <a:ext cx="109654" cy="51861"/>
            </a:xfrm>
            <a:custGeom>
              <a:avLst/>
              <a:gdLst/>
              <a:ahLst/>
              <a:cxnLst/>
              <a:rect l="l" t="t" r="r" b="b"/>
              <a:pathLst>
                <a:path w="1645" h="778" extrusionOk="0">
                  <a:moveTo>
                    <a:pt x="1379" y="1"/>
                  </a:moveTo>
                  <a:cubicBezTo>
                    <a:pt x="1096" y="1"/>
                    <a:pt x="604" y="123"/>
                    <a:pt x="1" y="776"/>
                  </a:cubicBezTo>
                  <a:cubicBezTo>
                    <a:pt x="1" y="776"/>
                    <a:pt x="38" y="778"/>
                    <a:pt x="101" y="778"/>
                  </a:cubicBezTo>
                  <a:cubicBezTo>
                    <a:pt x="427" y="778"/>
                    <a:pt x="1448" y="723"/>
                    <a:pt x="1645" y="45"/>
                  </a:cubicBezTo>
                  <a:cubicBezTo>
                    <a:pt x="1645" y="45"/>
                    <a:pt x="1550" y="1"/>
                    <a:pt x="13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85" name="Google Shape;185;p5"/>
            <p:cNvSpPr/>
            <p:nvPr/>
          </p:nvSpPr>
          <p:spPr>
            <a:xfrm rot="-5691343">
              <a:off x="6079011" y="351418"/>
              <a:ext cx="77458" cy="114854"/>
            </a:xfrm>
            <a:custGeom>
              <a:avLst/>
              <a:gdLst/>
              <a:ahLst/>
              <a:cxnLst/>
              <a:rect l="l" t="t" r="r" b="b"/>
              <a:pathLst>
                <a:path w="1162" h="1723" extrusionOk="0">
                  <a:moveTo>
                    <a:pt x="196" y="0"/>
                  </a:moveTo>
                  <a:lnTo>
                    <a:pt x="196" y="0"/>
                  </a:lnTo>
                  <a:cubicBezTo>
                    <a:pt x="196" y="1"/>
                    <a:pt x="197" y="1"/>
                    <a:pt x="197" y="2"/>
                  </a:cubicBezTo>
                  <a:lnTo>
                    <a:pt x="197" y="2"/>
                  </a:lnTo>
                  <a:cubicBezTo>
                    <a:pt x="197" y="1"/>
                    <a:pt x="197" y="0"/>
                    <a:pt x="196" y="0"/>
                  </a:cubicBezTo>
                  <a:close/>
                  <a:moveTo>
                    <a:pt x="197" y="2"/>
                  </a:moveTo>
                  <a:cubicBezTo>
                    <a:pt x="214" y="49"/>
                    <a:pt x="0" y="1415"/>
                    <a:pt x="744" y="1723"/>
                  </a:cubicBezTo>
                  <a:cubicBezTo>
                    <a:pt x="744" y="1723"/>
                    <a:pt x="1161" y="1071"/>
                    <a:pt x="197"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86" name="Google Shape;186;p5"/>
            <p:cNvSpPr/>
            <p:nvPr/>
          </p:nvSpPr>
          <p:spPr>
            <a:xfrm rot="-5691343">
              <a:off x="7673874" y="230804"/>
              <a:ext cx="309699" cy="50528"/>
            </a:xfrm>
            <a:custGeom>
              <a:avLst/>
              <a:gdLst/>
              <a:ahLst/>
              <a:cxnLst/>
              <a:rect l="l" t="t" r="r" b="b"/>
              <a:pathLst>
                <a:path w="4646" h="758" fill="none" extrusionOk="0">
                  <a:moveTo>
                    <a:pt x="4645" y="1"/>
                  </a:moveTo>
                  <a:cubicBezTo>
                    <a:pt x="3184" y="653"/>
                    <a:pt x="1514" y="758"/>
                    <a:pt x="0" y="288"/>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87" name="Google Shape;187;p5"/>
            <p:cNvSpPr/>
            <p:nvPr/>
          </p:nvSpPr>
          <p:spPr>
            <a:xfrm rot="-5691343">
              <a:off x="7743618" y="351547"/>
              <a:ext cx="180313" cy="153183"/>
            </a:xfrm>
            <a:custGeom>
              <a:avLst/>
              <a:gdLst/>
              <a:ahLst/>
              <a:cxnLst/>
              <a:rect l="l" t="t" r="r" b="b"/>
              <a:pathLst>
                <a:path w="2705" h="2298" extrusionOk="0">
                  <a:moveTo>
                    <a:pt x="1396" y="0"/>
                  </a:moveTo>
                  <a:cubicBezTo>
                    <a:pt x="978" y="0"/>
                    <a:pt x="559" y="222"/>
                    <a:pt x="356" y="679"/>
                  </a:cubicBezTo>
                  <a:cubicBezTo>
                    <a:pt x="0" y="1479"/>
                    <a:pt x="629" y="2298"/>
                    <a:pt x="1403" y="2298"/>
                  </a:cubicBezTo>
                  <a:cubicBezTo>
                    <a:pt x="1538" y="2298"/>
                    <a:pt x="1678" y="2273"/>
                    <a:pt x="1817" y="2219"/>
                  </a:cubicBezTo>
                  <a:cubicBezTo>
                    <a:pt x="2391" y="1984"/>
                    <a:pt x="2704" y="1331"/>
                    <a:pt x="2470" y="731"/>
                  </a:cubicBezTo>
                  <a:cubicBezTo>
                    <a:pt x="2282" y="249"/>
                    <a:pt x="1839" y="0"/>
                    <a:pt x="139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8" name="Google Shape;188;p5"/>
            <p:cNvSpPr/>
            <p:nvPr/>
          </p:nvSpPr>
          <p:spPr>
            <a:xfrm rot="-5691343">
              <a:off x="7761440" y="303929"/>
              <a:ext cx="80058" cy="104455"/>
            </a:xfrm>
            <a:custGeom>
              <a:avLst/>
              <a:gdLst/>
              <a:ahLst/>
              <a:cxnLst/>
              <a:rect l="l" t="t" r="r" b="b"/>
              <a:pathLst>
                <a:path w="1201" h="1567" extrusionOk="0">
                  <a:moveTo>
                    <a:pt x="0" y="0"/>
                  </a:moveTo>
                  <a:lnTo>
                    <a:pt x="0" y="0"/>
                  </a:lnTo>
                  <a:cubicBezTo>
                    <a:pt x="157" y="1436"/>
                    <a:pt x="914" y="1566"/>
                    <a:pt x="914" y="1566"/>
                  </a:cubicBezTo>
                  <a:cubicBezTo>
                    <a:pt x="1201" y="810"/>
                    <a:pt x="0" y="1"/>
                    <a:pt x="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89" name="Google Shape;189;p5"/>
            <p:cNvSpPr/>
            <p:nvPr/>
          </p:nvSpPr>
          <p:spPr>
            <a:xfrm rot="-5691343">
              <a:off x="7832403" y="332124"/>
              <a:ext cx="97522" cy="72925"/>
            </a:xfrm>
            <a:custGeom>
              <a:avLst/>
              <a:gdLst/>
              <a:ahLst/>
              <a:cxnLst/>
              <a:rect l="l" t="t" r="r" b="b"/>
              <a:pathLst>
                <a:path w="1463" h="1094" extrusionOk="0">
                  <a:moveTo>
                    <a:pt x="1287" y="1"/>
                  </a:moveTo>
                  <a:cubicBezTo>
                    <a:pt x="581" y="1"/>
                    <a:pt x="1" y="1094"/>
                    <a:pt x="1" y="1094"/>
                  </a:cubicBezTo>
                  <a:cubicBezTo>
                    <a:pt x="1410" y="781"/>
                    <a:pt x="1462" y="24"/>
                    <a:pt x="1462" y="24"/>
                  </a:cubicBezTo>
                  <a:cubicBezTo>
                    <a:pt x="1403" y="8"/>
                    <a:pt x="1345" y="1"/>
                    <a:pt x="128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90" name="Google Shape;190;p5"/>
            <p:cNvSpPr/>
            <p:nvPr/>
          </p:nvSpPr>
          <p:spPr>
            <a:xfrm rot="-5691343">
              <a:off x="8127111" y="500858"/>
              <a:ext cx="328830" cy="233174"/>
            </a:xfrm>
            <a:custGeom>
              <a:avLst/>
              <a:gdLst/>
              <a:ahLst/>
              <a:cxnLst/>
              <a:rect l="l" t="t" r="r" b="b"/>
              <a:pathLst>
                <a:path w="4933" h="3498" fill="none" extrusionOk="0">
                  <a:moveTo>
                    <a:pt x="4933" y="3497"/>
                  </a:moveTo>
                  <a:cubicBezTo>
                    <a:pt x="4933" y="3497"/>
                    <a:pt x="3054" y="888"/>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91" name="Google Shape;191;p5"/>
            <p:cNvSpPr/>
            <p:nvPr/>
          </p:nvSpPr>
          <p:spPr>
            <a:xfrm rot="-5691343">
              <a:off x="8061785" y="710839"/>
              <a:ext cx="220975" cy="189512"/>
            </a:xfrm>
            <a:custGeom>
              <a:avLst/>
              <a:gdLst/>
              <a:ahLst/>
              <a:cxnLst/>
              <a:rect l="l" t="t" r="r" b="b"/>
              <a:pathLst>
                <a:path w="3315" h="2843" extrusionOk="0">
                  <a:moveTo>
                    <a:pt x="1877" y="1"/>
                  </a:moveTo>
                  <a:cubicBezTo>
                    <a:pt x="1528" y="1"/>
                    <a:pt x="1174" y="130"/>
                    <a:pt x="887" y="416"/>
                  </a:cubicBezTo>
                  <a:cubicBezTo>
                    <a:pt x="0" y="1329"/>
                    <a:pt x="626" y="2843"/>
                    <a:pt x="1879" y="2843"/>
                  </a:cubicBezTo>
                  <a:cubicBezTo>
                    <a:pt x="2662"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92" name="Google Shape;192;p5"/>
            <p:cNvSpPr/>
            <p:nvPr/>
          </p:nvSpPr>
          <p:spPr>
            <a:xfrm rot="-5691343">
              <a:off x="8106495" y="621112"/>
              <a:ext cx="104388" cy="153116"/>
            </a:xfrm>
            <a:custGeom>
              <a:avLst/>
              <a:gdLst/>
              <a:ahLst/>
              <a:cxnLst/>
              <a:rect l="l" t="t" r="r" b="b"/>
              <a:pathLst>
                <a:path w="1566" h="2297" extrusionOk="0">
                  <a:moveTo>
                    <a:pt x="496" y="0"/>
                  </a:moveTo>
                  <a:cubicBezTo>
                    <a:pt x="496" y="0"/>
                    <a:pt x="0" y="1775"/>
                    <a:pt x="914" y="2297"/>
                  </a:cubicBezTo>
                  <a:cubicBezTo>
                    <a:pt x="914" y="2297"/>
                    <a:pt x="1566" y="1540"/>
                    <a:pt x="4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93" name="Google Shape;193;p5"/>
            <p:cNvSpPr/>
            <p:nvPr/>
          </p:nvSpPr>
          <p:spPr>
            <a:xfrm rot="-5691343">
              <a:off x="8177020" y="726810"/>
              <a:ext cx="146184" cy="62326"/>
            </a:xfrm>
            <a:custGeom>
              <a:avLst/>
              <a:gdLst/>
              <a:ahLst/>
              <a:cxnLst/>
              <a:rect l="l" t="t" r="r" b="b"/>
              <a:pathLst>
                <a:path w="2193" h="935" extrusionOk="0">
                  <a:moveTo>
                    <a:pt x="1752" y="0"/>
                  </a:moveTo>
                  <a:cubicBezTo>
                    <a:pt x="1371" y="0"/>
                    <a:pt x="763" y="163"/>
                    <a:pt x="0" y="926"/>
                  </a:cubicBezTo>
                  <a:cubicBezTo>
                    <a:pt x="0" y="926"/>
                    <a:pt x="107" y="935"/>
                    <a:pt x="274" y="935"/>
                  </a:cubicBezTo>
                  <a:cubicBezTo>
                    <a:pt x="803" y="935"/>
                    <a:pt x="1935" y="844"/>
                    <a:pt x="2192" y="91"/>
                  </a:cubicBezTo>
                  <a:cubicBezTo>
                    <a:pt x="2192" y="91"/>
                    <a:pt x="2035" y="0"/>
                    <a:pt x="1752"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nvGrpSpPr>
            <p:cNvPr id="194" name="Google Shape;194;p5"/>
            <p:cNvGrpSpPr/>
            <p:nvPr/>
          </p:nvGrpSpPr>
          <p:grpSpPr>
            <a:xfrm>
              <a:off x="6603933" y="132308"/>
              <a:ext cx="260159" cy="256599"/>
              <a:chOff x="2398800" y="1826575"/>
              <a:chExt cx="2258325" cy="2227425"/>
            </a:xfrm>
          </p:grpSpPr>
          <p:sp>
            <p:nvSpPr>
              <p:cNvPr id="195" name="Google Shape;195;p5"/>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96" name="Google Shape;196;p5"/>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197" name="Google Shape;197;p5"/>
            <p:cNvGrpSpPr/>
            <p:nvPr/>
          </p:nvGrpSpPr>
          <p:grpSpPr>
            <a:xfrm>
              <a:off x="8301500" y="-135163"/>
              <a:ext cx="298325" cy="294243"/>
              <a:chOff x="2398800" y="1826575"/>
              <a:chExt cx="2258325" cy="2227425"/>
            </a:xfrm>
          </p:grpSpPr>
          <p:sp>
            <p:nvSpPr>
              <p:cNvPr id="198" name="Google Shape;198;p5"/>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99" name="Google Shape;199;p5"/>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00" name="Google Shape;200;p5"/>
            <p:cNvGrpSpPr/>
            <p:nvPr/>
          </p:nvGrpSpPr>
          <p:grpSpPr>
            <a:xfrm>
              <a:off x="8962468" y="798297"/>
              <a:ext cx="240512" cy="236998"/>
              <a:chOff x="2398800" y="1826575"/>
              <a:chExt cx="2258325" cy="2227425"/>
            </a:xfrm>
          </p:grpSpPr>
          <p:sp>
            <p:nvSpPr>
              <p:cNvPr id="201" name="Google Shape;201;p5"/>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02" name="Google Shape;202;p5"/>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203" name="Google Shape;203;p5"/>
          <p:cNvGrpSpPr/>
          <p:nvPr/>
        </p:nvGrpSpPr>
        <p:grpSpPr>
          <a:xfrm rot="-10503647">
            <a:off x="5536935" y="-642716"/>
            <a:ext cx="3932769" cy="1806495"/>
            <a:chOff x="-247941" y="3878924"/>
            <a:chExt cx="3932716" cy="1806470"/>
          </a:xfrm>
        </p:grpSpPr>
        <p:grpSp>
          <p:nvGrpSpPr>
            <p:cNvPr id="204" name="Google Shape;204;p5"/>
            <p:cNvGrpSpPr/>
            <p:nvPr/>
          </p:nvGrpSpPr>
          <p:grpSpPr>
            <a:xfrm>
              <a:off x="501506" y="4145578"/>
              <a:ext cx="2653767" cy="794294"/>
              <a:chOff x="501506" y="4145578"/>
              <a:chExt cx="2653767" cy="794294"/>
            </a:xfrm>
          </p:grpSpPr>
          <p:sp>
            <p:nvSpPr>
              <p:cNvPr id="205" name="Google Shape;205;p5"/>
              <p:cNvSpPr/>
              <p:nvPr/>
            </p:nvSpPr>
            <p:spPr>
              <a:xfrm rot="-10163771" flipH="1">
                <a:off x="2559928" y="4746287"/>
                <a:ext cx="178672" cy="178672"/>
              </a:xfrm>
              <a:custGeom>
                <a:avLst/>
                <a:gdLst/>
                <a:ahLst/>
                <a:cxnLst/>
                <a:rect l="l" t="t" r="r" b="b"/>
                <a:pathLst>
                  <a:path w="4124" h="4124" extrusionOk="0">
                    <a:moveTo>
                      <a:pt x="2062" y="0"/>
                    </a:moveTo>
                    <a:cubicBezTo>
                      <a:pt x="914" y="0"/>
                      <a:pt x="0" y="914"/>
                      <a:pt x="0" y="2062"/>
                    </a:cubicBezTo>
                    <a:cubicBezTo>
                      <a:pt x="0" y="3210"/>
                      <a:pt x="914" y="4124"/>
                      <a:pt x="2062" y="4124"/>
                    </a:cubicBezTo>
                    <a:cubicBezTo>
                      <a:pt x="3210" y="4124"/>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06" name="Google Shape;206;p5"/>
              <p:cNvSpPr/>
              <p:nvPr/>
            </p:nvSpPr>
            <p:spPr>
              <a:xfrm rot="-10163771" flipH="1">
                <a:off x="1546133" y="4401873"/>
                <a:ext cx="170743" cy="146481"/>
              </a:xfrm>
              <a:custGeom>
                <a:avLst/>
                <a:gdLst/>
                <a:ahLst/>
                <a:cxnLst/>
                <a:rect l="l" t="t" r="r" b="b"/>
                <a:pathLst>
                  <a:path w="3941" h="3381" extrusionOk="0">
                    <a:moveTo>
                      <a:pt x="1697" y="0"/>
                    </a:moveTo>
                    <a:cubicBezTo>
                      <a:pt x="757" y="0"/>
                      <a:pt x="0" y="757"/>
                      <a:pt x="0" y="1696"/>
                    </a:cubicBezTo>
                    <a:cubicBezTo>
                      <a:pt x="0" y="2707"/>
                      <a:pt x="844" y="3381"/>
                      <a:pt x="1721" y="3381"/>
                    </a:cubicBezTo>
                    <a:cubicBezTo>
                      <a:pt x="2134" y="3381"/>
                      <a:pt x="2554" y="3231"/>
                      <a:pt x="2897" y="2897"/>
                    </a:cubicBezTo>
                    <a:cubicBezTo>
                      <a:pt x="3941" y="1827"/>
                      <a:pt x="3184" y="0"/>
                      <a:pt x="169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07" name="Google Shape;207;p5"/>
              <p:cNvSpPr/>
              <p:nvPr/>
            </p:nvSpPr>
            <p:spPr>
              <a:xfrm rot="-10163771" flipH="1">
                <a:off x="618566" y="4463447"/>
                <a:ext cx="123303" cy="122133"/>
              </a:xfrm>
              <a:custGeom>
                <a:avLst/>
                <a:gdLst/>
                <a:ahLst/>
                <a:cxnLst/>
                <a:rect l="l" t="t" r="r" b="b"/>
                <a:pathLst>
                  <a:path w="2846" h="2819" extrusionOk="0">
                    <a:moveTo>
                      <a:pt x="1436" y="0"/>
                    </a:moveTo>
                    <a:cubicBezTo>
                      <a:pt x="653" y="0"/>
                      <a:pt x="1" y="626"/>
                      <a:pt x="1" y="1409"/>
                    </a:cubicBezTo>
                    <a:cubicBezTo>
                      <a:pt x="1" y="2192"/>
                      <a:pt x="653" y="2818"/>
                      <a:pt x="1436" y="2818"/>
                    </a:cubicBezTo>
                    <a:cubicBezTo>
                      <a:pt x="2193" y="2818"/>
                      <a:pt x="2845" y="2192"/>
                      <a:pt x="2845" y="1409"/>
                    </a:cubicBezTo>
                    <a:cubicBezTo>
                      <a:pt x="2845" y="626"/>
                      <a:pt x="2193" y="0"/>
                      <a:pt x="143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08" name="Google Shape;208;p5"/>
              <p:cNvSpPr/>
              <p:nvPr/>
            </p:nvSpPr>
            <p:spPr>
              <a:xfrm rot="-10163771" flipH="1">
                <a:off x="958964" y="4389064"/>
                <a:ext cx="178672" cy="178672"/>
              </a:xfrm>
              <a:custGeom>
                <a:avLst/>
                <a:gdLst/>
                <a:ahLst/>
                <a:cxnLst/>
                <a:rect l="l" t="t" r="r" b="b"/>
                <a:pathLst>
                  <a:path w="4124" h="4124" extrusionOk="0">
                    <a:moveTo>
                      <a:pt x="2062" y="0"/>
                    </a:moveTo>
                    <a:cubicBezTo>
                      <a:pt x="914" y="0"/>
                      <a:pt x="1" y="914"/>
                      <a:pt x="1" y="2062"/>
                    </a:cubicBezTo>
                    <a:cubicBezTo>
                      <a:pt x="1" y="3210"/>
                      <a:pt x="914" y="4123"/>
                      <a:pt x="2062" y="4123"/>
                    </a:cubicBezTo>
                    <a:cubicBezTo>
                      <a:pt x="3210" y="4123"/>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09" name="Google Shape;209;p5"/>
              <p:cNvSpPr/>
              <p:nvPr/>
            </p:nvSpPr>
            <p:spPr>
              <a:xfrm rot="-10163771" flipH="1">
                <a:off x="3038755" y="4641144"/>
                <a:ext cx="107446" cy="108572"/>
              </a:xfrm>
              <a:custGeom>
                <a:avLst/>
                <a:gdLst/>
                <a:ahLst/>
                <a:cxnLst/>
                <a:rect l="l" t="t" r="r" b="b"/>
                <a:pathLst>
                  <a:path w="2480" h="2506" extrusionOk="0">
                    <a:moveTo>
                      <a:pt x="1253" y="0"/>
                    </a:moveTo>
                    <a:cubicBezTo>
                      <a:pt x="548" y="0"/>
                      <a:pt x="0" y="548"/>
                      <a:pt x="0" y="1253"/>
                    </a:cubicBezTo>
                    <a:cubicBezTo>
                      <a:pt x="0" y="1931"/>
                      <a:pt x="548" y="2505"/>
                      <a:pt x="1253" y="2505"/>
                    </a:cubicBezTo>
                    <a:cubicBezTo>
                      <a:pt x="1931" y="2505"/>
                      <a:pt x="2479" y="1931"/>
                      <a:pt x="2479" y="1253"/>
                    </a:cubicBezTo>
                    <a:cubicBezTo>
                      <a:pt x="2479"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10" name="Google Shape;210;p5"/>
              <p:cNvSpPr/>
              <p:nvPr/>
            </p:nvSpPr>
            <p:spPr>
              <a:xfrm rot="-10163771" flipH="1">
                <a:off x="511700" y="4155773"/>
                <a:ext cx="122133" cy="122133"/>
              </a:xfrm>
              <a:custGeom>
                <a:avLst/>
                <a:gdLst/>
                <a:ahLst/>
                <a:cxnLst/>
                <a:rect l="l" t="t" r="r" b="b"/>
                <a:pathLst>
                  <a:path w="2819" h="2819" extrusionOk="0">
                    <a:moveTo>
                      <a:pt x="1409" y="0"/>
                    </a:moveTo>
                    <a:cubicBezTo>
                      <a:pt x="627" y="0"/>
                      <a:pt x="0" y="626"/>
                      <a:pt x="0" y="1409"/>
                    </a:cubicBezTo>
                    <a:cubicBezTo>
                      <a:pt x="0" y="2192"/>
                      <a:pt x="627" y="2818"/>
                      <a:pt x="1409" y="2818"/>
                    </a:cubicBezTo>
                    <a:cubicBezTo>
                      <a:pt x="2192" y="2818"/>
                      <a:pt x="2819" y="2192"/>
                      <a:pt x="2819" y="1409"/>
                    </a:cubicBezTo>
                    <a:cubicBezTo>
                      <a:pt x="2819" y="626"/>
                      <a:pt x="2192" y="0"/>
                      <a:pt x="14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11" name="Google Shape;211;p5"/>
              <p:cNvSpPr/>
              <p:nvPr/>
            </p:nvSpPr>
            <p:spPr>
              <a:xfrm rot="-10163771" flipH="1">
                <a:off x="2180435" y="4538092"/>
                <a:ext cx="108572" cy="108572"/>
              </a:xfrm>
              <a:custGeom>
                <a:avLst/>
                <a:gdLst/>
                <a:ahLst/>
                <a:cxnLst/>
                <a:rect l="l" t="t" r="r" b="b"/>
                <a:pathLst>
                  <a:path w="2506" h="2506" extrusionOk="0">
                    <a:moveTo>
                      <a:pt x="1253" y="0"/>
                    </a:moveTo>
                    <a:cubicBezTo>
                      <a:pt x="574" y="0"/>
                      <a:pt x="0" y="548"/>
                      <a:pt x="0" y="1253"/>
                    </a:cubicBezTo>
                    <a:cubicBezTo>
                      <a:pt x="0" y="1931"/>
                      <a:pt x="574" y="2505"/>
                      <a:pt x="1253" y="2505"/>
                    </a:cubicBezTo>
                    <a:cubicBezTo>
                      <a:pt x="1931" y="2505"/>
                      <a:pt x="2505" y="1931"/>
                      <a:pt x="2505" y="1253"/>
                    </a:cubicBezTo>
                    <a:cubicBezTo>
                      <a:pt x="2505"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212" name="Google Shape;212;p5"/>
            <p:cNvGrpSpPr/>
            <p:nvPr/>
          </p:nvGrpSpPr>
          <p:grpSpPr>
            <a:xfrm>
              <a:off x="-247941" y="3878924"/>
              <a:ext cx="3932716" cy="1806470"/>
              <a:chOff x="-247941" y="3878924"/>
              <a:chExt cx="3932716" cy="1806470"/>
            </a:xfrm>
          </p:grpSpPr>
          <p:sp>
            <p:nvSpPr>
              <p:cNvPr id="213" name="Google Shape;213;p5"/>
              <p:cNvSpPr/>
              <p:nvPr/>
            </p:nvSpPr>
            <p:spPr>
              <a:xfrm rot="-10163771" flipH="1">
                <a:off x="-176482" y="4217982"/>
                <a:ext cx="3789798" cy="1128352"/>
              </a:xfrm>
              <a:custGeom>
                <a:avLst/>
                <a:gdLst/>
                <a:ahLst/>
                <a:cxnLst/>
                <a:rect l="l" t="t" r="r" b="b"/>
                <a:pathLst>
                  <a:path w="87474" h="26044" fill="none" extrusionOk="0">
                    <a:moveTo>
                      <a:pt x="87473" y="18058"/>
                    </a:moveTo>
                    <a:cubicBezTo>
                      <a:pt x="86299" y="16623"/>
                      <a:pt x="84942" y="15397"/>
                      <a:pt x="83428" y="14353"/>
                    </a:cubicBezTo>
                    <a:cubicBezTo>
                      <a:pt x="81210" y="12761"/>
                      <a:pt x="76748" y="9603"/>
                      <a:pt x="74295" y="12422"/>
                    </a:cubicBezTo>
                    <a:cubicBezTo>
                      <a:pt x="71529" y="15632"/>
                      <a:pt x="76409" y="20381"/>
                      <a:pt x="78862" y="16754"/>
                    </a:cubicBezTo>
                    <a:cubicBezTo>
                      <a:pt x="80166" y="14823"/>
                      <a:pt x="78679" y="11769"/>
                      <a:pt x="76748" y="10882"/>
                    </a:cubicBezTo>
                    <a:cubicBezTo>
                      <a:pt x="73408" y="9395"/>
                      <a:pt x="70407" y="13179"/>
                      <a:pt x="67327" y="10752"/>
                    </a:cubicBezTo>
                    <a:cubicBezTo>
                      <a:pt x="65292" y="9186"/>
                      <a:pt x="64326" y="5063"/>
                      <a:pt x="60986" y="6576"/>
                    </a:cubicBezTo>
                    <a:cubicBezTo>
                      <a:pt x="58194" y="7855"/>
                      <a:pt x="55871" y="11769"/>
                      <a:pt x="55741" y="14718"/>
                    </a:cubicBezTo>
                    <a:cubicBezTo>
                      <a:pt x="55584" y="18241"/>
                      <a:pt x="60595" y="18633"/>
                      <a:pt x="60360" y="14849"/>
                    </a:cubicBezTo>
                    <a:cubicBezTo>
                      <a:pt x="60099" y="10438"/>
                      <a:pt x="52531" y="7698"/>
                      <a:pt x="48904" y="8716"/>
                    </a:cubicBezTo>
                    <a:cubicBezTo>
                      <a:pt x="44467" y="9969"/>
                      <a:pt x="41492" y="16519"/>
                      <a:pt x="43215" y="20825"/>
                    </a:cubicBezTo>
                    <a:cubicBezTo>
                      <a:pt x="45302" y="26044"/>
                      <a:pt x="53418" y="23095"/>
                      <a:pt x="49347" y="17928"/>
                    </a:cubicBezTo>
                    <a:cubicBezTo>
                      <a:pt x="46999" y="14927"/>
                      <a:pt x="38987" y="11952"/>
                      <a:pt x="35882" y="15371"/>
                    </a:cubicBezTo>
                    <a:cubicBezTo>
                      <a:pt x="34760" y="16571"/>
                      <a:pt x="33977" y="19102"/>
                      <a:pt x="36430" y="18867"/>
                    </a:cubicBezTo>
                    <a:cubicBezTo>
                      <a:pt x="39640" y="18580"/>
                      <a:pt x="38048" y="13492"/>
                      <a:pt x="37239" y="11926"/>
                    </a:cubicBezTo>
                    <a:cubicBezTo>
                      <a:pt x="35282" y="8220"/>
                      <a:pt x="31054" y="6263"/>
                      <a:pt x="27401" y="9108"/>
                    </a:cubicBezTo>
                    <a:cubicBezTo>
                      <a:pt x="25444" y="10647"/>
                      <a:pt x="25548" y="14536"/>
                      <a:pt x="28575" y="12892"/>
                    </a:cubicBezTo>
                    <a:cubicBezTo>
                      <a:pt x="33455" y="10178"/>
                      <a:pt x="31446" y="4202"/>
                      <a:pt x="29227" y="861"/>
                    </a:cubicBezTo>
                    <a:cubicBezTo>
                      <a:pt x="28653" y="0"/>
                      <a:pt x="24374" y="261"/>
                      <a:pt x="23565" y="339"/>
                    </a:cubicBezTo>
                    <a:cubicBezTo>
                      <a:pt x="20198" y="705"/>
                      <a:pt x="17797" y="2218"/>
                      <a:pt x="17354" y="5741"/>
                    </a:cubicBezTo>
                    <a:cubicBezTo>
                      <a:pt x="17197" y="7098"/>
                      <a:pt x="16962" y="8847"/>
                      <a:pt x="17484" y="10151"/>
                    </a:cubicBezTo>
                    <a:cubicBezTo>
                      <a:pt x="18606" y="12996"/>
                      <a:pt x="23565" y="11300"/>
                      <a:pt x="19676" y="8560"/>
                    </a:cubicBezTo>
                    <a:cubicBezTo>
                      <a:pt x="17563" y="7046"/>
                      <a:pt x="14744" y="5767"/>
                      <a:pt x="12291" y="7359"/>
                    </a:cubicBezTo>
                    <a:cubicBezTo>
                      <a:pt x="10308" y="8664"/>
                      <a:pt x="9003" y="11300"/>
                      <a:pt x="8742" y="13570"/>
                    </a:cubicBezTo>
                    <a:cubicBezTo>
                      <a:pt x="8455" y="15866"/>
                      <a:pt x="11430" y="19233"/>
                      <a:pt x="13700" y="17432"/>
                    </a:cubicBezTo>
                    <a:cubicBezTo>
                      <a:pt x="16414" y="15266"/>
                      <a:pt x="12291" y="11952"/>
                      <a:pt x="9969" y="12213"/>
                    </a:cubicBezTo>
                    <a:cubicBezTo>
                      <a:pt x="7724" y="12474"/>
                      <a:pt x="4750" y="14301"/>
                      <a:pt x="3445" y="16023"/>
                    </a:cubicBezTo>
                    <a:cubicBezTo>
                      <a:pt x="1931" y="18085"/>
                      <a:pt x="705" y="21138"/>
                      <a:pt x="0" y="2359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14" name="Google Shape;214;p5"/>
              <p:cNvSpPr/>
              <p:nvPr/>
            </p:nvSpPr>
            <p:spPr>
              <a:xfrm rot="-10163771" flipH="1">
                <a:off x="112948" y="4382720"/>
                <a:ext cx="105193" cy="68193"/>
              </a:xfrm>
              <a:custGeom>
                <a:avLst/>
                <a:gdLst/>
                <a:ahLst/>
                <a:cxnLst/>
                <a:rect l="l" t="t" r="r" b="b"/>
                <a:pathLst>
                  <a:path w="2428" h="1574" extrusionOk="0">
                    <a:moveTo>
                      <a:pt x="357" y="0"/>
                    </a:moveTo>
                    <a:cubicBezTo>
                      <a:pt x="239" y="0"/>
                      <a:pt x="120" y="19"/>
                      <a:pt x="0" y="60"/>
                    </a:cubicBezTo>
                    <a:cubicBezTo>
                      <a:pt x="0" y="60"/>
                      <a:pt x="183" y="1260"/>
                      <a:pt x="2427" y="1573"/>
                    </a:cubicBezTo>
                    <a:cubicBezTo>
                      <a:pt x="2427" y="1573"/>
                      <a:pt x="1449" y="0"/>
                      <a:pt x="35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15" name="Google Shape;215;p5"/>
              <p:cNvSpPr/>
              <p:nvPr/>
            </p:nvSpPr>
            <p:spPr>
              <a:xfrm rot="-10163771" flipH="1">
                <a:off x="1138012" y="4674085"/>
                <a:ext cx="81451" cy="119880"/>
              </a:xfrm>
              <a:custGeom>
                <a:avLst/>
                <a:gdLst/>
                <a:ahLst/>
                <a:cxnLst/>
                <a:rect l="l" t="t" r="r" b="b"/>
                <a:pathLst>
                  <a:path w="1880" h="2767" extrusionOk="0">
                    <a:moveTo>
                      <a:pt x="679" y="0"/>
                    </a:moveTo>
                    <a:cubicBezTo>
                      <a:pt x="679" y="1"/>
                      <a:pt x="1" y="1018"/>
                      <a:pt x="1462" y="2767"/>
                    </a:cubicBezTo>
                    <a:cubicBezTo>
                      <a:pt x="1462" y="2767"/>
                      <a:pt x="1879"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16" name="Google Shape;216;p5"/>
              <p:cNvSpPr/>
              <p:nvPr/>
            </p:nvSpPr>
            <p:spPr>
              <a:xfrm rot="-10163771" flipH="1">
                <a:off x="700474" y="4720361"/>
                <a:ext cx="80324" cy="56712"/>
              </a:xfrm>
              <a:custGeom>
                <a:avLst/>
                <a:gdLst/>
                <a:ahLst/>
                <a:cxnLst/>
                <a:rect l="l" t="t" r="r" b="b"/>
                <a:pathLst>
                  <a:path w="1854" h="1309" extrusionOk="0">
                    <a:moveTo>
                      <a:pt x="230" y="0"/>
                    </a:moveTo>
                    <a:cubicBezTo>
                      <a:pt x="154" y="0"/>
                      <a:pt x="78" y="10"/>
                      <a:pt x="0" y="30"/>
                    </a:cubicBezTo>
                    <a:cubicBezTo>
                      <a:pt x="0" y="30"/>
                      <a:pt x="105" y="970"/>
                      <a:pt x="1853" y="1309"/>
                    </a:cubicBezTo>
                    <a:cubicBezTo>
                      <a:pt x="1853" y="1309"/>
                      <a:pt x="1121" y="0"/>
                      <a:pt x="2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17" name="Google Shape;217;p5"/>
              <p:cNvSpPr/>
              <p:nvPr/>
            </p:nvSpPr>
            <p:spPr>
              <a:xfrm rot="-10163771" flipH="1">
                <a:off x="1384034" y="4538900"/>
                <a:ext cx="64511" cy="95011"/>
              </a:xfrm>
              <a:custGeom>
                <a:avLst/>
                <a:gdLst/>
                <a:ahLst/>
                <a:cxnLst/>
                <a:rect l="l" t="t" r="r" b="b"/>
                <a:pathLst>
                  <a:path w="1489" h="2193" extrusionOk="0">
                    <a:moveTo>
                      <a:pt x="601" y="1"/>
                    </a:moveTo>
                    <a:cubicBezTo>
                      <a:pt x="601" y="1"/>
                      <a:pt x="1" y="731"/>
                      <a:pt x="966" y="2193"/>
                    </a:cubicBezTo>
                    <a:cubicBezTo>
                      <a:pt x="966" y="2193"/>
                      <a:pt x="1488" y="496"/>
                      <a:pt x="60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18" name="Google Shape;218;p5"/>
              <p:cNvSpPr/>
              <p:nvPr/>
            </p:nvSpPr>
            <p:spPr>
              <a:xfrm rot="-10163771" flipH="1">
                <a:off x="2092675" y="4963600"/>
                <a:ext cx="79155" cy="57275"/>
              </a:xfrm>
              <a:custGeom>
                <a:avLst/>
                <a:gdLst/>
                <a:ahLst/>
                <a:cxnLst/>
                <a:rect l="l" t="t" r="r" b="b"/>
                <a:pathLst>
                  <a:path w="1827" h="1322" extrusionOk="0">
                    <a:moveTo>
                      <a:pt x="1670" y="0"/>
                    </a:moveTo>
                    <a:cubicBezTo>
                      <a:pt x="1370" y="0"/>
                      <a:pt x="685" y="147"/>
                      <a:pt x="1" y="1321"/>
                    </a:cubicBezTo>
                    <a:lnTo>
                      <a:pt x="1" y="1321"/>
                    </a:lnTo>
                    <a:cubicBezTo>
                      <a:pt x="34" y="1290"/>
                      <a:pt x="1749" y="999"/>
                      <a:pt x="1827" y="17"/>
                    </a:cubicBezTo>
                    <a:cubicBezTo>
                      <a:pt x="1827" y="17"/>
                      <a:pt x="1770" y="0"/>
                      <a:pt x="1670" y="0"/>
                    </a:cubicBezTo>
                    <a:close/>
                    <a:moveTo>
                      <a:pt x="1" y="1321"/>
                    </a:moveTo>
                    <a:cubicBezTo>
                      <a:pt x="0" y="1321"/>
                      <a:pt x="0" y="1321"/>
                      <a:pt x="0" y="1321"/>
                    </a:cubicBezTo>
                    <a:cubicBezTo>
                      <a:pt x="0" y="1321"/>
                      <a:pt x="0" y="1321"/>
                      <a:pt x="1" y="132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19" name="Google Shape;219;p5"/>
              <p:cNvSpPr/>
              <p:nvPr/>
            </p:nvSpPr>
            <p:spPr>
              <a:xfrm rot="-10163771" flipH="1">
                <a:off x="639724" y="4685994"/>
                <a:ext cx="64467" cy="97264"/>
              </a:xfrm>
              <a:custGeom>
                <a:avLst/>
                <a:gdLst/>
                <a:ahLst/>
                <a:cxnLst/>
                <a:rect l="l" t="t" r="r" b="b"/>
                <a:pathLst>
                  <a:path w="1488" h="2245" extrusionOk="0">
                    <a:moveTo>
                      <a:pt x="705" y="0"/>
                    </a:moveTo>
                    <a:cubicBezTo>
                      <a:pt x="705" y="1"/>
                      <a:pt x="0" y="653"/>
                      <a:pt x="783" y="2245"/>
                    </a:cubicBezTo>
                    <a:cubicBezTo>
                      <a:pt x="783" y="2245"/>
                      <a:pt x="1487" y="627"/>
                      <a:pt x="70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20" name="Google Shape;220;p5"/>
              <p:cNvSpPr/>
              <p:nvPr/>
            </p:nvSpPr>
            <p:spPr>
              <a:xfrm rot="-10163771" flipH="1">
                <a:off x="1311106" y="4530866"/>
                <a:ext cx="79155" cy="56192"/>
              </a:xfrm>
              <a:custGeom>
                <a:avLst/>
                <a:gdLst/>
                <a:ahLst/>
                <a:cxnLst/>
                <a:rect l="l" t="t" r="r" b="b"/>
                <a:pathLst>
                  <a:path w="1827" h="1297" extrusionOk="0">
                    <a:moveTo>
                      <a:pt x="1666" y="1"/>
                    </a:moveTo>
                    <a:cubicBezTo>
                      <a:pt x="1364" y="1"/>
                      <a:pt x="682" y="146"/>
                      <a:pt x="0" y="1296"/>
                    </a:cubicBezTo>
                    <a:cubicBezTo>
                      <a:pt x="0" y="1296"/>
                      <a:pt x="1749" y="1035"/>
                      <a:pt x="1827" y="18"/>
                    </a:cubicBezTo>
                    <a:cubicBezTo>
                      <a:pt x="1827" y="18"/>
                      <a:pt x="1768" y="1"/>
                      <a:pt x="16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21" name="Google Shape;221;p5"/>
              <p:cNvSpPr/>
              <p:nvPr/>
            </p:nvSpPr>
            <p:spPr>
              <a:xfrm rot="-10163771" flipH="1">
                <a:off x="1688940" y="4575813"/>
                <a:ext cx="80324" cy="119880"/>
              </a:xfrm>
              <a:custGeom>
                <a:avLst/>
                <a:gdLst/>
                <a:ahLst/>
                <a:cxnLst/>
                <a:rect l="l" t="t" r="r" b="b"/>
                <a:pathLst>
                  <a:path w="1854" h="2767" extrusionOk="0">
                    <a:moveTo>
                      <a:pt x="679" y="0"/>
                    </a:moveTo>
                    <a:cubicBezTo>
                      <a:pt x="679" y="0"/>
                      <a:pt x="1" y="1018"/>
                      <a:pt x="1462" y="2766"/>
                    </a:cubicBezTo>
                    <a:cubicBezTo>
                      <a:pt x="1462" y="2766"/>
                      <a:pt x="1854"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22" name="Google Shape;222;p5"/>
              <p:cNvSpPr/>
              <p:nvPr/>
            </p:nvSpPr>
            <p:spPr>
              <a:xfrm rot="-10163771" flipH="1">
                <a:off x="1870916" y="4880392"/>
                <a:ext cx="82014" cy="123259"/>
              </a:xfrm>
              <a:custGeom>
                <a:avLst/>
                <a:gdLst/>
                <a:ahLst/>
                <a:cxnLst/>
                <a:rect l="l" t="t" r="r" b="b"/>
                <a:pathLst>
                  <a:path w="1893" h="2845" extrusionOk="0">
                    <a:moveTo>
                      <a:pt x="1018" y="0"/>
                    </a:moveTo>
                    <a:cubicBezTo>
                      <a:pt x="1017" y="1"/>
                      <a:pt x="0" y="653"/>
                      <a:pt x="704" y="2844"/>
                    </a:cubicBezTo>
                    <a:lnTo>
                      <a:pt x="704" y="2844"/>
                    </a:lnTo>
                    <a:cubicBezTo>
                      <a:pt x="713" y="2791"/>
                      <a:pt x="1892" y="927"/>
                      <a:pt x="1018" y="0"/>
                    </a:cubicBezTo>
                    <a:close/>
                    <a:moveTo>
                      <a:pt x="704" y="2844"/>
                    </a:moveTo>
                    <a:cubicBezTo>
                      <a:pt x="704" y="2845"/>
                      <a:pt x="704" y="2845"/>
                      <a:pt x="704" y="2845"/>
                    </a:cubicBezTo>
                    <a:cubicBezTo>
                      <a:pt x="704" y="2845"/>
                      <a:pt x="704" y="2844"/>
                      <a:pt x="704" y="2844"/>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23" name="Google Shape;223;p5"/>
              <p:cNvSpPr/>
              <p:nvPr/>
            </p:nvSpPr>
            <p:spPr>
              <a:xfrm rot="-10163771" flipH="1">
                <a:off x="2737766" y="4957899"/>
                <a:ext cx="88209" cy="96138"/>
              </a:xfrm>
              <a:custGeom>
                <a:avLst/>
                <a:gdLst/>
                <a:ahLst/>
                <a:cxnLst/>
                <a:rect l="l" t="t" r="r" b="b"/>
                <a:pathLst>
                  <a:path w="2036" h="2219" extrusionOk="0">
                    <a:moveTo>
                      <a:pt x="235" y="1"/>
                    </a:moveTo>
                    <a:cubicBezTo>
                      <a:pt x="235" y="1"/>
                      <a:pt x="0" y="1201"/>
                      <a:pt x="2035" y="2219"/>
                    </a:cubicBezTo>
                    <a:cubicBezTo>
                      <a:pt x="2035" y="2219"/>
                      <a:pt x="1540" y="27"/>
                      <a:pt x="2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24" name="Google Shape;224;p5"/>
              <p:cNvSpPr/>
              <p:nvPr/>
            </p:nvSpPr>
            <p:spPr>
              <a:xfrm rot="-10163771" flipH="1">
                <a:off x="3167154" y="4785130"/>
                <a:ext cx="53203" cy="65594"/>
              </a:xfrm>
              <a:custGeom>
                <a:avLst/>
                <a:gdLst/>
                <a:ahLst/>
                <a:cxnLst/>
                <a:rect l="l" t="t" r="r" b="b"/>
                <a:pathLst>
                  <a:path w="1228" h="1514" extrusionOk="0">
                    <a:moveTo>
                      <a:pt x="993" y="0"/>
                    </a:moveTo>
                    <a:cubicBezTo>
                      <a:pt x="992" y="0"/>
                      <a:pt x="236" y="105"/>
                      <a:pt x="1" y="1514"/>
                    </a:cubicBezTo>
                    <a:cubicBezTo>
                      <a:pt x="27" y="1488"/>
                      <a:pt x="1227" y="757"/>
                      <a:pt x="993"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25" name="Google Shape;225;p5"/>
              <p:cNvSpPr/>
              <p:nvPr/>
            </p:nvSpPr>
            <p:spPr>
              <a:xfrm rot="-10163771" flipH="1">
                <a:off x="3148083" y="4976888"/>
                <a:ext cx="82577" cy="122133"/>
              </a:xfrm>
              <a:custGeom>
                <a:avLst/>
                <a:gdLst/>
                <a:ahLst/>
                <a:cxnLst/>
                <a:rect l="l" t="t" r="r" b="b"/>
                <a:pathLst>
                  <a:path w="1906" h="2819" extrusionOk="0">
                    <a:moveTo>
                      <a:pt x="1045" y="0"/>
                    </a:moveTo>
                    <a:cubicBezTo>
                      <a:pt x="1044" y="1"/>
                      <a:pt x="1" y="653"/>
                      <a:pt x="627" y="2819"/>
                    </a:cubicBezTo>
                    <a:cubicBezTo>
                      <a:pt x="627" y="2819"/>
                      <a:pt x="1906" y="966"/>
                      <a:pt x="104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26" name="Google Shape;226;p5"/>
              <p:cNvSpPr/>
              <p:nvPr/>
            </p:nvSpPr>
            <p:spPr>
              <a:xfrm rot="-10163771" flipH="1">
                <a:off x="1295436" y="4761071"/>
                <a:ext cx="81407" cy="119880"/>
              </a:xfrm>
              <a:custGeom>
                <a:avLst/>
                <a:gdLst/>
                <a:ahLst/>
                <a:cxnLst/>
                <a:rect l="l" t="t" r="r" b="b"/>
                <a:pathLst>
                  <a:path w="1879" h="2767" extrusionOk="0">
                    <a:moveTo>
                      <a:pt x="705" y="1"/>
                    </a:moveTo>
                    <a:lnTo>
                      <a:pt x="705" y="1"/>
                    </a:lnTo>
                    <a:cubicBezTo>
                      <a:pt x="705" y="1"/>
                      <a:pt x="0" y="992"/>
                      <a:pt x="1409" y="2767"/>
                    </a:cubicBezTo>
                    <a:cubicBezTo>
                      <a:pt x="1409" y="2767"/>
                      <a:pt x="1879" y="549"/>
                      <a:pt x="70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27" name="Google Shape;227;p5"/>
              <p:cNvSpPr/>
              <p:nvPr/>
            </p:nvSpPr>
            <p:spPr>
              <a:xfrm rot="-10163771" flipH="1">
                <a:off x="1715055" y="4927061"/>
                <a:ext cx="122176" cy="39339"/>
              </a:xfrm>
              <a:custGeom>
                <a:avLst/>
                <a:gdLst/>
                <a:ahLst/>
                <a:cxnLst/>
                <a:rect l="l" t="t" r="r" b="b"/>
                <a:pathLst>
                  <a:path w="2820" h="908" extrusionOk="0">
                    <a:moveTo>
                      <a:pt x="1976" y="0"/>
                    </a:moveTo>
                    <a:cubicBezTo>
                      <a:pt x="1513" y="0"/>
                      <a:pt x="857" y="158"/>
                      <a:pt x="1" y="733"/>
                    </a:cubicBezTo>
                    <a:cubicBezTo>
                      <a:pt x="1" y="733"/>
                      <a:pt x="611" y="907"/>
                      <a:pt x="1279" y="907"/>
                    </a:cubicBezTo>
                    <a:cubicBezTo>
                      <a:pt x="1878" y="907"/>
                      <a:pt x="2523" y="768"/>
                      <a:pt x="2819" y="237"/>
                    </a:cubicBezTo>
                    <a:cubicBezTo>
                      <a:pt x="2819" y="237"/>
                      <a:pt x="2542" y="0"/>
                      <a:pt x="197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28" name="Google Shape;228;p5"/>
              <p:cNvSpPr/>
              <p:nvPr/>
            </p:nvSpPr>
            <p:spPr>
              <a:xfrm rot="-10163771" flipH="1">
                <a:off x="1993247" y="4473036"/>
                <a:ext cx="81451" cy="122133"/>
              </a:xfrm>
              <a:custGeom>
                <a:avLst/>
                <a:gdLst/>
                <a:ahLst/>
                <a:cxnLst/>
                <a:rect l="l" t="t" r="r" b="b"/>
                <a:pathLst>
                  <a:path w="1880" h="2819" extrusionOk="0">
                    <a:moveTo>
                      <a:pt x="1044" y="0"/>
                    </a:moveTo>
                    <a:cubicBezTo>
                      <a:pt x="1044" y="0"/>
                      <a:pt x="1" y="601"/>
                      <a:pt x="549" y="2819"/>
                    </a:cubicBezTo>
                    <a:cubicBezTo>
                      <a:pt x="549" y="2819"/>
                      <a:pt x="1880" y="992"/>
                      <a:pt x="10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29" name="Google Shape;229;p5"/>
              <p:cNvSpPr/>
              <p:nvPr/>
            </p:nvSpPr>
            <p:spPr>
              <a:xfrm rot="-10163771" flipH="1">
                <a:off x="2346243" y="4811692"/>
                <a:ext cx="81451" cy="122176"/>
              </a:xfrm>
              <a:custGeom>
                <a:avLst/>
                <a:gdLst/>
                <a:ahLst/>
                <a:cxnLst/>
                <a:rect l="l" t="t" r="r" b="b"/>
                <a:pathLst>
                  <a:path w="1880" h="2820" extrusionOk="0">
                    <a:moveTo>
                      <a:pt x="1044" y="1"/>
                    </a:moveTo>
                    <a:cubicBezTo>
                      <a:pt x="1044" y="1"/>
                      <a:pt x="0" y="601"/>
                      <a:pt x="548" y="2819"/>
                    </a:cubicBezTo>
                    <a:cubicBezTo>
                      <a:pt x="548" y="2819"/>
                      <a:pt x="1879" y="966"/>
                      <a:pt x="104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0" name="Google Shape;230;p5"/>
              <p:cNvSpPr/>
              <p:nvPr/>
            </p:nvSpPr>
            <p:spPr>
              <a:xfrm rot="-10163771" flipH="1">
                <a:off x="287516" y="4454253"/>
                <a:ext cx="87083" cy="98391"/>
              </a:xfrm>
              <a:custGeom>
                <a:avLst/>
                <a:gdLst/>
                <a:ahLst/>
                <a:cxnLst/>
                <a:rect l="l" t="t" r="r" b="b"/>
                <a:pathLst>
                  <a:path w="2010" h="2271" extrusionOk="0">
                    <a:moveTo>
                      <a:pt x="261" y="0"/>
                    </a:moveTo>
                    <a:lnTo>
                      <a:pt x="261" y="0"/>
                    </a:lnTo>
                    <a:cubicBezTo>
                      <a:pt x="261" y="0"/>
                      <a:pt x="0" y="1175"/>
                      <a:pt x="2009" y="2271"/>
                    </a:cubicBezTo>
                    <a:cubicBezTo>
                      <a:pt x="2009" y="2271"/>
                      <a:pt x="1540" y="53"/>
                      <a:pt x="26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1" name="Google Shape;231;p5"/>
              <p:cNvSpPr/>
              <p:nvPr/>
            </p:nvSpPr>
            <p:spPr>
              <a:xfrm rot="-10163771" flipH="1">
                <a:off x="363363" y="4547121"/>
                <a:ext cx="122133" cy="39382"/>
              </a:xfrm>
              <a:custGeom>
                <a:avLst/>
                <a:gdLst/>
                <a:ahLst/>
                <a:cxnLst/>
                <a:rect l="l" t="t" r="r" b="b"/>
                <a:pathLst>
                  <a:path w="2819" h="909" extrusionOk="0">
                    <a:moveTo>
                      <a:pt x="1530" y="0"/>
                    </a:moveTo>
                    <a:cubicBezTo>
                      <a:pt x="382" y="0"/>
                      <a:pt x="0" y="595"/>
                      <a:pt x="0" y="595"/>
                    </a:cubicBezTo>
                    <a:cubicBezTo>
                      <a:pt x="242" y="824"/>
                      <a:pt x="547" y="909"/>
                      <a:pt x="865" y="909"/>
                    </a:cubicBezTo>
                    <a:cubicBezTo>
                      <a:pt x="1783" y="909"/>
                      <a:pt x="2819" y="204"/>
                      <a:pt x="2819" y="204"/>
                    </a:cubicBezTo>
                    <a:cubicBezTo>
                      <a:pt x="2309" y="56"/>
                      <a:pt x="1883" y="0"/>
                      <a:pt x="15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2" name="Google Shape;232;p5"/>
              <p:cNvSpPr/>
              <p:nvPr/>
            </p:nvSpPr>
            <p:spPr>
              <a:xfrm rot="-10163771" flipH="1">
                <a:off x="1362775" y="4822453"/>
                <a:ext cx="119923" cy="42718"/>
              </a:xfrm>
              <a:custGeom>
                <a:avLst/>
                <a:gdLst/>
                <a:ahLst/>
                <a:cxnLst/>
                <a:rect l="l" t="t" r="r" b="b"/>
                <a:pathLst>
                  <a:path w="2768" h="986" extrusionOk="0">
                    <a:moveTo>
                      <a:pt x="706" y="0"/>
                    </a:moveTo>
                    <a:cubicBezTo>
                      <a:pt x="244" y="0"/>
                      <a:pt x="1" y="173"/>
                      <a:pt x="1" y="173"/>
                    </a:cubicBezTo>
                    <a:cubicBezTo>
                      <a:pt x="313" y="842"/>
                      <a:pt x="1167" y="986"/>
                      <a:pt x="1844" y="986"/>
                    </a:cubicBezTo>
                    <a:cubicBezTo>
                      <a:pt x="2356" y="986"/>
                      <a:pt x="2767" y="904"/>
                      <a:pt x="2767" y="904"/>
                    </a:cubicBezTo>
                    <a:cubicBezTo>
                      <a:pt x="1872" y="180"/>
                      <a:pt x="1176" y="0"/>
                      <a:pt x="70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3" name="Google Shape;233;p5"/>
              <p:cNvSpPr/>
              <p:nvPr/>
            </p:nvSpPr>
            <p:spPr>
              <a:xfrm rot="-10163771" flipH="1">
                <a:off x="2787893" y="5049262"/>
                <a:ext cx="113078" cy="55932"/>
              </a:xfrm>
              <a:custGeom>
                <a:avLst/>
                <a:gdLst/>
                <a:ahLst/>
                <a:cxnLst/>
                <a:rect l="l" t="t" r="r" b="b"/>
                <a:pathLst>
                  <a:path w="2610" h="1291" extrusionOk="0">
                    <a:moveTo>
                      <a:pt x="2610" y="1"/>
                    </a:moveTo>
                    <a:cubicBezTo>
                      <a:pt x="313" y="1"/>
                      <a:pt x="0" y="1175"/>
                      <a:pt x="0" y="1175"/>
                    </a:cubicBezTo>
                    <a:cubicBezTo>
                      <a:pt x="162" y="1256"/>
                      <a:pt x="330" y="1291"/>
                      <a:pt x="500" y="1291"/>
                    </a:cubicBezTo>
                    <a:cubicBezTo>
                      <a:pt x="1532" y="1291"/>
                      <a:pt x="2610" y="1"/>
                      <a:pt x="261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4" name="Google Shape;234;p5"/>
              <p:cNvSpPr/>
              <p:nvPr/>
            </p:nvSpPr>
            <p:spPr>
              <a:xfrm rot="-10163771" flipH="1">
                <a:off x="3252661" y="4897828"/>
                <a:ext cx="88253" cy="97308"/>
              </a:xfrm>
              <a:custGeom>
                <a:avLst/>
                <a:gdLst/>
                <a:ahLst/>
                <a:cxnLst/>
                <a:rect l="l" t="t" r="r" b="b"/>
                <a:pathLst>
                  <a:path w="2037" h="2246" extrusionOk="0">
                    <a:moveTo>
                      <a:pt x="262" y="1"/>
                    </a:moveTo>
                    <a:lnTo>
                      <a:pt x="262" y="1"/>
                    </a:lnTo>
                    <a:cubicBezTo>
                      <a:pt x="1" y="1253"/>
                      <a:pt x="2036" y="2245"/>
                      <a:pt x="2036" y="2245"/>
                    </a:cubicBezTo>
                    <a:cubicBezTo>
                      <a:pt x="1462" y="27"/>
                      <a:pt x="262" y="1"/>
                      <a:pt x="26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5" name="Google Shape;235;p5"/>
              <p:cNvSpPr/>
              <p:nvPr/>
            </p:nvSpPr>
            <p:spPr>
              <a:xfrm rot="-10163771" flipH="1">
                <a:off x="1945277" y="4629391"/>
                <a:ext cx="119880" cy="42935"/>
              </a:xfrm>
              <a:custGeom>
                <a:avLst/>
                <a:gdLst/>
                <a:ahLst/>
                <a:cxnLst/>
                <a:rect l="l" t="t" r="r" b="b"/>
                <a:pathLst>
                  <a:path w="2767" h="991" extrusionOk="0">
                    <a:moveTo>
                      <a:pt x="679" y="1"/>
                    </a:moveTo>
                    <a:cubicBezTo>
                      <a:pt x="235" y="1"/>
                      <a:pt x="0" y="161"/>
                      <a:pt x="0" y="161"/>
                    </a:cubicBezTo>
                    <a:cubicBezTo>
                      <a:pt x="321" y="847"/>
                      <a:pt x="1211" y="990"/>
                      <a:pt x="1896" y="990"/>
                    </a:cubicBezTo>
                    <a:cubicBezTo>
                      <a:pt x="2384" y="990"/>
                      <a:pt x="2767" y="918"/>
                      <a:pt x="2767" y="918"/>
                    </a:cubicBezTo>
                    <a:cubicBezTo>
                      <a:pt x="1854" y="180"/>
                      <a:pt x="1149" y="1"/>
                      <a:pt x="6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6" name="Google Shape;236;p5"/>
              <p:cNvSpPr/>
              <p:nvPr/>
            </p:nvSpPr>
            <p:spPr>
              <a:xfrm rot="-10163771" flipH="1">
                <a:off x="2317405" y="4958597"/>
                <a:ext cx="132314" cy="42762"/>
              </a:xfrm>
              <a:custGeom>
                <a:avLst/>
                <a:gdLst/>
                <a:ahLst/>
                <a:cxnLst/>
                <a:rect l="l" t="t" r="r" b="b"/>
                <a:pathLst>
                  <a:path w="3054" h="987" extrusionOk="0">
                    <a:moveTo>
                      <a:pt x="847" y="1"/>
                    </a:moveTo>
                    <a:cubicBezTo>
                      <a:pt x="314" y="1"/>
                      <a:pt x="1" y="174"/>
                      <a:pt x="1" y="174"/>
                    </a:cubicBezTo>
                    <a:cubicBezTo>
                      <a:pt x="313" y="843"/>
                      <a:pt x="1251" y="987"/>
                      <a:pt x="2006" y="987"/>
                    </a:cubicBezTo>
                    <a:cubicBezTo>
                      <a:pt x="2577" y="987"/>
                      <a:pt x="3043" y="904"/>
                      <a:pt x="3054" y="904"/>
                    </a:cubicBezTo>
                    <a:cubicBezTo>
                      <a:pt x="2158" y="180"/>
                      <a:pt x="1389" y="1"/>
                      <a:pt x="84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7" name="Google Shape;237;p5"/>
              <p:cNvSpPr/>
              <p:nvPr/>
            </p:nvSpPr>
            <p:spPr>
              <a:xfrm rot="-10163771" flipH="1">
                <a:off x="2640912" y="4903340"/>
                <a:ext cx="56539" cy="217101"/>
              </a:xfrm>
              <a:custGeom>
                <a:avLst/>
                <a:gdLst/>
                <a:ahLst/>
                <a:cxnLst/>
                <a:rect l="l" t="t" r="r" b="b"/>
                <a:pathLst>
                  <a:path w="1305" h="5011" fill="none" extrusionOk="0">
                    <a:moveTo>
                      <a:pt x="444" y="0"/>
                    </a:moveTo>
                    <a:cubicBezTo>
                      <a:pt x="444" y="0"/>
                      <a:pt x="1305" y="2193"/>
                      <a:pt x="0"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38" name="Google Shape;238;p5"/>
              <p:cNvSpPr/>
              <p:nvPr/>
            </p:nvSpPr>
            <p:spPr>
              <a:xfrm rot="-10163771" flipH="1">
                <a:off x="2645753" y="4814905"/>
                <a:ext cx="93885" cy="124386"/>
              </a:xfrm>
              <a:custGeom>
                <a:avLst/>
                <a:gdLst/>
                <a:ahLst/>
                <a:cxnLst/>
                <a:rect l="l" t="t" r="r" b="b"/>
                <a:pathLst>
                  <a:path w="2167" h="2871" extrusionOk="0">
                    <a:moveTo>
                      <a:pt x="679" y="0"/>
                    </a:moveTo>
                    <a:lnTo>
                      <a:pt x="679" y="0"/>
                    </a:lnTo>
                    <a:cubicBezTo>
                      <a:pt x="679" y="0"/>
                      <a:pt x="0" y="1227"/>
                      <a:pt x="2114" y="2871"/>
                    </a:cubicBezTo>
                    <a:cubicBezTo>
                      <a:pt x="2114" y="2844"/>
                      <a:pt x="2166" y="313"/>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39" name="Google Shape;239;p5"/>
              <p:cNvSpPr/>
              <p:nvPr/>
            </p:nvSpPr>
            <p:spPr>
              <a:xfrm rot="-10163771" flipH="1">
                <a:off x="2545091" y="4862175"/>
                <a:ext cx="130061" cy="64164"/>
              </a:xfrm>
              <a:custGeom>
                <a:avLst/>
                <a:gdLst/>
                <a:ahLst/>
                <a:cxnLst/>
                <a:rect l="l" t="t" r="r" b="b"/>
                <a:pathLst>
                  <a:path w="3002" h="1481" extrusionOk="0">
                    <a:moveTo>
                      <a:pt x="2571" y="0"/>
                    </a:moveTo>
                    <a:cubicBezTo>
                      <a:pt x="2074" y="0"/>
                      <a:pt x="1171" y="226"/>
                      <a:pt x="0" y="1480"/>
                    </a:cubicBezTo>
                    <a:cubicBezTo>
                      <a:pt x="0" y="1480"/>
                      <a:pt x="12" y="1481"/>
                      <a:pt x="33" y="1481"/>
                    </a:cubicBezTo>
                    <a:cubicBezTo>
                      <a:pt x="332" y="1481"/>
                      <a:pt x="2587" y="1435"/>
                      <a:pt x="3001" y="71"/>
                    </a:cubicBezTo>
                    <a:cubicBezTo>
                      <a:pt x="3001" y="71"/>
                      <a:pt x="2850" y="0"/>
                      <a:pt x="25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0" name="Google Shape;240;p5"/>
              <p:cNvSpPr/>
              <p:nvPr/>
            </p:nvSpPr>
            <p:spPr>
              <a:xfrm rot="-10163771" flipH="1">
                <a:off x="1502975" y="4499107"/>
                <a:ext cx="92759" cy="196781"/>
              </a:xfrm>
              <a:custGeom>
                <a:avLst/>
                <a:gdLst/>
                <a:ahLst/>
                <a:cxnLst/>
                <a:rect l="l" t="t" r="r" b="b"/>
                <a:pathLst>
                  <a:path w="2141" h="4542" fill="none" extrusionOk="0">
                    <a:moveTo>
                      <a:pt x="1" y="0"/>
                    </a:moveTo>
                    <a:cubicBezTo>
                      <a:pt x="1" y="0"/>
                      <a:pt x="1854" y="1436"/>
                      <a:pt x="2141" y="454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41" name="Google Shape;241;p5"/>
              <p:cNvSpPr/>
              <p:nvPr/>
            </p:nvSpPr>
            <p:spPr>
              <a:xfrm rot="-10163771" flipH="1">
                <a:off x="1601215" y="4507788"/>
                <a:ext cx="87083" cy="63601"/>
              </a:xfrm>
              <a:custGeom>
                <a:avLst/>
                <a:gdLst/>
                <a:ahLst/>
                <a:cxnLst/>
                <a:rect l="l" t="t" r="r" b="b"/>
                <a:pathLst>
                  <a:path w="2010" h="1468" extrusionOk="0">
                    <a:moveTo>
                      <a:pt x="244" y="0"/>
                    </a:moveTo>
                    <a:cubicBezTo>
                      <a:pt x="164" y="0"/>
                      <a:pt x="82" y="10"/>
                      <a:pt x="0" y="32"/>
                    </a:cubicBezTo>
                    <a:cubicBezTo>
                      <a:pt x="0" y="32"/>
                      <a:pt x="78" y="1076"/>
                      <a:pt x="2009" y="1468"/>
                    </a:cubicBezTo>
                    <a:cubicBezTo>
                      <a:pt x="2009" y="1468"/>
                      <a:pt x="1209" y="0"/>
                      <a:pt x="2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2" name="Google Shape;242;p5"/>
              <p:cNvSpPr/>
              <p:nvPr/>
            </p:nvSpPr>
            <p:spPr>
              <a:xfrm rot="-10163771" flipH="1">
                <a:off x="1536127" y="4488128"/>
                <a:ext cx="80324" cy="72482"/>
              </a:xfrm>
              <a:custGeom>
                <a:avLst/>
                <a:gdLst/>
                <a:ahLst/>
                <a:cxnLst/>
                <a:rect l="l" t="t" r="r" b="b"/>
                <a:pathLst>
                  <a:path w="1854" h="1673" extrusionOk="0">
                    <a:moveTo>
                      <a:pt x="1754" y="0"/>
                    </a:moveTo>
                    <a:cubicBezTo>
                      <a:pt x="1541" y="0"/>
                      <a:pt x="661" y="100"/>
                      <a:pt x="0" y="1672"/>
                    </a:cubicBezTo>
                    <a:cubicBezTo>
                      <a:pt x="0" y="1672"/>
                      <a:pt x="1853" y="1124"/>
                      <a:pt x="1801" y="2"/>
                    </a:cubicBezTo>
                    <a:cubicBezTo>
                      <a:pt x="1801" y="2"/>
                      <a:pt x="1784" y="0"/>
                      <a:pt x="175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3" name="Google Shape;243;p5"/>
              <p:cNvSpPr/>
              <p:nvPr/>
            </p:nvSpPr>
            <p:spPr>
              <a:xfrm rot="-10163771" flipH="1">
                <a:off x="561952" y="4521892"/>
                <a:ext cx="88209" cy="238590"/>
              </a:xfrm>
              <a:custGeom>
                <a:avLst/>
                <a:gdLst/>
                <a:ahLst/>
                <a:cxnLst/>
                <a:rect l="l" t="t" r="r" b="b"/>
                <a:pathLst>
                  <a:path w="2036" h="5507" fill="none" extrusionOk="0">
                    <a:moveTo>
                      <a:pt x="339" y="0"/>
                    </a:moveTo>
                    <a:cubicBezTo>
                      <a:pt x="339" y="0"/>
                      <a:pt x="0" y="3080"/>
                      <a:pt x="2036" y="5506"/>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44" name="Google Shape;244;p5"/>
              <p:cNvSpPr/>
              <p:nvPr/>
            </p:nvSpPr>
            <p:spPr>
              <a:xfrm rot="-10163771" flipH="1">
                <a:off x="623112" y="4563229"/>
                <a:ext cx="96138" cy="31584"/>
              </a:xfrm>
              <a:custGeom>
                <a:avLst/>
                <a:gdLst/>
                <a:ahLst/>
                <a:cxnLst/>
                <a:rect l="l" t="t" r="r" b="b"/>
                <a:pathLst>
                  <a:path w="2219" h="729" extrusionOk="0">
                    <a:moveTo>
                      <a:pt x="652" y="1"/>
                    </a:moveTo>
                    <a:cubicBezTo>
                      <a:pt x="414" y="1"/>
                      <a:pt x="186" y="64"/>
                      <a:pt x="0" y="230"/>
                    </a:cubicBezTo>
                    <a:cubicBezTo>
                      <a:pt x="0" y="230"/>
                      <a:pt x="306" y="728"/>
                      <a:pt x="1270" y="728"/>
                    </a:cubicBezTo>
                    <a:cubicBezTo>
                      <a:pt x="1534" y="728"/>
                      <a:pt x="1848" y="691"/>
                      <a:pt x="2218" y="595"/>
                    </a:cubicBezTo>
                    <a:cubicBezTo>
                      <a:pt x="2218" y="595"/>
                      <a:pt x="1386" y="1"/>
                      <a:pt x="6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5" name="Google Shape;245;p5"/>
              <p:cNvSpPr/>
              <p:nvPr/>
            </p:nvSpPr>
            <p:spPr>
              <a:xfrm rot="-10163771" flipH="1">
                <a:off x="596951" y="4492630"/>
                <a:ext cx="63341" cy="92759"/>
              </a:xfrm>
              <a:custGeom>
                <a:avLst/>
                <a:gdLst/>
                <a:ahLst/>
                <a:cxnLst/>
                <a:rect l="l" t="t" r="r" b="b"/>
                <a:pathLst>
                  <a:path w="1462" h="2141" extrusionOk="0">
                    <a:moveTo>
                      <a:pt x="862" y="0"/>
                    </a:moveTo>
                    <a:cubicBezTo>
                      <a:pt x="862" y="0"/>
                      <a:pt x="0" y="392"/>
                      <a:pt x="287" y="2140"/>
                    </a:cubicBezTo>
                    <a:cubicBezTo>
                      <a:pt x="287" y="2140"/>
                      <a:pt x="1462" y="809"/>
                      <a:pt x="8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6" name="Google Shape;246;p5"/>
              <p:cNvSpPr/>
              <p:nvPr/>
            </p:nvSpPr>
            <p:spPr>
              <a:xfrm rot="-10163771" flipH="1">
                <a:off x="937700" y="4526981"/>
                <a:ext cx="56582" cy="217101"/>
              </a:xfrm>
              <a:custGeom>
                <a:avLst/>
                <a:gdLst/>
                <a:ahLst/>
                <a:cxnLst/>
                <a:rect l="l" t="t" r="r" b="b"/>
                <a:pathLst>
                  <a:path w="1306" h="5011" fill="none" extrusionOk="0">
                    <a:moveTo>
                      <a:pt x="888" y="0"/>
                    </a:moveTo>
                    <a:cubicBezTo>
                      <a:pt x="888" y="0"/>
                      <a:pt x="0" y="2192"/>
                      <a:pt x="1305"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47" name="Google Shape;247;p5"/>
              <p:cNvSpPr/>
              <p:nvPr/>
            </p:nvSpPr>
            <p:spPr>
              <a:xfrm rot="-10163771" flipH="1">
                <a:off x="985712" y="4541456"/>
                <a:ext cx="113078" cy="36913"/>
              </a:xfrm>
              <a:custGeom>
                <a:avLst/>
                <a:gdLst/>
                <a:ahLst/>
                <a:cxnLst/>
                <a:rect l="l" t="t" r="r" b="b"/>
                <a:pathLst>
                  <a:path w="2610" h="852" extrusionOk="0">
                    <a:moveTo>
                      <a:pt x="779" y="0"/>
                    </a:moveTo>
                    <a:cubicBezTo>
                      <a:pt x="497" y="0"/>
                      <a:pt x="225" y="73"/>
                      <a:pt x="0" y="265"/>
                    </a:cubicBezTo>
                    <a:cubicBezTo>
                      <a:pt x="0" y="265"/>
                      <a:pt x="364" y="851"/>
                      <a:pt x="1475" y="851"/>
                    </a:cubicBezTo>
                    <a:cubicBezTo>
                      <a:pt x="1790" y="851"/>
                      <a:pt x="2166" y="804"/>
                      <a:pt x="2610" y="683"/>
                    </a:cubicBezTo>
                    <a:cubicBezTo>
                      <a:pt x="2610" y="683"/>
                      <a:pt x="1645" y="0"/>
                      <a:pt x="7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8" name="Google Shape;248;p5"/>
              <p:cNvSpPr/>
              <p:nvPr/>
            </p:nvSpPr>
            <p:spPr>
              <a:xfrm rot="-10163771" flipH="1">
                <a:off x="939909" y="4455566"/>
                <a:ext cx="84830" cy="117627"/>
              </a:xfrm>
              <a:custGeom>
                <a:avLst/>
                <a:gdLst/>
                <a:ahLst/>
                <a:cxnLst/>
                <a:rect l="l" t="t" r="r" b="b"/>
                <a:pathLst>
                  <a:path w="1958" h="2715" extrusionOk="0">
                    <a:moveTo>
                      <a:pt x="1436" y="1"/>
                    </a:moveTo>
                    <a:lnTo>
                      <a:pt x="1436" y="1"/>
                    </a:lnTo>
                    <a:cubicBezTo>
                      <a:pt x="1436" y="1"/>
                      <a:pt x="157" y="288"/>
                      <a:pt x="1" y="2715"/>
                    </a:cubicBezTo>
                    <a:cubicBezTo>
                      <a:pt x="1" y="2715"/>
                      <a:pt x="1958" y="1280"/>
                      <a:pt x="143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9" name="Google Shape;249;p5"/>
              <p:cNvSpPr/>
              <p:nvPr/>
            </p:nvSpPr>
            <p:spPr>
              <a:xfrm rot="-10163771" flipH="1">
                <a:off x="3036597" y="4690613"/>
                <a:ext cx="39642" cy="222776"/>
              </a:xfrm>
              <a:custGeom>
                <a:avLst/>
                <a:gdLst/>
                <a:ahLst/>
                <a:cxnLst/>
                <a:rect l="l" t="t" r="r" b="b"/>
                <a:pathLst>
                  <a:path w="915" h="5142" fill="none" extrusionOk="0">
                    <a:moveTo>
                      <a:pt x="1" y="1"/>
                    </a:moveTo>
                    <a:cubicBezTo>
                      <a:pt x="1" y="1749"/>
                      <a:pt x="314" y="3498"/>
                      <a:pt x="914" y="514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50" name="Google Shape;250;p5"/>
              <p:cNvSpPr/>
              <p:nvPr/>
            </p:nvSpPr>
            <p:spPr>
              <a:xfrm rot="-10163771" flipH="1">
                <a:off x="3065582" y="4730586"/>
                <a:ext cx="71269" cy="32927"/>
              </a:xfrm>
              <a:custGeom>
                <a:avLst/>
                <a:gdLst/>
                <a:ahLst/>
                <a:cxnLst/>
                <a:rect l="l" t="t" r="r" b="b"/>
                <a:pathLst>
                  <a:path w="1645" h="760" extrusionOk="0">
                    <a:moveTo>
                      <a:pt x="335" y="1"/>
                    </a:moveTo>
                    <a:cubicBezTo>
                      <a:pt x="222" y="1"/>
                      <a:pt x="109" y="24"/>
                      <a:pt x="0" y="78"/>
                    </a:cubicBezTo>
                    <a:cubicBezTo>
                      <a:pt x="0" y="78"/>
                      <a:pt x="219" y="760"/>
                      <a:pt x="1503" y="760"/>
                    </a:cubicBezTo>
                    <a:cubicBezTo>
                      <a:pt x="1549" y="760"/>
                      <a:pt x="1596" y="759"/>
                      <a:pt x="1644" y="757"/>
                    </a:cubicBezTo>
                    <a:cubicBezTo>
                      <a:pt x="1644" y="757"/>
                      <a:pt x="983" y="1"/>
                      <a:pt x="3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1" name="Google Shape;251;p5"/>
              <p:cNvSpPr/>
              <p:nvPr/>
            </p:nvSpPr>
            <p:spPr>
              <a:xfrm rot="-10163771" flipH="1">
                <a:off x="3029942" y="4687925"/>
                <a:ext cx="50950" cy="66720"/>
              </a:xfrm>
              <a:custGeom>
                <a:avLst/>
                <a:gdLst/>
                <a:ahLst/>
                <a:cxnLst/>
                <a:rect l="l" t="t" r="r" b="b"/>
                <a:pathLst>
                  <a:path w="1176" h="1540" extrusionOk="0">
                    <a:moveTo>
                      <a:pt x="888" y="0"/>
                    </a:moveTo>
                    <a:cubicBezTo>
                      <a:pt x="888" y="0"/>
                      <a:pt x="158" y="131"/>
                      <a:pt x="1" y="1540"/>
                    </a:cubicBezTo>
                    <a:cubicBezTo>
                      <a:pt x="1" y="1540"/>
                      <a:pt x="1175" y="757"/>
                      <a:pt x="88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2" name="Google Shape;252;p5"/>
              <p:cNvSpPr/>
              <p:nvPr/>
            </p:nvSpPr>
            <p:spPr>
              <a:xfrm rot="-10163771" flipH="1">
                <a:off x="345980" y="4207187"/>
                <a:ext cx="213722" cy="151550"/>
              </a:xfrm>
              <a:custGeom>
                <a:avLst/>
                <a:gdLst/>
                <a:ahLst/>
                <a:cxnLst/>
                <a:rect l="l" t="t" r="r" b="b"/>
                <a:pathLst>
                  <a:path w="4933" h="3498" fill="none" extrusionOk="0">
                    <a:moveTo>
                      <a:pt x="0" y="0"/>
                    </a:moveTo>
                    <a:cubicBezTo>
                      <a:pt x="0" y="0"/>
                      <a:pt x="1879" y="2610"/>
                      <a:pt x="4933" y="3497"/>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53" name="Google Shape;253;p5"/>
              <p:cNvSpPr/>
              <p:nvPr/>
            </p:nvSpPr>
            <p:spPr>
              <a:xfrm rot="-10163771" flipH="1">
                <a:off x="480558" y="4152630"/>
                <a:ext cx="66764" cy="99517"/>
              </a:xfrm>
              <a:custGeom>
                <a:avLst/>
                <a:gdLst/>
                <a:ahLst/>
                <a:cxnLst/>
                <a:rect l="l" t="t" r="r" b="b"/>
                <a:pathLst>
                  <a:path w="1541" h="2297" extrusionOk="0">
                    <a:moveTo>
                      <a:pt x="627" y="0"/>
                    </a:moveTo>
                    <a:cubicBezTo>
                      <a:pt x="627" y="0"/>
                      <a:pt x="1" y="757"/>
                      <a:pt x="1044" y="2297"/>
                    </a:cubicBezTo>
                    <a:cubicBezTo>
                      <a:pt x="1044" y="2297"/>
                      <a:pt x="1540" y="522"/>
                      <a:pt x="62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4" name="Google Shape;254;p5"/>
              <p:cNvSpPr/>
              <p:nvPr/>
            </p:nvSpPr>
            <p:spPr>
              <a:xfrm rot="-10163771" flipH="1">
                <a:off x="500065" y="4245184"/>
                <a:ext cx="93885" cy="40509"/>
              </a:xfrm>
              <a:custGeom>
                <a:avLst/>
                <a:gdLst/>
                <a:ahLst/>
                <a:cxnLst/>
                <a:rect l="l" t="t" r="r" b="b"/>
                <a:pathLst>
                  <a:path w="2167" h="935" extrusionOk="0">
                    <a:moveTo>
                      <a:pt x="1896" y="0"/>
                    </a:moveTo>
                    <a:cubicBezTo>
                      <a:pt x="1375" y="0"/>
                      <a:pt x="258" y="91"/>
                      <a:pt x="0" y="844"/>
                    </a:cubicBezTo>
                    <a:cubicBezTo>
                      <a:pt x="0" y="844"/>
                      <a:pt x="157" y="935"/>
                      <a:pt x="439" y="935"/>
                    </a:cubicBezTo>
                    <a:cubicBezTo>
                      <a:pt x="816" y="935"/>
                      <a:pt x="1418" y="772"/>
                      <a:pt x="2166" y="9"/>
                    </a:cubicBezTo>
                    <a:cubicBezTo>
                      <a:pt x="2166" y="9"/>
                      <a:pt x="2061" y="0"/>
                      <a:pt x="18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5" name="Google Shape;255;p5"/>
              <p:cNvSpPr/>
              <p:nvPr/>
            </p:nvSpPr>
            <p:spPr>
              <a:xfrm rot="-10163771" flipH="1">
                <a:off x="2238392" y="4626162"/>
                <a:ext cx="56582" cy="156056"/>
              </a:xfrm>
              <a:custGeom>
                <a:avLst/>
                <a:gdLst/>
                <a:ahLst/>
                <a:cxnLst/>
                <a:rect l="l" t="t" r="r" b="b"/>
                <a:pathLst>
                  <a:path w="1306" h="3602" fill="none" extrusionOk="0">
                    <a:moveTo>
                      <a:pt x="549" y="0"/>
                    </a:moveTo>
                    <a:cubicBezTo>
                      <a:pt x="549" y="0"/>
                      <a:pt x="1306" y="1540"/>
                      <a:pt x="1" y="360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56" name="Google Shape;256;p5"/>
              <p:cNvSpPr/>
              <p:nvPr/>
            </p:nvSpPr>
            <p:spPr>
              <a:xfrm rot="-10163771" flipH="1">
                <a:off x="2236026" y="4566915"/>
                <a:ext cx="61088" cy="91632"/>
              </a:xfrm>
              <a:custGeom>
                <a:avLst/>
                <a:gdLst/>
                <a:ahLst/>
                <a:cxnLst/>
                <a:rect l="l" t="t" r="r" b="b"/>
                <a:pathLst>
                  <a:path w="1410" h="2115" extrusionOk="0">
                    <a:moveTo>
                      <a:pt x="653" y="1"/>
                    </a:moveTo>
                    <a:cubicBezTo>
                      <a:pt x="0" y="705"/>
                      <a:pt x="940" y="2115"/>
                      <a:pt x="940" y="2115"/>
                    </a:cubicBezTo>
                    <a:cubicBezTo>
                      <a:pt x="1409" y="471"/>
                      <a:pt x="653" y="1"/>
                      <a:pt x="653"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7" name="Google Shape;257;p5"/>
              <p:cNvSpPr/>
              <p:nvPr/>
            </p:nvSpPr>
            <p:spPr>
              <a:xfrm rot="-10163771" flipH="1">
                <a:off x="2174966" y="4617975"/>
                <a:ext cx="91632" cy="30154"/>
              </a:xfrm>
              <a:custGeom>
                <a:avLst/>
                <a:gdLst/>
                <a:ahLst/>
                <a:cxnLst/>
                <a:rect l="l" t="t" r="r" b="b"/>
                <a:pathLst>
                  <a:path w="2115" h="696" extrusionOk="0">
                    <a:moveTo>
                      <a:pt x="1503" y="0"/>
                    </a:moveTo>
                    <a:cubicBezTo>
                      <a:pt x="799" y="0"/>
                      <a:pt x="0" y="573"/>
                      <a:pt x="0" y="573"/>
                    </a:cubicBezTo>
                    <a:cubicBezTo>
                      <a:pt x="352" y="661"/>
                      <a:pt x="649" y="696"/>
                      <a:pt x="899" y="696"/>
                    </a:cubicBezTo>
                    <a:cubicBezTo>
                      <a:pt x="1838" y="696"/>
                      <a:pt x="2114" y="208"/>
                      <a:pt x="2114" y="208"/>
                    </a:cubicBezTo>
                    <a:cubicBezTo>
                      <a:pt x="1939" y="57"/>
                      <a:pt x="1726" y="0"/>
                      <a:pt x="1503"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sp>
        <p:nvSpPr>
          <p:cNvPr id="258" name="Google Shape;258;p5"/>
          <p:cNvSpPr/>
          <p:nvPr/>
        </p:nvSpPr>
        <p:spPr>
          <a:xfrm rot="10610747" flipH="1">
            <a:off x="-815139" y="4673778"/>
            <a:ext cx="4086938" cy="607567"/>
          </a:xfrm>
          <a:custGeom>
            <a:avLst/>
            <a:gdLst/>
            <a:ahLst/>
            <a:cxnLst/>
            <a:rect l="l" t="t" r="r" b="b"/>
            <a:pathLst>
              <a:path w="51875" h="11818" extrusionOk="0">
                <a:moveTo>
                  <a:pt x="39331" y="1"/>
                </a:moveTo>
                <a:cubicBezTo>
                  <a:pt x="24778" y="1"/>
                  <a:pt x="603" y="3336"/>
                  <a:pt x="603" y="3336"/>
                </a:cubicBezTo>
                <a:cubicBezTo>
                  <a:pt x="0" y="8175"/>
                  <a:pt x="11637" y="11817"/>
                  <a:pt x="24063" y="11817"/>
                </a:cubicBezTo>
                <a:cubicBezTo>
                  <a:pt x="33958" y="11817"/>
                  <a:pt x="44353" y="9508"/>
                  <a:pt x="49470" y="3653"/>
                </a:cubicBezTo>
                <a:cubicBezTo>
                  <a:pt x="51875" y="904"/>
                  <a:pt x="46906" y="1"/>
                  <a:pt x="39331" y="1"/>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Tree>
    <p:extLst>
      <p:ext uri="{BB962C8B-B14F-4D97-AF65-F5344CB8AC3E}">
        <p14:creationId xmlns:p14="http://schemas.microsoft.com/office/powerpoint/2010/main" val="360880084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59"/>
        <p:cNvGrpSpPr/>
        <p:nvPr/>
      </p:nvGrpSpPr>
      <p:grpSpPr>
        <a:xfrm>
          <a:off x="0" y="0"/>
          <a:ext cx="0" cy="0"/>
          <a:chOff x="0" y="0"/>
          <a:chExt cx="0" cy="0"/>
        </a:xfrm>
      </p:grpSpPr>
      <p:sp>
        <p:nvSpPr>
          <p:cNvPr id="260" name="Google Shape;260;p6"/>
          <p:cNvSpPr/>
          <p:nvPr/>
        </p:nvSpPr>
        <p:spPr>
          <a:xfrm rot="10610747" flipH="1">
            <a:off x="2528536" y="4764578"/>
            <a:ext cx="4086938" cy="607567"/>
          </a:xfrm>
          <a:custGeom>
            <a:avLst/>
            <a:gdLst/>
            <a:ahLst/>
            <a:cxnLst/>
            <a:rect l="l" t="t" r="r" b="b"/>
            <a:pathLst>
              <a:path w="51875" h="11818" extrusionOk="0">
                <a:moveTo>
                  <a:pt x="39331" y="1"/>
                </a:moveTo>
                <a:cubicBezTo>
                  <a:pt x="24778" y="1"/>
                  <a:pt x="603" y="3336"/>
                  <a:pt x="603" y="3336"/>
                </a:cubicBezTo>
                <a:cubicBezTo>
                  <a:pt x="0" y="8175"/>
                  <a:pt x="11637" y="11817"/>
                  <a:pt x="24063" y="11817"/>
                </a:cubicBezTo>
                <a:cubicBezTo>
                  <a:pt x="33958" y="11817"/>
                  <a:pt x="44353" y="9508"/>
                  <a:pt x="49470" y="3653"/>
                </a:cubicBezTo>
                <a:cubicBezTo>
                  <a:pt x="51875" y="904"/>
                  <a:pt x="46906" y="1"/>
                  <a:pt x="39331" y="1"/>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261" name="Google Shape;261;p6"/>
          <p:cNvSpPr/>
          <p:nvPr/>
        </p:nvSpPr>
        <p:spPr>
          <a:xfrm rot="10800000">
            <a:off x="6700565" y="-48354"/>
            <a:ext cx="2452861" cy="1266754"/>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lt2"/>
          </a:solidFill>
          <a:ln w="762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262" name="Google Shape;262;p6"/>
          <p:cNvGrpSpPr/>
          <p:nvPr/>
        </p:nvGrpSpPr>
        <p:grpSpPr>
          <a:xfrm rot="-1509335">
            <a:off x="-538102" y="-501606"/>
            <a:ext cx="3440998" cy="2073205"/>
            <a:chOff x="5980336" y="-444524"/>
            <a:chExt cx="3251872" cy="1959256"/>
          </a:xfrm>
        </p:grpSpPr>
        <p:sp>
          <p:nvSpPr>
            <p:cNvPr id="263" name="Google Shape;263;p6"/>
            <p:cNvSpPr/>
            <p:nvPr/>
          </p:nvSpPr>
          <p:spPr>
            <a:xfrm rot="-5691343">
              <a:off x="6755600" y="-1024423"/>
              <a:ext cx="1701344" cy="3119052"/>
            </a:xfrm>
            <a:custGeom>
              <a:avLst/>
              <a:gdLst/>
              <a:ahLst/>
              <a:cxnLst/>
              <a:rect l="l" t="t" r="r" b="b"/>
              <a:pathLst>
                <a:path w="25523" h="46791" fill="none" extrusionOk="0">
                  <a:moveTo>
                    <a:pt x="6212" y="46791"/>
                  </a:moveTo>
                  <a:cubicBezTo>
                    <a:pt x="6368" y="45434"/>
                    <a:pt x="6577" y="43659"/>
                    <a:pt x="6055" y="42354"/>
                  </a:cubicBezTo>
                  <a:cubicBezTo>
                    <a:pt x="4933" y="39510"/>
                    <a:pt x="1" y="41206"/>
                    <a:pt x="3889" y="43972"/>
                  </a:cubicBezTo>
                  <a:cubicBezTo>
                    <a:pt x="6003" y="45460"/>
                    <a:pt x="8821" y="46739"/>
                    <a:pt x="11248" y="45173"/>
                  </a:cubicBezTo>
                  <a:cubicBezTo>
                    <a:pt x="13231" y="43868"/>
                    <a:pt x="14536" y="41232"/>
                    <a:pt x="14823" y="38936"/>
                  </a:cubicBezTo>
                  <a:cubicBezTo>
                    <a:pt x="15084" y="36639"/>
                    <a:pt x="12135" y="33273"/>
                    <a:pt x="9839" y="35100"/>
                  </a:cubicBezTo>
                  <a:cubicBezTo>
                    <a:pt x="7125" y="37240"/>
                    <a:pt x="11274" y="40554"/>
                    <a:pt x="13597" y="40319"/>
                  </a:cubicBezTo>
                  <a:cubicBezTo>
                    <a:pt x="15476" y="40058"/>
                    <a:pt x="17250" y="39249"/>
                    <a:pt x="18711" y="37996"/>
                  </a:cubicBezTo>
                  <a:cubicBezTo>
                    <a:pt x="22521" y="34787"/>
                    <a:pt x="25522" y="25053"/>
                    <a:pt x="18216" y="24061"/>
                  </a:cubicBezTo>
                  <a:cubicBezTo>
                    <a:pt x="17354" y="23931"/>
                    <a:pt x="15293" y="24113"/>
                    <a:pt x="15136" y="25288"/>
                  </a:cubicBezTo>
                  <a:cubicBezTo>
                    <a:pt x="15032" y="26227"/>
                    <a:pt x="16833" y="27010"/>
                    <a:pt x="17511" y="27036"/>
                  </a:cubicBezTo>
                  <a:cubicBezTo>
                    <a:pt x="18529" y="27062"/>
                    <a:pt x="19625" y="26593"/>
                    <a:pt x="20016" y="25627"/>
                  </a:cubicBezTo>
                  <a:cubicBezTo>
                    <a:pt x="20747" y="23957"/>
                    <a:pt x="19703" y="21269"/>
                    <a:pt x="18659" y="19912"/>
                  </a:cubicBezTo>
                  <a:cubicBezTo>
                    <a:pt x="18111" y="19181"/>
                    <a:pt x="17459" y="18477"/>
                    <a:pt x="16572" y="18190"/>
                  </a:cubicBezTo>
                  <a:cubicBezTo>
                    <a:pt x="15658" y="17903"/>
                    <a:pt x="15189" y="18503"/>
                    <a:pt x="15841" y="19260"/>
                  </a:cubicBezTo>
                  <a:cubicBezTo>
                    <a:pt x="16833" y="20408"/>
                    <a:pt x="18581" y="20408"/>
                    <a:pt x="19573" y="19312"/>
                  </a:cubicBezTo>
                  <a:cubicBezTo>
                    <a:pt x="20382" y="18425"/>
                    <a:pt x="20512" y="16963"/>
                    <a:pt x="20095" y="15867"/>
                  </a:cubicBezTo>
                  <a:cubicBezTo>
                    <a:pt x="19886" y="15293"/>
                    <a:pt x="19025" y="13779"/>
                    <a:pt x="18242" y="13962"/>
                  </a:cubicBezTo>
                  <a:cubicBezTo>
                    <a:pt x="17433" y="14119"/>
                    <a:pt x="17615" y="15084"/>
                    <a:pt x="17981" y="15554"/>
                  </a:cubicBezTo>
                  <a:cubicBezTo>
                    <a:pt x="18503" y="16232"/>
                    <a:pt x="19625" y="16285"/>
                    <a:pt x="20408" y="16311"/>
                  </a:cubicBezTo>
                  <a:cubicBezTo>
                    <a:pt x="24948" y="16415"/>
                    <a:pt x="25209" y="9500"/>
                    <a:pt x="22782" y="7073"/>
                  </a:cubicBezTo>
                  <a:cubicBezTo>
                    <a:pt x="21504" y="5872"/>
                    <a:pt x="20042" y="4907"/>
                    <a:pt x="18424" y="4202"/>
                  </a:cubicBezTo>
                  <a:cubicBezTo>
                    <a:pt x="17381" y="3759"/>
                    <a:pt x="14667" y="3472"/>
                    <a:pt x="14223" y="4907"/>
                  </a:cubicBezTo>
                  <a:cubicBezTo>
                    <a:pt x="13571" y="7047"/>
                    <a:pt x="16806" y="7804"/>
                    <a:pt x="18163" y="7021"/>
                  </a:cubicBezTo>
                  <a:cubicBezTo>
                    <a:pt x="20199" y="5820"/>
                    <a:pt x="20434" y="1828"/>
                    <a:pt x="19259" y="1"/>
                  </a:cubicBezTo>
                </a:path>
              </a:pathLst>
            </a:custGeom>
            <a:solidFill>
              <a:schemeClr val="dk2"/>
            </a:solidFill>
            <a:ln w="19050" cap="rnd" cmpd="sng">
              <a:solidFill>
                <a:srgbClr val="754C24"/>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64" name="Google Shape;264;p6"/>
            <p:cNvSpPr/>
            <p:nvPr/>
          </p:nvSpPr>
          <p:spPr>
            <a:xfrm rot="-5691343">
              <a:off x="8459776" y="145732"/>
              <a:ext cx="161849" cy="104922"/>
            </a:xfrm>
            <a:custGeom>
              <a:avLst/>
              <a:gdLst/>
              <a:ahLst/>
              <a:cxnLst/>
              <a:rect l="l" t="t" r="r" b="b"/>
              <a:pathLst>
                <a:path w="2428" h="1574" extrusionOk="0">
                  <a:moveTo>
                    <a:pt x="0" y="1"/>
                  </a:moveTo>
                  <a:lnTo>
                    <a:pt x="0" y="1"/>
                  </a:lnTo>
                  <a:cubicBezTo>
                    <a:pt x="0" y="1"/>
                    <a:pt x="978" y="1573"/>
                    <a:pt x="2070" y="1573"/>
                  </a:cubicBezTo>
                  <a:cubicBezTo>
                    <a:pt x="2188" y="1573"/>
                    <a:pt x="2308" y="1555"/>
                    <a:pt x="2427" y="1514"/>
                  </a:cubicBezTo>
                  <a:cubicBezTo>
                    <a:pt x="2427" y="1514"/>
                    <a:pt x="2271"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65" name="Google Shape;265;p6"/>
            <p:cNvSpPr/>
            <p:nvPr/>
          </p:nvSpPr>
          <p:spPr>
            <a:xfrm rot="-5691343">
              <a:off x="8102935" y="-175450"/>
              <a:ext cx="123586" cy="182713"/>
            </a:xfrm>
            <a:custGeom>
              <a:avLst/>
              <a:gdLst/>
              <a:ahLst/>
              <a:cxnLst/>
              <a:rect l="l" t="t" r="r" b="b"/>
              <a:pathLst>
                <a:path w="1854" h="2741" extrusionOk="0">
                  <a:moveTo>
                    <a:pt x="392" y="0"/>
                  </a:moveTo>
                  <a:lnTo>
                    <a:pt x="392" y="0"/>
                  </a:lnTo>
                  <a:cubicBezTo>
                    <a:pt x="392" y="1"/>
                    <a:pt x="1" y="2219"/>
                    <a:pt x="1175" y="2740"/>
                  </a:cubicBezTo>
                  <a:cubicBezTo>
                    <a:pt x="1175" y="2740"/>
                    <a:pt x="1853" y="1723"/>
                    <a:pt x="392" y="0"/>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266" name="Google Shape;266;p6"/>
            <p:cNvSpPr/>
            <p:nvPr/>
          </p:nvSpPr>
          <p:spPr>
            <a:xfrm rot="-5691343">
              <a:off x="7782108" y="-124907"/>
              <a:ext cx="161849" cy="104922"/>
            </a:xfrm>
            <a:custGeom>
              <a:avLst/>
              <a:gdLst/>
              <a:ahLst/>
              <a:cxnLst/>
              <a:rect l="l" t="t" r="r" b="b"/>
              <a:pathLst>
                <a:path w="2428" h="1574" extrusionOk="0">
                  <a:moveTo>
                    <a:pt x="0" y="1"/>
                  </a:moveTo>
                  <a:lnTo>
                    <a:pt x="0" y="1"/>
                  </a:lnTo>
                  <a:cubicBezTo>
                    <a:pt x="0" y="1"/>
                    <a:pt x="957" y="1574"/>
                    <a:pt x="2064" y="1574"/>
                  </a:cubicBezTo>
                  <a:cubicBezTo>
                    <a:pt x="2184" y="1574"/>
                    <a:pt x="2305" y="1555"/>
                    <a:pt x="2427" y="1514"/>
                  </a:cubicBezTo>
                  <a:cubicBezTo>
                    <a:pt x="2427" y="1514"/>
                    <a:pt x="2245"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67" name="Google Shape;267;p6"/>
            <p:cNvSpPr/>
            <p:nvPr/>
          </p:nvSpPr>
          <p:spPr>
            <a:xfrm rot="-5691343">
              <a:off x="8898289" y="1084405"/>
              <a:ext cx="121853" cy="89057"/>
            </a:xfrm>
            <a:custGeom>
              <a:avLst/>
              <a:gdLst/>
              <a:ahLst/>
              <a:cxnLst/>
              <a:rect l="l" t="t" r="r" b="b"/>
              <a:pathLst>
                <a:path w="1828" h="1336" extrusionOk="0">
                  <a:moveTo>
                    <a:pt x="0" y="1"/>
                  </a:moveTo>
                  <a:cubicBezTo>
                    <a:pt x="0" y="25"/>
                    <a:pt x="710" y="1335"/>
                    <a:pt x="1598" y="1335"/>
                  </a:cubicBezTo>
                  <a:cubicBezTo>
                    <a:pt x="1673" y="1335"/>
                    <a:pt x="1750" y="1326"/>
                    <a:pt x="1827" y="1306"/>
                  </a:cubicBezTo>
                  <a:cubicBezTo>
                    <a:pt x="1827" y="1306"/>
                    <a:pt x="1749" y="366"/>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68" name="Google Shape;268;p6"/>
            <p:cNvSpPr/>
            <p:nvPr/>
          </p:nvSpPr>
          <p:spPr>
            <a:xfrm rot="-5691343">
              <a:off x="8900035" y="947188"/>
              <a:ext cx="98256" cy="149650"/>
            </a:xfrm>
            <a:custGeom>
              <a:avLst/>
              <a:gdLst/>
              <a:ahLst/>
              <a:cxnLst/>
              <a:rect l="l" t="t" r="r" b="b"/>
              <a:pathLst>
                <a:path w="1474" h="2245" extrusionOk="0">
                  <a:moveTo>
                    <a:pt x="691" y="0"/>
                  </a:moveTo>
                  <a:cubicBezTo>
                    <a:pt x="692" y="1"/>
                    <a:pt x="692" y="1"/>
                    <a:pt x="692" y="2"/>
                  </a:cubicBezTo>
                  <a:lnTo>
                    <a:pt x="692" y="2"/>
                  </a:lnTo>
                  <a:cubicBezTo>
                    <a:pt x="692" y="1"/>
                    <a:pt x="692" y="0"/>
                    <a:pt x="691" y="0"/>
                  </a:cubicBezTo>
                  <a:close/>
                  <a:moveTo>
                    <a:pt x="692" y="2"/>
                  </a:moveTo>
                  <a:lnTo>
                    <a:pt x="692" y="2"/>
                  </a:lnTo>
                  <a:cubicBezTo>
                    <a:pt x="693" y="55"/>
                    <a:pt x="0" y="1654"/>
                    <a:pt x="770" y="2244"/>
                  </a:cubicBezTo>
                  <a:cubicBezTo>
                    <a:pt x="770" y="2244"/>
                    <a:pt x="1474" y="1592"/>
                    <a:pt x="692"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69" name="Google Shape;269;p6"/>
            <p:cNvSpPr/>
            <p:nvPr/>
          </p:nvSpPr>
          <p:spPr>
            <a:xfrm rot="-5691343">
              <a:off x="8580796" y="389261"/>
              <a:ext cx="134052" cy="151383"/>
            </a:xfrm>
            <a:custGeom>
              <a:avLst/>
              <a:gdLst/>
              <a:ahLst/>
              <a:cxnLst/>
              <a:rect l="l" t="t" r="r" b="b"/>
              <a:pathLst>
                <a:path w="2011" h="2271" extrusionOk="0">
                  <a:moveTo>
                    <a:pt x="1" y="0"/>
                  </a:moveTo>
                  <a:cubicBezTo>
                    <a:pt x="1" y="0"/>
                    <a:pt x="471" y="2218"/>
                    <a:pt x="1775" y="2271"/>
                  </a:cubicBezTo>
                  <a:cubicBezTo>
                    <a:pt x="1775" y="2271"/>
                    <a:pt x="2010" y="1096"/>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0" name="Google Shape;270;p6"/>
            <p:cNvSpPr/>
            <p:nvPr/>
          </p:nvSpPr>
          <p:spPr>
            <a:xfrm rot="-5691343">
              <a:off x="7455013" y="70606"/>
              <a:ext cx="121786" cy="74925"/>
            </a:xfrm>
            <a:custGeom>
              <a:avLst/>
              <a:gdLst/>
              <a:ahLst/>
              <a:cxnLst/>
              <a:rect l="l" t="t" r="r" b="b"/>
              <a:pathLst>
                <a:path w="1827" h="1124" extrusionOk="0">
                  <a:moveTo>
                    <a:pt x="0" y="1"/>
                  </a:moveTo>
                  <a:cubicBezTo>
                    <a:pt x="0" y="1"/>
                    <a:pt x="749" y="1123"/>
                    <a:pt x="1540" y="1123"/>
                  </a:cubicBezTo>
                  <a:cubicBezTo>
                    <a:pt x="1636" y="1123"/>
                    <a:pt x="1732" y="1107"/>
                    <a:pt x="1827" y="1071"/>
                  </a:cubicBezTo>
                  <a:cubicBezTo>
                    <a:pt x="1827" y="1071"/>
                    <a:pt x="1670" y="183"/>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1" name="Google Shape;271;p6"/>
            <p:cNvSpPr/>
            <p:nvPr/>
          </p:nvSpPr>
          <p:spPr>
            <a:xfrm rot="-5691343">
              <a:off x="6408744" y="334293"/>
              <a:ext cx="121853" cy="74458"/>
            </a:xfrm>
            <a:custGeom>
              <a:avLst/>
              <a:gdLst/>
              <a:ahLst/>
              <a:cxnLst/>
              <a:rect l="l" t="t" r="r" b="b"/>
              <a:pathLst>
                <a:path w="1828" h="1117" extrusionOk="0">
                  <a:moveTo>
                    <a:pt x="1" y="0"/>
                  </a:moveTo>
                  <a:cubicBezTo>
                    <a:pt x="1" y="0"/>
                    <a:pt x="759" y="1116"/>
                    <a:pt x="1556" y="1116"/>
                  </a:cubicBezTo>
                  <a:cubicBezTo>
                    <a:pt x="1646" y="1116"/>
                    <a:pt x="1737" y="1102"/>
                    <a:pt x="1827" y="1070"/>
                  </a:cubicBezTo>
                  <a:cubicBezTo>
                    <a:pt x="1827" y="1070"/>
                    <a:pt x="1671" y="183"/>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2" name="Google Shape;272;p6"/>
            <p:cNvSpPr/>
            <p:nvPr/>
          </p:nvSpPr>
          <p:spPr>
            <a:xfrm rot="-5691343">
              <a:off x="6920951" y="40475"/>
              <a:ext cx="93990" cy="140984"/>
            </a:xfrm>
            <a:custGeom>
              <a:avLst/>
              <a:gdLst/>
              <a:ahLst/>
              <a:cxnLst/>
              <a:rect l="l" t="t" r="r" b="b"/>
              <a:pathLst>
                <a:path w="1410" h="2115" extrusionOk="0">
                  <a:moveTo>
                    <a:pt x="627" y="1"/>
                  </a:moveTo>
                  <a:cubicBezTo>
                    <a:pt x="627" y="27"/>
                    <a:pt x="0" y="1541"/>
                    <a:pt x="757" y="2115"/>
                  </a:cubicBezTo>
                  <a:cubicBezTo>
                    <a:pt x="757" y="2115"/>
                    <a:pt x="1409" y="1488"/>
                    <a:pt x="62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3" name="Google Shape;273;p6"/>
            <p:cNvSpPr/>
            <p:nvPr/>
          </p:nvSpPr>
          <p:spPr>
            <a:xfrm rot="-5691343">
              <a:off x="7530217" y="224343"/>
              <a:ext cx="130519" cy="59460"/>
            </a:xfrm>
            <a:custGeom>
              <a:avLst/>
              <a:gdLst/>
              <a:ahLst/>
              <a:cxnLst/>
              <a:rect l="l" t="t" r="r" b="b"/>
              <a:pathLst>
                <a:path w="1958" h="892" extrusionOk="0">
                  <a:moveTo>
                    <a:pt x="151" y="1"/>
                  </a:moveTo>
                  <a:cubicBezTo>
                    <a:pt x="102" y="1"/>
                    <a:pt x="52" y="1"/>
                    <a:pt x="0" y="3"/>
                  </a:cubicBezTo>
                  <a:cubicBezTo>
                    <a:pt x="0" y="3"/>
                    <a:pt x="796" y="891"/>
                    <a:pt x="1546" y="891"/>
                  </a:cubicBezTo>
                  <a:cubicBezTo>
                    <a:pt x="1687" y="891"/>
                    <a:pt x="1826" y="860"/>
                    <a:pt x="1958" y="786"/>
                  </a:cubicBezTo>
                  <a:cubicBezTo>
                    <a:pt x="1958" y="786"/>
                    <a:pt x="1712" y="1"/>
                    <a:pt x="15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4" name="Google Shape;274;p6"/>
            <p:cNvSpPr/>
            <p:nvPr/>
          </p:nvSpPr>
          <p:spPr>
            <a:xfrm rot="-5691343">
              <a:off x="7398467" y="-6881"/>
              <a:ext cx="90523" cy="133985"/>
            </a:xfrm>
            <a:custGeom>
              <a:avLst/>
              <a:gdLst/>
              <a:ahLst/>
              <a:cxnLst/>
              <a:rect l="l" t="t" r="r" b="b"/>
              <a:pathLst>
                <a:path w="1358" h="2010" extrusionOk="0">
                  <a:moveTo>
                    <a:pt x="1175" y="0"/>
                  </a:moveTo>
                  <a:lnTo>
                    <a:pt x="1175" y="0"/>
                  </a:lnTo>
                  <a:cubicBezTo>
                    <a:pt x="1175" y="1"/>
                    <a:pt x="1" y="1201"/>
                    <a:pt x="523" y="2010"/>
                  </a:cubicBezTo>
                  <a:cubicBezTo>
                    <a:pt x="523" y="2010"/>
                    <a:pt x="1358" y="1671"/>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5" name="Google Shape;275;p6"/>
            <p:cNvSpPr/>
            <p:nvPr/>
          </p:nvSpPr>
          <p:spPr>
            <a:xfrm rot="-5691343">
              <a:off x="6055189" y="107233"/>
              <a:ext cx="90523" cy="133985"/>
            </a:xfrm>
            <a:custGeom>
              <a:avLst/>
              <a:gdLst/>
              <a:ahLst/>
              <a:cxnLst/>
              <a:rect l="l" t="t" r="r" b="b"/>
              <a:pathLst>
                <a:path w="1358" h="2010" extrusionOk="0">
                  <a:moveTo>
                    <a:pt x="1175" y="0"/>
                  </a:moveTo>
                  <a:lnTo>
                    <a:pt x="1175" y="0"/>
                  </a:lnTo>
                  <a:cubicBezTo>
                    <a:pt x="1175" y="0"/>
                    <a:pt x="1" y="1201"/>
                    <a:pt x="523" y="2009"/>
                  </a:cubicBezTo>
                  <a:cubicBezTo>
                    <a:pt x="523" y="2009"/>
                    <a:pt x="1358" y="1670"/>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6" name="Google Shape;276;p6"/>
            <p:cNvSpPr/>
            <p:nvPr/>
          </p:nvSpPr>
          <p:spPr>
            <a:xfrm rot="-5691343">
              <a:off x="7191905" y="119823"/>
              <a:ext cx="88723" cy="133985"/>
            </a:xfrm>
            <a:custGeom>
              <a:avLst/>
              <a:gdLst/>
              <a:ahLst/>
              <a:cxnLst/>
              <a:rect l="l" t="t" r="r" b="b"/>
              <a:pathLst>
                <a:path w="1331" h="2010" extrusionOk="0">
                  <a:moveTo>
                    <a:pt x="1174" y="0"/>
                  </a:moveTo>
                  <a:lnTo>
                    <a:pt x="1174" y="0"/>
                  </a:lnTo>
                  <a:cubicBezTo>
                    <a:pt x="1174" y="1"/>
                    <a:pt x="0" y="1201"/>
                    <a:pt x="496" y="2010"/>
                  </a:cubicBezTo>
                  <a:cubicBezTo>
                    <a:pt x="496" y="2010"/>
                    <a:pt x="1331" y="1671"/>
                    <a:pt x="117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7" name="Google Shape;277;p6"/>
            <p:cNvSpPr/>
            <p:nvPr/>
          </p:nvSpPr>
          <p:spPr>
            <a:xfrm rot="-5691343">
              <a:off x="6505769" y="351091"/>
              <a:ext cx="104455" cy="102722"/>
            </a:xfrm>
            <a:custGeom>
              <a:avLst/>
              <a:gdLst/>
              <a:ahLst/>
              <a:cxnLst/>
              <a:rect l="l" t="t" r="r" b="b"/>
              <a:pathLst>
                <a:path w="1567" h="1541" extrusionOk="0">
                  <a:moveTo>
                    <a:pt x="1452" y="1"/>
                  </a:moveTo>
                  <a:cubicBezTo>
                    <a:pt x="1354" y="1"/>
                    <a:pt x="540" y="47"/>
                    <a:pt x="1" y="1541"/>
                  </a:cubicBezTo>
                  <a:cubicBezTo>
                    <a:pt x="1" y="1541"/>
                    <a:pt x="1567" y="967"/>
                    <a:pt x="1462" y="1"/>
                  </a:cubicBezTo>
                  <a:cubicBezTo>
                    <a:pt x="1462" y="1"/>
                    <a:pt x="1459" y="1"/>
                    <a:pt x="14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8" name="Google Shape;278;p6"/>
            <p:cNvSpPr/>
            <p:nvPr/>
          </p:nvSpPr>
          <p:spPr>
            <a:xfrm rot="-5691343">
              <a:off x="6287298" y="3690"/>
              <a:ext cx="90523" cy="133985"/>
            </a:xfrm>
            <a:custGeom>
              <a:avLst/>
              <a:gdLst/>
              <a:ahLst/>
              <a:cxnLst/>
              <a:rect l="l" t="t" r="r" b="b"/>
              <a:pathLst>
                <a:path w="1358" h="2010" extrusionOk="0">
                  <a:moveTo>
                    <a:pt x="262" y="0"/>
                  </a:moveTo>
                  <a:cubicBezTo>
                    <a:pt x="261" y="0"/>
                    <a:pt x="1" y="1644"/>
                    <a:pt x="888" y="2010"/>
                  </a:cubicBezTo>
                  <a:cubicBezTo>
                    <a:pt x="888" y="2010"/>
                    <a:pt x="1358" y="1253"/>
                    <a:pt x="2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79" name="Google Shape;279;p6"/>
            <p:cNvSpPr/>
            <p:nvPr/>
          </p:nvSpPr>
          <p:spPr>
            <a:xfrm rot="-5691343">
              <a:off x="6373992" y="64095"/>
              <a:ext cx="135785" cy="50461"/>
            </a:xfrm>
            <a:custGeom>
              <a:avLst/>
              <a:gdLst/>
              <a:ahLst/>
              <a:cxnLst/>
              <a:rect l="l" t="t" r="r" b="b"/>
              <a:pathLst>
                <a:path w="2037" h="757" extrusionOk="0">
                  <a:moveTo>
                    <a:pt x="1558" y="0"/>
                  </a:moveTo>
                  <a:cubicBezTo>
                    <a:pt x="1213" y="0"/>
                    <a:pt x="686" y="137"/>
                    <a:pt x="1" y="712"/>
                  </a:cubicBezTo>
                  <a:cubicBezTo>
                    <a:pt x="1" y="712"/>
                    <a:pt x="255" y="756"/>
                    <a:pt x="586" y="756"/>
                  </a:cubicBezTo>
                  <a:cubicBezTo>
                    <a:pt x="1099" y="756"/>
                    <a:pt x="1799" y="651"/>
                    <a:pt x="2036" y="112"/>
                  </a:cubicBezTo>
                  <a:cubicBezTo>
                    <a:pt x="2036" y="112"/>
                    <a:pt x="1871" y="0"/>
                    <a:pt x="155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80" name="Google Shape;280;p6"/>
            <p:cNvSpPr/>
            <p:nvPr/>
          </p:nvSpPr>
          <p:spPr>
            <a:xfrm rot="-5691343">
              <a:off x="7638351" y="-212155"/>
              <a:ext cx="128786" cy="189712"/>
            </a:xfrm>
            <a:custGeom>
              <a:avLst/>
              <a:gdLst/>
              <a:ahLst/>
              <a:cxnLst/>
              <a:rect l="l" t="t" r="r" b="b"/>
              <a:pathLst>
                <a:path w="1932" h="2846" extrusionOk="0">
                  <a:moveTo>
                    <a:pt x="1175" y="1"/>
                  </a:moveTo>
                  <a:cubicBezTo>
                    <a:pt x="1175" y="1"/>
                    <a:pt x="0" y="1958"/>
                    <a:pt x="940" y="2845"/>
                  </a:cubicBezTo>
                  <a:cubicBezTo>
                    <a:pt x="940" y="2845"/>
                    <a:pt x="1932" y="2141"/>
                    <a:pt x="1175" y="1"/>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281" name="Google Shape;281;p6"/>
            <p:cNvSpPr/>
            <p:nvPr/>
          </p:nvSpPr>
          <p:spPr>
            <a:xfrm rot="-5691343">
              <a:off x="8635508" y="586496"/>
              <a:ext cx="189712" cy="60593"/>
            </a:xfrm>
            <a:custGeom>
              <a:avLst/>
              <a:gdLst/>
              <a:ahLst/>
              <a:cxnLst/>
              <a:rect l="l" t="t" r="r" b="b"/>
              <a:pathLst>
                <a:path w="2846" h="909" extrusionOk="0">
                  <a:moveTo>
                    <a:pt x="1965" y="0"/>
                  </a:moveTo>
                  <a:cubicBezTo>
                    <a:pt x="1036" y="0"/>
                    <a:pt x="1" y="705"/>
                    <a:pt x="1" y="705"/>
                  </a:cubicBezTo>
                  <a:cubicBezTo>
                    <a:pt x="516" y="852"/>
                    <a:pt x="947" y="909"/>
                    <a:pt x="1304" y="909"/>
                  </a:cubicBezTo>
                  <a:cubicBezTo>
                    <a:pt x="2464" y="909"/>
                    <a:pt x="2845" y="314"/>
                    <a:pt x="2845" y="314"/>
                  </a:cubicBezTo>
                  <a:cubicBezTo>
                    <a:pt x="2596" y="85"/>
                    <a:pt x="2287" y="0"/>
                    <a:pt x="1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82" name="Google Shape;282;p6"/>
            <p:cNvSpPr/>
            <p:nvPr/>
          </p:nvSpPr>
          <p:spPr>
            <a:xfrm rot="-5691343">
              <a:off x="8748418" y="723614"/>
              <a:ext cx="135785" cy="367092"/>
            </a:xfrm>
            <a:custGeom>
              <a:avLst/>
              <a:gdLst/>
              <a:ahLst/>
              <a:cxnLst/>
              <a:rect l="l" t="t" r="r" b="b"/>
              <a:pathLst>
                <a:path w="2037" h="5507" fill="none" extrusionOk="0">
                  <a:moveTo>
                    <a:pt x="1723" y="5507"/>
                  </a:moveTo>
                  <a:cubicBezTo>
                    <a:pt x="1723" y="5507"/>
                    <a:pt x="2036" y="2427"/>
                    <a:pt x="1" y="0"/>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83" name="Google Shape;283;p6"/>
            <p:cNvSpPr/>
            <p:nvPr/>
          </p:nvSpPr>
          <p:spPr>
            <a:xfrm rot="-5691343">
              <a:off x="8516314" y="923634"/>
              <a:ext cx="220975" cy="189512"/>
            </a:xfrm>
            <a:custGeom>
              <a:avLst/>
              <a:gdLst/>
              <a:ahLst/>
              <a:cxnLst/>
              <a:rect l="l" t="t" r="r" b="b"/>
              <a:pathLst>
                <a:path w="3315" h="2843" extrusionOk="0">
                  <a:moveTo>
                    <a:pt x="1877" y="1"/>
                  </a:moveTo>
                  <a:cubicBezTo>
                    <a:pt x="1528" y="1"/>
                    <a:pt x="1174" y="130"/>
                    <a:pt x="888" y="416"/>
                  </a:cubicBezTo>
                  <a:cubicBezTo>
                    <a:pt x="0" y="1329"/>
                    <a:pt x="627" y="2843"/>
                    <a:pt x="1905" y="2843"/>
                  </a:cubicBezTo>
                  <a:cubicBezTo>
                    <a:pt x="2688"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84" name="Google Shape;284;p6"/>
            <p:cNvSpPr/>
            <p:nvPr/>
          </p:nvSpPr>
          <p:spPr>
            <a:xfrm rot="-5691343">
              <a:off x="8636914" y="972536"/>
              <a:ext cx="147917" cy="49461"/>
            </a:xfrm>
            <a:custGeom>
              <a:avLst/>
              <a:gdLst/>
              <a:ahLst/>
              <a:cxnLst/>
              <a:rect l="l" t="t" r="r" b="b"/>
              <a:pathLst>
                <a:path w="2219" h="742" extrusionOk="0">
                  <a:moveTo>
                    <a:pt x="965" y="0"/>
                  </a:moveTo>
                  <a:cubicBezTo>
                    <a:pt x="697" y="0"/>
                    <a:pt x="378" y="40"/>
                    <a:pt x="0" y="143"/>
                  </a:cubicBezTo>
                  <a:cubicBezTo>
                    <a:pt x="0" y="163"/>
                    <a:pt x="824" y="742"/>
                    <a:pt x="1555" y="742"/>
                  </a:cubicBezTo>
                  <a:cubicBezTo>
                    <a:pt x="1797" y="742"/>
                    <a:pt x="2030" y="678"/>
                    <a:pt x="2218" y="509"/>
                  </a:cubicBezTo>
                  <a:cubicBezTo>
                    <a:pt x="2218" y="509"/>
                    <a:pt x="1916" y="0"/>
                    <a:pt x="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85" name="Google Shape;285;p6"/>
            <p:cNvSpPr/>
            <p:nvPr/>
          </p:nvSpPr>
          <p:spPr>
            <a:xfrm rot="-5691343">
              <a:off x="8608551" y="853696"/>
              <a:ext cx="97456" cy="144451"/>
            </a:xfrm>
            <a:custGeom>
              <a:avLst/>
              <a:gdLst/>
              <a:ahLst/>
              <a:cxnLst/>
              <a:rect l="l" t="t" r="r" b="b"/>
              <a:pathLst>
                <a:path w="1462" h="2167" extrusionOk="0">
                  <a:moveTo>
                    <a:pt x="1175" y="1"/>
                  </a:moveTo>
                  <a:cubicBezTo>
                    <a:pt x="1175" y="1"/>
                    <a:pt x="1" y="1332"/>
                    <a:pt x="601" y="2167"/>
                  </a:cubicBezTo>
                  <a:cubicBezTo>
                    <a:pt x="601" y="2167"/>
                    <a:pt x="1462" y="1749"/>
                    <a:pt x="117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86" name="Google Shape;286;p6"/>
            <p:cNvSpPr/>
            <p:nvPr/>
          </p:nvSpPr>
          <p:spPr>
            <a:xfrm rot="-5691343">
              <a:off x="7081497" y="201562"/>
              <a:ext cx="217509" cy="222775"/>
            </a:xfrm>
            <a:custGeom>
              <a:avLst/>
              <a:gdLst/>
              <a:ahLst/>
              <a:cxnLst/>
              <a:rect l="l" t="t" r="r" b="b"/>
              <a:pathLst>
                <a:path w="3263" h="3342" fill="none" extrusionOk="0">
                  <a:moveTo>
                    <a:pt x="3263" y="3341"/>
                  </a:moveTo>
                  <a:cubicBezTo>
                    <a:pt x="2610" y="1880"/>
                    <a:pt x="1462" y="679"/>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87" name="Google Shape;287;p6"/>
            <p:cNvSpPr/>
            <p:nvPr/>
          </p:nvSpPr>
          <p:spPr>
            <a:xfrm rot="-5691343">
              <a:off x="6996349" y="369629"/>
              <a:ext cx="176580" cy="153316"/>
            </a:xfrm>
            <a:custGeom>
              <a:avLst/>
              <a:gdLst/>
              <a:ahLst/>
              <a:cxnLst/>
              <a:rect l="l" t="t" r="r" b="b"/>
              <a:pathLst>
                <a:path w="2649" h="2300" extrusionOk="0">
                  <a:moveTo>
                    <a:pt x="1365" y="1"/>
                  </a:moveTo>
                  <a:cubicBezTo>
                    <a:pt x="905" y="1"/>
                    <a:pt x="442" y="277"/>
                    <a:pt x="274" y="810"/>
                  </a:cubicBezTo>
                  <a:cubicBezTo>
                    <a:pt x="1" y="1589"/>
                    <a:pt x="626" y="2299"/>
                    <a:pt x="1344" y="2299"/>
                  </a:cubicBezTo>
                  <a:cubicBezTo>
                    <a:pt x="1516" y="2299"/>
                    <a:pt x="1694" y="2258"/>
                    <a:pt x="1866" y="2167"/>
                  </a:cubicBezTo>
                  <a:cubicBezTo>
                    <a:pt x="2440" y="1880"/>
                    <a:pt x="2649" y="1202"/>
                    <a:pt x="2362" y="628"/>
                  </a:cubicBezTo>
                  <a:cubicBezTo>
                    <a:pt x="2157" y="205"/>
                    <a:pt x="1762" y="1"/>
                    <a:pt x="136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88" name="Google Shape;288;p6"/>
            <p:cNvSpPr/>
            <p:nvPr/>
          </p:nvSpPr>
          <p:spPr>
            <a:xfrm rot="-5691343">
              <a:off x="7082285" y="388470"/>
              <a:ext cx="114854" cy="44328"/>
            </a:xfrm>
            <a:custGeom>
              <a:avLst/>
              <a:gdLst/>
              <a:ahLst/>
              <a:cxnLst/>
              <a:rect l="l" t="t" r="r" b="b"/>
              <a:pathLst>
                <a:path w="1723" h="665" extrusionOk="0">
                  <a:moveTo>
                    <a:pt x="1325" y="0"/>
                  </a:moveTo>
                  <a:cubicBezTo>
                    <a:pt x="1028" y="0"/>
                    <a:pt x="574" y="120"/>
                    <a:pt x="0" y="638"/>
                  </a:cubicBezTo>
                  <a:cubicBezTo>
                    <a:pt x="0" y="638"/>
                    <a:pt x="182" y="664"/>
                    <a:pt x="429" y="664"/>
                  </a:cubicBezTo>
                  <a:cubicBezTo>
                    <a:pt x="876" y="664"/>
                    <a:pt x="1538" y="578"/>
                    <a:pt x="1723" y="90"/>
                  </a:cubicBezTo>
                  <a:cubicBezTo>
                    <a:pt x="1723" y="90"/>
                    <a:pt x="1582" y="0"/>
                    <a:pt x="132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89" name="Google Shape;289;p6"/>
            <p:cNvSpPr/>
            <p:nvPr/>
          </p:nvSpPr>
          <p:spPr>
            <a:xfrm rot="-5691343">
              <a:off x="7033522" y="309058"/>
              <a:ext cx="80058" cy="116587"/>
            </a:xfrm>
            <a:custGeom>
              <a:avLst/>
              <a:gdLst/>
              <a:ahLst/>
              <a:cxnLst/>
              <a:rect l="l" t="t" r="r" b="b"/>
              <a:pathLst>
                <a:path w="1201" h="1749" extrusionOk="0">
                  <a:moveTo>
                    <a:pt x="365" y="0"/>
                  </a:moveTo>
                  <a:cubicBezTo>
                    <a:pt x="365" y="0"/>
                    <a:pt x="0" y="1383"/>
                    <a:pt x="731" y="1749"/>
                  </a:cubicBezTo>
                  <a:cubicBezTo>
                    <a:pt x="731" y="1749"/>
                    <a:pt x="1201" y="1148"/>
                    <a:pt x="3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90" name="Google Shape;290;p6"/>
            <p:cNvSpPr/>
            <p:nvPr/>
          </p:nvSpPr>
          <p:spPr>
            <a:xfrm rot="-5691343">
              <a:off x="6109446" y="247455"/>
              <a:ext cx="238373" cy="200111"/>
            </a:xfrm>
            <a:custGeom>
              <a:avLst/>
              <a:gdLst/>
              <a:ahLst/>
              <a:cxnLst/>
              <a:rect l="l" t="t" r="r" b="b"/>
              <a:pathLst>
                <a:path w="3576" h="3002" fill="none" extrusionOk="0">
                  <a:moveTo>
                    <a:pt x="3576" y="3002"/>
                  </a:moveTo>
                  <a:cubicBezTo>
                    <a:pt x="2793" y="1592"/>
                    <a:pt x="1514" y="522"/>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91" name="Google Shape;291;p6"/>
            <p:cNvSpPr/>
            <p:nvPr/>
          </p:nvSpPr>
          <p:spPr>
            <a:xfrm rot="-5691343">
              <a:off x="6049851" y="411618"/>
              <a:ext cx="172247" cy="152850"/>
            </a:xfrm>
            <a:custGeom>
              <a:avLst/>
              <a:gdLst/>
              <a:ahLst/>
              <a:cxnLst/>
              <a:rect l="l" t="t" r="r" b="b"/>
              <a:pathLst>
                <a:path w="2584" h="2293" extrusionOk="0">
                  <a:moveTo>
                    <a:pt x="1290" y="1"/>
                  </a:moveTo>
                  <a:cubicBezTo>
                    <a:pt x="794" y="1"/>
                    <a:pt x="304" y="321"/>
                    <a:pt x="183" y="896"/>
                  </a:cubicBezTo>
                  <a:cubicBezTo>
                    <a:pt x="1" y="1665"/>
                    <a:pt x="619" y="2293"/>
                    <a:pt x="1307" y="2293"/>
                  </a:cubicBezTo>
                  <a:cubicBezTo>
                    <a:pt x="1506" y="2293"/>
                    <a:pt x="1712" y="2240"/>
                    <a:pt x="1905" y="2123"/>
                  </a:cubicBezTo>
                  <a:cubicBezTo>
                    <a:pt x="2427" y="1758"/>
                    <a:pt x="2584" y="1053"/>
                    <a:pt x="2245" y="531"/>
                  </a:cubicBezTo>
                  <a:cubicBezTo>
                    <a:pt x="2014" y="169"/>
                    <a:pt x="1650" y="1"/>
                    <a:pt x="129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2" name="Google Shape;292;p6"/>
            <p:cNvSpPr/>
            <p:nvPr/>
          </p:nvSpPr>
          <p:spPr>
            <a:xfrm rot="-5691343">
              <a:off x="6132968" y="422822"/>
              <a:ext cx="109654" cy="51861"/>
            </a:xfrm>
            <a:custGeom>
              <a:avLst/>
              <a:gdLst/>
              <a:ahLst/>
              <a:cxnLst/>
              <a:rect l="l" t="t" r="r" b="b"/>
              <a:pathLst>
                <a:path w="1645" h="778" extrusionOk="0">
                  <a:moveTo>
                    <a:pt x="1379" y="1"/>
                  </a:moveTo>
                  <a:cubicBezTo>
                    <a:pt x="1096" y="1"/>
                    <a:pt x="604" y="123"/>
                    <a:pt x="1" y="776"/>
                  </a:cubicBezTo>
                  <a:cubicBezTo>
                    <a:pt x="1" y="776"/>
                    <a:pt x="38" y="778"/>
                    <a:pt x="101" y="778"/>
                  </a:cubicBezTo>
                  <a:cubicBezTo>
                    <a:pt x="427" y="778"/>
                    <a:pt x="1448" y="723"/>
                    <a:pt x="1645" y="45"/>
                  </a:cubicBezTo>
                  <a:cubicBezTo>
                    <a:pt x="1645" y="45"/>
                    <a:pt x="1550" y="1"/>
                    <a:pt x="13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93" name="Google Shape;293;p6"/>
            <p:cNvSpPr/>
            <p:nvPr/>
          </p:nvSpPr>
          <p:spPr>
            <a:xfrm rot="-5691343">
              <a:off x="6079011" y="351418"/>
              <a:ext cx="77458" cy="114854"/>
            </a:xfrm>
            <a:custGeom>
              <a:avLst/>
              <a:gdLst/>
              <a:ahLst/>
              <a:cxnLst/>
              <a:rect l="l" t="t" r="r" b="b"/>
              <a:pathLst>
                <a:path w="1162" h="1723" extrusionOk="0">
                  <a:moveTo>
                    <a:pt x="196" y="0"/>
                  </a:moveTo>
                  <a:lnTo>
                    <a:pt x="196" y="0"/>
                  </a:lnTo>
                  <a:cubicBezTo>
                    <a:pt x="196" y="1"/>
                    <a:pt x="197" y="1"/>
                    <a:pt x="197" y="2"/>
                  </a:cubicBezTo>
                  <a:lnTo>
                    <a:pt x="197" y="2"/>
                  </a:lnTo>
                  <a:cubicBezTo>
                    <a:pt x="197" y="1"/>
                    <a:pt x="197" y="0"/>
                    <a:pt x="196" y="0"/>
                  </a:cubicBezTo>
                  <a:close/>
                  <a:moveTo>
                    <a:pt x="197" y="2"/>
                  </a:moveTo>
                  <a:cubicBezTo>
                    <a:pt x="214" y="49"/>
                    <a:pt x="0" y="1415"/>
                    <a:pt x="744" y="1723"/>
                  </a:cubicBezTo>
                  <a:cubicBezTo>
                    <a:pt x="744" y="1723"/>
                    <a:pt x="1161" y="1071"/>
                    <a:pt x="197"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94" name="Google Shape;294;p6"/>
            <p:cNvSpPr/>
            <p:nvPr/>
          </p:nvSpPr>
          <p:spPr>
            <a:xfrm rot="-5691343">
              <a:off x="7673874" y="230804"/>
              <a:ext cx="309699" cy="50528"/>
            </a:xfrm>
            <a:custGeom>
              <a:avLst/>
              <a:gdLst/>
              <a:ahLst/>
              <a:cxnLst/>
              <a:rect l="l" t="t" r="r" b="b"/>
              <a:pathLst>
                <a:path w="4646" h="758" fill="none" extrusionOk="0">
                  <a:moveTo>
                    <a:pt x="4645" y="1"/>
                  </a:moveTo>
                  <a:cubicBezTo>
                    <a:pt x="3184" y="653"/>
                    <a:pt x="1514" y="758"/>
                    <a:pt x="0" y="288"/>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95" name="Google Shape;295;p6"/>
            <p:cNvSpPr/>
            <p:nvPr/>
          </p:nvSpPr>
          <p:spPr>
            <a:xfrm rot="-5691343">
              <a:off x="7743618" y="351547"/>
              <a:ext cx="180313" cy="153183"/>
            </a:xfrm>
            <a:custGeom>
              <a:avLst/>
              <a:gdLst/>
              <a:ahLst/>
              <a:cxnLst/>
              <a:rect l="l" t="t" r="r" b="b"/>
              <a:pathLst>
                <a:path w="2705" h="2298" extrusionOk="0">
                  <a:moveTo>
                    <a:pt x="1396" y="0"/>
                  </a:moveTo>
                  <a:cubicBezTo>
                    <a:pt x="978" y="0"/>
                    <a:pt x="559" y="222"/>
                    <a:pt x="356" y="679"/>
                  </a:cubicBezTo>
                  <a:cubicBezTo>
                    <a:pt x="0" y="1479"/>
                    <a:pt x="629" y="2298"/>
                    <a:pt x="1403" y="2298"/>
                  </a:cubicBezTo>
                  <a:cubicBezTo>
                    <a:pt x="1538" y="2298"/>
                    <a:pt x="1678" y="2273"/>
                    <a:pt x="1817" y="2219"/>
                  </a:cubicBezTo>
                  <a:cubicBezTo>
                    <a:pt x="2391" y="1984"/>
                    <a:pt x="2704" y="1331"/>
                    <a:pt x="2470" y="731"/>
                  </a:cubicBezTo>
                  <a:cubicBezTo>
                    <a:pt x="2282" y="249"/>
                    <a:pt x="1839" y="0"/>
                    <a:pt x="139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6" name="Google Shape;296;p6"/>
            <p:cNvSpPr/>
            <p:nvPr/>
          </p:nvSpPr>
          <p:spPr>
            <a:xfrm rot="-5691343">
              <a:off x="7761440" y="303929"/>
              <a:ext cx="80058" cy="104455"/>
            </a:xfrm>
            <a:custGeom>
              <a:avLst/>
              <a:gdLst/>
              <a:ahLst/>
              <a:cxnLst/>
              <a:rect l="l" t="t" r="r" b="b"/>
              <a:pathLst>
                <a:path w="1201" h="1567" extrusionOk="0">
                  <a:moveTo>
                    <a:pt x="0" y="0"/>
                  </a:moveTo>
                  <a:lnTo>
                    <a:pt x="0" y="0"/>
                  </a:lnTo>
                  <a:cubicBezTo>
                    <a:pt x="157" y="1436"/>
                    <a:pt x="914" y="1566"/>
                    <a:pt x="914" y="1566"/>
                  </a:cubicBezTo>
                  <a:cubicBezTo>
                    <a:pt x="1201" y="810"/>
                    <a:pt x="0" y="1"/>
                    <a:pt x="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97" name="Google Shape;297;p6"/>
            <p:cNvSpPr/>
            <p:nvPr/>
          </p:nvSpPr>
          <p:spPr>
            <a:xfrm rot="-5691343">
              <a:off x="7832403" y="332124"/>
              <a:ext cx="97522" cy="72925"/>
            </a:xfrm>
            <a:custGeom>
              <a:avLst/>
              <a:gdLst/>
              <a:ahLst/>
              <a:cxnLst/>
              <a:rect l="l" t="t" r="r" b="b"/>
              <a:pathLst>
                <a:path w="1463" h="1094" extrusionOk="0">
                  <a:moveTo>
                    <a:pt x="1287" y="1"/>
                  </a:moveTo>
                  <a:cubicBezTo>
                    <a:pt x="581" y="1"/>
                    <a:pt x="1" y="1094"/>
                    <a:pt x="1" y="1094"/>
                  </a:cubicBezTo>
                  <a:cubicBezTo>
                    <a:pt x="1410" y="781"/>
                    <a:pt x="1462" y="24"/>
                    <a:pt x="1462" y="24"/>
                  </a:cubicBezTo>
                  <a:cubicBezTo>
                    <a:pt x="1403" y="8"/>
                    <a:pt x="1345" y="1"/>
                    <a:pt x="128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98" name="Google Shape;298;p6"/>
            <p:cNvSpPr/>
            <p:nvPr/>
          </p:nvSpPr>
          <p:spPr>
            <a:xfrm rot="-5691343">
              <a:off x="8127111" y="500858"/>
              <a:ext cx="328830" cy="233174"/>
            </a:xfrm>
            <a:custGeom>
              <a:avLst/>
              <a:gdLst/>
              <a:ahLst/>
              <a:cxnLst/>
              <a:rect l="l" t="t" r="r" b="b"/>
              <a:pathLst>
                <a:path w="4933" h="3498" fill="none" extrusionOk="0">
                  <a:moveTo>
                    <a:pt x="4933" y="3497"/>
                  </a:moveTo>
                  <a:cubicBezTo>
                    <a:pt x="4933" y="3497"/>
                    <a:pt x="3054" y="888"/>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299" name="Google Shape;299;p6"/>
            <p:cNvSpPr/>
            <p:nvPr/>
          </p:nvSpPr>
          <p:spPr>
            <a:xfrm rot="-5691343">
              <a:off x="8061785" y="710839"/>
              <a:ext cx="220975" cy="189512"/>
            </a:xfrm>
            <a:custGeom>
              <a:avLst/>
              <a:gdLst/>
              <a:ahLst/>
              <a:cxnLst/>
              <a:rect l="l" t="t" r="r" b="b"/>
              <a:pathLst>
                <a:path w="3315" h="2843" extrusionOk="0">
                  <a:moveTo>
                    <a:pt x="1877" y="1"/>
                  </a:moveTo>
                  <a:cubicBezTo>
                    <a:pt x="1528" y="1"/>
                    <a:pt x="1174" y="130"/>
                    <a:pt x="887" y="416"/>
                  </a:cubicBezTo>
                  <a:cubicBezTo>
                    <a:pt x="0" y="1329"/>
                    <a:pt x="626" y="2843"/>
                    <a:pt x="1879" y="2843"/>
                  </a:cubicBezTo>
                  <a:cubicBezTo>
                    <a:pt x="2662"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0" name="Google Shape;300;p6"/>
            <p:cNvSpPr/>
            <p:nvPr/>
          </p:nvSpPr>
          <p:spPr>
            <a:xfrm rot="-5691343">
              <a:off x="8106495" y="621112"/>
              <a:ext cx="104388" cy="153116"/>
            </a:xfrm>
            <a:custGeom>
              <a:avLst/>
              <a:gdLst/>
              <a:ahLst/>
              <a:cxnLst/>
              <a:rect l="l" t="t" r="r" b="b"/>
              <a:pathLst>
                <a:path w="1566" h="2297" extrusionOk="0">
                  <a:moveTo>
                    <a:pt x="496" y="0"/>
                  </a:moveTo>
                  <a:cubicBezTo>
                    <a:pt x="496" y="0"/>
                    <a:pt x="0" y="1775"/>
                    <a:pt x="914" y="2297"/>
                  </a:cubicBezTo>
                  <a:cubicBezTo>
                    <a:pt x="914" y="2297"/>
                    <a:pt x="1566" y="1540"/>
                    <a:pt x="4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01" name="Google Shape;301;p6"/>
            <p:cNvSpPr/>
            <p:nvPr/>
          </p:nvSpPr>
          <p:spPr>
            <a:xfrm rot="-5691343">
              <a:off x="8177020" y="726810"/>
              <a:ext cx="146184" cy="62326"/>
            </a:xfrm>
            <a:custGeom>
              <a:avLst/>
              <a:gdLst/>
              <a:ahLst/>
              <a:cxnLst/>
              <a:rect l="l" t="t" r="r" b="b"/>
              <a:pathLst>
                <a:path w="2193" h="935" extrusionOk="0">
                  <a:moveTo>
                    <a:pt x="1752" y="0"/>
                  </a:moveTo>
                  <a:cubicBezTo>
                    <a:pt x="1371" y="0"/>
                    <a:pt x="763" y="163"/>
                    <a:pt x="0" y="926"/>
                  </a:cubicBezTo>
                  <a:cubicBezTo>
                    <a:pt x="0" y="926"/>
                    <a:pt x="107" y="935"/>
                    <a:pt x="274" y="935"/>
                  </a:cubicBezTo>
                  <a:cubicBezTo>
                    <a:pt x="803" y="935"/>
                    <a:pt x="1935" y="844"/>
                    <a:pt x="2192" y="91"/>
                  </a:cubicBezTo>
                  <a:cubicBezTo>
                    <a:pt x="2192" y="91"/>
                    <a:pt x="2035" y="0"/>
                    <a:pt x="1752"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nvGrpSpPr>
            <p:cNvPr id="302" name="Google Shape;302;p6"/>
            <p:cNvGrpSpPr/>
            <p:nvPr/>
          </p:nvGrpSpPr>
          <p:grpSpPr>
            <a:xfrm>
              <a:off x="6603933" y="132308"/>
              <a:ext cx="260159" cy="256599"/>
              <a:chOff x="2398800" y="1826575"/>
              <a:chExt cx="2258325" cy="2227425"/>
            </a:xfrm>
          </p:grpSpPr>
          <p:sp>
            <p:nvSpPr>
              <p:cNvPr id="303" name="Google Shape;303;p6"/>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4" name="Google Shape;304;p6"/>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nvGrpSpPr>
            <p:cNvPr id="305" name="Google Shape;305;p6"/>
            <p:cNvGrpSpPr/>
            <p:nvPr/>
          </p:nvGrpSpPr>
          <p:grpSpPr>
            <a:xfrm>
              <a:off x="8301500" y="-135163"/>
              <a:ext cx="298325" cy="294243"/>
              <a:chOff x="2398800" y="1826575"/>
              <a:chExt cx="2258325" cy="2227425"/>
            </a:xfrm>
          </p:grpSpPr>
          <p:sp>
            <p:nvSpPr>
              <p:cNvPr id="306" name="Google Shape;306;p6"/>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7" name="Google Shape;307;p6"/>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nvGrpSpPr>
            <p:cNvPr id="308" name="Google Shape;308;p6"/>
            <p:cNvGrpSpPr/>
            <p:nvPr/>
          </p:nvGrpSpPr>
          <p:grpSpPr>
            <a:xfrm>
              <a:off x="8962468" y="798297"/>
              <a:ext cx="240512" cy="236998"/>
              <a:chOff x="2398800" y="1826575"/>
              <a:chExt cx="2258325" cy="2227425"/>
            </a:xfrm>
          </p:grpSpPr>
          <p:sp>
            <p:nvSpPr>
              <p:cNvPr id="309" name="Google Shape;309;p6"/>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 name="Google Shape;310;p6"/>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sp>
        <p:nvSpPr>
          <p:cNvPr id="311" name="Google Shape;311;p6"/>
          <p:cNvSpPr txBox="1">
            <a:spLocks noGrp="1"/>
          </p:cNvSpPr>
          <p:nvPr>
            <p:ph type="title"/>
          </p:nvPr>
        </p:nvSpPr>
        <p:spPr>
          <a:xfrm>
            <a:off x="2268150" y="535000"/>
            <a:ext cx="46077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extLst>
      <p:ext uri="{BB962C8B-B14F-4D97-AF65-F5344CB8AC3E}">
        <p14:creationId xmlns:p14="http://schemas.microsoft.com/office/powerpoint/2010/main" val="198108098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12"/>
        <p:cNvGrpSpPr/>
        <p:nvPr/>
      </p:nvGrpSpPr>
      <p:grpSpPr>
        <a:xfrm>
          <a:off x="0" y="0"/>
          <a:ext cx="0" cy="0"/>
          <a:chOff x="0" y="0"/>
          <a:chExt cx="0" cy="0"/>
        </a:xfrm>
      </p:grpSpPr>
      <p:grpSp>
        <p:nvGrpSpPr>
          <p:cNvPr id="313" name="Google Shape;313;p7"/>
          <p:cNvGrpSpPr/>
          <p:nvPr/>
        </p:nvGrpSpPr>
        <p:grpSpPr>
          <a:xfrm rot="9625951">
            <a:off x="-419942" y="-738203"/>
            <a:ext cx="3932517" cy="1806379"/>
            <a:chOff x="-247941" y="3878924"/>
            <a:chExt cx="3932716" cy="1806470"/>
          </a:xfrm>
        </p:grpSpPr>
        <p:grpSp>
          <p:nvGrpSpPr>
            <p:cNvPr id="314" name="Google Shape;314;p7"/>
            <p:cNvGrpSpPr/>
            <p:nvPr/>
          </p:nvGrpSpPr>
          <p:grpSpPr>
            <a:xfrm>
              <a:off x="501506" y="4145578"/>
              <a:ext cx="2653767" cy="794294"/>
              <a:chOff x="501506" y="4145578"/>
              <a:chExt cx="2653767" cy="794294"/>
            </a:xfrm>
          </p:grpSpPr>
          <p:sp>
            <p:nvSpPr>
              <p:cNvPr id="315" name="Google Shape;315;p7"/>
              <p:cNvSpPr/>
              <p:nvPr/>
            </p:nvSpPr>
            <p:spPr>
              <a:xfrm rot="-10163771" flipH="1">
                <a:off x="2559928" y="4746287"/>
                <a:ext cx="178672" cy="178672"/>
              </a:xfrm>
              <a:custGeom>
                <a:avLst/>
                <a:gdLst/>
                <a:ahLst/>
                <a:cxnLst/>
                <a:rect l="l" t="t" r="r" b="b"/>
                <a:pathLst>
                  <a:path w="4124" h="4124" extrusionOk="0">
                    <a:moveTo>
                      <a:pt x="2062" y="0"/>
                    </a:moveTo>
                    <a:cubicBezTo>
                      <a:pt x="914" y="0"/>
                      <a:pt x="0" y="914"/>
                      <a:pt x="0" y="2062"/>
                    </a:cubicBezTo>
                    <a:cubicBezTo>
                      <a:pt x="0" y="3210"/>
                      <a:pt x="914" y="4124"/>
                      <a:pt x="2062" y="4124"/>
                    </a:cubicBezTo>
                    <a:cubicBezTo>
                      <a:pt x="3210" y="4124"/>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16" name="Google Shape;316;p7"/>
              <p:cNvSpPr/>
              <p:nvPr/>
            </p:nvSpPr>
            <p:spPr>
              <a:xfrm rot="-10163771" flipH="1">
                <a:off x="1546133" y="4401873"/>
                <a:ext cx="170743" cy="146481"/>
              </a:xfrm>
              <a:custGeom>
                <a:avLst/>
                <a:gdLst/>
                <a:ahLst/>
                <a:cxnLst/>
                <a:rect l="l" t="t" r="r" b="b"/>
                <a:pathLst>
                  <a:path w="3941" h="3381" extrusionOk="0">
                    <a:moveTo>
                      <a:pt x="1697" y="0"/>
                    </a:moveTo>
                    <a:cubicBezTo>
                      <a:pt x="757" y="0"/>
                      <a:pt x="0" y="757"/>
                      <a:pt x="0" y="1696"/>
                    </a:cubicBezTo>
                    <a:cubicBezTo>
                      <a:pt x="0" y="2707"/>
                      <a:pt x="844" y="3381"/>
                      <a:pt x="1721" y="3381"/>
                    </a:cubicBezTo>
                    <a:cubicBezTo>
                      <a:pt x="2134" y="3381"/>
                      <a:pt x="2554" y="3231"/>
                      <a:pt x="2897" y="2897"/>
                    </a:cubicBezTo>
                    <a:cubicBezTo>
                      <a:pt x="3941" y="1827"/>
                      <a:pt x="3184" y="0"/>
                      <a:pt x="169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17" name="Google Shape;317;p7"/>
              <p:cNvSpPr/>
              <p:nvPr/>
            </p:nvSpPr>
            <p:spPr>
              <a:xfrm rot="-10163771" flipH="1">
                <a:off x="618566" y="4463447"/>
                <a:ext cx="123303" cy="122133"/>
              </a:xfrm>
              <a:custGeom>
                <a:avLst/>
                <a:gdLst/>
                <a:ahLst/>
                <a:cxnLst/>
                <a:rect l="l" t="t" r="r" b="b"/>
                <a:pathLst>
                  <a:path w="2846" h="2819" extrusionOk="0">
                    <a:moveTo>
                      <a:pt x="1436" y="0"/>
                    </a:moveTo>
                    <a:cubicBezTo>
                      <a:pt x="653" y="0"/>
                      <a:pt x="1" y="626"/>
                      <a:pt x="1" y="1409"/>
                    </a:cubicBezTo>
                    <a:cubicBezTo>
                      <a:pt x="1" y="2192"/>
                      <a:pt x="653" y="2818"/>
                      <a:pt x="1436" y="2818"/>
                    </a:cubicBezTo>
                    <a:cubicBezTo>
                      <a:pt x="2193" y="2818"/>
                      <a:pt x="2845" y="2192"/>
                      <a:pt x="2845" y="1409"/>
                    </a:cubicBezTo>
                    <a:cubicBezTo>
                      <a:pt x="2845" y="626"/>
                      <a:pt x="2193" y="0"/>
                      <a:pt x="143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18" name="Google Shape;318;p7"/>
              <p:cNvSpPr/>
              <p:nvPr/>
            </p:nvSpPr>
            <p:spPr>
              <a:xfrm rot="-10163771" flipH="1">
                <a:off x="958964" y="4389064"/>
                <a:ext cx="178672" cy="178672"/>
              </a:xfrm>
              <a:custGeom>
                <a:avLst/>
                <a:gdLst/>
                <a:ahLst/>
                <a:cxnLst/>
                <a:rect l="l" t="t" r="r" b="b"/>
                <a:pathLst>
                  <a:path w="4124" h="4124" extrusionOk="0">
                    <a:moveTo>
                      <a:pt x="2062" y="0"/>
                    </a:moveTo>
                    <a:cubicBezTo>
                      <a:pt x="914" y="0"/>
                      <a:pt x="1" y="914"/>
                      <a:pt x="1" y="2062"/>
                    </a:cubicBezTo>
                    <a:cubicBezTo>
                      <a:pt x="1" y="3210"/>
                      <a:pt x="914" y="4123"/>
                      <a:pt x="2062" y="4123"/>
                    </a:cubicBezTo>
                    <a:cubicBezTo>
                      <a:pt x="3210" y="4123"/>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19" name="Google Shape;319;p7"/>
              <p:cNvSpPr/>
              <p:nvPr/>
            </p:nvSpPr>
            <p:spPr>
              <a:xfrm rot="-10163771" flipH="1">
                <a:off x="3038755" y="4641144"/>
                <a:ext cx="107446" cy="108572"/>
              </a:xfrm>
              <a:custGeom>
                <a:avLst/>
                <a:gdLst/>
                <a:ahLst/>
                <a:cxnLst/>
                <a:rect l="l" t="t" r="r" b="b"/>
                <a:pathLst>
                  <a:path w="2480" h="2506" extrusionOk="0">
                    <a:moveTo>
                      <a:pt x="1253" y="0"/>
                    </a:moveTo>
                    <a:cubicBezTo>
                      <a:pt x="548" y="0"/>
                      <a:pt x="0" y="548"/>
                      <a:pt x="0" y="1253"/>
                    </a:cubicBezTo>
                    <a:cubicBezTo>
                      <a:pt x="0" y="1931"/>
                      <a:pt x="548" y="2505"/>
                      <a:pt x="1253" y="2505"/>
                    </a:cubicBezTo>
                    <a:cubicBezTo>
                      <a:pt x="1931" y="2505"/>
                      <a:pt x="2479" y="1931"/>
                      <a:pt x="2479" y="1253"/>
                    </a:cubicBezTo>
                    <a:cubicBezTo>
                      <a:pt x="2479"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20" name="Google Shape;320;p7"/>
              <p:cNvSpPr/>
              <p:nvPr/>
            </p:nvSpPr>
            <p:spPr>
              <a:xfrm rot="-10163771" flipH="1">
                <a:off x="511700" y="4155773"/>
                <a:ext cx="122133" cy="122133"/>
              </a:xfrm>
              <a:custGeom>
                <a:avLst/>
                <a:gdLst/>
                <a:ahLst/>
                <a:cxnLst/>
                <a:rect l="l" t="t" r="r" b="b"/>
                <a:pathLst>
                  <a:path w="2819" h="2819" extrusionOk="0">
                    <a:moveTo>
                      <a:pt x="1409" y="0"/>
                    </a:moveTo>
                    <a:cubicBezTo>
                      <a:pt x="627" y="0"/>
                      <a:pt x="0" y="626"/>
                      <a:pt x="0" y="1409"/>
                    </a:cubicBezTo>
                    <a:cubicBezTo>
                      <a:pt x="0" y="2192"/>
                      <a:pt x="627" y="2818"/>
                      <a:pt x="1409" y="2818"/>
                    </a:cubicBezTo>
                    <a:cubicBezTo>
                      <a:pt x="2192" y="2818"/>
                      <a:pt x="2819" y="2192"/>
                      <a:pt x="2819" y="1409"/>
                    </a:cubicBezTo>
                    <a:cubicBezTo>
                      <a:pt x="2819" y="626"/>
                      <a:pt x="2192" y="0"/>
                      <a:pt x="14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21" name="Google Shape;321;p7"/>
              <p:cNvSpPr/>
              <p:nvPr/>
            </p:nvSpPr>
            <p:spPr>
              <a:xfrm rot="-10163771" flipH="1">
                <a:off x="2180435" y="4538092"/>
                <a:ext cx="108572" cy="108572"/>
              </a:xfrm>
              <a:custGeom>
                <a:avLst/>
                <a:gdLst/>
                <a:ahLst/>
                <a:cxnLst/>
                <a:rect l="l" t="t" r="r" b="b"/>
                <a:pathLst>
                  <a:path w="2506" h="2506" extrusionOk="0">
                    <a:moveTo>
                      <a:pt x="1253" y="0"/>
                    </a:moveTo>
                    <a:cubicBezTo>
                      <a:pt x="574" y="0"/>
                      <a:pt x="0" y="548"/>
                      <a:pt x="0" y="1253"/>
                    </a:cubicBezTo>
                    <a:cubicBezTo>
                      <a:pt x="0" y="1931"/>
                      <a:pt x="574" y="2505"/>
                      <a:pt x="1253" y="2505"/>
                    </a:cubicBezTo>
                    <a:cubicBezTo>
                      <a:pt x="1931" y="2505"/>
                      <a:pt x="2505" y="1931"/>
                      <a:pt x="2505" y="1253"/>
                    </a:cubicBezTo>
                    <a:cubicBezTo>
                      <a:pt x="2505"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322" name="Google Shape;322;p7"/>
            <p:cNvGrpSpPr/>
            <p:nvPr/>
          </p:nvGrpSpPr>
          <p:grpSpPr>
            <a:xfrm>
              <a:off x="-247941" y="3878924"/>
              <a:ext cx="3932716" cy="1806470"/>
              <a:chOff x="-247941" y="3878924"/>
              <a:chExt cx="3932716" cy="1806470"/>
            </a:xfrm>
          </p:grpSpPr>
          <p:sp>
            <p:nvSpPr>
              <p:cNvPr id="323" name="Google Shape;323;p7"/>
              <p:cNvSpPr/>
              <p:nvPr/>
            </p:nvSpPr>
            <p:spPr>
              <a:xfrm rot="-10163771" flipH="1">
                <a:off x="-176482" y="4217982"/>
                <a:ext cx="3789798" cy="1128352"/>
              </a:xfrm>
              <a:custGeom>
                <a:avLst/>
                <a:gdLst/>
                <a:ahLst/>
                <a:cxnLst/>
                <a:rect l="l" t="t" r="r" b="b"/>
                <a:pathLst>
                  <a:path w="87474" h="26044" fill="none" extrusionOk="0">
                    <a:moveTo>
                      <a:pt x="87473" y="18058"/>
                    </a:moveTo>
                    <a:cubicBezTo>
                      <a:pt x="86299" y="16623"/>
                      <a:pt x="84942" y="15397"/>
                      <a:pt x="83428" y="14353"/>
                    </a:cubicBezTo>
                    <a:cubicBezTo>
                      <a:pt x="81210" y="12761"/>
                      <a:pt x="76748" y="9603"/>
                      <a:pt x="74295" y="12422"/>
                    </a:cubicBezTo>
                    <a:cubicBezTo>
                      <a:pt x="71529" y="15632"/>
                      <a:pt x="76409" y="20381"/>
                      <a:pt x="78862" y="16754"/>
                    </a:cubicBezTo>
                    <a:cubicBezTo>
                      <a:pt x="80166" y="14823"/>
                      <a:pt x="78679" y="11769"/>
                      <a:pt x="76748" y="10882"/>
                    </a:cubicBezTo>
                    <a:cubicBezTo>
                      <a:pt x="73408" y="9395"/>
                      <a:pt x="70407" y="13179"/>
                      <a:pt x="67327" y="10752"/>
                    </a:cubicBezTo>
                    <a:cubicBezTo>
                      <a:pt x="65292" y="9186"/>
                      <a:pt x="64326" y="5063"/>
                      <a:pt x="60986" y="6576"/>
                    </a:cubicBezTo>
                    <a:cubicBezTo>
                      <a:pt x="58194" y="7855"/>
                      <a:pt x="55871" y="11769"/>
                      <a:pt x="55741" y="14718"/>
                    </a:cubicBezTo>
                    <a:cubicBezTo>
                      <a:pt x="55584" y="18241"/>
                      <a:pt x="60595" y="18633"/>
                      <a:pt x="60360" y="14849"/>
                    </a:cubicBezTo>
                    <a:cubicBezTo>
                      <a:pt x="60099" y="10438"/>
                      <a:pt x="52531" y="7698"/>
                      <a:pt x="48904" y="8716"/>
                    </a:cubicBezTo>
                    <a:cubicBezTo>
                      <a:pt x="44467" y="9969"/>
                      <a:pt x="41492" y="16519"/>
                      <a:pt x="43215" y="20825"/>
                    </a:cubicBezTo>
                    <a:cubicBezTo>
                      <a:pt x="45302" y="26044"/>
                      <a:pt x="53418" y="23095"/>
                      <a:pt x="49347" y="17928"/>
                    </a:cubicBezTo>
                    <a:cubicBezTo>
                      <a:pt x="46999" y="14927"/>
                      <a:pt x="38987" y="11952"/>
                      <a:pt x="35882" y="15371"/>
                    </a:cubicBezTo>
                    <a:cubicBezTo>
                      <a:pt x="34760" y="16571"/>
                      <a:pt x="33977" y="19102"/>
                      <a:pt x="36430" y="18867"/>
                    </a:cubicBezTo>
                    <a:cubicBezTo>
                      <a:pt x="39640" y="18580"/>
                      <a:pt x="38048" y="13492"/>
                      <a:pt x="37239" y="11926"/>
                    </a:cubicBezTo>
                    <a:cubicBezTo>
                      <a:pt x="35282" y="8220"/>
                      <a:pt x="31054" y="6263"/>
                      <a:pt x="27401" y="9108"/>
                    </a:cubicBezTo>
                    <a:cubicBezTo>
                      <a:pt x="25444" y="10647"/>
                      <a:pt x="25548" y="14536"/>
                      <a:pt x="28575" y="12892"/>
                    </a:cubicBezTo>
                    <a:cubicBezTo>
                      <a:pt x="33455" y="10178"/>
                      <a:pt x="31446" y="4202"/>
                      <a:pt x="29227" y="861"/>
                    </a:cubicBezTo>
                    <a:cubicBezTo>
                      <a:pt x="28653" y="0"/>
                      <a:pt x="24374" y="261"/>
                      <a:pt x="23565" y="339"/>
                    </a:cubicBezTo>
                    <a:cubicBezTo>
                      <a:pt x="20198" y="705"/>
                      <a:pt x="17797" y="2218"/>
                      <a:pt x="17354" y="5741"/>
                    </a:cubicBezTo>
                    <a:cubicBezTo>
                      <a:pt x="17197" y="7098"/>
                      <a:pt x="16962" y="8847"/>
                      <a:pt x="17484" y="10151"/>
                    </a:cubicBezTo>
                    <a:cubicBezTo>
                      <a:pt x="18606" y="12996"/>
                      <a:pt x="23565" y="11300"/>
                      <a:pt x="19676" y="8560"/>
                    </a:cubicBezTo>
                    <a:cubicBezTo>
                      <a:pt x="17563" y="7046"/>
                      <a:pt x="14744" y="5767"/>
                      <a:pt x="12291" y="7359"/>
                    </a:cubicBezTo>
                    <a:cubicBezTo>
                      <a:pt x="10308" y="8664"/>
                      <a:pt x="9003" y="11300"/>
                      <a:pt x="8742" y="13570"/>
                    </a:cubicBezTo>
                    <a:cubicBezTo>
                      <a:pt x="8455" y="15866"/>
                      <a:pt x="11430" y="19233"/>
                      <a:pt x="13700" y="17432"/>
                    </a:cubicBezTo>
                    <a:cubicBezTo>
                      <a:pt x="16414" y="15266"/>
                      <a:pt x="12291" y="11952"/>
                      <a:pt x="9969" y="12213"/>
                    </a:cubicBezTo>
                    <a:cubicBezTo>
                      <a:pt x="7724" y="12474"/>
                      <a:pt x="4750" y="14301"/>
                      <a:pt x="3445" y="16023"/>
                    </a:cubicBezTo>
                    <a:cubicBezTo>
                      <a:pt x="1931" y="18085"/>
                      <a:pt x="705" y="21138"/>
                      <a:pt x="0" y="2359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324" name="Google Shape;324;p7"/>
              <p:cNvSpPr/>
              <p:nvPr/>
            </p:nvSpPr>
            <p:spPr>
              <a:xfrm rot="-10163771" flipH="1">
                <a:off x="112948" y="4382720"/>
                <a:ext cx="105193" cy="68193"/>
              </a:xfrm>
              <a:custGeom>
                <a:avLst/>
                <a:gdLst/>
                <a:ahLst/>
                <a:cxnLst/>
                <a:rect l="l" t="t" r="r" b="b"/>
                <a:pathLst>
                  <a:path w="2428" h="1574" extrusionOk="0">
                    <a:moveTo>
                      <a:pt x="357" y="0"/>
                    </a:moveTo>
                    <a:cubicBezTo>
                      <a:pt x="239" y="0"/>
                      <a:pt x="120" y="19"/>
                      <a:pt x="0" y="60"/>
                    </a:cubicBezTo>
                    <a:cubicBezTo>
                      <a:pt x="0" y="60"/>
                      <a:pt x="183" y="1260"/>
                      <a:pt x="2427" y="1573"/>
                    </a:cubicBezTo>
                    <a:cubicBezTo>
                      <a:pt x="2427" y="1573"/>
                      <a:pt x="1449" y="0"/>
                      <a:pt x="35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25" name="Google Shape;325;p7"/>
              <p:cNvSpPr/>
              <p:nvPr/>
            </p:nvSpPr>
            <p:spPr>
              <a:xfrm rot="-10163771" flipH="1">
                <a:off x="1138012" y="4674085"/>
                <a:ext cx="81451" cy="119880"/>
              </a:xfrm>
              <a:custGeom>
                <a:avLst/>
                <a:gdLst/>
                <a:ahLst/>
                <a:cxnLst/>
                <a:rect l="l" t="t" r="r" b="b"/>
                <a:pathLst>
                  <a:path w="1880" h="2767" extrusionOk="0">
                    <a:moveTo>
                      <a:pt x="679" y="0"/>
                    </a:moveTo>
                    <a:cubicBezTo>
                      <a:pt x="679" y="1"/>
                      <a:pt x="1" y="1018"/>
                      <a:pt x="1462" y="2767"/>
                    </a:cubicBezTo>
                    <a:cubicBezTo>
                      <a:pt x="1462" y="2767"/>
                      <a:pt x="1879"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26" name="Google Shape;326;p7"/>
              <p:cNvSpPr/>
              <p:nvPr/>
            </p:nvSpPr>
            <p:spPr>
              <a:xfrm rot="-10163771" flipH="1">
                <a:off x="700474" y="4720361"/>
                <a:ext cx="80324" cy="56712"/>
              </a:xfrm>
              <a:custGeom>
                <a:avLst/>
                <a:gdLst/>
                <a:ahLst/>
                <a:cxnLst/>
                <a:rect l="l" t="t" r="r" b="b"/>
                <a:pathLst>
                  <a:path w="1854" h="1309" extrusionOk="0">
                    <a:moveTo>
                      <a:pt x="230" y="0"/>
                    </a:moveTo>
                    <a:cubicBezTo>
                      <a:pt x="154" y="0"/>
                      <a:pt x="78" y="10"/>
                      <a:pt x="0" y="30"/>
                    </a:cubicBezTo>
                    <a:cubicBezTo>
                      <a:pt x="0" y="30"/>
                      <a:pt x="105" y="970"/>
                      <a:pt x="1853" y="1309"/>
                    </a:cubicBezTo>
                    <a:cubicBezTo>
                      <a:pt x="1853" y="1309"/>
                      <a:pt x="1121" y="0"/>
                      <a:pt x="2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27" name="Google Shape;327;p7"/>
              <p:cNvSpPr/>
              <p:nvPr/>
            </p:nvSpPr>
            <p:spPr>
              <a:xfrm rot="-10163771" flipH="1">
                <a:off x="1384034" y="4538900"/>
                <a:ext cx="64511" cy="95011"/>
              </a:xfrm>
              <a:custGeom>
                <a:avLst/>
                <a:gdLst/>
                <a:ahLst/>
                <a:cxnLst/>
                <a:rect l="l" t="t" r="r" b="b"/>
                <a:pathLst>
                  <a:path w="1489" h="2193" extrusionOk="0">
                    <a:moveTo>
                      <a:pt x="601" y="1"/>
                    </a:moveTo>
                    <a:cubicBezTo>
                      <a:pt x="601" y="1"/>
                      <a:pt x="1" y="731"/>
                      <a:pt x="966" y="2193"/>
                    </a:cubicBezTo>
                    <a:cubicBezTo>
                      <a:pt x="966" y="2193"/>
                      <a:pt x="1488" y="496"/>
                      <a:pt x="60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28" name="Google Shape;328;p7"/>
              <p:cNvSpPr/>
              <p:nvPr/>
            </p:nvSpPr>
            <p:spPr>
              <a:xfrm rot="-10163771" flipH="1">
                <a:off x="2092675" y="4963600"/>
                <a:ext cx="79155" cy="57275"/>
              </a:xfrm>
              <a:custGeom>
                <a:avLst/>
                <a:gdLst/>
                <a:ahLst/>
                <a:cxnLst/>
                <a:rect l="l" t="t" r="r" b="b"/>
                <a:pathLst>
                  <a:path w="1827" h="1322" extrusionOk="0">
                    <a:moveTo>
                      <a:pt x="1670" y="0"/>
                    </a:moveTo>
                    <a:cubicBezTo>
                      <a:pt x="1370" y="0"/>
                      <a:pt x="685" y="147"/>
                      <a:pt x="1" y="1321"/>
                    </a:cubicBezTo>
                    <a:lnTo>
                      <a:pt x="1" y="1321"/>
                    </a:lnTo>
                    <a:cubicBezTo>
                      <a:pt x="34" y="1290"/>
                      <a:pt x="1749" y="999"/>
                      <a:pt x="1827" y="17"/>
                    </a:cubicBezTo>
                    <a:cubicBezTo>
                      <a:pt x="1827" y="17"/>
                      <a:pt x="1770" y="0"/>
                      <a:pt x="1670" y="0"/>
                    </a:cubicBezTo>
                    <a:close/>
                    <a:moveTo>
                      <a:pt x="1" y="1321"/>
                    </a:moveTo>
                    <a:cubicBezTo>
                      <a:pt x="0" y="1321"/>
                      <a:pt x="0" y="1321"/>
                      <a:pt x="0" y="1321"/>
                    </a:cubicBezTo>
                    <a:cubicBezTo>
                      <a:pt x="0" y="1321"/>
                      <a:pt x="0" y="1321"/>
                      <a:pt x="1" y="132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29" name="Google Shape;329;p7"/>
              <p:cNvSpPr/>
              <p:nvPr/>
            </p:nvSpPr>
            <p:spPr>
              <a:xfrm rot="-10163771" flipH="1">
                <a:off x="639724" y="4685994"/>
                <a:ext cx="64467" cy="97264"/>
              </a:xfrm>
              <a:custGeom>
                <a:avLst/>
                <a:gdLst/>
                <a:ahLst/>
                <a:cxnLst/>
                <a:rect l="l" t="t" r="r" b="b"/>
                <a:pathLst>
                  <a:path w="1488" h="2245" extrusionOk="0">
                    <a:moveTo>
                      <a:pt x="705" y="0"/>
                    </a:moveTo>
                    <a:cubicBezTo>
                      <a:pt x="705" y="1"/>
                      <a:pt x="0" y="653"/>
                      <a:pt x="783" y="2245"/>
                    </a:cubicBezTo>
                    <a:cubicBezTo>
                      <a:pt x="783" y="2245"/>
                      <a:pt x="1487" y="627"/>
                      <a:pt x="70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30" name="Google Shape;330;p7"/>
              <p:cNvSpPr/>
              <p:nvPr/>
            </p:nvSpPr>
            <p:spPr>
              <a:xfrm rot="-10163771" flipH="1">
                <a:off x="1311106" y="4530866"/>
                <a:ext cx="79155" cy="56192"/>
              </a:xfrm>
              <a:custGeom>
                <a:avLst/>
                <a:gdLst/>
                <a:ahLst/>
                <a:cxnLst/>
                <a:rect l="l" t="t" r="r" b="b"/>
                <a:pathLst>
                  <a:path w="1827" h="1297" extrusionOk="0">
                    <a:moveTo>
                      <a:pt x="1666" y="1"/>
                    </a:moveTo>
                    <a:cubicBezTo>
                      <a:pt x="1364" y="1"/>
                      <a:pt x="682" y="146"/>
                      <a:pt x="0" y="1296"/>
                    </a:cubicBezTo>
                    <a:cubicBezTo>
                      <a:pt x="0" y="1296"/>
                      <a:pt x="1749" y="1035"/>
                      <a:pt x="1827" y="18"/>
                    </a:cubicBezTo>
                    <a:cubicBezTo>
                      <a:pt x="1827" y="18"/>
                      <a:pt x="1768" y="1"/>
                      <a:pt x="16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31" name="Google Shape;331;p7"/>
              <p:cNvSpPr/>
              <p:nvPr/>
            </p:nvSpPr>
            <p:spPr>
              <a:xfrm rot="-10163771" flipH="1">
                <a:off x="1688940" y="4575813"/>
                <a:ext cx="80324" cy="119880"/>
              </a:xfrm>
              <a:custGeom>
                <a:avLst/>
                <a:gdLst/>
                <a:ahLst/>
                <a:cxnLst/>
                <a:rect l="l" t="t" r="r" b="b"/>
                <a:pathLst>
                  <a:path w="1854" h="2767" extrusionOk="0">
                    <a:moveTo>
                      <a:pt x="679" y="0"/>
                    </a:moveTo>
                    <a:cubicBezTo>
                      <a:pt x="679" y="0"/>
                      <a:pt x="1" y="1018"/>
                      <a:pt x="1462" y="2766"/>
                    </a:cubicBezTo>
                    <a:cubicBezTo>
                      <a:pt x="1462" y="2766"/>
                      <a:pt x="1854"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32" name="Google Shape;332;p7"/>
              <p:cNvSpPr/>
              <p:nvPr/>
            </p:nvSpPr>
            <p:spPr>
              <a:xfrm rot="-10163771" flipH="1">
                <a:off x="1870916" y="4880392"/>
                <a:ext cx="82014" cy="123259"/>
              </a:xfrm>
              <a:custGeom>
                <a:avLst/>
                <a:gdLst/>
                <a:ahLst/>
                <a:cxnLst/>
                <a:rect l="l" t="t" r="r" b="b"/>
                <a:pathLst>
                  <a:path w="1893" h="2845" extrusionOk="0">
                    <a:moveTo>
                      <a:pt x="1018" y="0"/>
                    </a:moveTo>
                    <a:cubicBezTo>
                      <a:pt x="1017" y="1"/>
                      <a:pt x="0" y="653"/>
                      <a:pt x="704" y="2844"/>
                    </a:cubicBezTo>
                    <a:lnTo>
                      <a:pt x="704" y="2844"/>
                    </a:lnTo>
                    <a:cubicBezTo>
                      <a:pt x="713" y="2791"/>
                      <a:pt x="1892" y="927"/>
                      <a:pt x="1018" y="0"/>
                    </a:cubicBezTo>
                    <a:close/>
                    <a:moveTo>
                      <a:pt x="704" y="2844"/>
                    </a:moveTo>
                    <a:cubicBezTo>
                      <a:pt x="704" y="2845"/>
                      <a:pt x="704" y="2845"/>
                      <a:pt x="704" y="2845"/>
                    </a:cubicBezTo>
                    <a:cubicBezTo>
                      <a:pt x="704" y="2845"/>
                      <a:pt x="704" y="2844"/>
                      <a:pt x="704" y="2844"/>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33" name="Google Shape;333;p7"/>
              <p:cNvSpPr/>
              <p:nvPr/>
            </p:nvSpPr>
            <p:spPr>
              <a:xfrm rot="-10163771" flipH="1">
                <a:off x="2737766" y="4957899"/>
                <a:ext cx="88209" cy="96138"/>
              </a:xfrm>
              <a:custGeom>
                <a:avLst/>
                <a:gdLst/>
                <a:ahLst/>
                <a:cxnLst/>
                <a:rect l="l" t="t" r="r" b="b"/>
                <a:pathLst>
                  <a:path w="2036" h="2219" extrusionOk="0">
                    <a:moveTo>
                      <a:pt x="235" y="1"/>
                    </a:moveTo>
                    <a:cubicBezTo>
                      <a:pt x="235" y="1"/>
                      <a:pt x="0" y="1201"/>
                      <a:pt x="2035" y="2219"/>
                    </a:cubicBezTo>
                    <a:cubicBezTo>
                      <a:pt x="2035" y="2219"/>
                      <a:pt x="1540" y="27"/>
                      <a:pt x="2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34" name="Google Shape;334;p7"/>
              <p:cNvSpPr/>
              <p:nvPr/>
            </p:nvSpPr>
            <p:spPr>
              <a:xfrm rot="-10163771" flipH="1">
                <a:off x="3167154" y="4785130"/>
                <a:ext cx="53203" cy="65594"/>
              </a:xfrm>
              <a:custGeom>
                <a:avLst/>
                <a:gdLst/>
                <a:ahLst/>
                <a:cxnLst/>
                <a:rect l="l" t="t" r="r" b="b"/>
                <a:pathLst>
                  <a:path w="1228" h="1514" extrusionOk="0">
                    <a:moveTo>
                      <a:pt x="993" y="0"/>
                    </a:moveTo>
                    <a:cubicBezTo>
                      <a:pt x="992" y="0"/>
                      <a:pt x="236" y="105"/>
                      <a:pt x="1" y="1514"/>
                    </a:cubicBezTo>
                    <a:cubicBezTo>
                      <a:pt x="27" y="1488"/>
                      <a:pt x="1227" y="757"/>
                      <a:pt x="993"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35" name="Google Shape;335;p7"/>
              <p:cNvSpPr/>
              <p:nvPr/>
            </p:nvSpPr>
            <p:spPr>
              <a:xfrm rot="-10163771" flipH="1">
                <a:off x="3148083" y="4976888"/>
                <a:ext cx="82577" cy="122133"/>
              </a:xfrm>
              <a:custGeom>
                <a:avLst/>
                <a:gdLst/>
                <a:ahLst/>
                <a:cxnLst/>
                <a:rect l="l" t="t" r="r" b="b"/>
                <a:pathLst>
                  <a:path w="1906" h="2819" extrusionOk="0">
                    <a:moveTo>
                      <a:pt x="1045" y="0"/>
                    </a:moveTo>
                    <a:cubicBezTo>
                      <a:pt x="1044" y="1"/>
                      <a:pt x="1" y="653"/>
                      <a:pt x="627" y="2819"/>
                    </a:cubicBezTo>
                    <a:cubicBezTo>
                      <a:pt x="627" y="2819"/>
                      <a:pt x="1906" y="966"/>
                      <a:pt x="104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36" name="Google Shape;336;p7"/>
              <p:cNvSpPr/>
              <p:nvPr/>
            </p:nvSpPr>
            <p:spPr>
              <a:xfrm rot="-10163771" flipH="1">
                <a:off x="1295436" y="4761071"/>
                <a:ext cx="81407" cy="119880"/>
              </a:xfrm>
              <a:custGeom>
                <a:avLst/>
                <a:gdLst/>
                <a:ahLst/>
                <a:cxnLst/>
                <a:rect l="l" t="t" r="r" b="b"/>
                <a:pathLst>
                  <a:path w="1879" h="2767" extrusionOk="0">
                    <a:moveTo>
                      <a:pt x="705" y="1"/>
                    </a:moveTo>
                    <a:lnTo>
                      <a:pt x="705" y="1"/>
                    </a:lnTo>
                    <a:cubicBezTo>
                      <a:pt x="705" y="1"/>
                      <a:pt x="0" y="992"/>
                      <a:pt x="1409" y="2767"/>
                    </a:cubicBezTo>
                    <a:cubicBezTo>
                      <a:pt x="1409" y="2767"/>
                      <a:pt x="1879" y="549"/>
                      <a:pt x="70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37" name="Google Shape;337;p7"/>
              <p:cNvSpPr/>
              <p:nvPr/>
            </p:nvSpPr>
            <p:spPr>
              <a:xfrm rot="-10163771" flipH="1">
                <a:off x="1715055" y="4927061"/>
                <a:ext cx="122176" cy="39339"/>
              </a:xfrm>
              <a:custGeom>
                <a:avLst/>
                <a:gdLst/>
                <a:ahLst/>
                <a:cxnLst/>
                <a:rect l="l" t="t" r="r" b="b"/>
                <a:pathLst>
                  <a:path w="2820" h="908" extrusionOk="0">
                    <a:moveTo>
                      <a:pt x="1976" y="0"/>
                    </a:moveTo>
                    <a:cubicBezTo>
                      <a:pt x="1513" y="0"/>
                      <a:pt x="857" y="158"/>
                      <a:pt x="1" y="733"/>
                    </a:cubicBezTo>
                    <a:cubicBezTo>
                      <a:pt x="1" y="733"/>
                      <a:pt x="611" y="907"/>
                      <a:pt x="1279" y="907"/>
                    </a:cubicBezTo>
                    <a:cubicBezTo>
                      <a:pt x="1878" y="907"/>
                      <a:pt x="2523" y="768"/>
                      <a:pt x="2819" y="237"/>
                    </a:cubicBezTo>
                    <a:cubicBezTo>
                      <a:pt x="2819" y="237"/>
                      <a:pt x="2542" y="0"/>
                      <a:pt x="197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38" name="Google Shape;338;p7"/>
              <p:cNvSpPr/>
              <p:nvPr/>
            </p:nvSpPr>
            <p:spPr>
              <a:xfrm rot="-10163771" flipH="1">
                <a:off x="1993247" y="4473036"/>
                <a:ext cx="81451" cy="122133"/>
              </a:xfrm>
              <a:custGeom>
                <a:avLst/>
                <a:gdLst/>
                <a:ahLst/>
                <a:cxnLst/>
                <a:rect l="l" t="t" r="r" b="b"/>
                <a:pathLst>
                  <a:path w="1880" h="2819" extrusionOk="0">
                    <a:moveTo>
                      <a:pt x="1044" y="0"/>
                    </a:moveTo>
                    <a:cubicBezTo>
                      <a:pt x="1044" y="0"/>
                      <a:pt x="1" y="601"/>
                      <a:pt x="549" y="2819"/>
                    </a:cubicBezTo>
                    <a:cubicBezTo>
                      <a:pt x="549" y="2819"/>
                      <a:pt x="1880" y="992"/>
                      <a:pt x="10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39" name="Google Shape;339;p7"/>
              <p:cNvSpPr/>
              <p:nvPr/>
            </p:nvSpPr>
            <p:spPr>
              <a:xfrm rot="-10163771" flipH="1">
                <a:off x="2346243" y="4811692"/>
                <a:ext cx="81451" cy="122176"/>
              </a:xfrm>
              <a:custGeom>
                <a:avLst/>
                <a:gdLst/>
                <a:ahLst/>
                <a:cxnLst/>
                <a:rect l="l" t="t" r="r" b="b"/>
                <a:pathLst>
                  <a:path w="1880" h="2820" extrusionOk="0">
                    <a:moveTo>
                      <a:pt x="1044" y="1"/>
                    </a:moveTo>
                    <a:cubicBezTo>
                      <a:pt x="1044" y="1"/>
                      <a:pt x="0" y="601"/>
                      <a:pt x="548" y="2819"/>
                    </a:cubicBezTo>
                    <a:cubicBezTo>
                      <a:pt x="548" y="2819"/>
                      <a:pt x="1879" y="966"/>
                      <a:pt x="104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40" name="Google Shape;340;p7"/>
              <p:cNvSpPr/>
              <p:nvPr/>
            </p:nvSpPr>
            <p:spPr>
              <a:xfrm rot="-10163771" flipH="1">
                <a:off x="287516" y="4454253"/>
                <a:ext cx="87083" cy="98391"/>
              </a:xfrm>
              <a:custGeom>
                <a:avLst/>
                <a:gdLst/>
                <a:ahLst/>
                <a:cxnLst/>
                <a:rect l="l" t="t" r="r" b="b"/>
                <a:pathLst>
                  <a:path w="2010" h="2271" extrusionOk="0">
                    <a:moveTo>
                      <a:pt x="261" y="0"/>
                    </a:moveTo>
                    <a:lnTo>
                      <a:pt x="261" y="0"/>
                    </a:lnTo>
                    <a:cubicBezTo>
                      <a:pt x="261" y="0"/>
                      <a:pt x="0" y="1175"/>
                      <a:pt x="2009" y="2271"/>
                    </a:cubicBezTo>
                    <a:cubicBezTo>
                      <a:pt x="2009" y="2271"/>
                      <a:pt x="1540" y="53"/>
                      <a:pt x="26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41" name="Google Shape;341;p7"/>
              <p:cNvSpPr/>
              <p:nvPr/>
            </p:nvSpPr>
            <p:spPr>
              <a:xfrm rot="-10163771" flipH="1">
                <a:off x="363363" y="4547121"/>
                <a:ext cx="122133" cy="39382"/>
              </a:xfrm>
              <a:custGeom>
                <a:avLst/>
                <a:gdLst/>
                <a:ahLst/>
                <a:cxnLst/>
                <a:rect l="l" t="t" r="r" b="b"/>
                <a:pathLst>
                  <a:path w="2819" h="909" extrusionOk="0">
                    <a:moveTo>
                      <a:pt x="1530" y="0"/>
                    </a:moveTo>
                    <a:cubicBezTo>
                      <a:pt x="382" y="0"/>
                      <a:pt x="0" y="595"/>
                      <a:pt x="0" y="595"/>
                    </a:cubicBezTo>
                    <a:cubicBezTo>
                      <a:pt x="242" y="824"/>
                      <a:pt x="547" y="909"/>
                      <a:pt x="865" y="909"/>
                    </a:cubicBezTo>
                    <a:cubicBezTo>
                      <a:pt x="1783" y="909"/>
                      <a:pt x="2819" y="204"/>
                      <a:pt x="2819" y="204"/>
                    </a:cubicBezTo>
                    <a:cubicBezTo>
                      <a:pt x="2309" y="56"/>
                      <a:pt x="1883" y="0"/>
                      <a:pt x="15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42" name="Google Shape;342;p7"/>
              <p:cNvSpPr/>
              <p:nvPr/>
            </p:nvSpPr>
            <p:spPr>
              <a:xfrm rot="-10163771" flipH="1">
                <a:off x="1362775" y="4822453"/>
                <a:ext cx="119923" cy="42718"/>
              </a:xfrm>
              <a:custGeom>
                <a:avLst/>
                <a:gdLst/>
                <a:ahLst/>
                <a:cxnLst/>
                <a:rect l="l" t="t" r="r" b="b"/>
                <a:pathLst>
                  <a:path w="2768" h="986" extrusionOk="0">
                    <a:moveTo>
                      <a:pt x="706" y="0"/>
                    </a:moveTo>
                    <a:cubicBezTo>
                      <a:pt x="244" y="0"/>
                      <a:pt x="1" y="173"/>
                      <a:pt x="1" y="173"/>
                    </a:cubicBezTo>
                    <a:cubicBezTo>
                      <a:pt x="313" y="842"/>
                      <a:pt x="1167" y="986"/>
                      <a:pt x="1844" y="986"/>
                    </a:cubicBezTo>
                    <a:cubicBezTo>
                      <a:pt x="2356" y="986"/>
                      <a:pt x="2767" y="904"/>
                      <a:pt x="2767" y="904"/>
                    </a:cubicBezTo>
                    <a:cubicBezTo>
                      <a:pt x="1872" y="180"/>
                      <a:pt x="1176" y="0"/>
                      <a:pt x="70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43" name="Google Shape;343;p7"/>
              <p:cNvSpPr/>
              <p:nvPr/>
            </p:nvSpPr>
            <p:spPr>
              <a:xfrm rot="-10163771" flipH="1">
                <a:off x="2787893" y="5049262"/>
                <a:ext cx="113078" cy="55932"/>
              </a:xfrm>
              <a:custGeom>
                <a:avLst/>
                <a:gdLst/>
                <a:ahLst/>
                <a:cxnLst/>
                <a:rect l="l" t="t" r="r" b="b"/>
                <a:pathLst>
                  <a:path w="2610" h="1291" extrusionOk="0">
                    <a:moveTo>
                      <a:pt x="2610" y="1"/>
                    </a:moveTo>
                    <a:cubicBezTo>
                      <a:pt x="313" y="1"/>
                      <a:pt x="0" y="1175"/>
                      <a:pt x="0" y="1175"/>
                    </a:cubicBezTo>
                    <a:cubicBezTo>
                      <a:pt x="162" y="1256"/>
                      <a:pt x="330" y="1291"/>
                      <a:pt x="500" y="1291"/>
                    </a:cubicBezTo>
                    <a:cubicBezTo>
                      <a:pt x="1532" y="1291"/>
                      <a:pt x="2610" y="1"/>
                      <a:pt x="261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44" name="Google Shape;344;p7"/>
              <p:cNvSpPr/>
              <p:nvPr/>
            </p:nvSpPr>
            <p:spPr>
              <a:xfrm rot="-10163771" flipH="1">
                <a:off x="3252661" y="4897828"/>
                <a:ext cx="88253" cy="97308"/>
              </a:xfrm>
              <a:custGeom>
                <a:avLst/>
                <a:gdLst/>
                <a:ahLst/>
                <a:cxnLst/>
                <a:rect l="l" t="t" r="r" b="b"/>
                <a:pathLst>
                  <a:path w="2037" h="2246" extrusionOk="0">
                    <a:moveTo>
                      <a:pt x="262" y="1"/>
                    </a:moveTo>
                    <a:lnTo>
                      <a:pt x="262" y="1"/>
                    </a:lnTo>
                    <a:cubicBezTo>
                      <a:pt x="1" y="1253"/>
                      <a:pt x="2036" y="2245"/>
                      <a:pt x="2036" y="2245"/>
                    </a:cubicBezTo>
                    <a:cubicBezTo>
                      <a:pt x="1462" y="27"/>
                      <a:pt x="262" y="1"/>
                      <a:pt x="26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45" name="Google Shape;345;p7"/>
              <p:cNvSpPr/>
              <p:nvPr/>
            </p:nvSpPr>
            <p:spPr>
              <a:xfrm rot="-10163771" flipH="1">
                <a:off x="1945277" y="4629391"/>
                <a:ext cx="119880" cy="42935"/>
              </a:xfrm>
              <a:custGeom>
                <a:avLst/>
                <a:gdLst/>
                <a:ahLst/>
                <a:cxnLst/>
                <a:rect l="l" t="t" r="r" b="b"/>
                <a:pathLst>
                  <a:path w="2767" h="991" extrusionOk="0">
                    <a:moveTo>
                      <a:pt x="679" y="1"/>
                    </a:moveTo>
                    <a:cubicBezTo>
                      <a:pt x="235" y="1"/>
                      <a:pt x="0" y="161"/>
                      <a:pt x="0" y="161"/>
                    </a:cubicBezTo>
                    <a:cubicBezTo>
                      <a:pt x="321" y="847"/>
                      <a:pt x="1211" y="990"/>
                      <a:pt x="1896" y="990"/>
                    </a:cubicBezTo>
                    <a:cubicBezTo>
                      <a:pt x="2384" y="990"/>
                      <a:pt x="2767" y="918"/>
                      <a:pt x="2767" y="918"/>
                    </a:cubicBezTo>
                    <a:cubicBezTo>
                      <a:pt x="1854" y="180"/>
                      <a:pt x="1149" y="1"/>
                      <a:pt x="6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46" name="Google Shape;346;p7"/>
              <p:cNvSpPr/>
              <p:nvPr/>
            </p:nvSpPr>
            <p:spPr>
              <a:xfrm rot="-10163771" flipH="1">
                <a:off x="2317405" y="4958597"/>
                <a:ext cx="132314" cy="42762"/>
              </a:xfrm>
              <a:custGeom>
                <a:avLst/>
                <a:gdLst/>
                <a:ahLst/>
                <a:cxnLst/>
                <a:rect l="l" t="t" r="r" b="b"/>
                <a:pathLst>
                  <a:path w="3054" h="987" extrusionOk="0">
                    <a:moveTo>
                      <a:pt x="847" y="1"/>
                    </a:moveTo>
                    <a:cubicBezTo>
                      <a:pt x="314" y="1"/>
                      <a:pt x="1" y="174"/>
                      <a:pt x="1" y="174"/>
                    </a:cubicBezTo>
                    <a:cubicBezTo>
                      <a:pt x="313" y="843"/>
                      <a:pt x="1251" y="987"/>
                      <a:pt x="2006" y="987"/>
                    </a:cubicBezTo>
                    <a:cubicBezTo>
                      <a:pt x="2577" y="987"/>
                      <a:pt x="3043" y="904"/>
                      <a:pt x="3054" y="904"/>
                    </a:cubicBezTo>
                    <a:cubicBezTo>
                      <a:pt x="2158" y="180"/>
                      <a:pt x="1389" y="1"/>
                      <a:pt x="84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47" name="Google Shape;347;p7"/>
              <p:cNvSpPr/>
              <p:nvPr/>
            </p:nvSpPr>
            <p:spPr>
              <a:xfrm rot="-10163771" flipH="1">
                <a:off x="2640912" y="4903340"/>
                <a:ext cx="56539" cy="217101"/>
              </a:xfrm>
              <a:custGeom>
                <a:avLst/>
                <a:gdLst/>
                <a:ahLst/>
                <a:cxnLst/>
                <a:rect l="l" t="t" r="r" b="b"/>
                <a:pathLst>
                  <a:path w="1305" h="5011" fill="none" extrusionOk="0">
                    <a:moveTo>
                      <a:pt x="444" y="0"/>
                    </a:moveTo>
                    <a:cubicBezTo>
                      <a:pt x="444" y="0"/>
                      <a:pt x="1305" y="2193"/>
                      <a:pt x="0"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348" name="Google Shape;348;p7"/>
              <p:cNvSpPr/>
              <p:nvPr/>
            </p:nvSpPr>
            <p:spPr>
              <a:xfrm rot="-10163771" flipH="1">
                <a:off x="2645753" y="4814905"/>
                <a:ext cx="93885" cy="124386"/>
              </a:xfrm>
              <a:custGeom>
                <a:avLst/>
                <a:gdLst/>
                <a:ahLst/>
                <a:cxnLst/>
                <a:rect l="l" t="t" r="r" b="b"/>
                <a:pathLst>
                  <a:path w="2167" h="2871" extrusionOk="0">
                    <a:moveTo>
                      <a:pt x="679" y="0"/>
                    </a:moveTo>
                    <a:lnTo>
                      <a:pt x="679" y="0"/>
                    </a:lnTo>
                    <a:cubicBezTo>
                      <a:pt x="679" y="0"/>
                      <a:pt x="0" y="1227"/>
                      <a:pt x="2114" y="2871"/>
                    </a:cubicBezTo>
                    <a:cubicBezTo>
                      <a:pt x="2114" y="2844"/>
                      <a:pt x="2166" y="313"/>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49" name="Google Shape;349;p7"/>
              <p:cNvSpPr/>
              <p:nvPr/>
            </p:nvSpPr>
            <p:spPr>
              <a:xfrm rot="-10163771" flipH="1">
                <a:off x="2545091" y="4862175"/>
                <a:ext cx="130061" cy="64164"/>
              </a:xfrm>
              <a:custGeom>
                <a:avLst/>
                <a:gdLst/>
                <a:ahLst/>
                <a:cxnLst/>
                <a:rect l="l" t="t" r="r" b="b"/>
                <a:pathLst>
                  <a:path w="3002" h="1481" extrusionOk="0">
                    <a:moveTo>
                      <a:pt x="2571" y="0"/>
                    </a:moveTo>
                    <a:cubicBezTo>
                      <a:pt x="2074" y="0"/>
                      <a:pt x="1171" y="226"/>
                      <a:pt x="0" y="1480"/>
                    </a:cubicBezTo>
                    <a:cubicBezTo>
                      <a:pt x="0" y="1480"/>
                      <a:pt x="12" y="1481"/>
                      <a:pt x="33" y="1481"/>
                    </a:cubicBezTo>
                    <a:cubicBezTo>
                      <a:pt x="332" y="1481"/>
                      <a:pt x="2587" y="1435"/>
                      <a:pt x="3001" y="71"/>
                    </a:cubicBezTo>
                    <a:cubicBezTo>
                      <a:pt x="3001" y="71"/>
                      <a:pt x="2850" y="0"/>
                      <a:pt x="25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50" name="Google Shape;350;p7"/>
              <p:cNvSpPr/>
              <p:nvPr/>
            </p:nvSpPr>
            <p:spPr>
              <a:xfrm rot="-10163771" flipH="1">
                <a:off x="1502975" y="4499107"/>
                <a:ext cx="92759" cy="196781"/>
              </a:xfrm>
              <a:custGeom>
                <a:avLst/>
                <a:gdLst/>
                <a:ahLst/>
                <a:cxnLst/>
                <a:rect l="l" t="t" r="r" b="b"/>
                <a:pathLst>
                  <a:path w="2141" h="4542" fill="none" extrusionOk="0">
                    <a:moveTo>
                      <a:pt x="1" y="0"/>
                    </a:moveTo>
                    <a:cubicBezTo>
                      <a:pt x="1" y="0"/>
                      <a:pt x="1854" y="1436"/>
                      <a:pt x="2141" y="454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351" name="Google Shape;351;p7"/>
              <p:cNvSpPr/>
              <p:nvPr/>
            </p:nvSpPr>
            <p:spPr>
              <a:xfrm rot="-10163771" flipH="1">
                <a:off x="1601215" y="4507788"/>
                <a:ext cx="87083" cy="63601"/>
              </a:xfrm>
              <a:custGeom>
                <a:avLst/>
                <a:gdLst/>
                <a:ahLst/>
                <a:cxnLst/>
                <a:rect l="l" t="t" r="r" b="b"/>
                <a:pathLst>
                  <a:path w="2010" h="1468" extrusionOk="0">
                    <a:moveTo>
                      <a:pt x="244" y="0"/>
                    </a:moveTo>
                    <a:cubicBezTo>
                      <a:pt x="164" y="0"/>
                      <a:pt x="82" y="10"/>
                      <a:pt x="0" y="32"/>
                    </a:cubicBezTo>
                    <a:cubicBezTo>
                      <a:pt x="0" y="32"/>
                      <a:pt x="78" y="1076"/>
                      <a:pt x="2009" y="1468"/>
                    </a:cubicBezTo>
                    <a:cubicBezTo>
                      <a:pt x="2009" y="1468"/>
                      <a:pt x="1209" y="0"/>
                      <a:pt x="2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52" name="Google Shape;352;p7"/>
              <p:cNvSpPr/>
              <p:nvPr/>
            </p:nvSpPr>
            <p:spPr>
              <a:xfrm rot="-10163771" flipH="1">
                <a:off x="1536127" y="4488128"/>
                <a:ext cx="80324" cy="72482"/>
              </a:xfrm>
              <a:custGeom>
                <a:avLst/>
                <a:gdLst/>
                <a:ahLst/>
                <a:cxnLst/>
                <a:rect l="l" t="t" r="r" b="b"/>
                <a:pathLst>
                  <a:path w="1854" h="1673" extrusionOk="0">
                    <a:moveTo>
                      <a:pt x="1754" y="0"/>
                    </a:moveTo>
                    <a:cubicBezTo>
                      <a:pt x="1541" y="0"/>
                      <a:pt x="661" y="100"/>
                      <a:pt x="0" y="1672"/>
                    </a:cubicBezTo>
                    <a:cubicBezTo>
                      <a:pt x="0" y="1672"/>
                      <a:pt x="1853" y="1124"/>
                      <a:pt x="1801" y="2"/>
                    </a:cubicBezTo>
                    <a:cubicBezTo>
                      <a:pt x="1801" y="2"/>
                      <a:pt x="1784" y="0"/>
                      <a:pt x="175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53" name="Google Shape;353;p7"/>
              <p:cNvSpPr/>
              <p:nvPr/>
            </p:nvSpPr>
            <p:spPr>
              <a:xfrm rot="-10163771" flipH="1">
                <a:off x="561952" y="4521892"/>
                <a:ext cx="88209" cy="238590"/>
              </a:xfrm>
              <a:custGeom>
                <a:avLst/>
                <a:gdLst/>
                <a:ahLst/>
                <a:cxnLst/>
                <a:rect l="l" t="t" r="r" b="b"/>
                <a:pathLst>
                  <a:path w="2036" h="5507" fill="none" extrusionOk="0">
                    <a:moveTo>
                      <a:pt x="339" y="0"/>
                    </a:moveTo>
                    <a:cubicBezTo>
                      <a:pt x="339" y="0"/>
                      <a:pt x="0" y="3080"/>
                      <a:pt x="2036" y="5506"/>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354" name="Google Shape;354;p7"/>
              <p:cNvSpPr/>
              <p:nvPr/>
            </p:nvSpPr>
            <p:spPr>
              <a:xfrm rot="-10163771" flipH="1">
                <a:off x="623112" y="4563229"/>
                <a:ext cx="96138" cy="31584"/>
              </a:xfrm>
              <a:custGeom>
                <a:avLst/>
                <a:gdLst/>
                <a:ahLst/>
                <a:cxnLst/>
                <a:rect l="l" t="t" r="r" b="b"/>
                <a:pathLst>
                  <a:path w="2219" h="729" extrusionOk="0">
                    <a:moveTo>
                      <a:pt x="652" y="1"/>
                    </a:moveTo>
                    <a:cubicBezTo>
                      <a:pt x="414" y="1"/>
                      <a:pt x="186" y="64"/>
                      <a:pt x="0" y="230"/>
                    </a:cubicBezTo>
                    <a:cubicBezTo>
                      <a:pt x="0" y="230"/>
                      <a:pt x="306" y="728"/>
                      <a:pt x="1270" y="728"/>
                    </a:cubicBezTo>
                    <a:cubicBezTo>
                      <a:pt x="1534" y="728"/>
                      <a:pt x="1848" y="691"/>
                      <a:pt x="2218" y="595"/>
                    </a:cubicBezTo>
                    <a:cubicBezTo>
                      <a:pt x="2218" y="595"/>
                      <a:pt x="1386" y="1"/>
                      <a:pt x="6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55" name="Google Shape;355;p7"/>
              <p:cNvSpPr/>
              <p:nvPr/>
            </p:nvSpPr>
            <p:spPr>
              <a:xfrm rot="-10163771" flipH="1">
                <a:off x="596951" y="4492630"/>
                <a:ext cx="63341" cy="92759"/>
              </a:xfrm>
              <a:custGeom>
                <a:avLst/>
                <a:gdLst/>
                <a:ahLst/>
                <a:cxnLst/>
                <a:rect l="l" t="t" r="r" b="b"/>
                <a:pathLst>
                  <a:path w="1462" h="2141" extrusionOk="0">
                    <a:moveTo>
                      <a:pt x="862" y="0"/>
                    </a:moveTo>
                    <a:cubicBezTo>
                      <a:pt x="862" y="0"/>
                      <a:pt x="0" y="392"/>
                      <a:pt x="287" y="2140"/>
                    </a:cubicBezTo>
                    <a:cubicBezTo>
                      <a:pt x="287" y="2140"/>
                      <a:pt x="1462" y="809"/>
                      <a:pt x="8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56" name="Google Shape;356;p7"/>
              <p:cNvSpPr/>
              <p:nvPr/>
            </p:nvSpPr>
            <p:spPr>
              <a:xfrm rot="-10163771" flipH="1">
                <a:off x="937700" y="4526981"/>
                <a:ext cx="56582" cy="217101"/>
              </a:xfrm>
              <a:custGeom>
                <a:avLst/>
                <a:gdLst/>
                <a:ahLst/>
                <a:cxnLst/>
                <a:rect l="l" t="t" r="r" b="b"/>
                <a:pathLst>
                  <a:path w="1306" h="5011" fill="none" extrusionOk="0">
                    <a:moveTo>
                      <a:pt x="888" y="0"/>
                    </a:moveTo>
                    <a:cubicBezTo>
                      <a:pt x="888" y="0"/>
                      <a:pt x="0" y="2192"/>
                      <a:pt x="1305"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357" name="Google Shape;357;p7"/>
              <p:cNvSpPr/>
              <p:nvPr/>
            </p:nvSpPr>
            <p:spPr>
              <a:xfrm rot="-10163771" flipH="1">
                <a:off x="985712" y="4541456"/>
                <a:ext cx="113078" cy="36913"/>
              </a:xfrm>
              <a:custGeom>
                <a:avLst/>
                <a:gdLst/>
                <a:ahLst/>
                <a:cxnLst/>
                <a:rect l="l" t="t" r="r" b="b"/>
                <a:pathLst>
                  <a:path w="2610" h="852" extrusionOk="0">
                    <a:moveTo>
                      <a:pt x="779" y="0"/>
                    </a:moveTo>
                    <a:cubicBezTo>
                      <a:pt x="497" y="0"/>
                      <a:pt x="225" y="73"/>
                      <a:pt x="0" y="265"/>
                    </a:cubicBezTo>
                    <a:cubicBezTo>
                      <a:pt x="0" y="265"/>
                      <a:pt x="364" y="851"/>
                      <a:pt x="1475" y="851"/>
                    </a:cubicBezTo>
                    <a:cubicBezTo>
                      <a:pt x="1790" y="851"/>
                      <a:pt x="2166" y="804"/>
                      <a:pt x="2610" y="683"/>
                    </a:cubicBezTo>
                    <a:cubicBezTo>
                      <a:pt x="2610" y="683"/>
                      <a:pt x="1645" y="0"/>
                      <a:pt x="7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58" name="Google Shape;358;p7"/>
              <p:cNvSpPr/>
              <p:nvPr/>
            </p:nvSpPr>
            <p:spPr>
              <a:xfrm rot="-10163771" flipH="1">
                <a:off x="939909" y="4455566"/>
                <a:ext cx="84830" cy="117627"/>
              </a:xfrm>
              <a:custGeom>
                <a:avLst/>
                <a:gdLst/>
                <a:ahLst/>
                <a:cxnLst/>
                <a:rect l="l" t="t" r="r" b="b"/>
                <a:pathLst>
                  <a:path w="1958" h="2715" extrusionOk="0">
                    <a:moveTo>
                      <a:pt x="1436" y="1"/>
                    </a:moveTo>
                    <a:lnTo>
                      <a:pt x="1436" y="1"/>
                    </a:lnTo>
                    <a:cubicBezTo>
                      <a:pt x="1436" y="1"/>
                      <a:pt x="157" y="288"/>
                      <a:pt x="1" y="2715"/>
                    </a:cubicBezTo>
                    <a:cubicBezTo>
                      <a:pt x="1" y="2715"/>
                      <a:pt x="1958" y="1280"/>
                      <a:pt x="143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59" name="Google Shape;359;p7"/>
              <p:cNvSpPr/>
              <p:nvPr/>
            </p:nvSpPr>
            <p:spPr>
              <a:xfrm rot="-10163771" flipH="1">
                <a:off x="3036597" y="4690613"/>
                <a:ext cx="39642" cy="222776"/>
              </a:xfrm>
              <a:custGeom>
                <a:avLst/>
                <a:gdLst/>
                <a:ahLst/>
                <a:cxnLst/>
                <a:rect l="l" t="t" r="r" b="b"/>
                <a:pathLst>
                  <a:path w="915" h="5142" fill="none" extrusionOk="0">
                    <a:moveTo>
                      <a:pt x="1" y="1"/>
                    </a:moveTo>
                    <a:cubicBezTo>
                      <a:pt x="1" y="1749"/>
                      <a:pt x="314" y="3498"/>
                      <a:pt x="914" y="514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360" name="Google Shape;360;p7"/>
              <p:cNvSpPr/>
              <p:nvPr/>
            </p:nvSpPr>
            <p:spPr>
              <a:xfrm rot="-10163771" flipH="1">
                <a:off x="3065582" y="4730586"/>
                <a:ext cx="71269" cy="32927"/>
              </a:xfrm>
              <a:custGeom>
                <a:avLst/>
                <a:gdLst/>
                <a:ahLst/>
                <a:cxnLst/>
                <a:rect l="l" t="t" r="r" b="b"/>
                <a:pathLst>
                  <a:path w="1645" h="760" extrusionOk="0">
                    <a:moveTo>
                      <a:pt x="335" y="1"/>
                    </a:moveTo>
                    <a:cubicBezTo>
                      <a:pt x="222" y="1"/>
                      <a:pt x="109" y="24"/>
                      <a:pt x="0" y="78"/>
                    </a:cubicBezTo>
                    <a:cubicBezTo>
                      <a:pt x="0" y="78"/>
                      <a:pt x="219" y="760"/>
                      <a:pt x="1503" y="760"/>
                    </a:cubicBezTo>
                    <a:cubicBezTo>
                      <a:pt x="1549" y="760"/>
                      <a:pt x="1596" y="759"/>
                      <a:pt x="1644" y="757"/>
                    </a:cubicBezTo>
                    <a:cubicBezTo>
                      <a:pt x="1644" y="757"/>
                      <a:pt x="983" y="1"/>
                      <a:pt x="3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61" name="Google Shape;361;p7"/>
              <p:cNvSpPr/>
              <p:nvPr/>
            </p:nvSpPr>
            <p:spPr>
              <a:xfrm rot="-10163771" flipH="1">
                <a:off x="3029942" y="4687925"/>
                <a:ext cx="50950" cy="66720"/>
              </a:xfrm>
              <a:custGeom>
                <a:avLst/>
                <a:gdLst/>
                <a:ahLst/>
                <a:cxnLst/>
                <a:rect l="l" t="t" r="r" b="b"/>
                <a:pathLst>
                  <a:path w="1176" h="1540" extrusionOk="0">
                    <a:moveTo>
                      <a:pt x="888" y="0"/>
                    </a:moveTo>
                    <a:cubicBezTo>
                      <a:pt x="888" y="0"/>
                      <a:pt x="158" y="131"/>
                      <a:pt x="1" y="1540"/>
                    </a:cubicBezTo>
                    <a:cubicBezTo>
                      <a:pt x="1" y="1540"/>
                      <a:pt x="1175" y="757"/>
                      <a:pt x="88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62" name="Google Shape;362;p7"/>
              <p:cNvSpPr/>
              <p:nvPr/>
            </p:nvSpPr>
            <p:spPr>
              <a:xfrm rot="-10163771" flipH="1">
                <a:off x="345980" y="4207187"/>
                <a:ext cx="213722" cy="151550"/>
              </a:xfrm>
              <a:custGeom>
                <a:avLst/>
                <a:gdLst/>
                <a:ahLst/>
                <a:cxnLst/>
                <a:rect l="l" t="t" r="r" b="b"/>
                <a:pathLst>
                  <a:path w="4933" h="3498" fill="none" extrusionOk="0">
                    <a:moveTo>
                      <a:pt x="0" y="0"/>
                    </a:moveTo>
                    <a:cubicBezTo>
                      <a:pt x="0" y="0"/>
                      <a:pt x="1879" y="2610"/>
                      <a:pt x="4933" y="3497"/>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363" name="Google Shape;363;p7"/>
              <p:cNvSpPr/>
              <p:nvPr/>
            </p:nvSpPr>
            <p:spPr>
              <a:xfrm rot="-10163771" flipH="1">
                <a:off x="480558" y="4152630"/>
                <a:ext cx="66764" cy="99517"/>
              </a:xfrm>
              <a:custGeom>
                <a:avLst/>
                <a:gdLst/>
                <a:ahLst/>
                <a:cxnLst/>
                <a:rect l="l" t="t" r="r" b="b"/>
                <a:pathLst>
                  <a:path w="1541" h="2297" extrusionOk="0">
                    <a:moveTo>
                      <a:pt x="627" y="0"/>
                    </a:moveTo>
                    <a:cubicBezTo>
                      <a:pt x="627" y="0"/>
                      <a:pt x="1" y="757"/>
                      <a:pt x="1044" y="2297"/>
                    </a:cubicBezTo>
                    <a:cubicBezTo>
                      <a:pt x="1044" y="2297"/>
                      <a:pt x="1540" y="522"/>
                      <a:pt x="62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64" name="Google Shape;364;p7"/>
              <p:cNvSpPr/>
              <p:nvPr/>
            </p:nvSpPr>
            <p:spPr>
              <a:xfrm rot="-10163771" flipH="1">
                <a:off x="500065" y="4245184"/>
                <a:ext cx="93885" cy="40509"/>
              </a:xfrm>
              <a:custGeom>
                <a:avLst/>
                <a:gdLst/>
                <a:ahLst/>
                <a:cxnLst/>
                <a:rect l="l" t="t" r="r" b="b"/>
                <a:pathLst>
                  <a:path w="2167" h="935" extrusionOk="0">
                    <a:moveTo>
                      <a:pt x="1896" y="0"/>
                    </a:moveTo>
                    <a:cubicBezTo>
                      <a:pt x="1375" y="0"/>
                      <a:pt x="258" y="91"/>
                      <a:pt x="0" y="844"/>
                    </a:cubicBezTo>
                    <a:cubicBezTo>
                      <a:pt x="0" y="844"/>
                      <a:pt x="157" y="935"/>
                      <a:pt x="439" y="935"/>
                    </a:cubicBezTo>
                    <a:cubicBezTo>
                      <a:pt x="816" y="935"/>
                      <a:pt x="1418" y="772"/>
                      <a:pt x="2166" y="9"/>
                    </a:cubicBezTo>
                    <a:cubicBezTo>
                      <a:pt x="2166" y="9"/>
                      <a:pt x="2061" y="0"/>
                      <a:pt x="18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65" name="Google Shape;365;p7"/>
              <p:cNvSpPr/>
              <p:nvPr/>
            </p:nvSpPr>
            <p:spPr>
              <a:xfrm rot="-10163771" flipH="1">
                <a:off x="2238392" y="4626162"/>
                <a:ext cx="56582" cy="156056"/>
              </a:xfrm>
              <a:custGeom>
                <a:avLst/>
                <a:gdLst/>
                <a:ahLst/>
                <a:cxnLst/>
                <a:rect l="l" t="t" r="r" b="b"/>
                <a:pathLst>
                  <a:path w="1306" h="3602" fill="none" extrusionOk="0">
                    <a:moveTo>
                      <a:pt x="549" y="0"/>
                    </a:moveTo>
                    <a:cubicBezTo>
                      <a:pt x="549" y="0"/>
                      <a:pt x="1306" y="1540"/>
                      <a:pt x="1" y="360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366" name="Google Shape;366;p7"/>
              <p:cNvSpPr/>
              <p:nvPr/>
            </p:nvSpPr>
            <p:spPr>
              <a:xfrm rot="-10163771" flipH="1">
                <a:off x="2236026" y="4566915"/>
                <a:ext cx="61088" cy="91632"/>
              </a:xfrm>
              <a:custGeom>
                <a:avLst/>
                <a:gdLst/>
                <a:ahLst/>
                <a:cxnLst/>
                <a:rect l="l" t="t" r="r" b="b"/>
                <a:pathLst>
                  <a:path w="1410" h="2115" extrusionOk="0">
                    <a:moveTo>
                      <a:pt x="653" y="1"/>
                    </a:moveTo>
                    <a:cubicBezTo>
                      <a:pt x="0" y="705"/>
                      <a:pt x="940" y="2115"/>
                      <a:pt x="940" y="2115"/>
                    </a:cubicBezTo>
                    <a:cubicBezTo>
                      <a:pt x="1409" y="471"/>
                      <a:pt x="653" y="1"/>
                      <a:pt x="653"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67" name="Google Shape;367;p7"/>
              <p:cNvSpPr/>
              <p:nvPr/>
            </p:nvSpPr>
            <p:spPr>
              <a:xfrm rot="-10163771" flipH="1">
                <a:off x="2174966" y="4617975"/>
                <a:ext cx="91632" cy="30154"/>
              </a:xfrm>
              <a:custGeom>
                <a:avLst/>
                <a:gdLst/>
                <a:ahLst/>
                <a:cxnLst/>
                <a:rect l="l" t="t" r="r" b="b"/>
                <a:pathLst>
                  <a:path w="2115" h="696" extrusionOk="0">
                    <a:moveTo>
                      <a:pt x="1503" y="0"/>
                    </a:moveTo>
                    <a:cubicBezTo>
                      <a:pt x="799" y="0"/>
                      <a:pt x="0" y="573"/>
                      <a:pt x="0" y="573"/>
                    </a:cubicBezTo>
                    <a:cubicBezTo>
                      <a:pt x="352" y="661"/>
                      <a:pt x="649" y="696"/>
                      <a:pt x="899" y="696"/>
                    </a:cubicBezTo>
                    <a:cubicBezTo>
                      <a:pt x="1838" y="696"/>
                      <a:pt x="2114" y="208"/>
                      <a:pt x="2114" y="208"/>
                    </a:cubicBezTo>
                    <a:cubicBezTo>
                      <a:pt x="1939" y="57"/>
                      <a:pt x="1726" y="0"/>
                      <a:pt x="1503"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sp>
        <p:nvSpPr>
          <p:cNvPr id="368" name="Google Shape;368;p7"/>
          <p:cNvSpPr/>
          <p:nvPr/>
        </p:nvSpPr>
        <p:spPr>
          <a:xfrm rot="-282">
            <a:off x="-55845" y="3931444"/>
            <a:ext cx="2661731" cy="1341009"/>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grpSp>
        <p:nvGrpSpPr>
          <p:cNvPr id="369" name="Google Shape;369;p7"/>
          <p:cNvGrpSpPr/>
          <p:nvPr/>
        </p:nvGrpSpPr>
        <p:grpSpPr>
          <a:xfrm>
            <a:off x="8233870" y="119406"/>
            <a:ext cx="562456" cy="554809"/>
            <a:chOff x="2245510" y="1675368"/>
            <a:chExt cx="2564780" cy="2529909"/>
          </a:xfrm>
        </p:grpSpPr>
        <p:sp>
          <p:nvSpPr>
            <p:cNvPr id="370" name="Google Shape;370;p7"/>
            <p:cNvSpPr/>
            <p:nvPr/>
          </p:nvSpPr>
          <p:spPr>
            <a:xfrm>
              <a:off x="2245510" y="1675368"/>
              <a:ext cx="2564780" cy="2529909"/>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28575"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371" name="Google Shape;371;p7"/>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72" name="Google Shape;372;p7"/>
          <p:cNvGrpSpPr/>
          <p:nvPr/>
        </p:nvGrpSpPr>
        <p:grpSpPr>
          <a:xfrm rot="752508">
            <a:off x="8208629" y="4315502"/>
            <a:ext cx="613115" cy="585780"/>
            <a:chOff x="-1928550" y="2618100"/>
            <a:chExt cx="915675" cy="874850"/>
          </a:xfrm>
        </p:grpSpPr>
        <p:sp>
          <p:nvSpPr>
            <p:cNvPr id="373" name="Google Shape;373;p7"/>
            <p:cNvSpPr/>
            <p:nvPr/>
          </p:nvSpPr>
          <p:spPr>
            <a:xfrm>
              <a:off x="-1928550" y="2618100"/>
              <a:ext cx="915675" cy="874850"/>
            </a:xfrm>
            <a:custGeom>
              <a:avLst/>
              <a:gdLst/>
              <a:ahLst/>
              <a:cxnLst/>
              <a:rect l="l" t="t" r="r" b="b"/>
              <a:pathLst>
                <a:path w="36627" h="34994" extrusionOk="0">
                  <a:moveTo>
                    <a:pt x="26716" y="1"/>
                  </a:moveTo>
                  <a:cubicBezTo>
                    <a:pt x="23985" y="1"/>
                    <a:pt x="21395" y="1297"/>
                    <a:pt x="19781" y="3471"/>
                  </a:cubicBezTo>
                  <a:cubicBezTo>
                    <a:pt x="18614" y="2737"/>
                    <a:pt x="17246" y="2336"/>
                    <a:pt x="15845" y="2336"/>
                  </a:cubicBezTo>
                  <a:cubicBezTo>
                    <a:pt x="14311" y="2336"/>
                    <a:pt x="12776" y="2803"/>
                    <a:pt x="11542" y="3704"/>
                  </a:cubicBezTo>
                  <a:cubicBezTo>
                    <a:pt x="9674" y="5072"/>
                    <a:pt x="8440" y="7207"/>
                    <a:pt x="7939" y="9742"/>
                  </a:cubicBezTo>
                  <a:cubicBezTo>
                    <a:pt x="7372" y="9542"/>
                    <a:pt x="6772" y="9442"/>
                    <a:pt x="6172" y="9442"/>
                  </a:cubicBezTo>
                  <a:cubicBezTo>
                    <a:pt x="5271" y="9442"/>
                    <a:pt x="4437" y="9675"/>
                    <a:pt x="3670" y="10075"/>
                  </a:cubicBezTo>
                  <a:cubicBezTo>
                    <a:pt x="1368" y="11276"/>
                    <a:pt x="0" y="14078"/>
                    <a:pt x="367" y="16914"/>
                  </a:cubicBezTo>
                  <a:cubicBezTo>
                    <a:pt x="801" y="20249"/>
                    <a:pt x="3036" y="23385"/>
                    <a:pt x="6705" y="25753"/>
                  </a:cubicBezTo>
                  <a:cubicBezTo>
                    <a:pt x="7106" y="26020"/>
                    <a:pt x="7539" y="26287"/>
                    <a:pt x="7973" y="26520"/>
                  </a:cubicBezTo>
                  <a:cubicBezTo>
                    <a:pt x="7973" y="26554"/>
                    <a:pt x="7973" y="26554"/>
                    <a:pt x="7973" y="26587"/>
                  </a:cubicBezTo>
                  <a:cubicBezTo>
                    <a:pt x="9741" y="31924"/>
                    <a:pt x="13677" y="34993"/>
                    <a:pt x="18781" y="34993"/>
                  </a:cubicBezTo>
                  <a:cubicBezTo>
                    <a:pt x="24785" y="34993"/>
                    <a:pt x="31556" y="30590"/>
                    <a:pt x="34525" y="24719"/>
                  </a:cubicBezTo>
                  <a:cubicBezTo>
                    <a:pt x="35793" y="22284"/>
                    <a:pt x="36193" y="19982"/>
                    <a:pt x="35793" y="17948"/>
                  </a:cubicBezTo>
                  <a:cubicBezTo>
                    <a:pt x="35659" y="17214"/>
                    <a:pt x="35392" y="16547"/>
                    <a:pt x="35059" y="15913"/>
                  </a:cubicBezTo>
                  <a:cubicBezTo>
                    <a:pt x="35526" y="14745"/>
                    <a:pt x="35859" y="13478"/>
                    <a:pt x="36026" y="12210"/>
                  </a:cubicBezTo>
                  <a:cubicBezTo>
                    <a:pt x="36627" y="7307"/>
                    <a:pt x="34125" y="2470"/>
                    <a:pt x="30089" y="669"/>
                  </a:cubicBezTo>
                  <a:cubicBezTo>
                    <a:pt x="29055" y="235"/>
                    <a:pt x="27954" y="1"/>
                    <a:pt x="26820" y="1"/>
                  </a:cubicBezTo>
                  <a:cubicBezTo>
                    <a:pt x="26785" y="1"/>
                    <a:pt x="26750" y="1"/>
                    <a:pt x="26716" y="1"/>
                  </a:cubicBezTo>
                  <a:close/>
                </a:path>
              </a:pathLst>
            </a:custGeom>
            <a:solidFill>
              <a:srgbClr val="FFFFFF"/>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374" name="Google Shape;374;p7"/>
            <p:cNvSpPr/>
            <p:nvPr/>
          </p:nvSpPr>
          <p:spPr>
            <a:xfrm>
              <a:off x="-1882675" y="2661875"/>
              <a:ext cx="823925" cy="638425"/>
            </a:xfrm>
            <a:custGeom>
              <a:avLst/>
              <a:gdLst/>
              <a:ahLst/>
              <a:cxnLst/>
              <a:rect l="l" t="t" r="r" b="b"/>
              <a:pathLst>
                <a:path w="32957" h="25537" extrusionOk="0">
                  <a:moveTo>
                    <a:pt x="24995" y="0"/>
                  </a:moveTo>
                  <a:cubicBezTo>
                    <a:pt x="21969" y="0"/>
                    <a:pt x="18886" y="1957"/>
                    <a:pt x="18447" y="4955"/>
                  </a:cubicBezTo>
                  <a:cubicBezTo>
                    <a:pt x="17745" y="3223"/>
                    <a:pt x="15896" y="2345"/>
                    <a:pt x="14011" y="2345"/>
                  </a:cubicBezTo>
                  <a:cubicBezTo>
                    <a:pt x="12848" y="2345"/>
                    <a:pt x="11671" y="2679"/>
                    <a:pt x="10741" y="3354"/>
                  </a:cubicBezTo>
                  <a:cubicBezTo>
                    <a:pt x="8306" y="5155"/>
                    <a:pt x="7405" y="8458"/>
                    <a:pt x="7639" y="11493"/>
                  </a:cubicBezTo>
                  <a:cubicBezTo>
                    <a:pt x="7147" y="10183"/>
                    <a:pt x="5737" y="9447"/>
                    <a:pt x="4339" y="9447"/>
                  </a:cubicBezTo>
                  <a:cubicBezTo>
                    <a:pt x="3745" y="9447"/>
                    <a:pt x="3153" y="9580"/>
                    <a:pt x="2635" y="9859"/>
                  </a:cubicBezTo>
                  <a:cubicBezTo>
                    <a:pt x="867" y="10759"/>
                    <a:pt x="0" y="12961"/>
                    <a:pt x="267" y="14929"/>
                  </a:cubicBezTo>
                  <a:cubicBezTo>
                    <a:pt x="1048" y="21058"/>
                    <a:pt x="9245" y="25537"/>
                    <a:pt x="15276" y="25537"/>
                  </a:cubicBezTo>
                  <a:cubicBezTo>
                    <a:pt x="15941" y="25537"/>
                    <a:pt x="16580" y="25482"/>
                    <a:pt x="17179" y="25370"/>
                  </a:cubicBezTo>
                  <a:cubicBezTo>
                    <a:pt x="20782" y="24669"/>
                    <a:pt x="24084" y="22701"/>
                    <a:pt x="26786" y="20200"/>
                  </a:cubicBezTo>
                  <a:cubicBezTo>
                    <a:pt x="29655" y="17564"/>
                    <a:pt x="32023" y="14129"/>
                    <a:pt x="32490" y="10259"/>
                  </a:cubicBezTo>
                  <a:cubicBezTo>
                    <a:pt x="32957" y="6390"/>
                    <a:pt x="31122" y="2087"/>
                    <a:pt x="27553" y="519"/>
                  </a:cubicBezTo>
                  <a:cubicBezTo>
                    <a:pt x="26749" y="166"/>
                    <a:pt x="25875" y="0"/>
                    <a:pt x="24995"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375" name="Google Shape;375;p7"/>
            <p:cNvSpPr/>
            <p:nvPr/>
          </p:nvSpPr>
          <p:spPr>
            <a:xfrm>
              <a:off x="-1687550" y="2979050"/>
              <a:ext cx="620475" cy="470325"/>
            </a:xfrm>
            <a:custGeom>
              <a:avLst/>
              <a:gdLst/>
              <a:ahLst/>
              <a:cxnLst/>
              <a:rect l="l" t="t" r="r" b="b"/>
              <a:pathLst>
                <a:path w="24819" h="18813" extrusionOk="0">
                  <a:moveTo>
                    <a:pt x="20337" y="1"/>
                  </a:moveTo>
                  <a:cubicBezTo>
                    <a:pt x="18749" y="1"/>
                    <a:pt x="17275" y="1067"/>
                    <a:pt x="16412" y="2409"/>
                  </a:cubicBezTo>
                  <a:cubicBezTo>
                    <a:pt x="15601" y="3671"/>
                    <a:pt x="15196" y="5150"/>
                    <a:pt x="14855" y="6625"/>
                  </a:cubicBezTo>
                  <a:lnTo>
                    <a:pt x="14855" y="6625"/>
                  </a:lnTo>
                  <a:cubicBezTo>
                    <a:pt x="14929" y="5502"/>
                    <a:pt x="13812" y="4398"/>
                    <a:pt x="12626" y="4398"/>
                  </a:cubicBezTo>
                  <a:cubicBezTo>
                    <a:pt x="12554" y="4398"/>
                    <a:pt x="12482" y="4402"/>
                    <a:pt x="12410" y="4410"/>
                  </a:cubicBezTo>
                  <a:cubicBezTo>
                    <a:pt x="11009" y="4544"/>
                    <a:pt x="9908" y="5911"/>
                    <a:pt x="9674" y="7312"/>
                  </a:cubicBezTo>
                  <a:cubicBezTo>
                    <a:pt x="9441" y="8713"/>
                    <a:pt x="9841" y="10148"/>
                    <a:pt x="10375" y="11482"/>
                  </a:cubicBezTo>
                  <a:cubicBezTo>
                    <a:pt x="8827" y="10557"/>
                    <a:pt x="6941" y="10056"/>
                    <a:pt x="5078" y="10056"/>
                  </a:cubicBezTo>
                  <a:cubicBezTo>
                    <a:pt x="3247" y="10056"/>
                    <a:pt x="1439" y="10540"/>
                    <a:pt x="1" y="11582"/>
                  </a:cubicBezTo>
                  <a:cubicBezTo>
                    <a:pt x="1712" y="16743"/>
                    <a:pt x="5256" y="18812"/>
                    <a:pt x="9141" y="18812"/>
                  </a:cubicBezTo>
                  <a:cubicBezTo>
                    <a:pt x="14572" y="18812"/>
                    <a:pt x="20667" y="14770"/>
                    <a:pt x="23351" y="9481"/>
                  </a:cubicBezTo>
                  <a:cubicBezTo>
                    <a:pt x="24218" y="7746"/>
                    <a:pt x="24818" y="5745"/>
                    <a:pt x="24451" y="3843"/>
                  </a:cubicBezTo>
                  <a:cubicBezTo>
                    <a:pt x="24051" y="1909"/>
                    <a:pt x="22517" y="141"/>
                    <a:pt x="20549" y="7"/>
                  </a:cubicBezTo>
                  <a:cubicBezTo>
                    <a:pt x="20478" y="3"/>
                    <a:pt x="20408" y="1"/>
                    <a:pt x="20337"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376" name="Google Shape;376;p7"/>
          <p:cNvSpPr txBox="1">
            <a:spLocks noGrp="1"/>
          </p:cNvSpPr>
          <p:nvPr>
            <p:ph type="title"/>
          </p:nvPr>
        </p:nvSpPr>
        <p:spPr>
          <a:xfrm>
            <a:off x="4572000" y="723513"/>
            <a:ext cx="3857100" cy="10188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77" name="Google Shape;377;p7"/>
          <p:cNvSpPr txBox="1">
            <a:spLocks noGrp="1"/>
          </p:cNvSpPr>
          <p:nvPr>
            <p:ph type="body" idx="1"/>
          </p:nvPr>
        </p:nvSpPr>
        <p:spPr>
          <a:xfrm>
            <a:off x="4619550" y="1914988"/>
            <a:ext cx="3762000" cy="2505000"/>
          </a:xfrm>
          <a:prstGeom prst="rect">
            <a:avLst/>
          </a:prstGeom>
        </p:spPr>
        <p:txBody>
          <a:bodyPr spcFirstLastPara="1" wrap="square" lIns="91425" tIns="91425" rIns="91425" bIns="91425" anchor="ctr" anchorCtr="0">
            <a:noAutofit/>
          </a:bodyPr>
          <a:lstStyle>
            <a:lvl1pPr marL="457200" lvl="0" indent="-317500" rtl="0">
              <a:lnSpc>
                <a:spcPct val="115000"/>
              </a:lnSpc>
              <a:spcBef>
                <a:spcPts val="0"/>
              </a:spcBef>
              <a:spcAft>
                <a:spcPts val="0"/>
              </a:spcAft>
              <a:buSzPts val="1400"/>
              <a:buFont typeface="Roboto"/>
              <a:buChar char="●"/>
              <a:defRPr sz="1400"/>
            </a:lvl1pPr>
            <a:lvl2pPr marL="914400" lvl="1" indent="-317500" rtl="0">
              <a:lnSpc>
                <a:spcPct val="115000"/>
              </a:lnSpc>
              <a:spcBef>
                <a:spcPts val="0"/>
              </a:spcBef>
              <a:spcAft>
                <a:spcPts val="0"/>
              </a:spcAft>
              <a:buSzPts val="1400"/>
              <a:buFont typeface="Roboto"/>
              <a:buChar char="○"/>
              <a:defRPr/>
            </a:lvl2pPr>
            <a:lvl3pPr marL="1371600" lvl="2" indent="-317500" rtl="0">
              <a:lnSpc>
                <a:spcPct val="115000"/>
              </a:lnSpc>
              <a:spcBef>
                <a:spcPts val="0"/>
              </a:spcBef>
              <a:spcAft>
                <a:spcPts val="0"/>
              </a:spcAft>
              <a:buSzPts val="1400"/>
              <a:buFont typeface="Roboto"/>
              <a:buChar char="■"/>
              <a:defRPr/>
            </a:lvl3pPr>
            <a:lvl4pPr marL="1828800" lvl="3" indent="-317500" rtl="0">
              <a:lnSpc>
                <a:spcPct val="115000"/>
              </a:lnSpc>
              <a:spcBef>
                <a:spcPts val="0"/>
              </a:spcBef>
              <a:spcAft>
                <a:spcPts val="0"/>
              </a:spcAft>
              <a:buSzPts val="1400"/>
              <a:buFont typeface="Roboto"/>
              <a:buChar char="●"/>
              <a:defRPr/>
            </a:lvl4pPr>
            <a:lvl5pPr marL="2286000" lvl="4" indent="-317500" rtl="0">
              <a:lnSpc>
                <a:spcPct val="115000"/>
              </a:lnSpc>
              <a:spcBef>
                <a:spcPts val="0"/>
              </a:spcBef>
              <a:spcAft>
                <a:spcPts val="0"/>
              </a:spcAft>
              <a:buSzPts val="1400"/>
              <a:buFont typeface="Roboto"/>
              <a:buChar char="○"/>
              <a:defRPr/>
            </a:lvl5pPr>
            <a:lvl6pPr marL="2743200" lvl="5" indent="-317500" rtl="0">
              <a:lnSpc>
                <a:spcPct val="115000"/>
              </a:lnSpc>
              <a:spcBef>
                <a:spcPts val="0"/>
              </a:spcBef>
              <a:spcAft>
                <a:spcPts val="0"/>
              </a:spcAft>
              <a:buSzPts val="1400"/>
              <a:buFont typeface="Roboto"/>
              <a:buChar char="■"/>
              <a:defRPr/>
            </a:lvl6pPr>
            <a:lvl7pPr marL="3200400" lvl="6" indent="-317500" rtl="0">
              <a:lnSpc>
                <a:spcPct val="115000"/>
              </a:lnSpc>
              <a:spcBef>
                <a:spcPts val="0"/>
              </a:spcBef>
              <a:spcAft>
                <a:spcPts val="0"/>
              </a:spcAft>
              <a:buSzPts val="1400"/>
              <a:buFont typeface="Roboto"/>
              <a:buChar char="●"/>
              <a:defRPr/>
            </a:lvl7pPr>
            <a:lvl8pPr marL="3657600" lvl="7" indent="-317500" rtl="0">
              <a:lnSpc>
                <a:spcPct val="115000"/>
              </a:lnSpc>
              <a:spcBef>
                <a:spcPts val="0"/>
              </a:spcBef>
              <a:spcAft>
                <a:spcPts val="0"/>
              </a:spcAft>
              <a:buSzPts val="1400"/>
              <a:buFont typeface="Roboto"/>
              <a:buChar char="○"/>
              <a:defRPr/>
            </a:lvl8pPr>
            <a:lvl9pPr marL="4114800" lvl="8" indent="-317500" rtl="0">
              <a:lnSpc>
                <a:spcPct val="115000"/>
              </a:lnSpc>
              <a:spcBef>
                <a:spcPts val="0"/>
              </a:spcBef>
              <a:spcAft>
                <a:spcPts val="0"/>
              </a:spcAft>
              <a:buSzPts val="1400"/>
              <a:buFont typeface="Roboto"/>
              <a:buChar char="■"/>
              <a:defRPr/>
            </a:lvl9pPr>
          </a:lstStyle>
          <a:p>
            <a:endParaRPr/>
          </a:p>
        </p:txBody>
      </p:sp>
    </p:spTree>
    <p:extLst>
      <p:ext uri="{BB962C8B-B14F-4D97-AF65-F5344CB8AC3E}">
        <p14:creationId xmlns:p14="http://schemas.microsoft.com/office/powerpoint/2010/main" val="7293660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378"/>
        <p:cNvGrpSpPr/>
        <p:nvPr/>
      </p:nvGrpSpPr>
      <p:grpSpPr>
        <a:xfrm>
          <a:off x="0" y="0"/>
          <a:ext cx="0" cy="0"/>
          <a:chOff x="0" y="0"/>
          <a:chExt cx="0" cy="0"/>
        </a:xfrm>
      </p:grpSpPr>
      <p:grpSp>
        <p:nvGrpSpPr>
          <p:cNvPr id="379" name="Google Shape;379;p8"/>
          <p:cNvGrpSpPr/>
          <p:nvPr/>
        </p:nvGrpSpPr>
        <p:grpSpPr>
          <a:xfrm rot="-10503647">
            <a:off x="5536935" y="-642716"/>
            <a:ext cx="3932769" cy="1806495"/>
            <a:chOff x="-247941" y="3878924"/>
            <a:chExt cx="3932716" cy="1806470"/>
          </a:xfrm>
        </p:grpSpPr>
        <p:grpSp>
          <p:nvGrpSpPr>
            <p:cNvPr id="380" name="Google Shape;380;p8"/>
            <p:cNvGrpSpPr/>
            <p:nvPr/>
          </p:nvGrpSpPr>
          <p:grpSpPr>
            <a:xfrm>
              <a:off x="501506" y="4145578"/>
              <a:ext cx="2653767" cy="794294"/>
              <a:chOff x="501506" y="4145578"/>
              <a:chExt cx="2653767" cy="794294"/>
            </a:xfrm>
          </p:grpSpPr>
          <p:sp>
            <p:nvSpPr>
              <p:cNvPr id="381" name="Google Shape;381;p8"/>
              <p:cNvSpPr/>
              <p:nvPr/>
            </p:nvSpPr>
            <p:spPr>
              <a:xfrm rot="-10163771" flipH="1">
                <a:off x="2559928" y="4746287"/>
                <a:ext cx="178672" cy="178672"/>
              </a:xfrm>
              <a:custGeom>
                <a:avLst/>
                <a:gdLst/>
                <a:ahLst/>
                <a:cxnLst/>
                <a:rect l="l" t="t" r="r" b="b"/>
                <a:pathLst>
                  <a:path w="4124" h="4124" extrusionOk="0">
                    <a:moveTo>
                      <a:pt x="2062" y="0"/>
                    </a:moveTo>
                    <a:cubicBezTo>
                      <a:pt x="914" y="0"/>
                      <a:pt x="0" y="914"/>
                      <a:pt x="0" y="2062"/>
                    </a:cubicBezTo>
                    <a:cubicBezTo>
                      <a:pt x="0" y="3210"/>
                      <a:pt x="914" y="4124"/>
                      <a:pt x="2062" y="4124"/>
                    </a:cubicBezTo>
                    <a:cubicBezTo>
                      <a:pt x="3210" y="4124"/>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82" name="Google Shape;382;p8"/>
              <p:cNvSpPr/>
              <p:nvPr/>
            </p:nvSpPr>
            <p:spPr>
              <a:xfrm rot="-10163771" flipH="1">
                <a:off x="1546133" y="4401873"/>
                <a:ext cx="170743" cy="146481"/>
              </a:xfrm>
              <a:custGeom>
                <a:avLst/>
                <a:gdLst/>
                <a:ahLst/>
                <a:cxnLst/>
                <a:rect l="l" t="t" r="r" b="b"/>
                <a:pathLst>
                  <a:path w="3941" h="3381" extrusionOk="0">
                    <a:moveTo>
                      <a:pt x="1697" y="0"/>
                    </a:moveTo>
                    <a:cubicBezTo>
                      <a:pt x="757" y="0"/>
                      <a:pt x="0" y="757"/>
                      <a:pt x="0" y="1696"/>
                    </a:cubicBezTo>
                    <a:cubicBezTo>
                      <a:pt x="0" y="2707"/>
                      <a:pt x="844" y="3381"/>
                      <a:pt x="1721" y="3381"/>
                    </a:cubicBezTo>
                    <a:cubicBezTo>
                      <a:pt x="2134" y="3381"/>
                      <a:pt x="2554" y="3231"/>
                      <a:pt x="2897" y="2897"/>
                    </a:cubicBezTo>
                    <a:cubicBezTo>
                      <a:pt x="3941" y="1827"/>
                      <a:pt x="3184" y="0"/>
                      <a:pt x="169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83" name="Google Shape;383;p8"/>
              <p:cNvSpPr/>
              <p:nvPr/>
            </p:nvSpPr>
            <p:spPr>
              <a:xfrm rot="-10163771" flipH="1">
                <a:off x="618566" y="4463447"/>
                <a:ext cx="123303" cy="122133"/>
              </a:xfrm>
              <a:custGeom>
                <a:avLst/>
                <a:gdLst/>
                <a:ahLst/>
                <a:cxnLst/>
                <a:rect l="l" t="t" r="r" b="b"/>
                <a:pathLst>
                  <a:path w="2846" h="2819" extrusionOk="0">
                    <a:moveTo>
                      <a:pt x="1436" y="0"/>
                    </a:moveTo>
                    <a:cubicBezTo>
                      <a:pt x="653" y="0"/>
                      <a:pt x="1" y="626"/>
                      <a:pt x="1" y="1409"/>
                    </a:cubicBezTo>
                    <a:cubicBezTo>
                      <a:pt x="1" y="2192"/>
                      <a:pt x="653" y="2818"/>
                      <a:pt x="1436" y="2818"/>
                    </a:cubicBezTo>
                    <a:cubicBezTo>
                      <a:pt x="2193" y="2818"/>
                      <a:pt x="2845" y="2192"/>
                      <a:pt x="2845" y="1409"/>
                    </a:cubicBezTo>
                    <a:cubicBezTo>
                      <a:pt x="2845" y="626"/>
                      <a:pt x="2193" y="0"/>
                      <a:pt x="143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84" name="Google Shape;384;p8"/>
              <p:cNvSpPr/>
              <p:nvPr/>
            </p:nvSpPr>
            <p:spPr>
              <a:xfrm rot="-10163771" flipH="1">
                <a:off x="958964" y="4389064"/>
                <a:ext cx="178672" cy="178672"/>
              </a:xfrm>
              <a:custGeom>
                <a:avLst/>
                <a:gdLst/>
                <a:ahLst/>
                <a:cxnLst/>
                <a:rect l="l" t="t" r="r" b="b"/>
                <a:pathLst>
                  <a:path w="4124" h="4124" extrusionOk="0">
                    <a:moveTo>
                      <a:pt x="2062" y="0"/>
                    </a:moveTo>
                    <a:cubicBezTo>
                      <a:pt x="914" y="0"/>
                      <a:pt x="1" y="914"/>
                      <a:pt x="1" y="2062"/>
                    </a:cubicBezTo>
                    <a:cubicBezTo>
                      <a:pt x="1" y="3210"/>
                      <a:pt x="914" y="4123"/>
                      <a:pt x="2062" y="4123"/>
                    </a:cubicBezTo>
                    <a:cubicBezTo>
                      <a:pt x="3210" y="4123"/>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85" name="Google Shape;385;p8"/>
              <p:cNvSpPr/>
              <p:nvPr/>
            </p:nvSpPr>
            <p:spPr>
              <a:xfrm rot="-10163771" flipH="1">
                <a:off x="3038755" y="4641144"/>
                <a:ext cx="107446" cy="108572"/>
              </a:xfrm>
              <a:custGeom>
                <a:avLst/>
                <a:gdLst/>
                <a:ahLst/>
                <a:cxnLst/>
                <a:rect l="l" t="t" r="r" b="b"/>
                <a:pathLst>
                  <a:path w="2480" h="2506" extrusionOk="0">
                    <a:moveTo>
                      <a:pt x="1253" y="0"/>
                    </a:moveTo>
                    <a:cubicBezTo>
                      <a:pt x="548" y="0"/>
                      <a:pt x="0" y="548"/>
                      <a:pt x="0" y="1253"/>
                    </a:cubicBezTo>
                    <a:cubicBezTo>
                      <a:pt x="0" y="1931"/>
                      <a:pt x="548" y="2505"/>
                      <a:pt x="1253" y="2505"/>
                    </a:cubicBezTo>
                    <a:cubicBezTo>
                      <a:pt x="1931" y="2505"/>
                      <a:pt x="2479" y="1931"/>
                      <a:pt x="2479" y="1253"/>
                    </a:cubicBezTo>
                    <a:cubicBezTo>
                      <a:pt x="2479"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86" name="Google Shape;386;p8"/>
              <p:cNvSpPr/>
              <p:nvPr/>
            </p:nvSpPr>
            <p:spPr>
              <a:xfrm rot="-10163771" flipH="1">
                <a:off x="511700" y="4155773"/>
                <a:ext cx="122133" cy="122133"/>
              </a:xfrm>
              <a:custGeom>
                <a:avLst/>
                <a:gdLst/>
                <a:ahLst/>
                <a:cxnLst/>
                <a:rect l="l" t="t" r="r" b="b"/>
                <a:pathLst>
                  <a:path w="2819" h="2819" extrusionOk="0">
                    <a:moveTo>
                      <a:pt x="1409" y="0"/>
                    </a:moveTo>
                    <a:cubicBezTo>
                      <a:pt x="627" y="0"/>
                      <a:pt x="0" y="626"/>
                      <a:pt x="0" y="1409"/>
                    </a:cubicBezTo>
                    <a:cubicBezTo>
                      <a:pt x="0" y="2192"/>
                      <a:pt x="627" y="2818"/>
                      <a:pt x="1409" y="2818"/>
                    </a:cubicBezTo>
                    <a:cubicBezTo>
                      <a:pt x="2192" y="2818"/>
                      <a:pt x="2819" y="2192"/>
                      <a:pt x="2819" y="1409"/>
                    </a:cubicBezTo>
                    <a:cubicBezTo>
                      <a:pt x="2819" y="626"/>
                      <a:pt x="2192" y="0"/>
                      <a:pt x="14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87" name="Google Shape;387;p8"/>
              <p:cNvSpPr/>
              <p:nvPr/>
            </p:nvSpPr>
            <p:spPr>
              <a:xfrm rot="-10163771" flipH="1">
                <a:off x="2180435" y="4538092"/>
                <a:ext cx="108572" cy="108572"/>
              </a:xfrm>
              <a:custGeom>
                <a:avLst/>
                <a:gdLst/>
                <a:ahLst/>
                <a:cxnLst/>
                <a:rect l="l" t="t" r="r" b="b"/>
                <a:pathLst>
                  <a:path w="2506" h="2506" extrusionOk="0">
                    <a:moveTo>
                      <a:pt x="1253" y="0"/>
                    </a:moveTo>
                    <a:cubicBezTo>
                      <a:pt x="574" y="0"/>
                      <a:pt x="0" y="548"/>
                      <a:pt x="0" y="1253"/>
                    </a:cubicBezTo>
                    <a:cubicBezTo>
                      <a:pt x="0" y="1931"/>
                      <a:pt x="574" y="2505"/>
                      <a:pt x="1253" y="2505"/>
                    </a:cubicBezTo>
                    <a:cubicBezTo>
                      <a:pt x="1931" y="2505"/>
                      <a:pt x="2505" y="1931"/>
                      <a:pt x="2505" y="1253"/>
                    </a:cubicBezTo>
                    <a:cubicBezTo>
                      <a:pt x="2505"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388" name="Google Shape;388;p8"/>
            <p:cNvGrpSpPr/>
            <p:nvPr/>
          </p:nvGrpSpPr>
          <p:grpSpPr>
            <a:xfrm>
              <a:off x="-247941" y="3878924"/>
              <a:ext cx="3932716" cy="1806470"/>
              <a:chOff x="-247941" y="3878924"/>
              <a:chExt cx="3932716" cy="1806470"/>
            </a:xfrm>
          </p:grpSpPr>
          <p:sp>
            <p:nvSpPr>
              <p:cNvPr id="389" name="Google Shape;389;p8"/>
              <p:cNvSpPr/>
              <p:nvPr/>
            </p:nvSpPr>
            <p:spPr>
              <a:xfrm rot="-10163771" flipH="1">
                <a:off x="-176482" y="4217982"/>
                <a:ext cx="3789798" cy="1128352"/>
              </a:xfrm>
              <a:custGeom>
                <a:avLst/>
                <a:gdLst/>
                <a:ahLst/>
                <a:cxnLst/>
                <a:rect l="l" t="t" r="r" b="b"/>
                <a:pathLst>
                  <a:path w="87474" h="26044" fill="none" extrusionOk="0">
                    <a:moveTo>
                      <a:pt x="87473" y="18058"/>
                    </a:moveTo>
                    <a:cubicBezTo>
                      <a:pt x="86299" y="16623"/>
                      <a:pt x="84942" y="15397"/>
                      <a:pt x="83428" y="14353"/>
                    </a:cubicBezTo>
                    <a:cubicBezTo>
                      <a:pt x="81210" y="12761"/>
                      <a:pt x="76748" y="9603"/>
                      <a:pt x="74295" y="12422"/>
                    </a:cubicBezTo>
                    <a:cubicBezTo>
                      <a:pt x="71529" y="15632"/>
                      <a:pt x="76409" y="20381"/>
                      <a:pt x="78862" y="16754"/>
                    </a:cubicBezTo>
                    <a:cubicBezTo>
                      <a:pt x="80166" y="14823"/>
                      <a:pt x="78679" y="11769"/>
                      <a:pt x="76748" y="10882"/>
                    </a:cubicBezTo>
                    <a:cubicBezTo>
                      <a:pt x="73408" y="9395"/>
                      <a:pt x="70407" y="13179"/>
                      <a:pt x="67327" y="10752"/>
                    </a:cubicBezTo>
                    <a:cubicBezTo>
                      <a:pt x="65292" y="9186"/>
                      <a:pt x="64326" y="5063"/>
                      <a:pt x="60986" y="6576"/>
                    </a:cubicBezTo>
                    <a:cubicBezTo>
                      <a:pt x="58194" y="7855"/>
                      <a:pt x="55871" y="11769"/>
                      <a:pt x="55741" y="14718"/>
                    </a:cubicBezTo>
                    <a:cubicBezTo>
                      <a:pt x="55584" y="18241"/>
                      <a:pt x="60595" y="18633"/>
                      <a:pt x="60360" y="14849"/>
                    </a:cubicBezTo>
                    <a:cubicBezTo>
                      <a:pt x="60099" y="10438"/>
                      <a:pt x="52531" y="7698"/>
                      <a:pt x="48904" y="8716"/>
                    </a:cubicBezTo>
                    <a:cubicBezTo>
                      <a:pt x="44467" y="9969"/>
                      <a:pt x="41492" y="16519"/>
                      <a:pt x="43215" y="20825"/>
                    </a:cubicBezTo>
                    <a:cubicBezTo>
                      <a:pt x="45302" y="26044"/>
                      <a:pt x="53418" y="23095"/>
                      <a:pt x="49347" y="17928"/>
                    </a:cubicBezTo>
                    <a:cubicBezTo>
                      <a:pt x="46999" y="14927"/>
                      <a:pt x="38987" y="11952"/>
                      <a:pt x="35882" y="15371"/>
                    </a:cubicBezTo>
                    <a:cubicBezTo>
                      <a:pt x="34760" y="16571"/>
                      <a:pt x="33977" y="19102"/>
                      <a:pt x="36430" y="18867"/>
                    </a:cubicBezTo>
                    <a:cubicBezTo>
                      <a:pt x="39640" y="18580"/>
                      <a:pt x="38048" y="13492"/>
                      <a:pt x="37239" y="11926"/>
                    </a:cubicBezTo>
                    <a:cubicBezTo>
                      <a:pt x="35282" y="8220"/>
                      <a:pt x="31054" y="6263"/>
                      <a:pt x="27401" y="9108"/>
                    </a:cubicBezTo>
                    <a:cubicBezTo>
                      <a:pt x="25444" y="10647"/>
                      <a:pt x="25548" y="14536"/>
                      <a:pt x="28575" y="12892"/>
                    </a:cubicBezTo>
                    <a:cubicBezTo>
                      <a:pt x="33455" y="10178"/>
                      <a:pt x="31446" y="4202"/>
                      <a:pt x="29227" y="861"/>
                    </a:cubicBezTo>
                    <a:cubicBezTo>
                      <a:pt x="28653" y="0"/>
                      <a:pt x="24374" y="261"/>
                      <a:pt x="23565" y="339"/>
                    </a:cubicBezTo>
                    <a:cubicBezTo>
                      <a:pt x="20198" y="705"/>
                      <a:pt x="17797" y="2218"/>
                      <a:pt x="17354" y="5741"/>
                    </a:cubicBezTo>
                    <a:cubicBezTo>
                      <a:pt x="17197" y="7098"/>
                      <a:pt x="16962" y="8847"/>
                      <a:pt x="17484" y="10151"/>
                    </a:cubicBezTo>
                    <a:cubicBezTo>
                      <a:pt x="18606" y="12996"/>
                      <a:pt x="23565" y="11300"/>
                      <a:pt x="19676" y="8560"/>
                    </a:cubicBezTo>
                    <a:cubicBezTo>
                      <a:pt x="17563" y="7046"/>
                      <a:pt x="14744" y="5767"/>
                      <a:pt x="12291" y="7359"/>
                    </a:cubicBezTo>
                    <a:cubicBezTo>
                      <a:pt x="10308" y="8664"/>
                      <a:pt x="9003" y="11300"/>
                      <a:pt x="8742" y="13570"/>
                    </a:cubicBezTo>
                    <a:cubicBezTo>
                      <a:pt x="8455" y="15866"/>
                      <a:pt x="11430" y="19233"/>
                      <a:pt x="13700" y="17432"/>
                    </a:cubicBezTo>
                    <a:cubicBezTo>
                      <a:pt x="16414" y="15266"/>
                      <a:pt x="12291" y="11952"/>
                      <a:pt x="9969" y="12213"/>
                    </a:cubicBezTo>
                    <a:cubicBezTo>
                      <a:pt x="7724" y="12474"/>
                      <a:pt x="4750" y="14301"/>
                      <a:pt x="3445" y="16023"/>
                    </a:cubicBezTo>
                    <a:cubicBezTo>
                      <a:pt x="1931" y="18085"/>
                      <a:pt x="705" y="21138"/>
                      <a:pt x="0" y="2359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390" name="Google Shape;390;p8"/>
              <p:cNvSpPr/>
              <p:nvPr/>
            </p:nvSpPr>
            <p:spPr>
              <a:xfrm rot="-10163771" flipH="1">
                <a:off x="112948" y="4382720"/>
                <a:ext cx="105193" cy="68193"/>
              </a:xfrm>
              <a:custGeom>
                <a:avLst/>
                <a:gdLst/>
                <a:ahLst/>
                <a:cxnLst/>
                <a:rect l="l" t="t" r="r" b="b"/>
                <a:pathLst>
                  <a:path w="2428" h="1574" extrusionOk="0">
                    <a:moveTo>
                      <a:pt x="357" y="0"/>
                    </a:moveTo>
                    <a:cubicBezTo>
                      <a:pt x="239" y="0"/>
                      <a:pt x="120" y="19"/>
                      <a:pt x="0" y="60"/>
                    </a:cubicBezTo>
                    <a:cubicBezTo>
                      <a:pt x="0" y="60"/>
                      <a:pt x="183" y="1260"/>
                      <a:pt x="2427" y="1573"/>
                    </a:cubicBezTo>
                    <a:cubicBezTo>
                      <a:pt x="2427" y="1573"/>
                      <a:pt x="1449" y="0"/>
                      <a:pt x="35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91" name="Google Shape;391;p8"/>
              <p:cNvSpPr/>
              <p:nvPr/>
            </p:nvSpPr>
            <p:spPr>
              <a:xfrm rot="-10163771" flipH="1">
                <a:off x="1138012" y="4674085"/>
                <a:ext cx="81451" cy="119880"/>
              </a:xfrm>
              <a:custGeom>
                <a:avLst/>
                <a:gdLst/>
                <a:ahLst/>
                <a:cxnLst/>
                <a:rect l="l" t="t" r="r" b="b"/>
                <a:pathLst>
                  <a:path w="1880" h="2767" extrusionOk="0">
                    <a:moveTo>
                      <a:pt x="679" y="0"/>
                    </a:moveTo>
                    <a:cubicBezTo>
                      <a:pt x="679" y="1"/>
                      <a:pt x="1" y="1018"/>
                      <a:pt x="1462" y="2767"/>
                    </a:cubicBezTo>
                    <a:cubicBezTo>
                      <a:pt x="1462" y="2767"/>
                      <a:pt x="1879"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92" name="Google Shape;392;p8"/>
              <p:cNvSpPr/>
              <p:nvPr/>
            </p:nvSpPr>
            <p:spPr>
              <a:xfrm rot="-10163771" flipH="1">
                <a:off x="700474" y="4720361"/>
                <a:ext cx="80324" cy="56712"/>
              </a:xfrm>
              <a:custGeom>
                <a:avLst/>
                <a:gdLst/>
                <a:ahLst/>
                <a:cxnLst/>
                <a:rect l="l" t="t" r="r" b="b"/>
                <a:pathLst>
                  <a:path w="1854" h="1309" extrusionOk="0">
                    <a:moveTo>
                      <a:pt x="230" y="0"/>
                    </a:moveTo>
                    <a:cubicBezTo>
                      <a:pt x="154" y="0"/>
                      <a:pt x="78" y="10"/>
                      <a:pt x="0" y="30"/>
                    </a:cubicBezTo>
                    <a:cubicBezTo>
                      <a:pt x="0" y="30"/>
                      <a:pt x="105" y="970"/>
                      <a:pt x="1853" y="1309"/>
                    </a:cubicBezTo>
                    <a:cubicBezTo>
                      <a:pt x="1853" y="1309"/>
                      <a:pt x="1121" y="0"/>
                      <a:pt x="2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93" name="Google Shape;393;p8"/>
              <p:cNvSpPr/>
              <p:nvPr/>
            </p:nvSpPr>
            <p:spPr>
              <a:xfrm rot="-10163771" flipH="1">
                <a:off x="1384034" y="4538900"/>
                <a:ext cx="64511" cy="95011"/>
              </a:xfrm>
              <a:custGeom>
                <a:avLst/>
                <a:gdLst/>
                <a:ahLst/>
                <a:cxnLst/>
                <a:rect l="l" t="t" r="r" b="b"/>
                <a:pathLst>
                  <a:path w="1489" h="2193" extrusionOk="0">
                    <a:moveTo>
                      <a:pt x="601" y="1"/>
                    </a:moveTo>
                    <a:cubicBezTo>
                      <a:pt x="601" y="1"/>
                      <a:pt x="1" y="731"/>
                      <a:pt x="966" y="2193"/>
                    </a:cubicBezTo>
                    <a:cubicBezTo>
                      <a:pt x="966" y="2193"/>
                      <a:pt x="1488" y="496"/>
                      <a:pt x="60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94" name="Google Shape;394;p8"/>
              <p:cNvSpPr/>
              <p:nvPr/>
            </p:nvSpPr>
            <p:spPr>
              <a:xfrm rot="-10163771" flipH="1">
                <a:off x="2092675" y="4963600"/>
                <a:ext cx="79155" cy="57275"/>
              </a:xfrm>
              <a:custGeom>
                <a:avLst/>
                <a:gdLst/>
                <a:ahLst/>
                <a:cxnLst/>
                <a:rect l="l" t="t" r="r" b="b"/>
                <a:pathLst>
                  <a:path w="1827" h="1322" extrusionOk="0">
                    <a:moveTo>
                      <a:pt x="1670" y="0"/>
                    </a:moveTo>
                    <a:cubicBezTo>
                      <a:pt x="1370" y="0"/>
                      <a:pt x="685" y="147"/>
                      <a:pt x="1" y="1321"/>
                    </a:cubicBezTo>
                    <a:lnTo>
                      <a:pt x="1" y="1321"/>
                    </a:lnTo>
                    <a:cubicBezTo>
                      <a:pt x="34" y="1290"/>
                      <a:pt x="1749" y="999"/>
                      <a:pt x="1827" y="17"/>
                    </a:cubicBezTo>
                    <a:cubicBezTo>
                      <a:pt x="1827" y="17"/>
                      <a:pt x="1770" y="0"/>
                      <a:pt x="1670" y="0"/>
                    </a:cubicBezTo>
                    <a:close/>
                    <a:moveTo>
                      <a:pt x="1" y="1321"/>
                    </a:moveTo>
                    <a:cubicBezTo>
                      <a:pt x="0" y="1321"/>
                      <a:pt x="0" y="1321"/>
                      <a:pt x="0" y="1321"/>
                    </a:cubicBezTo>
                    <a:cubicBezTo>
                      <a:pt x="0" y="1321"/>
                      <a:pt x="0" y="1321"/>
                      <a:pt x="1" y="132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95" name="Google Shape;395;p8"/>
              <p:cNvSpPr/>
              <p:nvPr/>
            </p:nvSpPr>
            <p:spPr>
              <a:xfrm rot="-10163771" flipH="1">
                <a:off x="639724" y="4685994"/>
                <a:ext cx="64467" cy="97264"/>
              </a:xfrm>
              <a:custGeom>
                <a:avLst/>
                <a:gdLst/>
                <a:ahLst/>
                <a:cxnLst/>
                <a:rect l="l" t="t" r="r" b="b"/>
                <a:pathLst>
                  <a:path w="1488" h="2245" extrusionOk="0">
                    <a:moveTo>
                      <a:pt x="705" y="0"/>
                    </a:moveTo>
                    <a:cubicBezTo>
                      <a:pt x="705" y="1"/>
                      <a:pt x="0" y="653"/>
                      <a:pt x="783" y="2245"/>
                    </a:cubicBezTo>
                    <a:cubicBezTo>
                      <a:pt x="783" y="2245"/>
                      <a:pt x="1487" y="627"/>
                      <a:pt x="70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96" name="Google Shape;396;p8"/>
              <p:cNvSpPr/>
              <p:nvPr/>
            </p:nvSpPr>
            <p:spPr>
              <a:xfrm rot="-10163771" flipH="1">
                <a:off x="1311106" y="4530866"/>
                <a:ext cx="79155" cy="56192"/>
              </a:xfrm>
              <a:custGeom>
                <a:avLst/>
                <a:gdLst/>
                <a:ahLst/>
                <a:cxnLst/>
                <a:rect l="l" t="t" r="r" b="b"/>
                <a:pathLst>
                  <a:path w="1827" h="1297" extrusionOk="0">
                    <a:moveTo>
                      <a:pt x="1666" y="1"/>
                    </a:moveTo>
                    <a:cubicBezTo>
                      <a:pt x="1364" y="1"/>
                      <a:pt x="682" y="146"/>
                      <a:pt x="0" y="1296"/>
                    </a:cubicBezTo>
                    <a:cubicBezTo>
                      <a:pt x="0" y="1296"/>
                      <a:pt x="1749" y="1035"/>
                      <a:pt x="1827" y="18"/>
                    </a:cubicBezTo>
                    <a:cubicBezTo>
                      <a:pt x="1827" y="18"/>
                      <a:pt x="1768" y="1"/>
                      <a:pt x="16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97" name="Google Shape;397;p8"/>
              <p:cNvSpPr/>
              <p:nvPr/>
            </p:nvSpPr>
            <p:spPr>
              <a:xfrm rot="-10163771" flipH="1">
                <a:off x="1688940" y="4575813"/>
                <a:ext cx="80324" cy="119880"/>
              </a:xfrm>
              <a:custGeom>
                <a:avLst/>
                <a:gdLst/>
                <a:ahLst/>
                <a:cxnLst/>
                <a:rect l="l" t="t" r="r" b="b"/>
                <a:pathLst>
                  <a:path w="1854" h="2767" extrusionOk="0">
                    <a:moveTo>
                      <a:pt x="679" y="0"/>
                    </a:moveTo>
                    <a:cubicBezTo>
                      <a:pt x="679" y="0"/>
                      <a:pt x="1" y="1018"/>
                      <a:pt x="1462" y="2766"/>
                    </a:cubicBezTo>
                    <a:cubicBezTo>
                      <a:pt x="1462" y="2766"/>
                      <a:pt x="1854"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98" name="Google Shape;398;p8"/>
              <p:cNvSpPr/>
              <p:nvPr/>
            </p:nvSpPr>
            <p:spPr>
              <a:xfrm rot="-10163771" flipH="1">
                <a:off x="1870916" y="4880392"/>
                <a:ext cx="82014" cy="123259"/>
              </a:xfrm>
              <a:custGeom>
                <a:avLst/>
                <a:gdLst/>
                <a:ahLst/>
                <a:cxnLst/>
                <a:rect l="l" t="t" r="r" b="b"/>
                <a:pathLst>
                  <a:path w="1893" h="2845" extrusionOk="0">
                    <a:moveTo>
                      <a:pt x="1018" y="0"/>
                    </a:moveTo>
                    <a:cubicBezTo>
                      <a:pt x="1017" y="1"/>
                      <a:pt x="0" y="653"/>
                      <a:pt x="704" y="2844"/>
                    </a:cubicBezTo>
                    <a:lnTo>
                      <a:pt x="704" y="2844"/>
                    </a:lnTo>
                    <a:cubicBezTo>
                      <a:pt x="713" y="2791"/>
                      <a:pt x="1892" y="927"/>
                      <a:pt x="1018" y="0"/>
                    </a:cubicBezTo>
                    <a:close/>
                    <a:moveTo>
                      <a:pt x="704" y="2844"/>
                    </a:moveTo>
                    <a:cubicBezTo>
                      <a:pt x="704" y="2845"/>
                      <a:pt x="704" y="2845"/>
                      <a:pt x="704" y="2845"/>
                    </a:cubicBezTo>
                    <a:cubicBezTo>
                      <a:pt x="704" y="2845"/>
                      <a:pt x="704" y="2844"/>
                      <a:pt x="704" y="2844"/>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399" name="Google Shape;399;p8"/>
              <p:cNvSpPr/>
              <p:nvPr/>
            </p:nvSpPr>
            <p:spPr>
              <a:xfrm rot="-10163771" flipH="1">
                <a:off x="2737766" y="4957899"/>
                <a:ext cx="88209" cy="96138"/>
              </a:xfrm>
              <a:custGeom>
                <a:avLst/>
                <a:gdLst/>
                <a:ahLst/>
                <a:cxnLst/>
                <a:rect l="l" t="t" r="r" b="b"/>
                <a:pathLst>
                  <a:path w="2036" h="2219" extrusionOk="0">
                    <a:moveTo>
                      <a:pt x="235" y="1"/>
                    </a:moveTo>
                    <a:cubicBezTo>
                      <a:pt x="235" y="1"/>
                      <a:pt x="0" y="1201"/>
                      <a:pt x="2035" y="2219"/>
                    </a:cubicBezTo>
                    <a:cubicBezTo>
                      <a:pt x="2035" y="2219"/>
                      <a:pt x="1540" y="27"/>
                      <a:pt x="2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00" name="Google Shape;400;p8"/>
              <p:cNvSpPr/>
              <p:nvPr/>
            </p:nvSpPr>
            <p:spPr>
              <a:xfrm rot="-10163771" flipH="1">
                <a:off x="3167154" y="4785130"/>
                <a:ext cx="53203" cy="65594"/>
              </a:xfrm>
              <a:custGeom>
                <a:avLst/>
                <a:gdLst/>
                <a:ahLst/>
                <a:cxnLst/>
                <a:rect l="l" t="t" r="r" b="b"/>
                <a:pathLst>
                  <a:path w="1228" h="1514" extrusionOk="0">
                    <a:moveTo>
                      <a:pt x="993" y="0"/>
                    </a:moveTo>
                    <a:cubicBezTo>
                      <a:pt x="992" y="0"/>
                      <a:pt x="236" y="105"/>
                      <a:pt x="1" y="1514"/>
                    </a:cubicBezTo>
                    <a:cubicBezTo>
                      <a:pt x="27" y="1488"/>
                      <a:pt x="1227" y="757"/>
                      <a:pt x="993"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01" name="Google Shape;401;p8"/>
              <p:cNvSpPr/>
              <p:nvPr/>
            </p:nvSpPr>
            <p:spPr>
              <a:xfrm rot="-10163771" flipH="1">
                <a:off x="3148083" y="4976888"/>
                <a:ext cx="82577" cy="122133"/>
              </a:xfrm>
              <a:custGeom>
                <a:avLst/>
                <a:gdLst/>
                <a:ahLst/>
                <a:cxnLst/>
                <a:rect l="l" t="t" r="r" b="b"/>
                <a:pathLst>
                  <a:path w="1906" h="2819" extrusionOk="0">
                    <a:moveTo>
                      <a:pt x="1045" y="0"/>
                    </a:moveTo>
                    <a:cubicBezTo>
                      <a:pt x="1044" y="1"/>
                      <a:pt x="1" y="653"/>
                      <a:pt x="627" y="2819"/>
                    </a:cubicBezTo>
                    <a:cubicBezTo>
                      <a:pt x="627" y="2819"/>
                      <a:pt x="1906" y="966"/>
                      <a:pt x="104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02" name="Google Shape;402;p8"/>
              <p:cNvSpPr/>
              <p:nvPr/>
            </p:nvSpPr>
            <p:spPr>
              <a:xfrm rot="-10163771" flipH="1">
                <a:off x="1295436" y="4761071"/>
                <a:ext cx="81407" cy="119880"/>
              </a:xfrm>
              <a:custGeom>
                <a:avLst/>
                <a:gdLst/>
                <a:ahLst/>
                <a:cxnLst/>
                <a:rect l="l" t="t" r="r" b="b"/>
                <a:pathLst>
                  <a:path w="1879" h="2767" extrusionOk="0">
                    <a:moveTo>
                      <a:pt x="705" y="1"/>
                    </a:moveTo>
                    <a:lnTo>
                      <a:pt x="705" y="1"/>
                    </a:lnTo>
                    <a:cubicBezTo>
                      <a:pt x="705" y="1"/>
                      <a:pt x="0" y="992"/>
                      <a:pt x="1409" y="2767"/>
                    </a:cubicBezTo>
                    <a:cubicBezTo>
                      <a:pt x="1409" y="2767"/>
                      <a:pt x="1879" y="549"/>
                      <a:pt x="70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03" name="Google Shape;403;p8"/>
              <p:cNvSpPr/>
              <p:nvPr/>
            </p:nvSpPr>
            <p:spPr>
              <a:xfrm rot="-10163771" flipH="1">
                <a:off x="1715055" y="4927061"/>
                <a:ext cx="122176" cy="39339"/>
              </a:xfrm>
              <a:custGeom>
                <a:avLst/>
                <a:gdLst/>
                <a:ahLst/>
                <a:cxnLst/>
                <a:rect l="l" t="t" r="r" b="b"/>
                <a:pathLst>
                  <a:path w="2820" h="908" extrusionOk="0">
                    <a:moveTo>
                      <a:pt x="1976" y="0"/>
                    </a:moveTo>
                    <a:cubicBezTo>
                      <a:pt x="1513" y="0"/>
                      <a:pt x="857" y="158"/>
                      <a:pt x="1" y="733"/>
                    </a:cubicBezTo>
                    <a:cubicBezTo>
                      <a:pt x="1" y="733"/>
                      <a:pt x="611" y="907"/>
                      <a:pt x="1279" y="907"/>
                    </a:cubicBezTo>
                    <a:cubicBezTo>
                      <a:pt x="1878" y="907"/>
                      <a:pt x="2523" y="768"/>
                      <a:pt x="2819" y="237"/>
                    </a:cubicBezTo>
                    <a:cubicBezTo>
                      <a:pt x="2819" y="237"/>
                      <a:pt x="2542" y="0"/>
                      <a:pt x="197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04" name="Google Shape;404;p8"/>
              <p:cNvSpPr/>
              <p:nvPr/>
            </p:nvSpPr>
            <p:spPr>
              <a:xfrm rot="-10163771" flipH="1">
                <a:off x="1993247" y="4473036"/>
                <a:ext cx="81451" cy="122133"/>
              </a:xfrm>
              <a:custGeom>
                <a:avLst/>
                <a:gdLst/>
                <a:ahLst/>
                <a:cxnLst/>
                <a:rect l="l" t="t" r="r" b="b"/>
                <a:pathLst>
                  <a:path w="1880" h="2819" extrusionOk="0">
                    <a:moveTo>
                      <a:pt x="1044" y="0"/>
                    </a:moveTo>
                    <a:cubicBezTo>
                      <a:pt x="1044" y="0"/>
                      <a:pt x="1" y="601"/>
                      <a:pt x="549" y="2819"/>
                    </a:cubicBezTo>
                    <a:cubicBezTo>
                      <a:pt x="549" y="2819"/>
                      <a:pt x="1880" y="992"/>
                      <a:pt x="10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05" name="Google Shape;405;p8"/>
              <p:cNvSpPr/>
              <p:nvPr/>
            </p:nvSpPr>
            <p:spPr>
              <a:xfrm rot="-10163771" flipH="1">
                <a:off x="2346243" y="4811692"/>
                <a:ext cx="81451" cy="122176"/>
              </a:xfrm>
              <a:custGeom>
                <a:avLst/>
                <a:gdLst/>
                <a:ahLst/>
                <a:cxnLst/>
                <a:rect l="l" t="t" r="r" b="b"/>
                <a:pathLst>
                  <a:path w="1880" h="2820" extrusionOk="0">
                    <a:moveTo>
                      <a:pt x="1044" y="1"/>
                    </a:moveTo>
                    <a:cubicBezTo>
                      <a:pt x="1044" y="1"/>
                      <a:pt x="0" y="601"/>
                      <a:pt x="548" y="2819"/>
                    </a:cubicBezTo>
                    <a:cubicBezTo>
                      <a:pt x="548" y="2819"/>
                      <a:pt x="1879" y="966"/>
                      <a:pt x="104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06" name="Google Shape;406;p8"/>
              <p:cNvSpPr/>
              <p:nvPr/>
            </p:nvSpPr>
            <p:spPr>
              <a:xfrm rot="-10163771" flipH="1">
                <a:off x="287516" y="4454253"/>
                <a:ext cx="87083" cy="98391"/>
              </a:xfrm>
              <a:custGeom>
                <a:avLst/>
                <a:gdLst/>
                <a:ahLst/>
                <a:cxnLst/>
                <a:rect l="l" t="t" r="r" b="b"/>
                <a:pathLst>
                  <a:path w="2010" h="2271" extrusionOk="0">
                    <a:moveTo>
                      <a:pt x="261" y="0"/>
                    </a:moveTo>
                    <a:lnTo>
                      <a:pt x="261" y="0"/>
                    </a:lnTo>
                    <a:cubicBezTo>
                      <a:pt x="261" y="0"/>
                      <a:pt x="0" y="1175"/>
                      <a:pt x="2009" y="2271"/>
                    </a:cubicBezTo>
                    <a:cubicBezTo>
                      <a:pt x="2009" y="2271"/>
                      <a:pt x="1540" y="53"/>
                      <a:pt x="26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07" name="Google Shape;407;p8"/>
              <p:cNvSpPr/>
              <p:nvPr/>
            </p:nvSpPr>
            <p:spPr>
              <a:xfrm rot="-10163771" flipH="1">
                <a:off x="363363" y="4547121"/>
                <a:ext cx="122133" cy="39382"/>
              </a:xfrm>
              <a:custGeom>
                <a:avLst/>
                <a:gdLst/>
                <a:ahLst/>
                <a:cxnLst/>
                <a:rect l="l" t="t" r="r" b="b"/>
                <a:pathLst>
                  <a:path w="2819" h="909" extrusionOk="0">
                    <a:moveTo>
                      <a:pt x="1530" y="0"/>
                    </a:moveTo>
                    <a:cubicBezTo>
                      <a:pt x="382" y="0"/>
                      <a:pt x="0" y="595"/>
                      <a:pt x="0" y="595"/>
                    </a:cubicBezTo>
                    <a:cubicBezTo>
                      <a:pt x="242" y="824"/>
                      <a:pt x="547" y="909"/>
                      <a:pt x="865" y="909"/>
                    </a:cubicBezTo>
                    <a:cubicBezTo>
                      <a:pt x="1783" y="909"/>
                      <a:pt x="2819" y="204"/>
                      <a:pt x="2819" y="204"/>
                    </a:cubicBezTo>
                    <a:cubicBezTo>
                      <a:pt x="2309" y="56"/>
                      <a:pt x="1883" y="0"/>
                      <a:pt x="15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08" name="Google Shape;408;p8"/>
              <p:cNvSpPr/>
              <p:nvPr/>
            </p:nvSpPr>
            <p:spPr>
              <a:xfrm rot="-10163771" flipH="1">
                <a:off x="1362775" y="4822453"/>
                <a:ext cx="119923" cy="42718"/>
              </a:xfrm>
              <a:custGeom>
                <a:avLst/>
                <a:gdLst/>
                <a:ahLst/>
                <a:cxnLst/>
                <a:rect l="l" t="t" r="r" b="b"/>
                <a:pathLst>
                  <a:path w="2768" h="986" extrusionOk="0">
                    <a:moveTo>
                      <a:pt x="706" y="0"/>
                    </a:moveTo>
                    <a:cubicBezTo>
                      <a:pt x="244" y="0"/>
                      <a:pt x="1" y="173"/>
                      <a:pt x="1" y="173"/>
                    </a:cubicBezTo>
                    <a:cubicBezTo>
                      <a:pt x="313" y="842"/>
                      <a:pt x="1167" y="986"/>
                      <a:pt x="1844" y="986"/>
                    </a:cubicBezTo>
                    <a:cubicBezTo>
                      <a:pt x="2356" y="986"/>
                      <a:pt x="2767" y="904"/>
                      <a:pt x="2767" y="904"/>
                    </a:cubicBezTo>
                    <a:cubicBezTo>
                      <a:pt x="1872" y="180"/>
                      <a:pt x="1176" y="0"/>
                      <a:pt x="70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09" name="Google Shape;409;p8"/>
              <p:cNvSpPr/>
              <p:nvPr/>
            </p:nvSpPr>
            <p:spPr>
              <a:xfrm rot="-10163771" flipH="1">
                <a:off x="2787893" y="5049262"/>
                <a:ext cx="113078" cy="55932"/>
              </a:xfrm>
              <a:custGeom>
                <a:avLst/>
                <a:gdLst/>
                <a:ahLst/>
                <a:cxnLst/>
                <a:rect l="l" t="t" r="r" b="b"/>
                <a:pathLst>
                  <a:path w="2610" h="1291" extrusionOk="0">
                    <a:moveTo>
                      <a:pt x="2610" y="1"/>
                    </a:moveTo>
                    <a:cubicBezTo>
                      <a:pt x="313" y="1"/>
                      <a:pt x="0" y="1175"/>
                      <a:pt x="0" y="1175"/>
                    </a:cubicBezTo>
                    <a:cubicBezTo>
                      <a:pt x="162" y="1256"/>
                      <a:pt x="330" y="1291"/>
                      <a:pt x="500" y="1291"/>
                    </a:cubicBezTo>
                    <a:cubicBezTo>
                      <a:pt x="1532" y="1291"/>
                      <a:pt x="2610" y="1"/>
                      <a:pt x="261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10" name="Google Shape;410;p8"/>
              <p:cNvSpPr/>
              <p:nvPr/>
            </p:nvSpPr>
            <p:spPr>
              <a:xfrm rot="-10163771" flipH="1">
                <a:off x="3252661" y="4897828"/>
                <a:ext cx="88253" cy="97308"/>
              </a:xfrm>
              <a:custGeom>
                <a:avLst/>
                <a:gdLst/>
                <a:ahLst/>
                <a:cxnLst/>
                <a:rect l="l" t="t" r="r" b="b"/>
                <a:pathLst>
                  <a:path w="2037" h="2246" extrusionOk="0">
                    <a:moveTo>
                      <a:pt x="262" y="1"/>
                    </a:moveTo>
                    <a:lnTo>
                      <a:pt x="262" y="1"/>
                    </a:lnTo>
                    <a:cubicBezTo>
                      <a:pt x="1" y="1253"/>
                      <a:pt x="2036" y="2245"/>
                      <a:pt x="2036" y="2245"/>
                    </a:cubicBezTo>
                    <a:cubicBezTo>
                      <a:pt x="1462" y="27"/>
                      <a:pt x="262" y="1"/>
                      <a:pt x="26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11" name="Google Shape;411;p8"/>
              <p:cNvSpPr/>
              <p:nvPr/>
            </p:nvSpPr>
            <p:spPr>
              <a:xfrm rot="-10163771" flipH="1">
                <a:off x="1945277" y="4629391"/>
                <a:ext cx="119880" cy="42935"/>
              </a:xfrm>
              <a:custGeom>
                <a:avLst/>
                <a:gdLst/>
                <a:ahLst/>
                <a:cxnLst/>
                <a:rect l="l" t="t" r="r" b="b"/>
                <a:pathLst>
                  <a:path w="2767" h="991" extrusionOk="0">
                    <a:moveTo>
                      <a:pt x="679" y="1"/>
                    </a:moveTo>
                    <a:cubicBezTo>
                      <a:pt x="235" y="1"/>
                      <a:pt x="0" y="161"/>
                      <a:pt x="0" y="161"/>
                    </a:cubicBezTo>
                    <a:cubicBezTo>
                      <a:pt x="321" y="847"/>
                      <a:pt x="1211" y="990"/>
                      <a:pt x="1896" y="990"/>
                    </a:cubicBezTo>
                    <a:cubicBezTo>
                      <a:pt x="2384" y="990"/>
                      <a:pt x="2767" y="918"/>
                      <a:pt x="2767" y="918"/>
                    </a:cubicBezTo>
                    <a:cubicBezTo>
                      <a:pt x="1854" y="180"/>
                      <a:pt x="1149" y="1"/>
                      <a:pt x="6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12" name="Google Shape;412;p8"/>
              <p:cNvSpPr/>
              <p:nvPr/>
            </p:nvSpPr>
            <p:spPr>
              <a:xfrm rot="-10163771" flipH="1">
                <a:off x="2317405" y="4958597"/>
                <a:ext cx="132314" cy="42762"/>
              </a:xfrm>
              <a:custGeom>
                <a:avLst/>
                <a:gdLst/>
                <a:ahLst/>
                <a:cxnLst/>
                <a:rect l="l" t="t" r="r" b="b"/>
                <a:pathLst>
                  <a:path w="3054" h="987" extrusionOk="0">
                    <a:moveTo>
                      <a:pt x="847" y="1"/>
                    </a:moveTo>
                    <a:cubicBezTo>
                      <a:pt x="314" y="1"/>
                      <a:pt x="1" y="174"/>
                      <a:pt x="1" y="174"/>
                    </a:cubicBezTo>
                    <a:cubicBezTo>
                      <a:pt x="313" y="843"/>
                      <a:pt x="1251" y="987"/>
                      <a:pt x="2006" y="987"/>
                    </a:cubicBezTo>
                    <a:cubicBezTo>
                      <a:pt x="2577" y="987"/>
                      <a:pt x="3043" y="904"/>
                      <a:pt x="3054" y="904"/>
                    </a:cubicBezTo>
                    <a:cubicBezTo>
                      <a:pt x="2158" y="180"/>
                      <a:pt x="1389" y="1"/>
                      <a:pt x="84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13" name="Google Shape;413;p8"/>
              <p:cNvSpPr/>
              <p:nvPr/>
            </p:nvSpPr>
            <p:spPr>
              <a:xfrm rot="-10163771" flipH="1">
                <a:off x="2640912" y="4903340"/>
                <a:ext cx="56539" cy="217101"/>
              </a:xfrm>
              <a:custGeom>
                <a:avLst/>
                <a:gdLst/>
                <a:ahLst/>
                <a:cxnLst/>
                <a:rect l="l" t="t" r="r" b="b"/>
                <a:pathLst>
                  <a:path w="1305" h="5011" fill="none" extrusionOk="0">
                    <a:moveTo>
                      <a:pt x="444" y="0"/>
                    </a:moveTo>
                    <a:cubicBezTo>
                      <a:pt x="444" y="0"/>
                      <a:pt x="1305" y="2193"/>
                      <a:pt x="0"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14" name="Google Shape;414;p8"/>
              <p:cNvSpPr/>
              <p:nvPr/>
            </p:nvSpPr>
            <p:spPr>
              <a:xfrm rot="-10163771" flipH="1">
                <a:off x="2645753" y="4814905"/>
                <a:ext cx="93885" cy="124386"/>
              </a:xfrm>
              <a:custGeom>
                <a:avLst/>
                <a:gdLst/>
                <a:ahLst/>
                <a:cxnLst/>
                <a:rect l="l" t="t" r="r" b="b"/>
                <a:pathLst>
                  <a:path w="2167" h="2871" extrusionOk="0">
                    <a:moveTo>
                      <a:pt x="679" y="0"/>
                    </a:moveTo>
                    <a:lnTo>
                      <a:pt x="679" y="0"/>
                    </a:lnTo>
                    <a:cubicBezTo>
                      <a:pt x="679" y="0"/>
                      <a:pt x="0" y="1227"/>
                      <a:pt x="2114" y="2871"/>
                    </a:cubicBezTo>
                    <a:cubicBezTo>
                      <a:pt x="2114" y="2844"/>
                      <a:pt x="2166" y="313"/>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15" name="Google Shape;415;p8"/>
              <p:cNvSpPr/>
              <p:nvPr/>
            </p:nvSpPr>
            <p:spPr>
              <a:xfrm rot="-10163771" flipH="1">
                <a:off x="2545091" y="4862175"/>
                <a:ext cx="130061" cy="64164"/>
              </a:xfrm>
              <a:custGeom>
                <a:avLst/>
                <a:gdLst/>
                <a:ahLst/>
                <a:cxnLst/>
                <a:rect l="l" t="t" r="r" b="b"/>
                <a:pathLst>
                  <a:path w="3002" h="1481" extrusionOk="0">
                    <a:moveTo>
                      <a:pt x="2571" y="0"/>
                    </a:moveTo>
                    <a:cubicBezTo>
                      <a:pt x="2074" y="0"/>
                      <a:pt x="1171" y="226"/>
                      <a:pt x="0" y="1480"/>
                    </a:cubicBezTo>
                    <a:cubicBezTo>
                      <a:pt x="0" y="1480"/>
                      <a:pt x="12" y="1481"/>
                      <a:pt x="33" y="1481"/>
                    </a:cubicBezTo>
                    <a:cubicBezTo>
                      <a:pt x="332" y="1481"/>
                      <a:pt x="2587" y="1435"/>
                      <a:pt x="3001" y="71"/>
                    </a:cubicBezTo>
                    <a:cubicBezTo>
                      <a:pt x="3001" y="71"/>
                      <a:pt x="2850" y="0"/>
                      <a:pt x="25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16" name="Google Shape;416;p8"/>
              <p:cNvSpPr/>
              <p:nvPr/>
            </p:nvSpPr>
            <p:spPr>
              <a:xfrm rot="-10163771" flipH="1">
                <a:off x="1502975" y="4499107"/>
                <a:ext cx="92759" cy="196781"/>
              </a:xfrm>
              <a:custGeom>
                <a:avLst/>
                <a:gdLst/>
                <a:ahLst/>
                <a:cxnLst/>
                <a:rect l="l" t="t" r="r" b="b"/>
                <a:pathLst>
                  <a:path w="2141" h="4542" fill="none" extrusionOk="0">
                    <a:moveTo>
                      <a:pt x="1" y="0"/>
                    </a:moveTo>
                    <a:cubicBezTo>
                      <a:pt x="1" y="0"/>
                      <a:pt x="1854" y="1436"/>
                      <a:pt x="2141" y="454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17" name="Google Shape;417;p8"/>
              <p:cNvSpPr/>
              <p:nvPr/>
            </p:nvSpPr>
            <p:spPr>
              <a:xfrm rot="-10163771" flipH="1">
                <a:off x="1601215" y="4507788"/>
                <a:ext cx="87083" cy="63601"/>
              </a:xfrm>
              <a:custGeom>
                <a:avLst/>
                <a:gdLst/>
                <a:ahLst/>
                <a:cxnLst/>
                <a:rect l="l" t="t" r="r" b="b"/>
                <a:pathLst>
                  <a:path w="2010" h="1468" extrusionOk="0">
                    <a:moveTo>
                      <a:pt x="244" y="0"/>
                    </a:moveTo>
                    <a:cubicBezTo>
                      <a:pt x="164" y="0"/>
                      <a:pt x="82" y="10"/>
                      <a:pt x="0" y="32"/>
                    </a:cubicBezTo>
                    <a:cubicBezTo>
                      <a:pt x="0" y="32"/>
                      <a:pt x="78" y="1076"/>
                      <a:pt x="2009" y="1468"/>
                    </a:cubicBezTo>
                    <a:cubicBezTo>
                      <a:pt x="2009" y="1468"/>
                      <a:pt x="1209" y="0"/>
                      <a:pt x="2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18" name="Google Shape;418;p8"/>
              <p:cNvSpPr/>
              <p:nvPr/>
            </p:nvSpPr>
            <p:spPr>
              <a:xfrm rot="-10163771" flipH="1">
                <a:off x="1536127" y="4488128"/>
                <a:ext cx="80324" cy="72482"/>
              </a:xfrm>
              <a:custGeom>
                <a:avLst/>
                <a:gdLst/>
                <a:ahLst/>
                <a:cxnLst/>
                <a:rect l="l" t="t" r="r" b="b"/>
                <a:pathLst>
                  <a:path w="1854" h="1673" extrusionOk="0">
                    <a:moveTo>
                      <a:pt x="1754" y="0"/>
                    </a:moveTo>
                    <a:cubicBezTo>
                      <a:pt x="1541" y="0"/>
                      <a:pt x="661" y="100"/>
                      <a:pt x="0" y="1672"/>
                    </a:cubicBezTo>
                    <a:cubicBezTo>
                      <a:pt x="0" y="1672"/>
                      <a:pt x="1853" y="1124"/>
                      <a:pt x="1801" y="2"/>
                    </a:cubicBezTo>
                    <a:cubicBezTo>
                      <a:pt x="1801" y="2"/>
                      <a:pt x="1784" y="0"/>
                      <a:pt x="175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19" name="Google Shape;419;p8"/>
              <p:cNvSpPr/>
              <p:nvPr/>
            </p:nvSpPr>
            <p:spPr>
              <a:xfrm rot="-10163771" flipH="1">
                <a:off x="561952" y="4521892"/>
                <a:ext cx="88209" cy="238590"/>
              </a:xfrm>
              <a:custGeom>
                <a:avLst/>
                <a:gdLst/>
                <a:ahLst/>
                <a:cxnLst/>
                <a:rect l="l" t="t" r="r" b="b"/>
                <a:pathLst>
                  <a:path w="2036" h="5507" fill="none" extrusionOk="0">
                    <a:moveTo>
                      <a:pt x="339" y="0"/>
                    </a:moveTo>
                    <a:cubicBezTo>
                      <a:pt x="339" y="0"/>
                      <a:pt x="0" y="3080"/>
                      <a:pt x="2036" y="5506"/>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20" name="Google Shape;420;p8"/>
              <p:cNvSpPr/>
              <p:nvPr/>
            </p:nvSpPr>
            <p:spPr>
              <a:xfrm rot="-10163771" flipH="1">
                <a:off x="623112" y="4563229"/>
                <a:ext cx="96138" cy="31584"/>
              </a:xfrm>
              <a:custGeom>
                <a:avLst/>
                <a:gdLst/>
                <a:ahLst/>
                <a:cxnLst/>
                <a:rect l="l" t="t" r="r" b="b"/>
                <a:pathLst>
                  <a:path w="2219" h="729" extrusionOk="0">
                    <a:moveTo>
                      <a:pt x="652" y="1"/>
                    </a:moveTo>
                    <a:cubicBezTo>
                      <a:pt x="414" y="1"/>
                      <a:pt x="186" y="64"/>
                      <a:pt x="0" y="230"/>
                    </a:cubicBezTo>
                    <a:cubicBezTo>
                      <a:pt x="0" y="230"/>
                      <a:pt x="306" y="728"/>
                      <a:pt x="1270" y="728"/>
                    </a:cubicBezTo>
                    <a:cubicBezTo>
                      <a:pt x="1534" y="728"/>
                      <a:pt x="1848" y="691"/>
                      <a:pt x="2218" y="595"/>
                    </a:cubicBezTo>
                    <a:cubicBezTo>
                      <a:pt x="2218" y="595"/>
                      <a:pt x="1386" y="1"/>
                      <a:pt x="6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21" name="Google Shape;421;p8"/>
              <p:cNvSpPr/>
              <p:nvPr/>
            </p:nvSpPr>
            <p:spPr>
              <a:xfrm rot="-10163771" flipH="1">
                <a:off x="596951" y="4492630"/>
                <a:ext cx="63341" cy="92759"/>
              </a:xfrm>
              <a:custGeom>
                <a:avLst/>
                <a:gdLst/>
                <a:ahLst/>
                <a:cxnLst/>
                <a:rect l="l" t="t" r="r" b="b"/>
                <a:pathLst>
                  <a:path w="1462" h="2141" extrusionOk="0">
                    <a:moveTo>
                      <a:pt x="862" y="0"/>
                    </a:moveTo>
                    <a:cubicBezTo>
                      <a:pt x="862" y="0"/>
                      <a:pt x="0" y="392"/>
                      <a:pt x="287" y="2140"/>
                    </a:cubicBezTo>
                    <a:cubicBezTo>
                      <a:pt x="287" y="2140"/>
                      <a:pt x="1462" y="809"/>
                      <a:pt x="8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22" name="Google Shape;422;p8"/>
              <p:cNvSpPr/>
              <p:nvPr/>
            </p:nvSpPr>
            <p:spPr>
              <a:xfrm rot="-10163771" flipH="1">
                <a:off x="937700" y="4526981"/>
                <a:ext cx="56582" cy="217101"/>
              </a:xfrm>
              <a:custGeom>
                <a:avLst/>
                <a:gdLst/>
                <a:ahLst/>
                <a:cxnLst/>
                <a:rect l="l" t="t" r="r" b="b"/>
                <a:pathLst>
                  <a:path w="1306" h="5011" fill="none" extrusionOk="0">
                    <a:moveTo>
                      <a:pt x="888" y="0"/>
                    </a:moveTo>
                    <a:cubicBezTo>
                      <a:pt x="888" y="0"/>
                      <a:pt x="0" y="2192"/>
                      <a:pt x="1305"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23" name="Google Shape;423;p8"/>
              <p:cNvSpPr/>
              <p:nvPr/>
            </p:nvSpPr>
            <p:spPr>
              <a:xfrm rot="-10163771" flipH="1">
                <a:off x="985712" y="4541456"/>
                <a:ext cx="113078" cy="36913"/>
              </a:xfrm>
              <a:custGeom>
                <a:avLst/>
                <a:gdLst/>
                <a:ahLst/>
                <a:cxnLst/>
                <a:rect l="l" t="t" r="r" b="b"/>
                <a:pathLst>
                  <a:path w="2610" h="852" extrusionOk="0">
                    <a:moveTo>
                      <a:pt x="779" y="0"/>
                    </a:moveTo>
                    <a:cubicBezTo>
                      <a:pt x="497" y="0"/>
                      <a:pt x="225" y="73"/>
                      <a:pt x="0" y="265"/>
                    </a:cubicBezTo>
                    <a:cubicBezTo>
                      <a:pt x="0" y="265"/>
                      <a:pt x="364" y="851"/>
                      <a:pt x="1475" y="851"/>
                    </a:cubicBezTo>
                    <a:cubicBezTo>
                      <a:pt x="1790" y="851"/>
                      <a:pt x="2166" y="804"/>
                      <a:pt x="2610" y="683"/>
                    </a:cubicBezTo>
                    <a:cubicBezTo>
                      <a:pt x="2610" y="683"/>
                      <a:pt x="1645" y="0"/>
                      <a:pt x="7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24" name="Google Shape;424;p8"/>
              <p:cNvSpPr/>
              <p:nvPr/>
            </p:nvSpPr>
            <p:spPr>
              <a:xfrm rot="-10163771" flipH="1">
                <a:off x="939909" y="4455566"/>
                <a:ext cx="84830" cy="117627"/>
              </a:xfrm>
              <a:custGeom>
                <a:avLst/>
                <a:gdLst/>
                <a:ahLst/>
                <a:cxnLst/>
                <a:rect l="l" t="t" r="r" b="b"/>
                <a:pathLst>
                  <a:path w="1958" h="2715" extrusionOk="0">
                    <a:moveTo>
                      <a:pt x="1436" y="1"/>
                    </a:moveTo>
                    <a:lnTo>
                      <a:pt x="1436" y="1"/>
                    </a:lnTo>
                    <a:cubicBezTo>
                      <a:pt x="1436" y="1"/>
                      <a:pt x="157" y="288"/>
                      <a:pt x="1" y="2715"/>
                    </a:cubicBezTo>
                    <a:cubicBezTo>
                      <a:pt x="1" y="2715"/>
                      <a:pt x="1958" y="1280"/>
                      <a:pt x="143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25" name="Google Shape;425;p8"/>
              <p:cNvSpPr/>
              <p:nvPr/>
            </p:nvSpPr>
            <p:spPr>
              <a:xfrm rot="-10163771" flipH="1">
                <a:off x="3036597" y="4690613"/>
                <a:ext cx="39642" cy="222776"/>
              </a:xfrm>
              <a:custGeom>
                <a:avLst/>
                <a:gdLst/>
                <a:ahLst/>
                <a:cxnLst/>
                <a:rect l="l" t="t" r="r" b="b"/>
                <a:pathLst>
                  <a:path w="915" h="5142" fill="none" extrusionOk="0">
                    <a:moveTo>
                      <a:pt x="1" y="1"/>
                    </a:moveTo>
                    <a:cubicBezTo>
                      <a:pt x="1" y="1749"/>
                      <a:pt x="314" y="3498"/>
                      <a:pt x="914" y="514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26" name="Google Shape;426;p8"/>
              <p:cNvSpPr/>
              <p:nvPr/>
            </p:nvSpPr>
            <p:spPr>
              <a:xfrm rot="-10163771" flipH="1">
                <a:off x="3065582" y="4730586"/>
                <a:ext cx="71269" cy="32927"/>
              </a:xfrm>
              <a:custGeom>
                <a:avLst/>
                <a:gdLst/>
                <a:ahLst/>
                <a:cxnLst/>
                <a:rect l="l" t="t" r="r" b="b"/>
                <a:pathLst>
                  <a:path w="1645" h="760" extrusionOk="0">
                    <a:moveTo>
                      <a:pt x="335" y="1"/>
                    </a:moveTo>
                    <a:cubicBezTo>
                      <a:pt x="222" y="1"/>
                      <a:pt x="109" y="24"/>
                      <a:pt x="0" y="78"/>
                    </a:cubicBezTo>
                    <a:cubicBezTo>
                      <a:pt x="0" y="78"/>
                      <a:pt x="219" y="760"/>
                      <a:pt x="1503" y="760"/>
                    </a:cubicBezTo>
                    <a:cubicBezTo>
                      <a:pt x="1549" y="760"/>
                      <a:pt x="1596" y="759"/>
                      <a:pt x="1644" y="757"/>
                    </a:cubicBezTo>
                    <a:cubicBezTo>
                      <a:pt x="1644" y="757"/>
                      <a:pt x="983" y="1"/>
                      <a:pt x="3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27" name="Google Shape;427;p8"/>
              <p:cNvSpPr/>
              <p:nvPr/>
            </p:nvSpPr>
            <p:spPr>
              <a:xfrm rot="-10163771" flipH="1">
                <a:off x="3029942" y="4687925"/>
                <a:ext cx="50950" cy="66720"/>
              </a:xfrm>
              <a:custGeom>
                <a:avLst/>
                <a:gdLst/>
                <a:ahLst/>
                <a:cxnLst/>
                <a:rect l="l" t="t" r="r" b="b"/>
                <a:pathLst>
                  <a:path w="1176" h="1540" extrusionOk="0">
                    <a:moveTo>
                      <a:pt x="888" y="0"/>
                    </a:moveTo>
                    <a:cubicBezTo>
                      <a:pt x="888" y="0"/>
                      <a:pt x="158" y="131"/>
                      <a:pt x="1" y="1540"/>
                    </a:cubicBezTo>
                    <a:cubicBezTo>
                      <a:pt x="1" y="1540"/>
                      <a:pt x="1175" y="757"/>
                      <a:pt x="88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28" name="Google Shape;428;p8"/>
              <p:cNvSpPr/>
              <p:nvPr/>
            </p:nvSpPr>
            <p:spPr>
              <a:xfrm rot="-10163771" flipH="1">
                <a:off x="345980" y="4207187"/>
                <a:ext cx="213722" cy="151550"/>
              </a:xfrm>
              <a:custGeom>
                <a:avLst/>
                <a:gdLst/>
                <a:ahLst/>
                <a:cxnLst/>
                <a:rect l="l" t="t" r="r" b="b"/>
                <a:pathLst>
                  <a:path w="4933" h="3498" fill="none" extrusionOk="0">
                    <a:moveTo>
                      <a:pt x="0" y="0"/>
                    </a:moveTo>
                    <a:cubicBezTo>
                      <a:pt x="0" y="0"/>
                      <a:pt x="1879" y="2610"/>
                      <a:pt x="4933" y="3497"/>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29" name="Google Shape;429;p8"/>
              <p:cNvSpPr/>
              <p:nvPr/>
            </p:nvSpPr>
            <p:spPr>
              <a:xfrm rot="-10163771" flipH="1">
                <a:off x="480558" y="4152630"/>
                <a:ext cx="66764" cy="99517"/>
              </a:xfrm>
              <a:custGeom>
                <a:avLst/>
                <a:gdLst/>
                <a:ahLst/>
                <a:cxnLst/>
                <a:rect l="l" t="t" r="r" b="b"/>
                <a:pathLst>
                  <a:path w="1541" h="2297" extrusionOk="0">
                    <a:moveTo>
                      <a:pt x="627" y="0"/>
                    </a:moveTo>
                    <a:cubicBezTo>
                      <a:pt x="627" y="0"/>
                      <a:pt x="1" y="757"/>
                      <a:pt x="1044" y="2297"/>
                    </a:cubicBezTo>
                    <a:cubicBezTo>
                      <a:pt x="1044" y="2297"/>
                      <a:pt x="1540" y="522"/>
                      <a:pt x="62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30" name="Google Shape;430;p8"/>
              <p:cNvSpPr/>
              <p:nvPr/>
            </p:nvSpPr>
            <p:spPr>
              <a:xfrm rot="-10163771" flipH="1">
                <a:off x="500065" y="4245184"/>
                <a:ext cx="93885" cy="40509"/>
              </a:xfrm>
              <a:custGeom>
                <a:avLst/>
                <a:gdLst/>
                <a:ahLst/>
                <a:cxnLst/>
                <a:rect l="l" t="t" r="r" b="b"/>
                <a:pathLst>
                  <a:path w="2167" h="935" extrusionOk="0">
                    <a:moveTo>
                      <a:pt x="1896" y="0"/>
                    </a:moveTo>
                    <a:cubicBezTo>
                      <a:pt x="1375" y="0"/>
                      <a:pt x="258" y="91"/>
                      <a:pt x="0" y="844"/>
                    </a:cubicBezTo>
                    <a:cubicBezTo>
                      <a:pt x="0" y="844"/>
                      <a:pt x="157" y="935"/>
                      <a:pt x="439" y="935"/>
                    </a:cubicBezTo>
                    <a:cubicBezTo>
                      <a:pt x="816" y="935"/>
                      <a:pt x="1418" y="772"/>
                      <a:pt x="2166" y="9"/>
                    </a:cubicBezTo>
                    <a:cubicBezTo>
                      <a:pt x="2166" y="9"/>
                      <a:pt x="2061" y="0"/>
                      <a:pt x="18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31" name="Google Shape;431;p8"/>
              <p:cNvSpPr/>
              <p:nvPr/>
            </p:nvSpPr>
            <p:spPr>
              <a:xfrm rot="-10163771" flipH="1">
                <a:off x="2238392" y="4626162"/>
                <a:ext cx="56582" cy="156056"/>
              </a:xfrm>
              <a:custGeom>
                <a:avLst/>
                <a:gdLst/>
                <a:ahLst/>
                <a:cxnLst/>
                <a:rect l="l" t="t" r="r" b="b"/>
                <a:pathLst>
                  <a:path w="1306" h="3602" fill="none" extrusionOk="0">
                    <a:moveTo>
                      <a:pt x="549" y="0"/>
                    </a:moveTo>
                    <a:cubicBezTo>
                      <a:pt x="549" y="0"/>
                      <a:pt x="1306" y="1540"/>
                      <a:pt x="1" y="360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32" name="Google Shape;432;p8"/>
              <p:cNvSpPr/>
              <p:nvPr/>
            </p:nvSpPr>
            <p:spPr>
              <a:xfrm rot="-10163771" flipH="1">
                <a:off x="2236026" y="4566915"/>
                <a:ext cx="61088" cy="91632"/>
              </a:xfrm>
              <a:custGeom>
                <a:avLst/>
                <a:gdLst/>
                <a:ahLst/>
                <a:cxnLst/>
                <a:rect l="l" t="t" r="r" b="b"/>
                <a:pathLst>
                  <a:path w="1410" h="2115" extrusionOk="0">
                    <a:moveTo>
                      <a:pt x="653" y="1"/>
                    </a:moveTo>
                    <a:cubicBezTo>
                      <a:pt x="0" y="705"/>
                      <a:pt x="940" y="2115"/>
                      <a:pt x="940" y="2115"/>
                    </a:cubicBezTo>
                    <a:cubicBezTo>
                      <a:pt x="1409" y="471"/>
                      <a:pt x="653" y="1"/>
                      <a:pt x="653"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33" name="Google Shape;433;p8"/>
              <p:cNvSpPr/>
              <p:nvPr/>
            </p:nvSpPr>
            <p:spPr>
              <a:xfrm rot="-10163771" flipH="1">
                <a:off x="2174966" y="4617975"/>
                <a:ext cx="91632" cy="30154"/>
              </a:xfrm>
              <a:custGeom>
                <a:avLst/>
                <a:gdLst/>
                <a:ahLst/>
                <a:cxnLst/>
                <a:rect l="l" t="t" r="r" b="b"/>
                <a:pathLst>
                  <a:path w="2115" h="696" extrusionOk="0">
                    <a:moveTo>
                      <a:pt x="1503" y="0"/>
                    </a:moveTo>
                    <a:cubicBezTo>
                      <a:pt x="799" y="0"/>
                      <a:pt x="0" y="573"/>
                      <a:pt x="0" y="573"/>
                    </a:cubicBezTo>
                    <a:cubicBezTo>
                      <a:pt x="352" y="661"/>
                      <a:pt x="649" y="696"/>
                      <a:pt x="899" y="696"/>
                    </a:cubicBezTo>
                    <a:cubicBezTo>
                      <a:pt x="1838" y="696"/>
                      <a:pt x="2114" y="208"/>
                      <a:pt x="2114" y="208"/>
                    </a:cubicBezTo>
                    <a:cubicBezTo>
                      <a:pt x="1939" y="57"/>
                      <a:pt x="1726" y="0"/>
                      <a:pt x="1503"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sp>
        <p:nvSpPr>
          <p:cNvPr id="434" name="Google Shape;434;p8"/>
          <p:cNvSpPr/>
          <p:nvPr/>
        </p:nvSpPr>
        <p:spPr>
          <a:xfrm rot="10800000" flipH="1">
            <a:off x="3845300" y="2785470"/>
            <a:ext cx="5380543" cy="2358030"/>
          </a:xfrm>
          <a:custGeom>
            <a:avLst/>
            <a:gdLst/>
            <a:ahLst/>
            <a:cxnLst/>
            <a:rect l="l" t="t" r="r" b="b"/>
            <a:pathLst>
              <a:path w="105315" h="106662" extrusionOk="0">
                <a:moveTo>
                  <a:pt x="0" y="1"/>
                </a:moveTo>
                <a:cubicBezTo>
                  <a:pt x="4544" y="10315"/>
                  <a:pt x="19384" y="16775"/>
                  <a:pt x="37644" y="16775"/>
                </a:cubicBezTo>
                <a:cubicBezTo>
                  <a:pt x="44542" y="16775"/>
                  <a:pt x="51929" y="15853"/>
                  <a:pt x="59432" y="13868"/>
                </a:cubicBezTo>
                <a:cubicBezTo>
                  <a:pt x="64767" y="12459"/>
                  <a:pt x="69419" y="11817"/>
                  <a:pt x="73480" y="11817"/>
                </a:cubicBezTo>
                <a:cubicBezTo>
                  <a:pt x="96062" y="11817"/>
                  <a:pt x="100386" y="31669"/>
                  <a:pt x="102356" y="49871"/>
                </a:cubicBezTo>
                <a:cubicBezTo>
                  <a:pt x="104601" y="70738"/>
                  <a:pt x="86164" y="94115"/>
                  <a:pt x="105314" y="106662"/>
                </a:cubicBezTo>
                <a:lnTo>
                  <a:pt x="105314" y="1"/>
                </a:ln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435" name="Google Shape;435;p8"/>
          <p:cNvSpPr/>
          <p:nvPr/>
        </p:nvSpPr>
        <p:spPr>
          <a:xfrm rot="-5129523" flipH="1">
            <a:off x="-458788" y="-521614"/>
            <a:ext cx="3129148" cy="2554978"/>
          </a:xfrm>
          <a:custGeom>
            <a:avLst/>
            <a:gdLst/>
            <a:ahLst/>
            <a:cxnLst/>
            <a:rect l="l" t="t" r="r" b="b"/>
            <a:pathLst>
              <a:path w="72872" h="49288" extrusionOk="0">
                <a:moveTo>
                  <a:pt x="56095" y="0"/>
                </a:moveTo>
                <a:cubicBezTo>
                  <a:pt x="38296" y="0"/>
                  <a:pt x="12204" y="1742"/>
                  <a:pt x="12204" y="1742"/>
                </a:cubicBezTo>
                <a:cubicBezTo>
                  <a:pt x="12204" y="1742"/>
                  <a:pt x="1" y="49287"/>
                  <a:pt x="12547" y="49287"/>
                </a:cubicBezTo>
                <a:cubicBezTo>
                  <a:pt x="36056" y="49287"/>
                  <a:pt x="16721" y="7368"/>
                  <a:pt x="45882" y="7368"/>
                </a:cubicBezTo>
                <a:cubicBezTo>
                  <a:pt x="49986" y="7368"/>
                  <a:pt x="58305" y="10631"/>
                  <a:pt x="64529" y="10631"/>
                </a:cubicBezTo>
                <a:cubicBezTo>
                  <a:pt x="69321" y="10631"/>
                  <a:pt x="72871" y="8696"/>
                  <a:pt x="72297" y="1848"/>
                </a:cubicBezTo>
                <a:cubicBezTo>
                  <a:pt x="72180" y="459"/>
                  <a:pt x="65230" y="0"/>
                  <a:pt x="56095" y="0"/>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436" name="Google Shape;436;p8"/>
          <p:cNvSpPr txBox="1">
            <a:spLocks noGrp="1"/>
          </p:cNvSpPr>
          <p:nvPr>
            <p:ph type="title"/>
          </p:nvPr>
        </p:nvSpPr>
        <p:spPr>
          <a:xfrm>
            <a:off x="2286601" y="1372500"/>
            <a:ext cx="4570800" cy="23985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6000"/>
              <a:buNone/>
              <a:defRPr sz="7000">
                <a:solidFill>
                  <a:schemeClr val="dk2"/>
                </a:solidFill>
              </a:defRPr>
            </a:lvl1pPr>
            <a:lvl2pPr lvl="1" algn="ctr">
              <a:spcBef>
                <a:spcPts val="0"/>
              </a:spcBef>
              <a:spcAft>
                <a:spcPts val="0"/>
              </a:spcAft>
              <a:buClr>
                <a:schemeClr val="dk2"/>
              </a:buClr>
              <a:buSzPts val="6000"/>
              <a:buNone/>
              <a:defRPr sz="6000">
                <a:solidFill>
                  <a:schemeClr val="dk2"/>
                </a:solidFill>
              </a:defRPr>
            </a:lvl2pPr>
            <a:lvl3pPr lvl="2" algn="ctr">
              <a:spcBef>
                <a:spcPts val="0"/>
              </a:spcBef>
              <a:spcAft>
                <a:spcPts val="0"/>
              </a:spcAft>
              <a:buClr>
                <a:schemeClr val="dk2"/>
              </a:buClr>
              <a:buSzPts val="6000"/>
              <a:buNone/>
              <a:defRPr sz="6000">
                <a:solidFill>
                  <a:schemeClr val="dk2"/>
                </a:solidFill>
              </a:defRPr>
            </a:lvl3pPr>
            <a:lvl4pPr lvl="3" algn="ctr">
              <a:spcBef>
                <a:spcPts val="0"/>
              </a:spcBef>
              <a:spcAft>
                <a:spcPts val="0"/>
              </a:spcAft>
              <a:buClr>
                <a:schemeClr val="dk2"/>
              </a:buClr>
              <a:buSzPts val="6000"/>
              <a:buNone/>
              <a:defRPr sz="6000">
                <a:solidFill>
                  <a:schemeClr val="dk2"/>
                </a:solidFill>
              </a:defRPr>
            </a:lvl4pPr>
            <a:lvl5pPr lvl="4" algn="ctr">
              <a:spcBef>
                <a:spcPts val="0"/>
              </a:spcBef>
              <a:spcAft>
                <a:spcPts val="0"/>
              </a:spcAft>
              <a:buClr>
                <a:schemeClr val="dk2"/>
              </a:buClr>
              <a:buSzPts val="6000"/>
              <a:buNone/>
              <a:defRPr sz="6000">
                <a:solidFill>
                  <a:schemeClr val="dk2"/>
                </a:solidFill>
              </a:defRPr>
            </a:lvl5pPr>
            <a:lvl6pPr lvl="5" algn="ctr">
              <a:spcBef>
                <a:spcPts val="0"/>
              </a:spcBef>
              <a:spcAft>
                <a:spcPts val="0"/>
              </a:spcAft>
              <a:buClr>
                <a:schemeClr val="dk2"/>
              </a:buClr>
              <a:buSzPts val="6000"/>
              <a:buNone/>
              <a:defRPr sz="6000">
                <a:solidFill>
                  <a:schemeClr val="dk2"/>
                </a:solidFill>
              </a:defRPr>
            </a:lvl6pPr>
            <a:lvl7pPr lvl="6" algn="ctr">
              <a:spcBef>
                <a:spcPts val="0"/>
              </a:spcBef>
              <a:spcAft>
                <a:spcPts val="0"/>
              </a:spcAft>
              <a:buClr>
                <a:schemeClr val="dk2"/>
              </a:buClr>
              <a:buSzPts val="6000"/>
              <a:buNone/>
              <a:defRPr sz="6000">
                <a:solidFill>
                  <a:schemeClr val="dk2"/>
                </a:solidFill>
              </a:defRPr>
            </a:lvl7pPr>
            <a:lvl8pPr lvl="7" algn="ctr">
              <a:spcBef>
                <a:spcPts val="0"/>
              </a:spcBef>
              <a:spcAft>
                <a:spcPts val="0"/>
              </a:spcAft>
              <a:buClr>
                <a:schemeClr val="dk2"/>
              </a:buClr>
              <a:buSzPts val="6000"/>
              <a:buNone/>
              <a:defRPr sz="6000">
                <a:solidFill>
                  <a:schemeClr val="dk2"/>
                </a:solidFill>
              </a:defRPr>
            </a:lvl8pPr>
            <a:lvl9pPr lvl="8" algn="ctr">
              <a:spcBef>
                <a:spcPts val="0"/>
              </a:spcBef>
              <a:spcAft>
                <a:spcPts val="0"/>
              </a:spcAft>
              <a:buClr>
                <a:schemeClr val="dk2"/>
              </a:buClr>
              <a:buSzPts val="6000"/>
              <a:buNone/>
              <a:defRPr sz="6000">
                <a:solidFill>
                  <a:schemeClr val="dk2"/>
                </a:solidFill>
              </a:defRPr>
            </a:lvl9pPr>
          </a:lstStyle>
          <a:p>
            <a:endParaRPr/>
          </a:p>
        </p:txBody>
      </p:sp>
    </p:spTree>
    <p:extLst>
      <p:ext uri="{BB962C8B-B14F-4D97-AF65-F5344CB8AC3E}">
        <p14:creationId xmlns:p14="http://schemas.microsoft.com/office/powerpoint/2010/main" val="152982534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37"/>
        <p:cNvGrpSpPr/>
        <p:nvPr/>
      </p:nvGrpSpPr>
      <p:grpSpPr>
        <a:xfrm>
          <a:off x="0" y="0"/>
          <a:ext cx="0" cy="0"/>
          <a:chOff x="0" y="0"/>
          <a:chExt cx="0" cy="0"/>
        </a:xfrm>
      </p:grpSpPr>
      <p:sp>
        <p:nvSpPr>
          <p:cNvPr id="438" name="Google Shape;438;p9"/>
          <p:cNvSpPr txBox="1">
            <a:spLocks noGrp="1"/>
          </p:cNvSpPr>
          <p:nvPr>
            <p:ph type="title"/>
          </p:nvPr>
        </p:nvSpPr>
        <p:spPr>
          <a:xfrm>
            <a:off x="2081400" y="1504388"/>
            <a:ext cx="4981200" cy="67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39" name="Google Shape;439;p9"/>
          <p:cNvSpPr txBox="1">
            <a:spLocks noGrp="1"/>
          </p:cNvSpPr>
          <p:nvPr>
            <p:ph type="subTitle" idx="1"/>
          </p:nvPr>
        </p:nvSpPr>
        <p:spPr>
          <a:xfrm>
            <a:off x="2241450" y="2332313"/>
            <a:ext cx="4661100" cy="145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440" name="Google Shape;440;p9"/>
          <p:cNvGrpSpPr/>
          <p:nvPr/>
        </p:nvGrpSpPr>
        <p:grpSpPr>
          <a:xfrm rot="-9301852">
            <a:off x="-483735" y="3393038"/>
            <a:ext cx="3441146" cy="2073294"/>
            <a:chOff x="5980336" y="-444524"/>
            <a:chExt cx="3251872" cy="1959256"/>
          </a:xfrm>
        </p:grpSpPr>
        <p:sp>
          <p:nvSpPr>
            <p:cNvPr id="441" name="Google Shape;441;p9"/>
            <p:cNvSpPr/>
            <p:nvPr/>
          </p:nvSpPr>
          <p:spPr>
            <a:xfrm rot="-5691343">
              <a:off x="6755600" y="-1024423"/>
              <a:ext cx="1701344" cy="3119052"/>
            </a:xfrm>
            <a:custGeom>
              <a:avLst/>
              <a:gdLst/>
              <a:ahLst/>
              <a:cxnLst/>
              <a:rect l="l" t="t" r="r" b="b"/>
              <a:pathLst>
                <a:path w="25523" h="46791" fill="none" extrusionOk="0">
                  <a:moveTo>
                    <a:pt x="6212" y="46791"/>
                  </a:moveTo>
                  <a:cubicBezTo>
                    <a:pt x="6368" y="45434"/>
                    <a:pt x="6577" y="43659"/>
                    <a:pt x="6055" y="42354"/>
                  </a:cubicBezTo>
                  <a:cubicBezTo>
                    <a:pt x="4933" y="39510"/>
                    <a:pt x="1" y="41206"/>
                    <a:pt x="3889" y="43972"/>
                  </a:cubicBezTo>
                  <a:cubicBezTo>
                    <a:pt x="6003" y="45460"/>
                    <a:pt x="8821" y="46739"/>
                    <a:pt x="11248" y="45173"/>
                  </a:cubicBezTo>
                  <a:cubicBezTo>
                    <a:pt x="13231" y="43868"/>
                    <a:pt x="14536" y="41232"/>
                    <a:pt x="14823" y="38936"/>
                  </a:cubicBezTo>
                  <a:cubicBezTo>
                    <a:pt x="15084" y="36639"/>
                    <a:pt x="12135" y="33273"/>
                    <a:pt x="9839" y="35100"/>
                  </a:cubicBezTo>
                  <a:cubicBezTo>
                    <a:pt x="7125" y="37240"/>
                    <a:pt x="11274" y="40554"/>
                    <a:pt x="13597" y="40319"/>
                  </a:cubicBezTo>
                  <a:cubicBezTo>
                    <a:pt x="15476" y="40058"/>
                    <a:pt x="17250" y="39249"/>
                    <a:pt x="18711" y="37996"/>
                  </a:cubicBezTo>
                  <a:cubicBezTo>
                    <a:pt x="22521" y="34787"/>
                    <a:pt x="25522" y="25053"/>
                    <a:pt x="18216" y="24061"/>
                  </a:cubicBezTo>
                  <a:cubicBezTo>
                    <a:pt x="17354" y="23931"/>
                    <a:pt x="15293" y="24113"/>
                    <a:pt x="15136" y="25288"/>
                  </a:cubicBezTo>
                  <a:cubicBezTo>
                    <a:pt x="15032" y="26227"/>
                    <a:pt x="16833" y="27010"/>
                    <a:pt x="17511" y="27036"/>
                  </a:cubicBezTo>
                  <a:cubicBezTo>
                    <a:pt x="18529" y="27062"/>
                    <a:pt x="19625" y="26593"/>
                    <a:pt x="20016" y="25627"/>
                  </a:cubicBezTo>
                  <a:cubicBezTo>
                    <a:pt x="20747" y="23957"/>
                    <a:pt x="19703" y="21269"/>
                    <a:pt x="18659" y="19912"/>
                  </a:cubicBezTo>
                  <a:cubicBezTo>
                    <a:pt x="18111" y="19181"/>
                    <a:pt x="17459" y="18477"/>
                    <a:pt x="16572" y="18190"/>
                  </a:cubicBezTo>
                  <a:cubicBezTo>
                    <a:pt x="15658" y="17903"/>
                    <a:pt x="15189" y="18503"/>
                    <a:pt x="15841" y="19260"/>
                  </a:cubicBezTo>
                  <a:cubicBezTo>
                    <a:pt x="16833" y="20408"/>
                    <a:pt x="18581" y="20408"/>
                    <a:pt x="19573" y="19312"/>
                  </a:cubicBezTo>
                  <a:cubicBezTo>
                    <a:pt x="20382" y="18425"/>
                    <a:pt x="20512" y="16963"/>
                    <a:pt x="20095" y="15867"/>
                  </a:cubicBezTo>
                  <a:cubicBezTo>
                    <a:pt x="19886" y="15293"/>
                    <a:pt x="19025" y="13779"/>
                    <a:pt x="18242" y="13962"/>
                  </a:cubicBezTo>
                  <a:cubicBezTo>
                    <a:pt x="17433" y="14119"/>
                    <a:pt x="17615" y="15084"/>
                    <a:pt x="17981" y="15554"/>
                  </a:cubicBezTo>
                  <a:cubicBezTo>
                    <a:pt x="18503" y="16232"/>
                    <a:pt x="19625" y="16285"/>
                    <a:pt x="20408" y="16311"/>
                  </a:cubicBezTo>
                  <a:cubicBezTo>
                    <a:pt x="24948" y="16415"/>
                    <a:pt x="25209" y="9500"/>
                    <a:pt x="22782" y="7073"/>
                  </a:cubicBezTo>
                  <a:cubicBezTo>
                    <a:pt x="21504" y="5872"/>
                    <a:pt x="20042" y="4907"/>
                    <a:pt x="18424" y="4202"/>
                  </a:cubicBezTo>
                  <a:cubicBezTo>
                    <a:pt x="17381" y="3759"/>
                    <a:pt x="14667" y="3472"/>
                    <a:pt x="14223" y="4907"/>
                  </a:cubicBezTo>
                  <a:cubicBezTo>
                    <a:pt x="13571" y="7047"/>
                    <a:pt x="16806" y="7804"/>
                    <a:pt x="18163" y="7021"/>
                  </a:cubicBezTo>
                  <a:cubicBezTo>
                    <a:pt x="20199" y="5820"/>
                    <a:pt x="20434" y="1828"/>
                    <a:pt x="19259" y="1"/>
                  </a:cubicBezTo>
                </a:path>
              </a:pathLst>
            </a:custGeom>
            <a:solidFill>
              <a:schemeClr val="dk2"/>
            </a:solidFill>
            <a:ln w="19050" cap="rnd" cmpd="sng">
              <a:solidFill>
                <a:srgbClr val="754C24"/>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42" name="Google Shape;442;p9"/>
            <p:cNvSpPr/>
            <p:nvPr/>
          </p:nvSpPr>
          <p:spPr>
            <a:xfrm rot="-5691343">
              <a:off x="8459776" y="145732"/>
              <a:ext cx="161849" cy="104922"/>
            </a:xfrm>
            <a:custGeom>
              <a:avLst/>
              <a:gdLst/>
              <a:ahLst/>
              <a:cxnLst/>
              <a:rect l="l" t="t" r="r" b="b"/>
              <a:pathLst>
                <a:path w="2428" h="1574" extrusionOk="0">
                  <a:moveTo>
                    <a:pt x="0" y="1"/>
                  </a:moveTo>
                  <a:lnTo>
                    <a:pt x="0" y="1"/>
                  </a:lnTo>
                  <a:cubicBezTo>
                    <a:pt x="0" y="1"/>
                    <a:pt x="978" y="1573"/>
                    <a:pt x="2070" y="1573"/>
                  </a:cubicBezTo>
                  <a:cubicBezTo>
                    <a:pt x="2188" y="1573"/>
                    <a:pt x="2308" y="1555"/>
                    <a:pt x="2427" y="1514"/>
                  </a:cubicBezTo>
                  <a:cubicBezTo>
                    <a:pt x="2427" y="1514"/>
                    <a:pt x="2271"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43" name="Google Shape;443;p9"/>
            <p:cNvSpPr/>
            <p:nvPr/>
          </p:nvSpPr>
          <p:spPr>
            <a:xfrm rot="-5691343">
              <a:off x="8102935" y="-175450"/>
              <a:ext cx="123586" cy="182713"/>
            </a:xfrm>
            <a:custGeom>
              <a:avLst/>
              <a:gdLst/>
              <a:ahLst/>
              <a:cxnLst/>
              <a:rect l="l" t="t" r="r" b="b"/>
              <a:pathLst>
                <a:path w="1854" h="2741" extrusionOk="0">
                  <a:moveTo>
                    <a:pt x="392" y="0"/>
                  </a:moveTo>
                  <a:lnTo>
                    <a:pt x="392" y="0"/>
                  </a:lnTo>
                  <a:cubicBezTo>
                    <a:pt x="392" y="1"/>
                    <a:pt x="1" y="2219"/>
                    <a:pt x="1175" y="2740"/>
                  </a:cubicBezTo>
                  <a:cubicBezTo>
                    <a:pt x="1175" y="2740"/>
                    <a:pt x="1853" y="1723"/>
                    <a:pt x="392" y="0"/>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444" name="Google Shape;444;p9"/>
            <p:cNvSpPr/>
            <p:nvPr/>
          </p:nvSpPr>
          <p:spPr>
            <a:xfrm rot="-5691343">
              <a:off x="7782108" y="-124907"/>
              <a:ext cx="161849" cy="104922"/>
            </a:xfrm>
            <a:custGeom>
              <a:avLst/>
              <a:gdLst/>
              <a:ahLst/>
              <a:cxnLst/>
              <a:rect l="l" t="t" r="r" b="b"/>
              <a:pathLst>
                <a:path w="2428" h="1574" extrusionOk="0">
                  <a:moveTo>
                    <a:pt x="0" y="1"/>
                  </a:moveTo>
                  <a:lnTo>
                    <a:pt x="0" y="1"/>
                  </a:lnTo>
                  <a:cubicBezTo>
                    <a:pt x="0" y="1"/>
                    <a:pt x="957" y="1574"/>
                    <a:pt x="2064" y="1574"/>
                  </a:cubicBezTo>
                  <a:cubicBezTo>
                    <a:pt x="2184" y="1574"/>
                    <a:pt x="2305" y="1555"/>
                    <a:pt x="2427" y="1514"/>
                  </a:cubicBezTo>
                  <a:cubicBezTo>
                    <a:pt x="2427" y="1514"/>
                    <a:pt x="2245"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45" name="Google Shape;445;p9"/>
            <p:cNvSpPr/>
            <p:nvPr/>
          </p:nvSpPr>
          <p:spPr>
            <a:xfrm rot="-5691343">
              <a:off x="8898289" y="1084405"/>
              <a:ext cx="121853" cy="89057"/>
            </a:xfrm>
            <a:custGeom>
              <a:avLst/>
              <a:gdLst/>
              <a:ahLst/>
              <a:cxnLst/>
              <a:rect l="l" t="t" r="r" b="b"/>
              <a:pathLst>
                <a:path w="1828" h="1336" extrusionOk="0">
                  <a:moveTo>
                    <a:pt x="0" y="1"/>
                  </a:moveTo>
                  <a:cubicBezTo>
                    <a:pt x="0" y="25"/>
                    <a:pt x="710" y="1335"/>
                    <a:pt x="1598" y="1335"/>
                  </a:cubicBezTo>
                  <a:cubicBezTo>
                    <a:pt x="1673" y="1335"/>
                    <a:pt x="1750" y="1326"/>
                    <a:pt x="1827" y="1306"/>
                  </a:cubicBezTo>
                  <a:cubicBezTo>
                    <a:pt x="1827" y="1306"/>
                    <a:pt x="1749" y="366"/>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46" name="Google Shape;446;p9"/>
            <p:cNvSpPr/>
            <p:nvPr/>
          </p:nvSpPr>
          <p:spPr>
            <a:xfrm rot="-5691343">
              <a:off x="8900035" y="947188"/>
              <a:ext cx="98256" cy="149650"/>
            </a:xfrm>
            <a:custGeom>
              <a:avLst/>
              <a:gdLst/>
              <a:ahLst/>
              <a:cxnLst/>
              <a:rect l="l" t="t" r="r" b="b"/>
              <a:pathLst>
                <a:path w="1474" h="2245" extrusionOk="0">
                  <a:moveTo>
                    <a:pt x="691" y="0"/>
                  </a:moveTo>
                  <a:cubicBezTo>
                    <a:pt x="692" y="1"/>
                    <a:pt x="692" y="1"/>
                    <a:pt x="692" y="2"/>
                  </a:cubicBezTo>
                  <a:lnTo>
                    <a:pt x="692" y="2"/>
                  </a:lnTo>
                  <a:cubicBezTo>
                    <a:pt x="692" y="1"/>
                    <a:pt x="692" y="0"/>
                    <a:pt x="691" y="0"/>
                  </a:cubicBezTo>
                  <a:close/>
                  <a:moveTo>
                    <a:pt x="692" y="2"/>
                  </a:moveTo>
                  <a:lnTo>
                    <a:pt x="692" y="2"/>
                  </a:lnTo>
                  <a:cubicBezTo>
                    <a:pt x="693" y="55"/>
                    <a:pt x="0" y="1654"/>
                    <a:pt x="770" y="2244"/>
                  </a:cubicBezTo>
                  <a:cubicBezTo>
                    <a:pt x="770" y="2244"/>
                    <a:pt x="1474" y="1592"/>
                    <a:pt x="692"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47" name="Google Shape;447;p9"/>
            <p:cNvSpPr/>
            <p:nvPr/>
          </p:nvSpPr>
          <p:spPr>
            <a:xfrm rot="-5691343">
              <a:off x="8580796" y="389261"/>
              <a:ext cx="134052" cy="151383"/>
            </a:xfrm>
            <a:custGeom>
              <a:avLst/>
              <a:gdLst/>
              <a:ahLst/>
              <a:cxnLst/>
              <a:rect l="l" t="t" r="r" b="b"/>
              <a:pathLst>
                <a:path w="2011" h="2271" extrusionOk="0">
                  <a:moveTo>
                    <a:pt x="1" y="0"/>
                  </a:moveTo>
                  <a:cubicBezTo>
                    <a:pt x="1" y="0"/>
                    <a:pt x="471" y="2218"/>
                    <a:pt x="1775" y="2271"/>
                  </a:cubicBezTo>
                  <a:cubicBezTo>
                    <a:pt x="1775" y="2271"/>
                    <a:pt x="2010" y="1096"/>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48" name="Google Shape;448;p9"/>
            <p:cNvSpPr/>
            <p:nvPr/>
          </p:nvSpPr>
          <p:spPr>
            <a:xfrm rot="-5691343">
              <a:off x="7455013" y="70606"/>
              <a:ext cx="121786" cy="74925"/>
            </a:xfrm>
            <a:custGeom>
              <a:avLst/>
              <a:gdLst/>
              <a:ahLst/>
              <a:cxnLst/>
              <a:rect l="l" t="t" r="r" b="b"/>
              <a:pathLst>
                <a:path w="1827" h="1124" extrusionOk="0">
                  <a:moveTo>
                    <a:pt x="0" y="1"/>
                  </a:moveTo>
                  <a:cubicBezTo>
                    <a:pt x="0" y="1"/>
                    <a:pt x="749" y="1123"/>
                    <a:pt x="1540" y="1123"/>
                  </a:cubicBezTo>
                  <a:cubicBezTo>
                    <a:pt x="1636" y="1123"/>
                    <a:pt x="1732" y="1107"/>
                    <a:pt x="1827" y="1071"/>
                  </a:cubicBezTo>
                  <a:cubicBezTo>
                    <a:pt x="1827" y="1071"/>
                    <a:pt x="1670" y="183"/>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49" name="Google Shape;449;p9"/>
            <p:cNvSpPr/>
            <p:nvPr/>
          </p:nvSpPr>
          <p:spPr>
            <a:xfrm rot="-5691343">
              <a:off x="6408744" y="334293"/>
              <a:ext cx="121853" cy="74458"/>
            </a:xfrm>
            <a:custGeom>
              <a:avLst/>
              <a:gdLst/>
              <a:ahLst/>
              <a:cxnLst/>
              <a:rect l="l" t="t" r="r" b="b"/>
              <a:pathLst>
                <a:path w="1828" h="1117" extrusionOk="0">
                  <a:moveTo>
                    <a:pt x="1" y="0"/>
                  </a:moveTo>
                  <a:cubicBezTo>
                    <a:pt x="1" y="0"/>
                    <a:pt x="759" y="1116"/>
                    <a:pt x="1556" y="1116"/>
                  </a:cubicBezTo>
                  <a:cubicBezTo>
                    <a:pt x="1646" y="1116"/>
                    <a:pt x="1737" y="1102"/>
                    <a:pt x="1827" y="1070"/>
                  </a:cubicBezTo>
                  <a:cubicBezTo>
                    <a:pt x="1827" y="1070"/>
                    <a:pt x="1671" y="183"/>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50" name="Google Shape;450;p9"/>
            <p:cNvSpPr/>
            <p:nvPr/>
          </p:nvSpPr>
          <p:spPr>
            <a:xfrm rot="-5691343">
              <a:off x="6920951" y="40475"/>
              <a:ext cx="93990" cy="140984"/>
            </a:xfrm>
            <a:custGeom>
              <a:avLst/>
              <a:gdLst/>
              <a:ahLst/>
              <a:cxnLst/>
              <a:rect l="l" t="t" r="r" b="b"/>
              <a:pathLst>
                <a:path w="1410" h="2115" extrusionOk="0">
                  <a:moveTo>
                    <a:pt x="627" y="1"/>
                  </a:moveTo>
                  <a:cubicBezTo>
                    <a:pt x="627" y="27"/>
                    <a:pt x="0" y="1541"/>
                    <a:pt x="757" y="2115"/>
                  </a:cubicBezTo>
                  <a:cubicBezTo>
                    <a:pt x="757" y="2115"/>
                    <a:pt x="1409" y="1488"/>
                    <a:pt x="62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51" name="Google Shape;451;p9"/>
            <p:cNvSpPr/>
            <p:nvPr/>
          </p:nvSpPr>
          <p:spPr>
            <a:xfrm rot="-5691343">
              <a:off x="7530217" y="224343"/>
              <a:ext cx="130519" cy="59460"/>
            </a:xfrm>
            <a:custGeom>
              <a:avLst/>
              <a:gdLst/>
              <a:ahLst/>
              <a:cxnLst/>
              <a:rect l="l" t="t" r="r" b="b"/>
              <a:pathLst>
                <a:path w="1958" h="892" extrusionOk="0">
                  <a:moveTo>
                    <a:pt x="151" y="1"/>
                  </a:moveTo>
                  <a:cubicBezTo>
                    <a:pt x="102" y="1"/>
                    <a:pt x="52" y="1"/>
                    <a:pt x="0" y="3"/>
                  </a:cubicBezTo>
                  <a:cubicBezTo>
                    <a:pt x="0" y="3"/>
                    <a:pt x="796" y="891"/>
                    <a:pt x="1546" y="891"/>
                  </a:cubicBezTo>
                  <a:cubicBezTo>
                    <a:pt x="1687" y="891"/>
                    <a:pt x="1826" y="860"/>
                    <a:pt x="1958" y="786"/>
                  </a:cubicBezTo>
                  <a:cubicBezTo>
                    <a:pt x="1958" y="786"/>
                    <a:pt x="1712" y="1"/>
                    <a:pt x="15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52" name="Google Shape;452;p9"/>
            <p:cNvSpPr/>
            <p:nvPr/>
          </p:nvSpPr>
          <p:spPr>
            <a:xfrm rot="-5691343">
              <a:off x="7398467" y="-6881"/>
              <a:ext cx="90523" cy="133985"/>
            </a:xfrm>
            <a:custGeom>
              <a:avLst/>
              <a:gdLst/>
              <a:ahLst/>
              <a:cxnLst/>
              <a:rect l="l" t="t" r="r" b="b"/>
              <a:pathLst>
                <a:path w="1358" h="2010" extrusionOk="0">
                  <a:moveTo>
                    <a:pt x="1175" y="0"/>
                  </a:moveTo>
                  <a:lnTo>
                    <a:pt x="1175" y="0"/>
                  </a:lnTo>
                  <a:cubicBezTo>
                    <a:pt x="1175" y="1"/>
                    <a:pt x="1" y="1201"/>
                    <a:pt x="523" y="2010"/>
                  </a:cubicBezTo>
                  <a:cubicBezTo>
                    <a:pt x="523" y="2010"/>
                    <a:pt x="1358" y="1671"/>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53" name="Google Shape;453;p9"/>
            <p:cNvSpPr/>
            <p:nvPr/>
          </p:nvSpPr>
          <p:spPr>
            <a:xfrm rot="-5691343">
              <a:off x="6055189" y="107233"/>
              <a:ext cx="90523" cy="133985"/>
            </a:xfrm>
            <a:custGeom>
              <a:avLst/>
              <a:gdLst/>
              <a:ahLst/>
              <a:cxnLst/>
              <a:rect l="l" t="t" r="r" b="b"/>
              <a:pathLst>
                <a:path w="1358" h="2010" extrusionOk="0">
                  <a:moveTo>
                    <a:pt x="1175" y="0"/>
                  </a:moveTo>
                  <a:lnTo>
                    <a:pt x="1175" y="0"/>
                  </a:lnTo>
                  <a:cubicBezTo>
                    <a:pt x="1175" y="0"/>
                    <a:pt x="1" y="1201"/>
                    <a:pt x="523" y="2009"/>
                  </a:cubicBezTo>
                  <a:cubicBezTo>
                    <a:pt x="523" y="2009"/>
                    <a:pt x="1358" y="1670"/>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54" name="Google Shape;454;p9"/>
            <p:cNvSpPr/>
            <p:nvPr/>
          </p:nvSpPr>
          <p:spPr>
            <a:xfrm rot="-5691343">
              <a:off x="7191905" y="119823"/>
              <a:ext cx="88723" cy="133985"/>
            </a:xfrm>
            <a:custGeom>
              <a:avLst/>
              <a:gdLst/>
              <a:ahLst/>
              <a:cxnLst/>
              <a:rect l="l" t="t" r="r" b="b"/>
              <a:pathLst>
                <a:path w="1331" h="2010" extrusionOk="0">
                  <a:moveTo>
                    <a:pt x="1174" y="0"/>
                  </a:moveTo>
                  <a:lnTo>
                    <a:pt x="1174" y="0"/>
                  </a:lnTo>
                  <a:cubicBezTo>
                    <a:pt x="1174" y="1"/>
                    <a:pt x="0" y="1201"/>
                    <a:pt x="496" y="2010"/>
                  </a:cubicBezTo>
                  <a:cubicBezTo>
                    <a:pt x="496" y="2010"/>
                    <a:pt x="1331" y="1671"/>
                    <a:pt x="117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55" name="Google Shape;455;p9"/>
            <p:cNvSpPr/>
            <p:nvPr/>
          </p:nvSpPr>
          <p:spPr>
            <a:xfrm rot="-5691343">
              <a:off x="6505769" y="351091"/>
              <a:ext cx="104455" cy="102722"/>
            </a:xfrm>
            <a:custGeom>
              <a:avLst/>
              <a:gdLst/>
              <a:ahLst/>
              <a:cxnLst/>
              <a:rect l="l" t="t" r="r" b="b"/>
              <a:pathLst>
                <a:path w="1567" h="1541" extrusionOk="0">
                  <a:moveTo>
                    <a:pt x="1452" y="1"/>
                  </a:moveTo>
                  <a:cubicBezTo>
                    <a:pt x="1354" y="1"/>
                    <a:pt x="540" y="47"/>
                    <a:pt x="1" y="1541"/>
                  </a:cubicBezTo>
                  <a:cubicBezTo>
                    <a:pt x="1" y="1541"/>
                    <a:pt x="1567" y="967"/>
                    <a:pt x="1462" y="1"/>
                  </a:cubicBezTo>
                  <a:cubicBezTo>
                    <a:pt x="1462" y="1"/>
                    <a:pt x="1459" y="1"/>
                    <a:pt x="14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56" name="Google Shape;456;p9"/>
            <p:cNvSpPr/>
            <p:nvPr/>
          </p:nvSpPr>
          <p:spPr>
            <a:xfrm rot="-5691343">
              <a:off x="6287298" y="3690"/>
              <a:ext cx="90523" cy="133985"/>
            </a:xfrm>
            <a:custGeom>
              <a:avLst/>
              <a:gdLst/>
              <a:ahLst/>
              <a:cxnLst/>
              <a:rect l="l" t="t" r="r" b="b"/>
              <a:pathLst>
                <a:path w="1358" h="2010" extrusionOk="0">
                  <a:moveTo>
                    <a:pt x="262" y="0"/>
                  </a:moveTo>
                  <a:cubicBezTo>
                    <a:pt x="261" y="0"/>
                    <a:pt x="1" y="1644"/>
                    <a:pt x="888" y="2010"/>
                  </a:cubicBezTo>
                  <a:cubicBezTo>
                    <a:pt x="888" y="2010"/>
                    <a:pt x="1358" y="1253"/>
                    <a:pt x="2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57" name="Google Shape;457;p9"/>
            <p:cNvSpPr/>
            <p:nvPr/>
          </p:nvSpPr>
          <p:spPr>
            <a:xfrm rot="-5691343">
              <a:off x="6373992" y="64095"/>
              <a:ext cx="135785" cy="50461"/>
            </a:xfrm>
            <a:custGeom>
              <a:avLst/>
              <a:gdLst/>
              <a:ahLst/>
              <a:cxnLst/>
              <a:rect l="l" t="t" r="r" b="b"/>
              <a:pathLst>
                <a:path w="2037" h="757" extrusionOk="0">
                  <a:moveTo>
                    <a:pt x="1558" y="0"/>
                  </a:moveTo>
                  <a:cubicBezTo>
                    <a:pt x="1213" y="0"/>
                    <a:pt x="686" y="137"/>
                    <a:pt x="1" y="712"/>
                  </a:cubicBezTo>
                  <a:cubicBezTo>
                    <a:pt x="1" y="712"/>
                    <a:pt x="255" y="756"/>
                    <a:pt x="586" y="756"/>
                  </a:cubicBezTo>
                  <a:cubicBezTo>
                    <a:pt x="1099" y="756"/>
                    <a:pt x="1799" y="651"/>
                    <a:pt x="2036" y="112"/>
                  </a:cubicBezTo>
                  <a:cubicBezTo>
                    <a:pt x="2036" y="112"/>
                    <a:pt x="1871" y="0"/>
                    <a:pt x="155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58" name="Google Shape;458;p9"/>
            <p:cNvSpPr/>
            <p:nvPr/>
          </p:nvSpPr>
          <p:spPr>
            <a:xfrm rot="-5691343">
              <a:off x="7638351" y="-212155"/>
              <a:ext cx="128786" cy="189712"/>
            </a:xfrm>
            <a:custGeom>
              <a:avLst/>
              <a:gdLst/>
              <a:ahLst/>
              <a:cxnLst/>
              <a:rect l="l" t="t" r="r" b="b"/>
              <a:pathLst>
                <a:path w="1932" h="2846" extrusionOk="0">
                  <a:moveTo>
                    <a:pt x="1175" y="1"/>
                  </a:moveTo>
                  <a:cubicBezTo>
                    <a:pt x="1175" y="1"/>
                    <a:pt x="0" y="1958"/>
                    <a:pt x="940" y="2845"/>
                  </a:cubicBezTo>
                  <a:cubicBezTo>
                    <a:pt x="940" y="2845"/>
                    <a:pt x="1932" y="2141"/>
                    <a:pt x="1175" y="1"/>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459" name="Google Shape;459;p9"/>
            <p:cNvSpPr/>
            <p:nvPr/>
          </p:nvSpPr>
          <p:spPr>
            <a:xfrm rot="-5691343">
              <a:off x="8635508" y="586496"/>
              <a:ext cx="189712" cy="60593"/>
            </a:xfrm>
            <a:custGeom>
              <a:avLst/>
              <a:gdLst/>
              <a:ahLst/>
              <a:cxnLst/>
              <a:rect l="l" t="t" r="r" b="b"/>
              <a:pathLst>
                <a:path w="2846" h="909" extrusionOk="0">
                  <a:moveTo>
                    <a:pt x="1965" y="0"/>
                  </a:moveTo>
                  <a:cubicBezTo>
                    <a:pt x="1036" y="0"/>
                    <a:pt x="1" y="705"/>
                    <a:pt x="1" y="705"/>
                  </a:cubicBezTo>
                  <a:cubicBezTo>
                    <a:pt x="516" y="852"/>
                    <a:pt x="947" y="909"/>
                    <a:pt x="1304" y="909"/>
                  </a:cubicBezTo>
                  <a:cubicBezTo>
                    <a:pt x="2464" y="909"/>
                    <a:pt x="2845" y="314"/>
                    <a:pt x="2845" y="314"/>
                  </a:cubicBezTo>
                  <a:cubicBezTo>
                    <a:pt x="2596" y="85"/>
                    <a:pt x="2287" y="0"/>
                    <a:pt x="1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60" name="Google Shape;460;p9"/>
            <p:cNvSpPr/>
            <p:nvPr/>
          </p:nvSpPr>
          <p:spPr>
            <a:xfrm rot="-5691343">
              <a:off x="8748418" y="723614"/>
              <a:ext cx="135785" cy="367092"/>
            </a:xfrm>
            <a:custGeom>
              <a:avLst/>
              <a:gdLst/>
              <a:ahLst/>
              <a:cxnLst/>
              <a:rect l="l" t="t" r="r" b="b"/>
              <a:pathLst>
                <a:path w="2037" h="5507" fill="none" extrusionOk="0">
                  <a:moveTo>
                    <a:pt x="1723" y="5507"/>
                  </a:moveTo>
                  <a:cubicBezTo>
                    <a:pt x="1723" y="5507"/>
                    <a:pt x="2036" y="2427"/>
                    <a:pt x="1" y="0"/>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61" name="Google Shape;461;p9"/>
            <p:cNvSpPr/>
            <p:nvPr/>
          </p:nvSpPr>
          <p:spPr>
            <a:xfrm rot="-5691343">
              <a:off x="8516314" y="923634"/>
              <a:ext cx="220975" cy="189512"/>
            </a:xfrm>
            <a:custGeom>
              <a:avLst/>
              <a:gdLst/>
              <a:ahLst/>
              <a:cxnLst/>
              <a:rect l="l" t="t" r="r" b="b"/>
              <a:pathLst>
                <a:path w="3315" h="2843" extrusionOk="0">
                  <a:moveTo>
                    <a:pt x="1877" y="1"/>
                  </a:moveTo>
                  <a:cubicBezTo>
                    <a:pt x="1528" y="1"/>
                    <a:pt x="1174" y="130"/>
                    <a:pt x="888" y="416"/>
                  </a:cubicBezTo>
                  <a:cubicBezTo>
                    <a:pt x="0" y="1329"/>
                    <a:pt x="627" y="2843"/>
                    <a:pt x="1905" y="2843"/>
                  </a:cubicBezTo>
                  <a:cubicBezTo>
                    <a:pt x="2688"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62" name="Google Shape;462;p9"/>
            <p:cNvSpPr/>
            <p:nvPr/>
          </p:nvSpPr>
          <p:spPr>
            <a:xfrm rot="-5691343">
              <a:off x="8636914" y="972536"/>
              <a:ext cx="147917" cy="49461"/>
            </a:xfrm>
            <a:custGeom>
              <a:avLst/>
              <a:gdLst/>
              <a:ahLst/>
              <a:cxnLst/>
              <a:rect l="l" t="t" r="r" b="b"/>
              <a:pathLst>
                <a:path w="2219" h="742" extrusionOk="0">
                  <a:moveTo>
                    <a:pt x="965" y="0"/>
                  </a:moveTo>
                  <a:cubicBezTo>
                    <a:pt x="697" y="0"/>
                    <a:pt x="378" y="40"/>
                    <a:pt x="0" y="143"/>
                  </a:cubicBezTo>
                  <a:cubicBezTo>
                    <a:pt x="0" y="163"/>
                    <a:pt x="824" y="742"/>
                    <a:pt x="1555" y="742"/>
                  </a:cubicBezTo>
                  <a:cubicBezTo>
                    <a:pt x="1797" y="742"/>
                    <a:pt x="2030" y="678"/>
                    <a:pt x="2218" y="509"/>
                  </a:cubicBezTo>
                  <a:cubicBezTo>
                    <a:pt x="2218" y="509"/>
                    <a:pt x="1916" y="0"/>
                    <a:pt x="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63" name="Google Shape;463;p9"/>
            <p:cNvSpPr/>
            <p:nvPr/>
          </p:nvSpPr>
          <p:spPr>
            <a:xfrm rot="-5691343">
              <a:off x="8608551" y="853696"/>
              <a:ext cx="97456" cy="144451"/>
            </a:xfrm>
            <a:custGeom>
              <a:avLst/>
              <a:gdLst/>
              <a:ahLst/>
              <a:cxnLst/>
              <a:rect l="l" t="t" r="r" b="b"/>
              <a:pathLst>
                <a:path w="1462" h="2167" extrusionOk="0">
                  <a:moveTo>
                    <a:pt x="1175" y="1"/>
                  </a:moveTo>
                  <a:cubicBezTo>
                    <a:pt x="1175" y="1"/>
                    <a:pt x="1" y="1332"/>
                    <a:pt x="601" y="2167"/>
                  </a:cubicBezTo>
                  <a:cubicBezTo>
                    <a:pt x="601" y="2167"/>
                    <a:pt x="1462" y="1749"/>
                    <a:pt x="117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64" name="Google Shape;464;p9"/>
            <p:cNvSpPr/>
            <p:nvPr/>
          </p:nvSpPr>
          <p:spPr>
            <a:xfrm rot="-5691343">
              <a:off x="7081497" y="201562"/>
              <a:ext cx="217509" cy="222775"/>
            </a:xfrm>
            <a:custGeom>
              <a:avLst/>
              <a:gdLst/>
              <a:ahLst/>
              <a:cxnLst/>
              <a:rect l="l" t="t" r="r" b="b"/>
              <a:pathLst>
                <a:path w="3263" h="3342" fill="none" extrusionOk="0">
                  <a:moveTo>
                    <a:pt x="3263" y="3341"/>
                  </a:moveTo>
                  <a:cubicBezTo>
                    <a:pt x="2610" y="1880"/>
                    <a:pt x="1462" y="679"/>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65" name="Google Shape;465;p9"/>
            <p:cNvSpPr/>
            <p:nvPr/>
          </p:nvSpPr>
          <p:spPr>
            <a:xfrm rot="-5691343">
              <a:off x="6996349" y="369629"/>
              <a:ext cx="176580" cy="153316"/>
            </a:xfrm>
            <a:custGeom>
              <a:avLst/>
              <a:gdLst/>
              <a:ahLst/>
              <a:cxnLst/>
              <a:rect l="l" t="t" r="r" b="b"/>
              <a:pathLst>
                <a:path w="2649" h="2300" extrusionOk="0">
                  <a:moveTo>
                    <a:pt x="1365" y="1"/>
                  </a:moveTo>
                  <a:cubicBezTo>
                    <a:pt x="905" y="1"/>
                    <a:pt x="442" y="277"/>
                    <a:pt x="274" y="810"/>
                  </a:cubicBezTo>
                  <a:cubicBezTo>
                    <a:pt x="1" y="1589"/>
                    <a:pt x="626" y="2299"/>
                    <a:pt x="1344" y="2299"/>
                  </a:cubicBezTo>
                  <a:cubicBezTo>
                    <a:pt x="1516" y="2299"/>
                    <a:pt x="1694" y="2258"/>
                    <a:pt x="1866" y="2167"/>
                  </a:cubicBezTo>
                  <a:cubicBezTo>
                    <a:pt x="2440" y="1880"/>
                    <a:pt x="2649" y="1202"/>
                    <a:pt x="2362" y="628"/>
                  </a:cubicBezTo>
                  <a:cubicBezTo>
                    <a:pt x="2157" y="205"/>
                    <a:pt x="1762" y="1"/>
                    <a:pt x="136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66" name="Google Shape;466;p9"/>
            <p:cNvSpPr/>
            <p:nvPr/>
          </p:nvSpPr>
          <p:spPr>
            <a:xfrm rot="-5691343">
              <a:off x="7082285" y="388470"/>
              <a:ext cx="114854" cy="44328"/>
            </a:xfrm>
            <a:custGeom>
              <a:avLst/>
              <a:gdLst/>
              <a:ahLst/>
              <a:cxnLst/>
              <a:rect l="l" t="t" r="r" b="b"/>
              <a:pathLst>
                <a:path w="1723" h="665" extrusionOk="0">
                  <a:moveTo>
                    <a:pt x="1325" y="0"/>
                  </a:moveTo>
                  <a:cubicBezTo>
                    <a:pt x="1028" y="0"/>
                    <a:pt x="574" y="120"/>
                    <a:pt x="0" y="638"/>
                  </a:cubicBezTo>
                  <a:cubicBezTo>
                    <a:pt x="0" y="638"/>
                    <a:pt x="182" y="664"/>
                    <a:pt x="429" y="664"/>
                  </a:cubicBezTo>
                  <a:cubicBezTo>
                    <a:pt x="876" y="664"/>
                    <a:pt x="1538" y="578"/>
                    <a:pt x="1723" y="90"/>
                  </a:cubicBezTo>
                  <a:cubicBezTo>
                    <a:pt x="1723" y="90"/>
                    <a:pt x="1582" y="0"/>
                    <a:pt x="132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67" name="Google Shape;467;p9"/>
            <p:cNvSpPr/>
            <p:nvPr/>
          </p:nvSpPr>
          <p:spPr>
            <a:xfrm rot="-5691343">
              <a:off x="7033522" y="309058"/>
              <a:ext cx="80058" cy="116587"/>
            </a:xfrm>
            <a:custGeom>
              <a:avLst/>
              <a:gdLst/>
              <a:ahLst/>
              <a:cxnLst/>
              <a:rect l="l" t="t" r="r" b="b"/>
              <a:pathLst>
                <a:path w="1201" h="1749" extrusionOk="0">
                  <a:moveTo>
                    <a:pt x="365" y="0"/>
                  </a:moveTo>
                  <a:cubicBezTo>
                    <a:pt x="365" y="0"/>
                    <a:pt x="0" y="1383"/>
                    <a:pt x="731" y="1749"/>
                  </a:cubicBezTo>
                  <a:cubicBezTo>
                    <a:pt x="731" y="1749"/>
                    <a:pt x="1201" y="1148"/>
                    <a:pt x="3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68" name="Google Shape;468;p9"/>
            <p:cNvSpPr/>
            <p:nvPr/>
          </p:nvSpPr>
          <p:spPr>
            <a:xfrm rot="-5691343">
              <a:off x="6109446" y="247455"/>
              <a:ext cx="238373" cy="200111"/>
            </a:xfrm>
            <a:custGeom>
              <a:avLst/>
              <a:gdLst/>
              <a:ahLst/>
              <a:cxnLst/>
              <a:rect l="l" t="t" r="r" b="b"/>
              <a:pathLst>
                <a:path w="3576" h="3002" fill="none" extrusionOk="0">
                  <a:moveTo>
                    <a:pt x="3576" y="3002"/>
                  </a:moveTo>
                  <a:cubicBezTo>
                    <a:pt x="2793" y="1592"/>
                    <a:pt x="1514" y="522"/>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69" name="Google Shape;469;p9"/>
            <p:cNvSpPr/>
            <p:nvPr/>
          </p:nvSpPr>
          <p:spPr>
            <a:xfrm rot="-5691343">
              <a:off x="6049851" y="411618"/>
              <a:ext cx="172247" cy="152850"/>
            </a:xfrm>
            <a:custGeom>
              <a:avLst/>
              <a:gdLst/>
              <a:ahLst/>
              <a:cxnLst/>
              <a:rect l="l" t="t" r="r" b="b"/>
              <a:pathLst>
                <a:path w="2584" h="2293" extrusionOk="0">
                  <a:moveTo>
                    <a:pt x="1290" y="1"/>
                  </a:moveTo>
                  <a:cubicBezTo>
                    <a:pt x="794" y="1"/>
                    <a:pt x="304" y="321"/>
                    <a:pt x="183" y="896"/>
                  </a:cubicBezTo>
                  <a:cubicBezTo>
                    <a:pt x="1" y="1665"/>
                    <a:pt x="619" y="2293"/>
                    <a:pt x="1307" y="2293"/>
                  </a:cubicBezTo>
                  <a:cubicBezTo>
                    <a:pt x="1506" y="2293"/>
                    <a:pt x="1712" y="2240"/>
                    <a:pt x="1905" y="2123"/>
                  </a:cubicBezTo>
                  <a:cubicBezTo>
                    <a:pt x="2427" y="1758"/>
                    <a:pt x="2584" y="1053"/>
                    <a:pt x="2245" y="531"/>
                  </a:cubicBezTo>
                  <a:cubicBezTo>
                    <a:pt x="2014" y="169"/>
                    <a:pt x="1650" y="1"/>
                    <a:pt x="129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70" name="Google Shape;470;p9"/>
            <p:cNvSpPr/>
            <p:nvPr/>
          </p:nvSpPr>
          <p:spPr>
            <a:xfrm rot="-5691343">
              <a:off x="6132968" y="422822"/>
              <a:ext cx="109654" cy="51861"/>
            </a:xfrm>
            <a:custGeom>
              <a:avLst/>
              <a:gdLst/>
              <a:ahLst/>
              <a:cxnLst/>
              <a:rect l="l" t="t" r="r" b="b"/>
              <a:pathLst>
                <a:path w="1645" h="778" extrusionOk="0">
                  <a:moveTo>
                    <a:pt x="1379" y="1"/>
                  </a:moveTo>
                  <a:cubicBezTo>
                    <a:pt x="1096" y="1"/>
                    <a:pt x="604" y="123"/>
                    <a:pt x="1" y="776"/>
                  </a:cubicBezTo>
                  <a:cubicBezTo>
                    <a:pt x="1" y="776"/>
                    <a:pt x="38" y="778"/>
                    <a:pt x="101" y="778"/>
                  </a:cubicBezTo>
                  <a:cubicBezTo>
                    <a:pt x="427" y="778"/>
                    <a:pt x="1448" y="723"/>
                    <a:pt x="1645" y="45"/>
                  </a:cubicBezTo>
                  <a:cubicBezTo>
                    <a:pt x="1645" y="45"/>
                    <a:pt x="1550" y="1"/>
                    <a:pt x="13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71" name="Google Shape;471;p9"/>
            <p:cNvSpPr/>
            <p:nvPr/>
          </p:nvSpPr>
          <p:spPr>
            <a:xfrm rot="-5691343">
              <a:off x="6079011" y="351418"/>
              <a:ext cx="77458" cy="114854"/>
            </a:xfrm>
            <a:custGeom>
              <a:avLst/>
              <a:gdLst/>
              <a:ahLst/>
              <a:cxnLst/>
              <a:rect l="l" t="t" r="r" b="b"/>
              <a:pathLst>
                <a:path w="1162" h="1723" extrusionOk="0">
                  <a:moveTo>
                    <a:pt x="196" y="0"/>
                  </a:moveTo>
                  <a:lnTo>
                    <a:pt x="196" y="0"/>
                  </a:lnTo>
                  <a:cubicBezTo>
                    <a:pt x="196" y="1"/>
                    <a:pt x="197" y="1"/>
                    <a:pt x="197" y="2"/>
                  </a:cubicBezTo>
                  <a:lnTo>
                    <a:pt x="197" y="2"/>
                  </a:lnTo>
                  <a:cubicBezTo>
                    <a:pt x="197" y="1"/>
                    <a:pt x="197" y="0"/>
                    <a:pt x="196" y="0"/>
                  </a:cubicBezTo>
                  <a:close/>
                  <a:moveTo>
                    <a:pt x="197" y="2"/>
                  </a:moveTo>
                  <a:cubicBezTo>
                    <a:pt x="214" y="49"/>
                    <a:pt x="0" y="1415"/>
                    <a:pt x="744" y="1723"/>
                  </a:cubicBezTo>
                  <a:cubicBezTo>
                    <a:pt x="744" y="1723"/>
                    <a:pt x="1161" y="1071"/>
                    <a:pt x="197"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72" name="Google Shape;472;p9"/>
            <p:cNvSpPr/>
            <p:nvPr/>
          </p:nvSpPr>
          <p:spPr>
            <a:xfrm rot="-5691343">
              <a:off x="7673874" y="230804"/>
              <a:ext cx="309699" cy="50528"/>
            </a:xfrm>
            <a:custGeom>
              <a:avLst/>
              <a:gdLst/>
              <a:ahLst/>
              <a:cxnLst/>
              <a:rect l="l" t="t" r="r" b="b"/>
              <a:pathLst>
                <a:path w="4646" h="758" fill="none" extrusionOk="0">
                  <a:moveTo>
                    <a:pt x="4645" y="1"/>
                  </a:moveTo>
                  <a:cubicBezTo>
                    <a:pt x="3184" y="653"/>
                    <a:pt x="1514" y="758"/>
                    <a:pt x="0" y="288"/>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73" name="Google Shape;473;p9"/>
            <p:cNvSpPr/>
            <p:nvPr/>
          </p:nvSpPr>
          <p:spPr>
            <a:xfrm rot="-5691343">
              <a:off x="7743618" y="351547"/>
              <a:ext cx="180313" cy="153183"/>
            </a:xfrm>
            <a:custGeom>
              <a:avLst/>
              <a:gdLst/>
              <a:ahLst/>
              <a:cxnLst/>
              <a:rect l="l" t="t" r="r" b="b"/>
              <a:pathLst>
                <a:path w="2705" h="2298" extrusionOk="0">
                  <a:moveTo>
                    <a:pt x="1396" y="0"/>
                  </a:moveTo>
                  <a:cubicBezTo>
                    <a:pt x="978" y="0"/>
                    <a:pt x="559" y="222"/>
                    <a:pt x="356" y="679"/>
                  </a:cubicBezTo>
                  <a:cubicBezTo>
                    <a:pt x="0" y="1479"/>
                    <a:pt x="629" y="2298"/>
                    <a:pt x="1403" y="2298"/>
                  </a:cubicBezTo>
                  <a:cubicBezTo>
                    <a:pt x="1538" y="2298"/>
                    <a:pt x="1678" y="2273"/>
                    <a:pt x="1817" y="2219"/>
                  </a:cubicBezTo>
                  <a:cubicBezTo>
                    <a:pt x="2391" y="1984"/>
                    <a:pt x="2704" y="1331"/>
                    <a:pt x="2470" y="731"/>
                  </a:cubicBezTo>
                  <a:cubicBezTo>
                    <a:pt x="2282" y="249"/>
                    <a:pt x="1839" y="0"/>
                    <a:pt x="139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74" name="Google Shape;474;p9"/>
            <p:cNvSpPr/>
            <p:nvPr/>
          </p:nvSpPr>
          <p:spPr>
            <a:xfrm rot="-5691343">
              <a:off x="7761440" y="303929"/>
              <a:ext cx="80058" cy="104455"/>
            </a:xfrm>
            <a:custGeom>
              <a:avLst/>
              <a:gdLst/>
              <a:ahLst/>
              <a:cxnLst/>
              <a:rect l="l" t="t" r="r" b="b"/>
              <a:pathLst>
                <a:path w="1201" h="1567" extrusionOk="0">
                  <a:moveTo>
                    <a:pt x="0" y="0"/>
                  </a:moveTo>
                  <a:lnTo>
                    <a:pt x="0" y="0"/>
                  </a:lnTo>
                  <a:cubicBezTo>
                    <a:pt x="157" y="1436"/>
                    <a:pt x="914" y="1566"/>
                    <a:pt x="914" y="1566"/>
                  </a:cubicBezTo>
                  <a:cubicBezTo>
                    <a:pt x="1201" y="810"/>
                    <a:pt x="0" y="1"/>
                    <a:pt x="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75" name="Google Shape;475;p9"/>
            <p:cNvSpPr/>
            <p:nvPr/>
          </p:nvSpPr>
          <p:spPr>
            <a:xfrm rot="-5691343">
              <a:off x="7832403" y="332124"/>
              <a:ext cx="97522" cy="72925"/>
            </a:xfrm>
            <a:custGeom>
              <a:avLst/>
              <a:gdLst/>
              <a:ahLst/>
              <a:cxnLst/>
              <a:rect l="l" t="t" r="r" b="b"/>
              <a:pathLst>
                <a:path w="1463" h="1094" extrusionOk="0">
                  <a:moveTo>
                    <a:pt x="1287" y="1"/>
                  </a:moveTo>
                  <a:cubicBezTo>
                    <a:pt x="581" y="1"/>
                    <a:pt x="1" y="1094"/>
                    <a:pt x="1" y="1094"/>
                  </a:cubicBezTo>
                  <a:cubicBezTo>
                    <a:pt x="1410" y="781"/>
                    <a:pt x="1462" y="24"/>
                    <a:pt x="1462" y="24"/>
                  </a:cubicBezTo>
                  <a:cubicBezTo>
                    <a:pt x="1403" y="8"/>
                    <a:pt x="1345" y="1"/>
                    <a:pt x="128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76" name="Google Shape;476;p9"/>
            <p:cNvSpPr/>
            <p:nvPr/>
          </p:nvSpPr>
          <p:spPr>
            <a:xfrm rot="-5691343">
              <a:off x="8127111" y="500858"/>
              <a:ext cx="328830" cy="233174"/>
            </a:xfrm>
            <a:custGeom>
              <a:avLst/>
              <a:gdLst/>
              <a:ahLst/>
              <a:cxnLst/>
              <a:rect l="l" t="t" r="r" b="b"/>
              <a:pathLst>
                <a:path w="4933" h="3498" fill="none" extrusionOk="0">
                  <a:moveTo>
                    <a:pt x="4933" y="3497"/>
                  </a:moveTo>
                  <a:cubicBezTo>
                    <a:pt x="4933" y="3497"/>
                    <a:pt x="3054" y="888"/>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477" name="Google Shape;477;p9"/>
            <p:cNvSpPr/>
            <p:nvPr/>
          </p:nvSpPr>
          <p:spPr>
            <a:xfrm rot="-5691343">
              <a:off x="8061785" y="710839"/>
              <a:ext cx="220975" cy="189512"/>
            </a:xfrm>
            <a:custGeom>
              <a:avLst/>
              <a:gdLst/>
              <a:ahLst/>
              <a:cxnLst/>
              <a:rect l="l" t="t" r="r" b="b"/>
              <a:pathLst>
                <a:path w="3315" h="2843" extrusionOk="0">
                  <a:moveTo>
                    <a:pt x="1877" y="1"/>
                  </a:moveTo>
                  <a:cubicBezTo>
                    <a:pt x="1528" y="1"/>
                    <a:pt x="1174" y="130"/>
                    <a:pt x="887" y="416"/>
                  </a:cubicBezTo>
                  <a:cubicBezTo>
                    <a:pt x="0" y="1329"/>
                    <a:pt x="626" y="2843"/>
                    <a:pt x="1879" y="2843"/>
                  </a:cubicBezTo>
                  <a:cubicBezTo>
                    <a:pt x="2662"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78" name="Google Shape;478;p9"/>
            <p:cNvSpPr/>
            <p:nvPr/>
          </p:nvSpPr>
          <p:spPr>
            <a:xfrm rot="-5691343">
              <a:off x="8106495" y="621112"/>
              <a:ext cx="104388" cy="153116"/>
            </a:xfrm>
            <a:custGeom>
              <a:avLst/>
              <a:gdLst/>
              <a:ahLst/>
              <a:cxnLst/>
              <a:rect l="l" t="t" r="r" b="b"/>
              <a:pathLst>
                <a:path w="1566" h="2297" extrusionOk="0">
                  <a:moveTo>
                    <a:pt x="496" y="0"/>
                  </a:moveTo>
                  <a:cubicBezTo>
                    <a:pt x="496" y="0"/>
                    <a:pt x="0" y="1775"/>
                    <a:pt x="914" y="2297"/>
                  </a:cubicBezTo>
                  <a:cubicBezTo>
                    <a:pt x="914" y="2297"/>
                    <a:pt x="1566" y="1540"/>
                    <a:pt x="4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79" name="Google Shape;479;p9"/>
            <p:cNvSpPr/>
            <p:nvPr/>
          </p:nvSpPr>
          <p:spPr>
            <a:xfrm rot="-5691343">
              <a:off x="8177020" y="726810"/>
              <a:ext cx="146184" cy="62326"/>
            </a:xfrm>
            <a:custGeom>
              <a:avLst/>
              <a:gdLst/>
              <a:ahLst/>
              <a:cxnLst/>
              <a:rect l="l" t="t" r="r" b="b"/>
              <a:pathLst>
                <a:path w="2193" h="935" extrusionOk="0">
                  <a:moveTo>
                    <a:pt x="1752" y="0"/>
                  </a:moveTo>
                  <a:cubicBezTo>
                    <a:pt x="1371" y="0"/>
                    <a:pt x="763" y="163"/>
                    <a:pt x="0" y="926"/>
                  </a:cubicBezTo>
                  <a:cubicBezTo>
                    <a:pt x="0" y="926"/>
                    <a:pt x="107" y="935"/>
                    <a:pt x="274" y="935"/>
                  </a:cubicBezTo>
                  <a:cubicBezTo>
                    <a:pt x="803" y="935"/>
                    <a:pt x="1935" y="844"/>
                    <a:pt x="2192" y="91"/>
                  </a:cubicBezTo>
                  <a:cubicBezTo>
                    <a:pt x="2192" y="91"/>
                    <a:pt x="2035" y="0"/>
                    <a:pt x="1752"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nvGrpSpPr>
            <p:cNvPr id="480" name="Google Shape;480;p9"/>
            <p:cNvGrpSpPr/>
            <p:nvPr/>
          </p:nvGrpSpPr>
          <p:grpSpPr>
            <a:xfrm>
              <a:off x="6603933" y="132308"/>
              <a:ext cx="260159" cy="256599"/>
              <a:chOff x="2398800" y="1826575"/>
              <a:chExt cx="2258325" cy="2227425"/>
            </a:xfrm>
          </p:grpSpPr>
          <p:sp>
            <p:nvSpPr>
              <p:cNvPr id="481" name="Google Shape;481;p9"/>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2" name="Google Shape;482;p9"/>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nvGrpSpPr>
            <p:cNvPr id="483" name="Google Shape;483;p9"/>
            <p:cNvGrpSpPr/>
            <p:nvPr/>
          </p:nvGrpSpPr>
          <p:grpSpPr>
            <a:xfrm>
              <a:off x="8301500" y="-135163"/>
              <a:ext cx="298325" cy="294243"/>
              <a:chOff x="2398800" y="1826575"/>
              <a:chExt cx="2258325" cy="2227425"/>
            </a:xfrm>
          </p:grpSpPr>
          <p:sp>
            <p:nvSpPr>
              <p:cNvPr id="484" name="Google Shape;484;p9"/>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5" name="Google Shape;485;p9"/>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nvGrpSpPr>
            <p:cNvPr id="486" name="Google Shape;486;p9"/>
            <p:cNvGrpSpPr/>
            <p:nvPr/>
          </p:nvGrpSpPr>
          <p:grpSpPr>
            <a:xfrm>
              <a:off x="8962468" y="798297"/>
              <a:ext cx="240512" cy="236998"/>
              <a:chOff x="2398800" y="1826575"/>
              <a:chExt cx="2258325" cy="2227425"/>
            </a:xfrm>
          </p:grpSpPr>
          <p:sp>
            <p:nvSpPr>
              <p:cNvPr id="487" name="Google Shape;487;p9"/>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88" name="Google Shape;488;p9"/>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sp>
        <p:nvSpPr>
          <p:cNvPr id="489" name="Google Shape;489;p9"/>
          <p:cNvSpPr/>
          <p:nvPr/>
        </p:nvSpPr>
        <p:spPr>
          <a:xfrm>
            <a:off x="3686525" y="0"/>
            <a:ext cx="6016383" cy="3332121"/>
          </a:xfrm>
          <a:custGeom>
            <a:avLst/>
            <a:gdLst/>
            <a:ahLst/>
            <a:cxnLst/>
            <a:rect l="l" t="t" r="r" b="b"/>
            <a:pathLst>
              <a:path w="105315" h="106662" extrusionOk="0">
                <a:moveTo>
                  <a:pt x="0" y="1"/>
                </a:moveTo>
                <a:cubicBezTo>
                  <a:pt x="4544" y="10315"/>
                  <a:pt x="19384" y="16775"/>
                  <a:pt x="37644" y="16775"/>
                </a:cubicBezTo>
                <a:cubicBezTo>
                  <a:pt x="44542" y="16775"/>
                  <a:pt x="51929" y="15853"/>
                  <a:pt x="59432" y="13868"/>
                </a:cubicBezTo>
                <a:cubicBezTo>
                  <a:pt x="64767" y="12459"/>
                  <a:pt x="69419" y="11817"/>
                  <a:pt x="73480" y="11817"/>
                </a:cubicBezTo>
                <a:cubicBezTo>
                  <a:pt x="96062" y="11817"/>
                  <a:pt x="100386" y="31669"/>
                  <a:pt x="102356" y="49871"/>
                </a:cubicBezTo>
                <a:cubicBezTo>
                  <a:pt x="104601" y="70738"/>
                  <a:pt x="86164" y="94115"/>
                  <a:pt x="105314" y="106662"/>
                </a:cubicBezTo>
                <a:lnTo>
                  <a:pt x="105314" y="1"/>
                </a:ln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490" name="Google Shape;490;p9"/>
          <p:cNvSpPr/>
          <p:nvPr/>
        </p:nvSpPr>
        <p:spPr>
          <a:xfrm rot="-5400000" flipH="1">
            <a:off x="346746" y="-1296300"/>
            <a:ext cx="736716" cy="3181833"/>
          </a:xfrm>
          <a:custGeom>
            <a:avLst/>
            <a:gdLst/>
            <a:ahLst/>
            <a:cxnLst/>
            <a:rect l="l" t="t" r="r" b="b"/>
            <a:pathLst>
              <a:path w="17118" h="52249" extrusionOk="0">
                <a:moveTo>
                  <a:pt x="1" y="1"/>
                </a:moveTo>
                <a:lnTo>
                  <a:pt x="292" y="52248"/>
                </a:lnTo>
                <a:cubicBezTo>
                  <a:pt x="9510" y="37166"/>
                  <a:pt x="17117" y="22612"/>
                  <a:pt x="13710" y="13684"/>
                </a:cubicBezTo>
                <a:cubicBezTo>
                  <a:pt x="10065" y="4174"/>
                  <a:pt x="1" y="1"/>
                  <a:pt x="1" y="1"/>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grpSp>
        <p:nvGrpSpPr>
          <p:cNvPr id="491" name="Google Shape;491;p9"/>
          <p:cNvGrpSpPr/>
          <p:nvPr/>
        </p:nvGrpSpPr>
        <p:grpSpPr>
          <a:xfrm rot="9301852" flipH="1">
            <a:off x="6124015" y="3393038"/>
            <a:ext cx="3441146" cy="2073294"/>
            <a:chOff x="5980336" y="-444524"/>
            <a:chExt cx="3251872" cy="1959256"/>
          </a:xfrm>
        </p:grpSpPr>
        <p:sp>
          <p:nvSpPr>
            <p:cNvPr id="492" name="Google Shape;492;p9"/>
            <p:cNvSpPr/>
            <p:nvPr/>
          </p:nvSpPr>
          <p:spPr>
            <a:xfrm rot="-5691343">
              <a:off x="6755600" y="-1024423"/>
              <a:ext cx="1701344" cy="3119052"/>
            </a:xfrm>
            <a:custGeom>
              <a:avLst/>
              <a:gdLst/>
              <a:ahLst/>
              <a:cxnLst/>
              <a:rect l="l" t="t" r="r" b="b"/>
              <a:pathLst>
                <a:path w="25523" h="46791" fill="none" extrusionOk="0">
                  <a:moveTo>
                    <a:pt x="6212" y="46791"/>
                  </a:moveTo>
                  <a:cubicBezTo>
                    <a:pt x="6368" y="45434"/>
                    <a:pt x="6577" y="43659"/>
                    <a:pt x="6055" y="42354"/>
                  </a:cubicBezTo>
                  <a:cubicBezTo>
                    <a:pt x="4933" y="39510"/>
                    <a:pt x="1" y="41206"/>
                    <a:pt x="3889" y="43972"/>
                  </a:cubicBezTo>
                  <a:cubicBezTo>
                    <a:pt x="6003" y="45460"/>
                    <a:pt x="8821" y="46739"/>
                    <a:pt x="11248" y="45173"/>
                  </a:cubicBezTo>
                  <a:cubicBezTo>
                    <a:pt x="13231" y="43868"/>
                    <a:pt x="14536" y="41232"/>
                    <a:pt x="14823" y="38936"/>
                  </a:cubicBezTo>
                  <a:cubicBezTo>
                    <a:pt x="15084" y="36639"/>
                    <a:pt x="12135" y="33273"/>
                    <a:pt x="9839" y="35100"/>
                  </a:cubicBezTo>
                  <a:cubicBezTo>
                    <a:pt x="7125" y="37240"/>
                    <a:pt x="11274" y="40554"/>
                    <a:pt x="13597" y="40319"/>
                  </a:cubicBezTo>
                  <a:cubicBezTo>
                    <a:pt x="15476" y="40058"/>
                    <a:pt x="17250" y="39249"/>
                    <a:pt x="18711" y="37996"/>
                  </a:cubicBezTo>
                  <a:cubicBezTo>
                    <a:pt x="22521" y="34787"/>
                    <a:pt x="25522" y="25053"/>
                    <a:pt x="18216" y="24061"/>
                  </a:cubicBezTo>
                  <a:cubicBezTo>
                    <a:pt x="17354" y="23931"/>
                    <a:pt x="15293" y="24113"/>
                    <a:pt x="15136" y="25288"/>
                  </a:cubicBezTo>
                  <a:cubicBezTo>
                    <a:pt x="15032" y="26227"/>
                    <a:pt x="16833" y="27010"/>
                    <a:pt x="17511" y="27036"/>
                  </a:cubicBezTo>
                  <a:cubicBezTo>
                    <a:pt x="18529" y="27062"/>
                    <a:pt x="19625" y="26593"/>
                    <a:pt x="20016" y="25627"/>
                  </a:cubicBezTo>
                  <a:cubicBezTo>
                    <a:pt x="20747" y="23957"/>
                    <a:pt x="19703" y="21269"/>
                    <a:pt x="18659" y="19912"/>
                  </a:cubicBezTo>
                  <a:cubicBezTo>
                    <a:pt x="18111" y="19181"/>
                    <a:pt x="17459" y="18477"/>
                    <a:pt x="16572" y="18190"/>
                  </a:cubicBezTo>
                  <a:cubicBezTo>
                    <a:pt x="15658" y="17903"/>
                    <a:pt x="15189" y="18503"/>
                    <a:pt x="15841" y="19260"/>
                  </a:cubicBezTo>
                  <a:cubicBezTo>
                    <a:pt x="16833" y="20408"/>
                    <a:pt x="18581" y="20408"/>
                    <a:pt x="19573" y="19312"/>
                  </a:cubicBezTo>
                  <a:cubicBezTo>
                    <a:pt x="20382" y="18425"/>
                    <a:pt x="20512" y="16963"/>
                    <a:pt x="20095" y="15867"/>
                  </a:cubicBezTo>
                  <a:cubicBezTo>
                    <a:pt x="19886" y="15293"/>
                    <a:pt x="19025" y="13779"/>
                    <a:pt x="18242" y="13962"/>
                  </a:cubicBezTo>
                  <a:cubicBezTo>
                    <a:pt x="17433" y="14119"/>
                    <a:pt x="17615" y="15084"/>
                    <a:pt x="17981" y="15554"/>
                  </a:cubicBezTo>
                  <a:cubicBezTo>
                    <a:pt x="18503" y="16232"/>
                    <a:pt x="19625" y="16285"/>
                    <a:pt x="20408" y="16311"/>
                  </a:cubicBezTo>
                  <a:cubicBezTo>
                    <a:pt x="24948" y="16415"/>
                    <a:pt x="25209" y="9500"/>
                    <a:pt x="22782" y="7073"/>
                  </a:cubicBezTo>
                  <a:cubicBezTo>
                    <a:pt x="21504" y="5872"/>
                    <a:pt x="20042" y="4907"/>
                    <a:pt x="18424" y="4202"/>
                  </a:cubicBezTo>
                  <a:cubicBezTo>
                    <a:pt x="17381" y="3759"/>
                    <a:pt x="14667" y="3472"/>
                    <a:pt x="14223" y="4907"/>
                  </a:cubicBezTo>
                  <a:cubicBezTo>
                    <a:pt x="13571" y="7047"/>
                    <a:pt x="16806" y="7804"/>
                    <a:pt x="18163" y="7021"/>
                  </a:cubicBezTo>
                  <a:cubicBezTo>
                    <a:pt x="20199" y="5820"/>
                    <a:pt x="20434" y="1828"/>
                    <a:pt x="19259" y="1"/>
                  </a:cubicBezTo>
                </a:path>
              </a:pathLst>
            </a:custGeom>
            <a:solidFill>
              <a:schemeClr val="dk2"/>
            </a:solidFill>
            <a:ln w="19050" cap="rnd" cmpd="sng">
              <a:solidFill>
                <a:srgbClr val="754C24"/>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93" name="Google Shape;493;p9"/>
            <p:cNvSpPr/>
            <p:nvPr/>
          </p:nvSpPr>
          <p:spPr>
            <a:xfrm rot="-5691343">
              <a:off x="8459776" y="145732"/>
              <a:ext cx="161849" cy="104922"/>
            </a:xfrm>
            <a:custGeom>
              <a:avLst/>
              <a:gdLst/>
              <a:ahLst/>
              <a:cxnLst/>
              <a:rect l="l" t="t" r="r" b="b"/>
              <a:pathLst>
                <a:path w="2428" h="1574" extrusionOk="0">
                  <a:moveTo>
                    <a:pt x="0" y="1"/>
                  </a:moveTo>
                  <a:lnTo>
                    <a:pt x="0" y="1"/>
                  </a:lnTo>
                  <a:cubicBezTo>
                    <a:pt x="0" y="1"/>
                    <a:pt x="978" y="1573"/>
                    <a:pt x="2070" y="1573"/>
                  </a:cubicBezTo>
                  <a:cubicBezTo>
                    <a:pt x="2188" y="1573"/>
                    <a:pt x="2308" y="1555"/>
                    <a:pt x="2427" y="1514"/>
                  </a:cubicBezTo>
                  <a:cubicBezTo>
                    <a:pt x="2427" y="1514"/>
                    <a:pt x="2271"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94" name="Google Shape;494;p9"/>
            <p:cNvSpPr/>
            <p:nvPr/>
          </p:nvSpPr>
          <p:spPr>
            <a:xfrm rot="-5691343">
              <a:off x="8102935" y="-175450"/>
              <a:ext cx="123586" cy="182713"/>
            </a:xfrm>
            <a:custGeom>
              <a:avLst/>
              <a:gdLst/>
              <a:ahLst/>
              <a:cxnLst/>
              <a:rect l="l" t="t" r="r" b="b"/>
              <a:pathLst>
                <a:path w="1854" h="2741" extrusionOk="0">
                  <a:moveTo>
                    <a:pt x="392" y="0"/>
                  </a:moveTo>
                  <a:lnTo>
                    <a:pt x="392" y="0"/>
                  </a:lnTo>
                  <a:cubicBezTo>
                    <a:pt x="392" y="1"/>
                    <a:pt x="1" y="2219"/>
                    <a:pt x="1175" y="2740"/>
                  </a:cubicBezTo>
                  <a:cubicBezTo>
                    <a:pt x="1175" y="2740"/>
                    <a:pt x="1853" y="1723"/>
                    <a:pt x="392" y="0"/>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495" name="Google Shape;495;p9"/>
            <p:cNvSpPr/>
            <p:nvPr/>
          </p:nvSpPr>
          <p:spPr>
            <a:xfrm rot="-5691343">
              <a:off x="7782108" y="-124907"/>
              <a:ext cx="161849" cy="104922"/>
            </a:xfrm>
            <a:custGeom>
              <a:avLst/>
              <a:gdLst/>
              <a:ahLst/>
              <a:cxnLst/>
              <a:rect l="l" t="t" r="r" b="b"/>
              <a:pathLst>
                <a:path w="2428" h="1574" extrusionOk="0">
                  <a:moveTo>
                    <a:pt x="0" y="1"/>
                  </a:moveTo>
                  <a:lnTo>
                    <a:pt x="0" y="1"/>
                  </a:lnTo>
                  <a:cubicBezTo>
                    <a:pt x="0" y="1"/>
                    <a:pt x="957" y="1574"/>
                    <a:pt x="2064" y="1574"/>
                  </a:cubicBezTo>
                  <a:cubicBezTo>
                    <a:pt x="2184" y="1574"/>
                    <a:pt x="2305" y="1555"/>
                    <a:pt x="2427" y="1514"/>
                  </a:cubicBezTo>
                  <a:cubicBezTo>
                    <a:pt x="2427" y="1514"/>
                    <a:pt x="2245"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96" name="Google Shape;496;p9"/>
            <p:cNvSpPr/>
            <p:nvPr/>
          </p:nvSpPr>
          <p:spPr>
            <a:xfrm rot="-5691343">
              <a:off x="8898289" y="1084405"/>
              <a:ext cx="121853" cy="89057"/>
            </a:xfrm>
            <a:custGeom>
              <a:avLst/>
              <a:gdLst/>
              <a:ahLst/>
              <a:cxnLst/>
              <a:rect l="l" t="t" r="r" b="b"/>
              <a:pathLst>
                <a:path w="1828" h="1336" extrusionOk="0">
                  <a:moveTo>
                    <a:pt x="0" y="1"/>
                  </a:moveTo>
                  <a:cubicBezTo>
                    <a:pt x="0" y="25"/>
                    <a:pt x="710" y="1335"/>
                    <a:pt x="1598" y="1335"/>
                  </a:cubicBezTo>
                  <a:cubicBezTo>
                    <a:pt x="1673" y="1335"/>
                    <a:pt x="1750" y="1326"/>
                    <a:pt x="1827" y="1306"/>
                  </a:cubicBezTo>
                  <a:cubicBezTo>
                    <a:pt x="1827" y="1306"/>
                    <a:pt x="1749" y="366"/>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97" name="Google Shape;497;p9"/>
            <p:cNvSpPr/>
            <p:nvPr/>
          </p:nvSpPr>
          <p:spPr>
            <a:xfrm rot="-5691343">
              <a:off x="8900035" y="947188"/>
              <a:ext cx="98256" cy="149650"/>
            </a:xfrm>
            <a:custGeom>
              <a:avLst/>
              <a:gdLst/>
              <a:ahLst/>
              <a:cxnLst/>
              <a:rect l="l" t="t" r="r" b="b"/>
              <a:pathLst>
                <a:path w="1474" h="2245" extrusionOk="0">
                  <a:moveTo>
                    <a:pt x="691" y="0"/>
                  </a:moveTo>
                  <a:cubicBezTo>
                    <a:pt x="692" y="1"/>
                    <a:pt x="692" y="1"/>
                    <a:pt x="692" y="2"/>
                  </a:cubicBezTo>
                  <a:lnTo>
                    <a:pt x="692" y="2"/>
                  </a:lnTo>
                  <a:cubicBezTo>
                    <a:pt x="692" y="1"/>
                    <a:pt x="692" y="0"/>
                    <a:pt x="691" y="0"/>
                  </a:cubicBezTo>
                  <a:close/>
                  <a:moveTo>
                    <a:pt x="692" y="2"/>
                  </a:moveTo>
                  <a:lnTo>
                    <a:pt x="692" y="2"/>
                  </a:lnTo>
                  <a:cubicBezTo>
                    <a:pt x="693" y="55"/>
                    <a:pt x="0" y="1654"/>
                    <a:pt x="770" y="2244"/>
                  </a:cubicBezTo>
                  <a:cubicBezTo>
                    <a:pt x="770" y="2244"/>
                    <a:pt x="1474" y="1592"/>
                    <a:pt x="692"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98" name="Google Shape;498;p9"/>
            <p:cNvSpPr/>
            <p:nvPr/>
          </p:nvSpPr>
          <p:spPr>
            <a:xfrm rot="-5691343">
              <a:off x="8580796" y="389261"/>
              <a:ext cx="134052" cy="151383"/>
            </a:xfrm>
            <a:custGeom>
              <a:avLst/>
              <a:gdLst/>
              <a:ahLst/>
              <a:cxnLst/>
              <a:rect l="l" t="t" r="r" b="b"/>
              <a:pathLst>
                <a:path w="2011" h="2271" extrusionOk="0">
                  <a:moveTo>
                    <a:pt x="1" y="0"/>
                  </a:moveTo>
                  <a:cubicBezTo>
                    <a:pt x="1" y="0"/>
                    <a:pt x="471" y="2218"/>
                    <a:pt x="1775" y="2271"/>
                  </a:cubicBezTo>
                  <a:cubicBezTo>
                    <a:pt x="1775" y="2271"/>
                    <a:pt x="2010" y="1096"/>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499" name="Google Shape;499;p9"/>
            <p:cNvSpPr/>
            <p:nvPr/>
          </p:nvSpPr>
          <p:spPr>
            <a:xfrm rot="-5691343">
              <a:off x="7455013" y="70606"/>
              <a:ext cx="121786" cy="74925"/>
            </a:xfrm>
            <a:custGeom>
              <a:avLst/>
              <a:gdLst/>
              <a:ahLst/>
              <a:cxnLst/>
              <a:rect l="l" t="t" r="r" b="b"/>
              <a:pathLst>
                <a:path w="1827" h="1124" extrusionOk="0">
                  <a:moveTo>
                    <a:pt x="0" y="1"/>
                  </a:moveTo>
                  <a:cubicBezTo>
                    <a:pt x="0" y="1"/>
                    <a:pt x="749" y="1123"/>
                    <a:pt x="1540" y="1123"/>
                  </a:cubicBezTo>
                  <a:cubicBezTo>
                    <a:pt x="1636" y="1123"/>
                    <a:pt x="1732" y="1107"/>
                    <a:pt x="1827" y="1071"/>
                  </a:cubicBezTo>
                  <a:cubicBezTo>
                    <a:pt x="1827" y="1071"/>
                    <a:pt x="1670" y="183"/>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00" name="Google Shape;500;p9"/>
            <p:cNvSpPr/>
            <p:nvPr/>
          </p:nvSpPr>
          <p:spPr>
            <a:xfrm rot="-5691343">
              <a:off x="6408744" y="334293"/>
              <a:ext cx="121853" cy="74458"/>
            </a:xfrm>
            <a:custGeom>
              <a:avLst/>
              <a:gdLst/>
              <a:ahLst/>
              <a:cxnLst/>
              <a:rect l="l" t="t" r="r" b="b"/>
              <a:pathLst>
                <a:path w="1828" h="1117" extrusionOk="0">
                  <a:moveTo>
                    <a:pt x="1" y="0"/>
                  </a:moveTo>
                  <a:cubicBezTo>
                    <a:pt x="1" y="0"/>
                    <a:pt x="759" y="1116"/>
                    <a:pt x="1556" y="1116"/>
                  </a:cubicBezTo>
                  <a:cubicBezTo>
                    <a:pt x="1646" y="1116"/>
                    <a:pt x="1737" y="1102"/>
                    <a:pt x="1827" y="1070"/>
                  </a:cubicBezTo>
                  <a:cubicBezTo>
                    <a:pt x="1827" y="1070"/>
                    <a:pt x="1671" y="183"/>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01" name="Google Shape;501;p9"/>
            <p:cNvSpPr/>
            <p:nvPr/>
          </p:nvSpPr>
          <p:spPr>
            <a:xfrm rot="-5691343">
              <a:off x="6920951" y="40475"/>
              <a:ext cx="93990" cy="140984"/>
            </a:xfrm>
            <a:custGeom>
              <a:avLst/>
              <a:gdLst/>
              <a:ahLst/>
              <a:cxnLst/>
              <a:rect l="l" t="t" r="r" b="b"/>
              <a:pathLst>
                <a:path w="1410" h="2115" extrusionOk="0">
                  <a:moveTo>
                    <a:pt x="627" y="1"/>
                  </a:moveTo>
                  <a:cubicBezTo>
                    <a:pt x="627" y="27"/>
                    <a:pt x="0" y="1541"/>
                    <a:pt x="757" y="2115"/>
                  </a:cubicBezTo>
                  <a:cubicBezTo>
                    <a:pt x="757" y="2115"/>
                    <a:pt x="1409" y="1488"/>
                    <a:pt x="62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02" name="Google Shape;502;p9"/>
            <p:cNvSpPr/>
            <p:nvPr/>
          </p:nvSpPr>
          <p:spPr>
            <a:xfrm rot="-5691343">
              <a:off x="7530217" y="224343"/>
              <a:ext cx="130519" cy="59460"/>
            </a:xfrm>
            <a:custGeom>
              <a:avLst/>
              <a:gdLst/>
              <a:ahLst/>
              <a:cxnLst/>
              <a:rect l="l" t="t" r="r" b="b"/>
              <a:pathLst>
                <a:path w="1958" h="892" extrusionOk="0">
                  <a:moveTo>
                    <a:pt x="151" y="1"/>
                  </a:moveTo>
                  <a:cubicBezTo>
                    <a:pt x="102" y="1"/>
                    <a:pt x="52" y="1"/>
                    <a:pt x="0" y="3"/>
                  </a:cubicBezTo>
                  <a:cubicBezTo>
                    <a:pt x="0" y="3"/>
                    <a:pt x="796" y="891"/>
                    <a:pt x="1546" y="891"/>
                  </a:cubicBezTo>
                  <a:cubicBezTo>
                    <a:pt x="1687" y="891"/>
                    <a:pt x="1826" y="860"/>
                    <a:pt x="1958" y="786"/>
                  </a:cubicBezTo>
                  <a:cubicBezTo>
                    <a:pt x="1958" y="786"/>
                    <a:pt x="1712" y="1"/>
                    <a:pt x="15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03" name="Google Shape;503;p9"/>
            <p:cNvSpPr/>
            <p:nvPr/>
          </p:nvSpPr>
          <p:spPr>
            <a:xfrm rot="-5691343">
              <a:off x="7398467" y="-6881"/>
              <a:ext cx="90523" cy="133985"/>
            </a:xfrm>
            <a:custGeom>
              <a:avLst/>
              <a:gdLst/>
              <a:ahLst/>
              <a:cxnLst/>
              <a:rect l="l" t="t" r="r" b="b"/>
              <a:pathLst>
                <a:path w="1358" h="2010" extrusionOk="0">
                  <a:moveTo>
                    <a:pt x="1175" y="0"/>
                  </a:moveTo>
                  <a:lnTo>
                    <a:pt x="1175" y="0"/>
                  </a:lnTo>
                  <a:cubicBezTo>
                    <a:pt x="1175" y="1"/>
                    <a:pt x="1" y="1201"/>
                    <a:pt x="523" y="2010"/>
                  </a:cubicBezTo>
                  <a:cubicBezTo>
                    <a:pt x="523" y="2010"/>
                    <a:pt x="1358" y="1671"/>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04" name="Google Shape;504;p9"/>
            <p:cNvSpPr/>
            <p:nvPr/>
          </p:nvSpPr>
          <p:spPr>
            <a:xfrm rot="-5691343">
              <a:off x="6055189" y="107233"/>
              <a:ext cx="90523" cy="133985"/>
            </a:xfrm>
            <a:custGeom>
              <a:avLst/>
              <a:gdLst/>
              <a:ahLst/>
              <a:cxnLst/>
              <a:rect l="l" t="t" r="r" b="b"/>
              <a:pathLst>
                <a:path w="1358" h="2010" extrusionOk="0">
                  <a:moveTo>
                    <a:pt x="1175" y="0"/>
                  </a:moveTo>
                  <a:lnTo>
                    <a:pt x="1175" y="0"/>
                  </a:lnTo>
                  <a:cubicBezTo>
                    <a:pt x="1175" y="0"/>
                    <a:pt x="1" y="1201"/>
                    <a:pt x="523" y="2009"/>
                  </a:cubicBezTo>
                  <a:cubicBezTo>
                    <a:pt x="523" y="2009"/>
                    <a:pt x="1358" y="1670"/>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05" name="Google Shape;505;p9"/>
            <p:cNvSpPr/>
            <p:nvPr/>
          </p:nvSpPr>
          <p:spPr>
            <a:xfrm rot="-5691343">
              <a:off x="7191905" y="119823"/>
              <a:ext cx="88723" cy="133985"/>
            </a:xfrm>
            <a:custGeom>
              <a:avLst/>
              <a:gdLst/>
              <a:ahLst/>
              <a:cxnLst/>
              <a:rect l="l" t="t" r="r" b="b"/>
              <a:pathLst>
                <a:path w="1331" h="2010" extrusionOk="0">
                  <a:moveTo>
                    <a:pt x="1174" y="0"/>
                  </a:moveTo>
                  <a:lnTo>
                    <a:pt x="1174" y="0"/>
                  </a:lnTo>
                  <a:cubicBezTo>
                    <a:pt x="1174" y="1"/>
                    <a:pt x="0" y="1201"/>
                    <a:pt x="496" y="2010"/>
                  </a:cubicBezTo>
                  <a:cubicBezTo>
                    <a:pt x="496" y="2010"/>
                    <a:pt x="1331" y="1671"/>
                    <a:pt x="117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06" name="Google Shape;506;p9"/>
            <p:cNvSpPr/>
            <p:nvPr/>
          </p:nvSpPr>
          <p:spPr>
            <a:xfrm rot="-5691343">
              <a:off x="6505769" y="351091"/>
              <a:ext cx="104455" cy="102722"/>
            </a:xfrm>
            <a:custGeom>
              <a:avLst/>
              <a:gdLst/>
              <a:ahLst/>
              <a:cxnLst/>
              <a:rect l="l" t="t" r="r" b="b"/>
              <a:pathLst>
                <a:path w="1567" h="1541" extrusionOk="0">
                  <a:moveTo>
                    <a:pt x="1452" y="1"/>
                  </a:moveTo>
                  <a:cubicBezTo>
                    <a:pt x="1354" y="1"/>
                    <a:pt x="540" y="47"/>
                    <a:pt x="1" y="1541"/>
                  </a:cubicBezTo>
                  <a:cubicBezTo>
                    <a:pt x="1" y="1541"/>
                    <a:pt x="1567" y="967"/>
                    <a:pt x="1462" y="1"/>
                  </a:cubicBezTo>
                  <a:cubicBezTo>
                    <a:pt x="1462" y="1"/>
                    <a:pt x="1459" y="1"/>
                    <a:pt x="14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07" name="Google Shape;507;p9"/>
            <p:cNvSpPr/>
            <p:nvPr/>
          </p:nvSpPr>
          <p:spPr>
            <a:xfrm rot="-5691343">
              <a:off x="6287298" y="3690"/>
              <a:ext cx="90523" cy="133985"/>
            </a:xfrm>
            <a:custGeom>
              <a:avLst/>
              <a:gdLst/>
              <a:ahLst/>
              <a:cxnLst/>
              <a:rect l="l" t="t" r="r" b="b"/>
              <a:pathLst>
                <a:path w="1358" h="2010" extrusionOk="0">
                  <a:moveTo>
                    <a:pt x="262" y="0"/>
                  </a:moveTo>
                  <a:cubicBezTo>
                    <a:pt x="261" y="0"/>
                    <a:pt x="1" y="1644"/>
                    <a:pt x="888" y="2010"/>
                  </a:cubicBezTo>
                  <a:cubicBezTo>
                    <a:pt x="888" y="2010"/>
                    <a:pt x="1358" y="1253"/>
                    <a:pt x="2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08" name="Google Shape;508;p9"/>
            <p:cNvSpPr/>
            <p:nvPr/>
          </p:nvSpPr>
          <p:spPr>
            <a:xfrm rot="-5691343">
              <a:off x="6373992" y="64095"/>
              <a:ext cx="135785" cy="50461"/>
            </a:xfrm>
            <a:custGeom>
              <a:avLst/>
              <a:gdLst/>
              <a:ahLst/>
              <a:cxnLst/>
              <a:rect l="l" t="t" r="r" b="b"/>
              <a:pathLst>
                <a:path w="2037" h="757" extrusionOk="0">
                  <a:moveTo>
                    <a:pt x="1558" y="0"/>
                  </a:moveTo>
                  <a:cubicBezTo>
                    <a:pt x="1213" y="0"/>
                    <a:pt x="686" y="137"/>
                    <a:pt x="1" y="712"/>
                  </a:cubicBezTo>
                  <a:cubicBezTo>
                    <a:pt x="1" y="712"/>
                    <a:pt x="255" y="756"/>
                    <a:pt x="586" y="756"/>
                  </a:cubicBezTo>
                  <a:cubicBezTo>
                    <a:pt x="1099" y="756"/>
                    <a:pt x="1799" y="651"/>
                    <a:pt x="2036" y="112"/>
                  </a:cubicBezTo>
                  <a:cubicBezTo>
                    <a:pt x="2036" y="112"/>
                    <a:pt x="1871" y="0"/>
                    <a:pt x="155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09" name="Google Shape;509;p9"/>
            <p:cNvSpPr/>
            <p:nvPr/>
          </p:nvSpPr>
          <p:spPr>
            <a:xfrm rot="-5691343">
              <a:off x="7638351" y="-212155"/>
              <a:ext cx="128786" cy="189712"/>
            </a:xfrm>
            <a:custGeom>
              <a:avLst/>
              <a:gdLst/>
              <a:ahLst/>
              <a:cxnLst/>
              <a:rect l="l" t="t" r="r" b="b"/>
              <a:pathLst>
                <a:path w="1932" h="2846" extrusionOk="0">
                  <a:moveTo>
                    <a:pt x="1175" y="1"/>
                  </a:moveTo>
                  <a:cubicBezTo>
                    <a:pt x="1175" y="1"/>
                    <a:pt x="0" y="1958"/>
                    <a:pt x="940" y="2845"/>
                  </a:cubicBezTo>
                  <a:cubicBezTo>
                    <a:pt x="940" y="2845"/>
                    <a:pt x="1932" y="2141"/>
                    <a:pt x="1175" y="1"/>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510" name="Google Shape;510;p9"/>
            <p:cNvSpPr/>
            <p:nvPr/>
          </p:nvSpPr>
          <p:spPr>
            <a:xfrm rot="-5691343">
              <a:off x="8635508" y="586496"/>
              <a:ext cx="189712" cy="60593"/>
            </a:xfrm>
            <a:custGeom>
              <a:avLst/>
              <a:gdLst/>
              <a:ahLst/>
              <a:cxnLst/>
              <a:rect l="l" t="t" r="r" b="b"/>
              <a:pathLst>
                <a:path w="2846" h="909" extrusionOk="0">
                  <a:moveTo>
                    <a:pt x="1965" y="0"/>
                  </a:moveTo>
                  <a:cubicBezTo>
                    <a:pt x="1036" y="0"/>
                    <a:pt x="1" y="705"/>
                    <a:pt x="1" y="705"/>
                  </a:cubicBezTo>
                  <a:cubicBezTo>
                    <a:pt x="516" y="852"/>
                    <a:pt x="947" y="909"/>
                    <a:pt x="1304" y="909"/>
                  </a:cubicBezTo>
                  <a:cubicBezTo>
                    <a:pt x="2464" y="909"/>
                    <a:pt x="2845" y="314"/>
                    <a:pt x="2845" y="314"/>
                  </a:cubicBezTo>
                  <a:cubicBezTo>
                    <a:pt x="2596" y="85"/>
                    <a:pt x="2287" y="0"/>
                    <a:pt x="1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11" name="Google Shape;511;p9"/>
            <p:cNvSpPr/>
            <p:nvPr/>
          </p:nvSpPr>
          <p:spPr>
            <a:xfrm rot="-5691343">
              <a:off x="8748418" y="723614"/>
              <a:ext cx="135785" cy="367092"/>
            </a:xfrm>
            <a:custGeom>
              <a:avLst/>
              <a:gdLst/>
              <a:ahLst/>
              <a:cxnLst/>
              <a:rect l="l" t="t" r="r" b="b"/>
              <a:pathLst>
                <a:path w="2037" h="5507" fill="none" extrusionOk="0">
                  <a:moveTo>
                    <a:pt x="1723" y="5507"/>
                  </a:moveTo>
                  <a:cubicBezTo>
                    <a:pt x="1723" y="5507"/>
                    <a:pt x="2036" y="2427"/>
                    <a:pt x="1" y="0"/>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12" name="Google Shape;512;p9"/>
            <p:cNvSpPr/>
            <p:nvPr/>
          </p:nvSpPr>
          <p:spPr>
            <a:xfrm rot="-5691343">
              <a:off x="8516314" y="923634"/>
              <a:ext cx="220975" cy="189512"/>
            </a:xfrm>
            <a:custGeom>
              <a:avLst/>
              <a:gdLst/>
              <a:ahLst/>
              <a:cxnLst/>
              <a:rect l="l" t="t" r="r" b="b"/>
              <a:pathLst>
                <a:path w="3315" h="2843" extrusionOk="0">
                  <a:moveTo>
                    <a:pt x="1877" y="1"/>
                  </a:moveTo>
                  <a:cubicBezTo>
                    <a:pt x="1528" y="1"/>
                    <a:pt x="1174" y="130"/>
                    <a:pt x="888" y="416"/>
                  </a:cubicBezTo>
                  <a:cubicBezTo>
                    <a:pt x="0" y="1329"/>
                    <a:pt x="627" y="2843"/>
                    <a:pt x="1905" y="2843"/>
                  </a:cubicBezTo>
                  <a:cubicBezTo>
                    <a:pt x="2688"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513" name="Google Shape;513;p9"/>
            <p:cNvSpPr/>
            <p:nvPr/>
          </p:nvSpPr>
          <p:spPr>
            <a:xfrm rot="-5691343">
              <a:off x="8636914" y="972536"/>
              <a:ext cx="147917" cy="49461"/>
            </a:xfrm>
            <a:custGeom>
              <a:avLst/>
              <a:gdLst/>
              <a:ahLst/>
              <a:cxnLst/>
              <a:rect l="l" t="t" r="r" b="b"/>
              <a:pathLst>
                <a:path w="2219" h="742" extrusionOk="0">
                  <a:moveTo>
                    <a:pt x="965" y="0"/>
                  </a:moveTo>
                  <a:cubicBezTo>
                    <a:pt x="697" y="0"/>
                    <a:pt x="378" y="40"/>
                    <a:pt x="0" y="143"/>
                  </a:cubicBezTo>
                  <a:cubicBezTo>
                    <a:pt x="0" y="163"/>
                    <a:pt x="824" y="742"/>
                    <a:pt x="1555" y="742"/>
                  </a:cubicBezTo>
                  <a:cubicBezTo>
                    <a:pt x="1797" y="742"/>
                    <a:pt x="2030" y="678"/>
                    <a:pt x="2218" y="509"/>
                  </a:cubicBezTo>
                  <a:cubicBezTo>
                    <a:pt x="2218" y="509"/>
                    <a:pt x="1916" y="0"/>
                    <a:pt x="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14" name="Google Shape;514;p9"/>
            <p:cNvSpPr/>
            <p:nvPr/>
          </p:nvSpPr>
          <p:spPr>
            <a:xfrm rot="-5691343">
              <a:off x="8608551" y="853696"/>
              <a:ext cx="97456" cy="144451"/>
            </a:xfrm>
            <a:custGeom>
              <a:avLst/>
              <a:gdLst/>
              <a:ahLst/>
              <a:cxnLst/>
              <a:rect l="l" t="t" r="r" b="b"/>
              <a:pathLst>
                <a:path w="1462" h="2167" extrusionOk="0">
                  <a:moveTo>
                    <a:pt x="1175" y="1"/>
                  </a:moveTo>
                  <a:cubicBezTo>
                    <a:pt x="1175" y="1"/>
                    <a:pt x="1" y="1332"/>
                    <a:pt x="601" y="2167"/>
                  </a:cubicBezTo>
                  <a:cubicBezTo>
                    <a:pt x="601" y="2167"/>
                    <a:pt x="1462" y="1749"/>
                    <a:pt x="117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15" name="Google Shape;515;p9"/>
            <p:cNvSpPr/>
            <p:nvPr/>
          </p:nvSpPr>
          <p:spPr>
            <a:xfrm rot="-5691343">
              <a:off x="7081497" y="201562"/>
              <a:ext cx="217509" cy="222775"/>
            </a:xfrm>
            <a:custGeom>
              <a:avLst/>
              <a:gdLst/>
              <a:ahLst/>
              <a:cxnLst/>
              <a:rect l="l" t="t" r="r" b="b"/>
              <a:pathLst>
                <a:path w="3263" h="3342" fill="none" extrusionOk="0">
                  <a:moveTo>
                    <a:pt x="3263" y="3341"/>
                  </a:moveTo>
                  <a:cubicBezTo>
                    <a:pt x="2610" y="1880"/>
                    <a:pt x="1462" y="679"/>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16" name="Google Shape;516;p9"/>
            <p:cNvSpPr/>
            <p:nvPr/>
          </p:nvSpPr>
          <p:spPr>
            <a:xfrm rot="-5691343">
              <a:off x="6996349" y="369629"/>
              <a:ext cx="176580" cy="153316"/>
            </a:xfrm>
            <a:custGeom>
              <a:avLst/>
              <a:gdLst/>
              <a:ahLst/>
              <a:cxnLst/>
              <a:rect l="l" t="t" r="r" b="b"/>
              <a:pathLst>
                <a:path w="2649" h="2300" extrusionOk="0">
                  <a:moveTo>
                    <a:pt x="1365" y="1"/>
                  </a:moveTo>
                  <a:cubicBezTo>
                    <a:pt x="905" y="1"/>
                    <a:pt x="442" y="277"/>
                    <a:pt x="274" y="810"/>
                  </a:cubicBezTo>
                  <a:cubicBezTo>
                    <a:pt x="1" y="1589"/>
                    <a:pt x="626" y="2299"/>
                    <a:pt x="1344" y="2299"/>
                  </a:cubicBezTo>
                  <a:cubicBezTo>
                    <a:pt x="1516" y="2299"/>
                    <a:pt x="1694" y="2258"/>
                    <a:pt x="1866" y="2167"/>
                  </a:cubicBezTo>
                  <a:cubicBezTo>
                    <a:pt x="2440" y="1880"/>
                    <a:pt x="2649" y="1202"/>
                    <a:pt x="2362" y="628"/>
                  </a:cubicBezTo>
                  <a:cubicBezTo>
                    <a:pt x="2157" y="205"/>
                    <a:pt x="1762" y="1"/>
                    <a:pt x="136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517" name="Google Shape;517;p9"/>
            <p:cNvSpPr/>
            <p:nvPr/>
          </p:nvSpPr>
          <p:spPr>
            <a:xfrm rot="-5691343">
              <a:off x="7082285" y="388470"/>
              <a:ext cx="114854" cy="44328"/>
            </a:xfrm>
            <a:custGeom>
              <a:avLst/>
              <a:gdLst/>
              <a:ahLst/>
              <a:cxnLst/>
              <a:rect l="l" t="t" r="r" b="b"/>
              <a:pathLst>
                <a:path w="1723" h="665" extrusionOk="0">
                  <a:moveTo>
                    <a:pt x="1325" y="0"/>
                  </a:moveTo>
                  <a:cubicBezTo>
                    <a:pt x="1028" y="0"/>
                    <a:pt x="574" y="120"/>
                    <a:pt x="0" y="638"/>
                  </a:cubicBezTo>
                  <a:cubicBezTo>
                    <a:pt x="0" y="638"/>
                    <a:pt x="182" y="664"/>
                    <a:pt x="429" y="664"/>
                  </a:cubicBezTo>
                  <a:cubicBezTo>
                    <a:pt x="876" y="664"/>
                    <a:pt x="1538" y="578"/>
                    <a:pt x="1723" y="90"/>
                  </a:cubicBezTo>
                  <a:cubicBezTo>
                    <a:pt x="1723" y="90"/>
                    <a:pt x="1582" y="0"/>
                    <a:pt x="132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18" name="Google Shape;518;p9"/>
            <p:cNvSpPr/>
            <p:nvPr/>
          </p:nvSpPr>
          <p:spPr>
            <a:xfrm rot="-5691343">
              <a:off x="7033522" y="309058"/>
              <a:ext cx="80058" cy="116587"/>
            </a:xfrm>
            <a:custGeom>
              <a:avLst/>
              <a:gdLst/>
              <a:ahLst/>
              <a:cxnLst/>
              <a:rect l="l" t="t" r="r" b="b"/>
              <a:pathLst>
                <a:path w="1201" h="1749" extrusionOk="0">
                  <a:moveTo>
                    <a:pt x="365" y="0"/>
                  </a:moveTo>
                  <a:cubicBezTo>
                    <a:pt x="365" y="0"/>
                    <a:pt x="0" y="1383"/>
                    <a:pt x="731" y="1749"/>
                  </a:cubicBezTo>
                  <a:cubicBezTo>
                    <a:pt x="731" y="1749"/>
                    <a:pt x="1201" y="1148"/>
                    <a:pt x="3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19" name="Google Shape;519;p9"/>
            <p:cNvSpPr/>
            <p:nvPr/>
          </p:nvSpPr>
          <p:spPr>
            <a:xfrm rot="-5691343">
              <a:off x="6109446" y="247455"/>
              <a:ext cx="238373" cy="200111"/>
            </a:xfrm>
            <a:custGeom>
              <a:avLst/>
              <a:gdLst/>
              <a:ahLst/>
              <a:cxnLst/>
              <a:rect l="l" t="t" r="r" b="b"/>
              <a:pathLst>
                <a:path w="3576" h="3002" fill="none" extrusionOk="0">
                  <a:moveTo>
                    <a:pt x="3576" y="3002"/>
                  </a:moveTo>
                  <a:cubicBezTo>
                    <a:pt x="2793" y="1592"/>
                    <a:pt x="1514" y="522"/>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20" name="Google Shape;520;p9"/>
            <p:cNvSpPr/>
            <p:nvPr/>
          </p:nvSpPr>
          <p:spPr>
            <a:xfrm rot="-5691343">
              <a:off x="6049851" y="411618"/>
              <a:ext cx="172247" cy="152850"/>
            </a:xfrm>
            <a:custGeom>
              <a:avLst/>
              <a:gdLst/>
              <a:ahLst/>
              <a:cxnLst/>
              <a:rect l="l" t="t" r="r" b="b"/>
              <a:pathLst>
                <a:path w="2584" h="2293" extrusionOk="0">
                  <a:moveTo>
                    <a:pt x="1290" y="1"/>
                  </a:moveTo>
                  <a:cubicBezTo>
                    <a:pt x="794" y="1"/>
                    <a:pt x="304" y="321"/>
                    <a:pt x="183" y="896"/>
                  </a:cubicBezTo>
                  <a:cubicBezTo>
                    <a:pt x="1" y="1665"/>
                    <a:pt x="619" y="2293"/>
                    <a:pt x="1307" y="2293"/>
                  </a:cubicBezTo>
                  <a:cubicBezTo>
                    <a:pt x="1506" y="2293"/>
                    <a:pt x="1712" y="2240"/>
                    <a:pt x="1905" y="2123"/>
                  </a:cubicBezTo>
                  <a:cubicBezTo>
                    <a:pt x="2427" y="1758"/>
                    <a:pt x="2584" y="1053"/>
                    <a:pt x="2245" y="531"/>
                  </a:cubicBezTo>
                  <a:cubicBezTo>
                    <a:pt x="2014" y="169"/>
                    <a:pt x="1650" y="1"/>
                    <a:pt x="129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521" name="Google Shape;521;p9"/>
            <p:cNvSpPr/>
            <p:nvPr/>
          </p:nvSpPr>
          <p:spPr>
            <a:xfrm rot="-5691343">
              <a:off x="6132968" y="422822"/>
              <a:ext cx="109654" cy="51861"/>
            </a:xfrm>
            <a:custGeom>
              <a:avLst/>
              <a:gdLst/>
              <a:ahLst/>
              <a:cxnLst/>
              <a:rect l="l" t="t" r="r" b="b"/>
              <a:pathLst>
                <a:path w="1645" h="778" extrusionOk="0">
                  <a:moveTo>
                    <a:pt x="1379" y="1"/>
                  </a:moveTo>
                  <a:cubicBezTo>
                    <a:pt x="1096" y="1"/>
                    <a:pt x="604" y="123"/>
                    <a:pt x="1" y="776"/>
                  </a:cubicBezTo>
                  <a:cubicBezTo>
                    <a:pt x="1" y="776"/>
                    <a:pt x="38" y="778"/>
                    <a:pt x="101" y="778"/>
                  </a:cubicBezTo>
                  <a:cubicBezTo>
                    <a:pt x="427" y="778"/>
                    <a:pt x="1448" y="723"/>
                    <a:pt x="1645" y="45"/>
                  </a:cubicBezTo>
                  <a:cubicBezTo>
                    <a:pt x="1645" y="45"/>
                    <a:pt x="1550" y="1"/>
                    <a:pt x="13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22" name="Google Shape;522;p9"/>
            <p:cNvSpPr/>
            <p:nvPr/>
          </p:nvSpPr>
          <p:spPr>
            <a:xfrm rot="-5691343">
              <a:off x="6079011" y="351418"/>
              <a:ext cx="77458" cy="114854"/>
            </a:xfrm>
            <a:custGeom>
              <a:avLst/>
              <a:gdLst/>
              <a:ahLst/>
              <a:cxnLst/>
              <a:rect l="l" t="t" r="r" b="b"/>
              <a:pathLst>
                <a:path w="1162" h="1723" extrusionOk="0">
                  <a:moveTo>
                    <a:pt x="196" y="0"/>
                  </a:moveTo>
                  <a:lnTo>
                    <a:pt x="196" y="0"/>
                  </a:lnTo>
                  <a:cubicBezTo>
                    <a:pt x="196" y="1"/>
                    <a:pt x="197" y="1"/>
                    <a:pt x="197" y="2"/>
                  </a:cubicBezTo>
                  <a:lnTo>
                    <a:pt x="197" y="2"/>
                  </a:lnTo>
                  <a:cubicBezTo>
                    <a:pt x="197" y="1"/>
                    <a:pt x="197" y="0"/>
                    <a:pt x="196" y="0"/>
                  </a:cubicBezTo>
                  <a:close/>
                  <a:moveTo>
                    <a:pt x="197" y="2"/>
                  </a:moveTo>
                  <a:cubicBezTo>
                    <a:pt x="214" y="49"/>
                    <a:pt x="0" y="1415"/>
                    <a:pt x="744" y="1723"/>
                  </a:cubicBezTo>
                  <a:cubicBezTo>
                    <a:pt x="744" y="1723"/>
                    <a:pt x="1161" y="1071"/>
                    <a:pt x="197"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23" name="Google Shape;523;p9"/>
            <p:cNvSpPr/>
            <p:nvPr/>
          </p:nvSpPr>
          <p:spPr>
            <a:xfrm rot="-5691343">
              <a:off x="7673874" y="230804"/>
              <a:ext cx="309699" cy="50528"/>
            </a:xfrm>
            <a:custGeom>
              <a:avLst/>
              <a:gdLst/>
              <a:ahLst/>
              <a:cxnLst/>
              <a:rect l="l" t="t" r="r" b="b"/>
              <a:pathLst>
                <a:path w="4646" h="758" fill="none" extrusionOk="0">
                  <a:moveTo>
                    <a:pt x="4645" y="1"/>
                  </a:moveTo>
                  <a:cubicBezTo>
                    <a:pt x="3184" y="653"/>
                    <a:pt x="1514" y="758"/>
                    <a:pt x="0" y="288"/>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24" name="Google Shape;524;p9"/>
            <p:cNvSpPr/>
            <p:nvPr/>
          </p:nvSpPr>
          <p:spPr>
            <a:xfrm rot="-5691343">
              <a:off x="7743618" y="351547"/>
              <a:ext cx="180313" cy="153183"/>
            </a:xfrm>
            <a:custGeom>
              <a:avLst/>
              <a:gdLst/>
              <a:ahLst/>
              <a:cxnLst/>
              <a:rect l="l" t="t" r="r" b="b"/>
              <a:pathLst>
                <a:path w="2705" h="2298" extrusionOk="0">
                  <a:moveTo>
                    <a:pt x="1396" y="0"/>
                  </a:moveTo>
                  <a:cubicBezTo>
                    <a:pt x="978" y="0"/>
                    <a:pt x="559" y="222"/>
                    <a:pt x="356" y="679"/>
                  </a:cubicBezTo>
                  <a:cubicBezTo>
                    <a:pt x="0" y="1479"/>
                    <a:pt x="629" y="2298"/>
                    <a:pt x="1403" y="2298"/>
                  </a:cubicBezTo>
                  <a:cubicBezTo>
                    <a:pt x="1538" y="2298"/>
                    <a:pt x="1678" y="2273"/>
                    <a:pt x="1817" y="2219"/>
                  </a:cubicBezTo>
                  <a:cubicBezTo>
                    <a:pt x="2391" y="1984"/>
                    <a:pt x="2704" y="1331"/>
                    <a:pt x="2470" y="731"/>
                  </a:cubicBezTo>
                  <a:cubicBezTo>
                    <a:pt x="2282" y="249"/>
                    <a:pt x="1839" y="0"/>
                    <a:pt x="139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525" name="Google Shape;525;p9"/>
            <p:cNvSpPr/>
            <p:nvPr/>
          </p:nvSpPr>
          <p:spPr>
            <a:xfrm rot="-5691343">
              <a:off x="7761440" y="303929"/>
              <a:ext cx="80058" cy="104455"/>
            </a:xfrm>
            <a:custGeom>
              <a:avLst/>
              <a:gdLst/>
              <a:ahLst/>
              <a:cxnLst/>
              <a:rect l="l" t="t" r="r" b="b"/>
              <a:pathLst>
                <a:path w="1201" h="1567" extrusionOk="0">
                  <a:moveTo>
                    <a:pt x="0" y="0"/>
                  </a:moveTo>
                  <a:lnTo>
                    <a:pt x="0" y="0"/>
                  </a:lnTo>
                  <a:cubicBezTo>
                    <a:pt x="157" y="1436"/>
                    <a:pt x="914" y="1566"/>
                    <a:pt x="914" y="1566"/>
                  </a:cubicBezTo>
                  <a:cubicBezTo>
                    <a:pt x="1201" y="810"/>
                    <a:pt x="0" y="1"/>
                    <a:pt x="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26" name="Google Shape;526;p9"/>
            <p:cNvSpPr/>
            <p:nvPr/>
          </p:nvSpPr>
          <p:spPr>
            <a:xfrm rot="-5691343">
              <a:off x="7832403" y="332124"/>
              <a:ext cx="97522" cy="72925"/>
            </a:xfrm>
            <a:custGeom>
              <a:avLst/>
              <a:gdLst/>
              <a:ahLst/>
              <a:cxnLst/>
              <a:rect l="l" t="t" r="r" b="b"/>
              <a:pathLst>
                <a:path w="1463" h="1094" extrusionOk="0">
                  <a:moveTo>
                    <a:pt x="1287" y="1"/>
                  </a:moveTo>
                  <a:cubicBezTo>
                    <a:pt x="581" y="1"/>
                    <a:pt x="1" y="1094"/>
                    <a:pt x="1" y="1094"/>
                  </a:cubicBezTo>
                  <a:cubicBezTo>
                    <a:pt x="1410" y="781"/>
                    <a:pt x="1462" y="24"/>
                    <a:pt x="1462" y="24"/>
                  </a:cubicBezTo>
                  <a:cubicBezTo>
                    <a:pt x="1403" y="8"/>
                    <a:pt x="1345" y="1"/>
                    <a:pt x="128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27" name="Google Shape;527;p9"/>
            <p:cNvSpPr/>
            <p:nvPr/>
          </p:nvSpPr>
          <p:spPr>
            <a:xfrm rot="-5691343">
              <a:off x="8127111" y="500858"/>
              <a:ext cx="328830" cy="233174"/>
            </a:xfrm>
            <a:custGeom>
              <a:avLst/>
              <a:gdLst/>
              <a:ahLst/>
              <a:cxnLst/>
              <a:rect l="l" t="t" r="r" b="b"/>
              <a:pathLst>
                <a:path w="4933" h="3498" fill="none" extrusionOk="0">
                  <a:moveTo>
                    <a:pt x="4933" y="3497"/>
                  </a:moveTo>
                  <a:cubicBezTo>
                    <a:pt x="4933" y="3497"/>
                    <a:pt x="3054" y="888"/>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28" name="Google Shape;528;p9"/>
            <p:cNvSpPr/>
            <p:nvPr/>
          </p:nvSpPr>
          <p:spPr>
            <a:xfrm rot="-5691343">
              <a:off x="8061785" y="710839"/>
              <a:ext cx="220975" cy="189512"/>
            </a:xfrm>
            <a:custGeom>
              <a:avLst/>
              <a:gdLst/>
              <a:ahLst/>
              <a:cxnLst/>
              <a:rect l="l" t="t" r="r" b="b"/>
              <a:pathLst>
                <a:path w="3315" h="2843" extrusionOk="0">
                  <a:moveTo>
                    <a:pt x="1877" y="1"/>
                  </a:moveTo>
                  <a:cubicBezTo>
                    <a:pt x="1528" y="1"/>
                    <a:pt x="1174" y="130"/>
                    <a:pt x="887" y="416"/>
                  </a:cubicBezTo>
                  <a:cubicBezTo>
                    <a:pt x="0" y="1329"/>
                    <a:pt x="626" y="2843"/>
                    <a:pt x="1879" y="2843"/>
                  </a:cubicBezTo>
                  <a:cubicBezTo>
                    <a:pt x="2662"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529" name="Google Shape;529;p9"/>
            <p:cNvSpPr/>
            <p:nvPr/>
          </p:nvSpPr>
          <p:spPr>
            <a:xfrm rot="-5691343">
              <a:off x="8106495" y="621112"/>
              <a:ext cx="104388" cy="153116"/>
            </a:xfrm>
            <a:custGeom>
              <a:avLst/>
              <a:gdLst/>
              <a:ahLst/>
              <a:cxnLst/>
              <a:rect l="l" t="t" r="r" b="b"/>
              <a:pathLst>
                <a:path w="1566" h="2297" extrusionOk="0">
                  <a:moveTo>
                    <a:pt x="496" y="0"/>
                  </a:moveTo>
                  <a:cubicBezTo>
                    <a:pt x="496" y="0"/>
                    <a:pt x="0" y="1775"/>
                    <a:pt x="914" y="2297"/>
                  </a:cubicBezTo>
                  <a:cubicBezTo>
                    <a:pt x="914" y="2297"/>
                    <a:pt x="1566" y="1540"/>
                    <a:pt x="4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30" name="Google Shape;530;p9"/>
            <p:cNvSpPr/>
            <p:nvPr/>
          </p:nvSpPr>
          <p:spPr>
            <a:xfrm rot="-5691343">
              <a:off x="8177020" y="726810"/>
              <a:ext cx="146184" cy="62326"/>
            </a:xfrm>
            <a:custGeom>
              <a:avLst/>
              <a:gdLst/>
              <a:ahLst/>
              <a:cxnLst/>
              <a:rect l="l" t="t" r="r" b="b"/>
              <a:pathLst>
                <a:path w="2193" h="935" extrusionOk="0">
                  <a:moveTo>
                    <a:pt x="1752" y="0"/>
                  </a:moveTo>
                  <a:cubicBezTo>
                    <a:pt x="1371" y="0"/>
                    <a:pt x="763" y="163"/>
                    <a:pt x="0" y="926"/>
                  </a:cubicBezTo>
                  <a:cubicBezTo>
                    <a:pt x="0" y="926"/>
                    <a:pt x="107" y="935"/>
                    <a:pt x="274" y="935"/>
                  </a:cubicBezTo>
                  <a:cubicBezTo>
                    <a:pt x="803" y="935"/>
                    <a:pt x="1935" y="844"/>
                    <a:pt x="2192" y="91"/>
                  </a:cubicBezTo>
                  <a:cubicBezTo>
                    <a:pt x="2192" y="91"/>
                    <a:pt x="2035" y="0"/>
                    <a:pt x="1752"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nvGrpSpPr>
            <p:cNvPr id="531" name="Google Shape;531;p9"/>
            <p:cNvGrpSpPr/>
            <p:nvPr/>
          </p:nvGrpSpPr>
          <p:grpSpPr>
            <a:xfrm>
              <a:off x="6603933" y="132308"/>
              <a:ext cx="260159" cy="256599"/>
              <a:chOff x="2398800" y="1826575"/>
              <a:chExt cx="2258325" cy="2227425"/>
            </a:xfrm>
          </p:grpSpPr>
          <p:sp>
            <p:nvSpPr>
              <p:cNvPr id="532" name="Google Shape;532;p9"/>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3" name="Google Shape;533;p9"/>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nvGrpSpPr>
            <p:cNvPr id="534" name="Google Shape;534;p9"/>
            <p:cNvGrpSpPr/>
            <p:nvPr/>
          </p:nvGrpSpPr>
          <p:grpSpPr>
            <a:xfrm>
              <a:off x="8301500" y="-135163"/>
              <a:ext cx="298325" cy="294243"/>
              <a:chOff x="2398800" y="1826575"/>
              <a:chExt cx="2258325" cy="2227425"/>
            </a:xfrm>
          </p:grpSpPr>
          <p:sp>
            <p:nvSpPr>
              <p:cNvPr id="535" name="Google Shape;535;p9"/>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6" name="Google Shape;536;p9"/>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nvGrpSpPr>
            <p:cNvPr id="537" name="Google Shape;537;p9"/>
            <p:cNvGrpSpPr/>
            <p:nvPr/>
          </p:nvGrpSpPr>
          <p:grpSpPr>
            <a:xfrm>
              <a:off x="8962468" y="798297"/>
              <a:ext cx="240512" cy="236998"/>
              <a:chOff x="2398800" y="1826575"/>
              <a:chExt cx="2258325" cy="2227425"/>
            </a:xfrm>
          </p:grpSpPr>
          <p:sp>
            <p:nvSpPr>
              <p:cNvPr id="538" name="Google Shape;538;p9"/>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9" name="Google Shape;539;p9"/>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spTree>
    <p:extLst>
      <p:ext uri="{BB962C8B-B14F-4D97-AF65-F5344CB8AC3E}">
        <p14:creationId xmlns:p14="http://schemas.microsoft.com/office/powerpoint/2010/main" val="9480769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44"/>
        <p:cNvGrpSpPr/>
        <p:nvPr/>
      </p:nvGrpSpPr>
      <p:grpSpPr>
        <a:xfrm>
          <a:off x="0" y="0"/>
          <a:ext cx="0" cy="0"/>
          <a:chOff x="0" y="0"/>
          <a:chExt cx="0" cy="0"/>
        </a:xfrm>
      </p:grpSpPr>
      <p:grpSp>
        <p:nvGrpSpPr>
          <p:cNvPr id="545" name="Google Shape;545;p11"/>
          <p:cNvGrpSpPr/>
          <p:nvPr/>
        </p:nvGrpSpPr>
        <p:grpSpPr>
          <a:xfrm rot="-9408085" flipH="1">
            <a:off x="5807532" y="-524846"/>
            <a:ext cx="3932523" cy="1806382"/>
            <a:chOff x="-247941" y="3878924"/>
            <a:chExt cx="3932716" cy="1806470"/>
          </a:xfrm>
        </p:grpSpPr>
        <p:grpSp>
          <p:nvGrpSpPr>
            <p:cNvPr id="546" name="Google Shape;546;p11"/>
            <p:cNvGrpSpPr/>
            <p:nvPr/>
          </p:nvGrpSpPr>
          <p:grpSpPr>
            <a:xfrm>
              <a:off x="501506" y="4145578"/>
              <a:ext cx="2653767" cy="794294"/>
              <a:chOff x="501506" y="4145578"/>
              <a:chExt cx="2653767" cy="794294"/>
            </a:xfrm>
          </p:grpSpPr>
          <p:sp>
            <p:nvSpPr>
              <p:cNvPr id="547" name="Google Shape;547;p11"/>
              <p:cNvSpPr/>
              <p:nvPr/>
            </p:nvSpPr>
            <p:spPr>
              <a:xfrm rot="-10163771" flipH="1">
                <a:off x="2559928" y="4746287"/>
                <a:ext cx="178672" cy="178672"/>
              </a:xfrm>
              <a:custGeom>
                <a:avLst/>
                <a:gdLst/>
                <a:ahLst/>
                <a:cxnLst/>
                <a:rect l="l" t="t" r="r" b="b"/>
                <a:pathLst>
                  <a:path w="4124" h="4124" extrusionOk="0">
                    <a:moveTo>
                      <a:pt x="2062" y="0"/>
                    </a:moveTo>
                    <a:cubicBezTo>
                      <a:pt x="914" y="0"/>
                      <a:pt x="0" y="914"/>
                      <a:pt x="0" y="2062"/>
                    </a:cubicBezTo>
                    <a:cubicBezTo>
                      <a:pt x="0" y="3210"/>
                      <a:pt x="914" y="4124"/>
                      <a:pt x="2062" y="4124"/>
                    </a:cubicBezTo>
                    <a:cubicBezTo>
                      <a:pt x="3210" y="4124"/>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548" name="Google Shape;548;p11"/>
              <p:cNvSpPr/>
              <p:nvPr/>
            </p:nvSpPr>
            <p:spPr>
              <a:xfrm rot="-10163771" flipH="1">
                <a:off x="1546133" y="4401873"/>
                <a:ext cx="170743" cy="146481"/>
              </a:xfrm>
              <a:custGeom>
                <a:avLst/>
                <a:gdLst/>
                <a:ahLst/>
                <a:cxnLst/>
                <a:rect l="l" t="t" r="r" b="b"/>
                <a:pathLst>
                  <a:path w="3941" h="3381" extrusionOk="0">
                    <a:moveTo>
                      <a:pt x="1697" y="0"/>
                    </a:moveTo>
                    <a:cubicBezTo>
                      <a:pt x="757" y="0"/>
                      <a:pt x="0" y="757"/>
                      <a:pt x="0" y="1696"/>
                    </a:cubicBezTo>
                    <a:cubicBezTo>
                      <a:pt x="0" y="2707"/>
                      <a:pt x="844" y="3381"/>
                      <a:pt x="1721" y="3381"/>
                    </a:cubicBezTo>
                    <a:cubicBezTo>
                      <a:pt x="2134" y="3381"/>
                      <a:pt x="2554" y="3231"/>
                      <a:pt x="2897" y="2897"/>
                    </a:cubicBezTo>
                    <a:cubicBezTo>
                      <a:pt x="3941" y="1827"/>
                      <a:pt x="3184" y="0"/>
                      <a:pt x="169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549" name="Google Shape;549;p11"/>
              <p:cNvSpPr/>
              <p:nvPr/>
            </p:nvSpPr>
            <p:spPr>
              <a:xfrm rot="-10163771" flipH="1">
                <a:off x="618566" y="4463447"/>
                <a:ext cx="123303" cy="122133"/>
              </a:xfrm>
              <a:custGeom>
                <a:avLst/>
                <a:gdLst/>
                <a:ahLst/>
                <a:cxnLst/>
                <a:rect l="l" t="t" r="r" b="b"/>
                <a:pathLst>
                  <a:path w="2846" h="2819" extrusionOk="0">
                    <a:moveTo>
                      <a:pt x="1436" y="0"/>
                    </a:moveTo>
                    <a:cubicBezTo>
                      <a:pt x="653" y="0"/>
                      <a:pt x="1" y="626"/>
                      <a:pt x="1" y="1409"/>
                    </a:cubicBezTo>
                    <a:cubicBezTo>
                      <a:pt x="1" y="2192"/>
                      <a:pt x="653" y="2818"/>
                      <a:pt x="1436" y="2818"/>
                    </a:cubicBezTo>
                    <a:cubicBezTo>
                      <a:pt x="2193" y="2818"/>
                      <a:pt x="2845" y="2192"/>
                      <a:pt x="2845" y="1409"/>
                    </a:cubicBezTo>
                    <a:cubicBezTo>
                      <a:pt x="2845" y="626"/>
                      <a:pt x="2193" y="0"/>
                      <a:pt x="143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550" name="Google Shape;550;p11"/>
              <p:cNvSpPr/>
              <p:nvPr/>
            </p:nvSpPr>
            <p:spPr>
              <a:xfrm rot="-10163771" flipH="1">
                <a:off x="958964" y="4389064"/>
                <a:ext cx="178672" cy="178672"/>
              </a:xfrm>
              <a:custGeom>
                <a:avLst/>
                <a:gdLst/>
                <a:ahLst/>
                <a:cxnLst/>
                <a:rect l="l" t="t" r="r" b="b"/>
                <a:pathLst>
                  <a:path w="4124" h="4124" extrusionOk="0">
                    <a:moveTo>
                      <a:pt x="2062" y="0"/>
                    </a:moveTo>
                    <a:cubicBezTo>
                      <a:pt x="914" y="0"/>
                      <a:pt x="1" y="914"/>
                      <a:pt x="1" y="2062"/>
                    </a:cubicBezTo>
                    <a:cubicBezTo>
                      <a:pt x="1" y="3210"/>
                      <a:pt x="914" y="4123"/>
                      <a:pt x="2062" y="4123"/>
                    </a:cubicBezTo>
                    <a:cubicBezTo>
                      <a:pt x="3210" y="4123"/>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551" name="Google Shape;551;p11"/>
              <p:cNvSpPr/>
              <p:nvPr/>
            </p:nvSpPr>
            <p:spPr>
              <a:xfrm rot="-10163771" flipH="1">
                <a:off x="3038755" y="4641144"/>
                <a:ext cx="107446" cy="108572"/>
              </a:xfrm>
              <a:custGeom>
                <a:avLst/>
                <a:gdLst/>
                <a:ahLst/>
                <a:cxnLst/>
                <a:rect l="l" t="t" r="r" b="b"/>
                <a:pathLst>
                  <a:path w="2480" h="2506" extrusionOk="0">
                    <a:moveTo>
                      <a:pt x="1253" y="0"/>
                    </a:moveTo>
                    <a:cubicBezTo>
                      <a:pt x="548" y="0"/>
                      <a:pt x="0" y="548"/>
                      <a:pt x="0" y="1253"/>
                    </a:cubicBezTo>
                    <a:cubicBezTo>
                      <a:pt x="0" y="1931"/>
                      <a:pt x="548" y="2505"/>
                      <a:pt x="1253" y="2505"/>
                    </a:cubicBezTo>
                    <a:cubicBezTo>
                      <a:pt x="1931" y="2505"/>
                      <a:pt x="2479" y="1931"/>
                      <a:pt x="2479" y="1253"/>
                    </a:cubicBezTo>
                    <a:cubicBezTo>
                      <a:pt x="2479"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552" name="Google Shape;552;p11"/>
              <p:cNvSpPr/>
              <p:nvPr/>
            </p:nvSpPr>
            <p:spPr>
              <a:xfrm rot="-10163771" flipH="1">
                <a:off x="511700" y="4155773"/>
                <a:ext cx="122133" cy="122133"/>
              </a:xfrm>
              <a:custGeom>
                <a:avLst/>
                <a:gdLst/>
                <a:ahLst/>
                <a:cxnLst/>
                <a:rect l="l" t="t" r="r" b="b"/>
                <a:pathLst>
                  <a:path w="2819" h="2819" extrusionOk="0">
                    <a:moveTo>
                      <a:pt x="1409" y="0"/>
                    </a:moveTo>
                    <a:cubicBezTo>
                      <a:pt x="627" y="0"/>
                      <a:pt x="0" y="626"/>
                      <a:pt x="0" y="1409"/>
                    </a:cubicBezTo>
                    <a:cubicBezTo>
                      <a:pt x="0" y="2192"/>
                      <a:pt x="627" y="2818"/>
                      <a:pt x="1409" y="2818"/>
                    </a:cubicBezTo>
                    <a:cubicBezTo>
                      <a:pt x="2192" y="2818"/>
                      <a:pt x="2819" y="2192"/>
                      <a:pt x="2819" y="1409"/>
                    </a:cubicBezTo>
                    <a:cubicBezTo>
                      <a:pt x="2819" y="626"/>
                      <a:pt x="2192" y="0"/>
                      <a:pt x="14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553" name="Google Shape;553;p11"/>
              <p:cNvSpPr/>
              <p:nvPr/>
            </p:nvSpPr>
            <p:spPr>
              <a:xfrm rot="-10163771" flipH="1">
                <a:off x="2180435" y="4538092"/>
                <a:ext cx="108572" cy="108572"/>
              </a:xfrm>
              <a:custGeom>
                <a:avLst/>
                <a:gdLst/>
                <a:ahLst/>
                <a:cxnLst/>
                <a:rect l="l" t="t" r="r" b="b"/>
                <a:pathLst>
                  <a:path w="2506" h="2506" extrusionOk="0">
                    <a:moveTo>
                      <a:pt x="1253" y="0"/>
                    </a:moveTo>
                    <a:cubicBezTo>
                      <a:pt x="574" y="0"/>
                      <a:pt x="0" y="548"/>
                      <a:pt x="0" y="1253"/>
                    </a:cubicBezTo>
                    <a:cubicBezTo>
                      <a:pt x="0" y="1931"/>
                      <a:pt x="574" y="2505"/>
                      <a:pt x="1253" y="2505"/>
                    </a:cubicBezTo>
                    <a:cubicBezTo>
                      <a:pt x="1931" y="2505"/>
                      <a:pt x="2505" y="1931"/>
                      <a:pt x="2505" y="1253"/>
                    </a:cubicBezTo>
                    <a:cubicBezTo>
                      <a:pt x="2505"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554" name="Google Shape;554;p11"/>
            <p:cNvGrpSpPr/>
            <p:nvPr/>
          </p:nvGrpSpPr>
          <p:grpSpPr>
            <a:xfrm>
              <a:off x="-247941" y="3878924"/>
              <a:ext cx="3932716" cy="1806470"/>
              <a:chOff x="-247941" y="3878924"/>
              <a:chExt cx="3932716" cy="1806470"/>
            </a:xfrm>
          </p:grpSpPr>
          <p:sp>
            <p:nvSpPr>
              <p:cNvPr id="555" name="Google Shape;555;p11"/>
              <p:cNvSpPr/>
              <p:nvPr/>
            </p:nvSpPr>
            <p:spPr>
              <a:xfrm rot="-10163771" flipH="1">
                <a:off x="-176482" y="4217982"/>
                <a:ext cx="3789798" cy="1128352"/>
              </a:xfrm>
              <a:custGeom>
                <a:avLst/>
                <a:gdLst/>
                <a:ahLst/>
                <a:cxnLst/>
                <a:rect l="l" t="t" r="r" b="b"/>
                <a:pathLst>
                  <a:path w="87474" h="26044" fill="none" extrusionOk="0">
                    <a:moveTo>
                      <a:pt x="87473" y="18058"/>
                    </a:moveTo>
                    <a:cubicBezTo>
                      <a:pt x="86299" y="16623"/>
                      <a:pt x="84942" y="15397"/>
                      <a:pt x="83428" y="14353"/>
                    </a:cubicBezTo>
                    <a:cubicBezTo>
                      <a:pt x="81210" y="12761"/>
                      <a:pt x="76748" y="9603"/>
                      <a:pt x="74295" y="12422"/>
                    </a:cubicBezTo>
                    <a:cubicBezTo>
                      <a:pt x="71529" y="15632"/>
                      <a:pt x="76409" y="20381"/>
                      <a:pt x="78862" y="16754"/>
                    </a:cubicBezTo>
                    <a:cubicBezTo>
                      <a:pt x="80166" y="14823"/>
                      <a:pt x="78679" y="11769"/>
                      <a:pt x="76748" y="10882"/>
                    </a:cubicBezTo>
                    <a:cubicBezTo>
                      <a:pt x="73408" y="9395"/>
                      <a:pt x="70407" y="13179"/>
                      <a:pt x="67327" y="10752"/>
                    </a:cubicBezTo>
                    <a:cubicBezTo>
                      <a:pt x="65292" y="9186"/>
                      <a:pt x="64326" y="5063"/>
                      <a:pt x="60986" y="6576"/>
                    </a:cubicBezTo>
                    <a:cubicBezTo>
                      <a:pt x="58194" y="7855"/>
                      <a:pt x="55871" y="11769"/>
                      <a:pt x="55741" y="14718"/>
                    </a:cubicBezTo>
                    <a:cubicBezTo>
                      <a:pt x="55584" y="18241"/>
                      <a:pt x="60595" y="18633"/>
                      <a:pt x="60360" y="14849"/>
                    </a:cubicBezTo>
                    <a:cubicBezTo>
                      <a:pt x="60099" y="10438"/>
                      <a:pt x="52531" y="7698"/>
                      <a:pt x="48904" y="8716"/>
                    </a:cubicBezTo>
                    <a:cubicBezTo>
                      <a:pt x="44467" y="9969"/>
                      <a:pt x="41492" y="16519"/>
                      <a:pt x="43215" y="20825"/>
                    </a:cubicBezTo>
                    <a:cubicBezTo>
                      <a:pt x="45302" y="26044"/>
                      <a:pt x="53418" y="23095"/>
                      <a:pt x="49347" y="17928"/>
                    </a:cubicBezTo>
                    <a:cubicBezTo>
                      <a:pt x="46999" y="14927"/>
                      <a:pt x="38987" y="11952"/>
                      <a:pt x="35882" y="15371"/>
                    </a:cubicBezTo>
                    <a:cubicBezTo>
                      <a:pt x="34760" y="16571"/>
                      <a:pt x="33977" y="19102"/>
                      <a:pt x="36430" y="18867"/>
                    </a:cubicBezTo>
                    <a:cubicBezTo>
                      <a:pt x="39640" y="18580"/>
                      <a:pt x="38048" y="13492"/>
                      <a:pt x="37239" y="11926"/>
                    </a:cubicBezTo>
                    <a:cubicBezTo>
                      <a:pt x="35282" y="8220"/>
                      <a:pt x="31054" y="6263"/>
                      <a:pt x="27401" y="9108"/>
                    </a:cubicBezTo>
                    <a:cubicBezTo>
                      <a:pt x="25444" y="10647"/>
                      <a:pt x="25548" y="14536"/>
                      <a:pt x="28575" y="12892"/>
                    </a:cubicBezTo>
                    <a:cubicBezTo>
                      <a:pt x="33455" y="10178"/>
                      <a:pt x="31446" y="4202"/>
                      <a:pt x="29227" y="861"/>
                    </a:cubicBezTo>
                    <a:cubicBezTo>
                      <a:pt x="28653" y="0"/>
                      <a:pt x="24374" y="261"/>
                      <a:pt x="23565" y="339"/>
                    </a:cubicBezTo>
                    <a:cubicBezTo>
                      <a:pt x="20198" y="705"/>
                      <a:pt x="17797" y="2218"/>
                      <a:pt x="17354" y="5741"/>
                    </a:cubicBezTo>
                    <a:cubicBezTo>
                      <a:pt x="17197" y="7098"/>
                      <a:pt x="16962" y="8847"/>
                      <a:pt x="17484" y="10151"/>
                    </a:cubicBezTo>
                    <a:cubicBezTo>
                      <a:pt x="18606" y="12996"/>
                      <a:pt x="23565" y="11300"/>
                      <a:pt x="19676" y="8560"/>
                    </a:cubicBezTo>
                    <a:cubicBezTo>
                      <a:pt x="17563" y="7046"/>
                      <a:pt x="14744" y="5767"/>
                      <a:pt x="12291" y="7359"/>
                    </a:cubicBezTo>
                    <a:cubicBezTo>
                      <a:pt x="10308" y="8664"/>
                      <a:pt x="9003" y="11300"/>
                      <a:pt x="8742" y="13570"/>
                    </a:cubicBezTo>
                    <a:cubicBezTo>
                      <a:pt x="8455" y="15866"/>
                      <a:pt x="11430" y="19233"/>
                      <a:pt x="13700" y="17432"/>
                    </a:cubicBezTo>
                    <a:cubicBezTo>
                      <a:pt x="16414" y="15266"/>
                      <a:pt x="12291" y="11952"/>
                      <a:pt x="9969" y="12213"/>
                    </a:cubicBezTo>
                    <a:cubicBezTo>
                      <a:pt x="7724" y="12474"/>
                      <a:pt x="4750" y="14301"/>
                      <a:pt x="3445" y="16023"/>
                    </a:cubicBezTo>
                    <a:cubicBezTo>
                      <a:pt x="1931" y="18085"/>
                      <a:pt x="705" y="21138"/>
                      <a:pt x="0" y="2359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56" name="Google Shape;556;p11"/>
              <p:cNvSpPr/>
              <p:nvPr/>
            </p:nvSpPr>
            <p:spPr>
              <a:xfrm rot="-10163771" flipH="1">
                <a:off x="112948" y="4382720"/>
                <a:ext cx="105193" cy="68193"/>
              </a:xfrm>
              <a:custGeom>
                <a:avLst/>
                <a:gdLst/>
                <a:ahLst/>
                <a:cxnLst/>
                <a:rect l="l" t="t" r="r" b="b"/>
                <a:pathLst>
                  <a:path w="2428" h="1574" extrusionOk="0">
                    <a:moveTo>
                      <a:pt x="357" y="0"/>
                    </a:moveTo>
                    <a:cubicBezTo>
                      <a:pt x="239" y="0"/>
                      <a:pt x="120" y="19"/>
                      <a:pt x="0" y="60"/>
                    </a:cubicBezTo>
                    <a:cubicBezTo>
                      <a:pt x="0" y="60"/>
                      <a:pt x="183" y="1260"/>
                      <a:pt x="2427" y="1573"/>
                    </a:cubicBezTo>
                    <a:cubicBezTo>
                      <a:pt x="2427" y="1573"/>
                      <a:pt x="1449" y="0"/>
                      <a:pt x="35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57" name="Google Shape;557;p11"/>
              <p:cNvSpPr/>
              <p:nvPr/>
            </p:nvSpPr>
            <p:spPr>
              <a:xfrm rot="-10163771" flipH="1">
                <a:off x="1138012" y="4674085"/>
                <a:ext cx="81451" cy="119880"/>
              </a:xfrm>
              <a:custGeom>
                <a:avLst/>
                <a:gdLst/>
                <a:ahLst/>
                <a:cxnLst/>
                <a:rect l="l" t="t" r="r" b="b"/>
                <a:pathLst>
                  <a:path w="1880" h="2767" extrusionOk="0">
                    <a:moveTo>
                      <a:pt x="679" y="0"/>
                    </a:moveTo>
                    <a:cubicBezTo>
                      <a:pt x="679" y="1"/>
                      <a:pt x="1" y="1018"/>
                      <a:pt x="1462" y="2767"/>
                    </a:cubicBezTo>
                    <a:cubicBezTo>
                      <a:pt x="1462" y="2767"/>
                      <a:pt x="1879"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58" name="Google Shape;558;p11"/>
              <p:cNvSpPr/>
              <p:nvPr/>
            </p:nvSpPr>
            <p:spPr>
              <a:xfrm rot="-10163771" flipH="1">
                <a:off x="700474" y="4720361"/>
                <a:ext cx="80324" cy="56712"/>
              </a:xfrm>
              <a:custGeom>
                <a:avLst/>
                <a:gdLst/>
                <a:ahLst/>
                <a:cxnLst/>
                <a:rect l="l" t="t" r="r" b="b"/>
                <a:pathLst>
                  <a:path w="1854" h="1309" extrusionOk="0">
                    <a:moveTo>
                      <a:pt x="230" y="0"/>
                    </a:moveTo>
                    <a:cubicBezTo>
                      <a:pt x="154" y="0"/>
                      <a:pt x="78" y="10"/>
                      <a:pt x="0" y="30"/>
                    </a:cubicBezTo>
                    <a:cubicBezTo>
                      <a:pt x="0" y="30"/>
                      <a:pt x="105" y="970"/>
                      <a:pt x="1853" y="1309"/>
                    </a:cubicBezTo>
                    <a:cubicBezTo>
                      <a:pt x="1853" y="1309"/>
                      <a:pt x="1121" y="0"/>
                      <a:pt x="2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59" name="Google Shape;559;p11"/>
              <p:cNvSpPr/>
              <p:nvPr/>
            </p:nvSpPr>
            <p:spPr>
              <a:xfrm rot="-10163771" flipH="1">
                <a:off x="1384034" y="4538900"/>
                <a:ext cx="64511" cy="95011"/>
              </a:xfrm>
              <a:custGeom>
                <a:avLst/>
                <a:gdLst/>
                <a:ahLst/>
                <a:cxnLst/>
                <a:rect l="l" t="t" r="r" b="b"/>
                <a:pathLst>
                  <a:path w="1489" h="2193" extrusionOk="0">
                    <a:moveTo>
                      <a:pt x="601" y="1"/>
                    </a:moveTo>
                    <a:cubicBezTo>
                      <a:pt x="601" y="1"/>
                      <a:pt x="1" y="731"/>
                      <a:pt x="966" y="2193"/>
                    </a:cubicBezTo>
                    <a:cubicBezTo>
                      <a:pt x="966" y="2193"/>
                      <a:pt x="1488" y="496"/>
                      <a:pt x="60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0" name="Google Shape;560;p11"/>
              <p:cNvSpPr/>
              <p:nvPr/>
            </p:nvSpPr>
            <p:spPr>
              <a:xfrm rot="-10163771" flipH="1">
                <a:off x="2092675" y="4963600"/>
                <a:ext cx="79155" cy="57275"/>
              </a:xfrm>
              <a:custGeom>
                <a:avLst/>
                <a:gdLst/>
                <a:ahLst/>
                <a:cxnLst/>
                <a:rect l="l" t="t" r="r" b="b"/>
                <a:pathLst>
                  <a:path w="1827" h="1322" extrusionOk="0">
                    <a:moveTo>
                      <a:pt x="1670" y="0"/>
                    </a:moveTo>
                    <a:cubicBezTo>
                      <a:pt x="1370" y="0"/>
                      <a:pt x="685" y="147"/>
                      <a:pt x="1" y="1321"/>
                    </a:cubicBezTo>
                    <a:lnTo>
                      <a:pt x="1" y="1321"/>
                    </a:lnTo>
                    <a:cubicBezTo>
                      <a:pt x="34" y="1290"/>
                      <a:pt x="1749" y="999"/>
                      <a:pt x="1827" y="17"/>
                    </a:cubicBezTo>
                    <a:cubicBezTo>
                      <a:pt x="1827" y="17"/>
                      <a:pt x="1770" y="0"/>
                      <a:pt x="1670" y="0"/>
                    </a:cubicBezTo>
                    <a:close/>
                    <a:moveTo>
                      <a:pt x="1" y="1321"/>
                    </a:moveTo>
                    <a:cubicBezTo>
                      <a:pt x="0" y="1321"/>
                      <a:pt x="0" y="1321"/>
                      <a:pt x="0" y="1321"/>
                    </a:cubicBezTo>
                    <a:cubicBezTo>
                      <a:pt x="0" y="1321"/>
                      <a:pt x="0" y="1321"/>
                      <a:pt x="1" y="132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1" name="Google Shape;561;p11"/>
              <p:cNvSpPr/>
              <p:nvPr/>
            </p:nvSpPr>
            <p:spPr>
              <a:xfrm rot="-10163771" flipH="1">
                <a:off x="639724" y="4685994"/>
                <a:ext cx="64467" cy="97264"/>
              </a:xfrm>
              <a:custGeom>
                <a:avLst/>
                <a:gdLst/>
                <a:ahLst/>
                <a:cxnLst/>
                <a:rect l="l" t="t" r="r" b="b"/>
                <a:pathLst>
                  <a:path w="1488" h="2245" extrusionOk="0">
                    <a:moveTo>
                      <a:pt x="705" y="0"/>
                    </a:moveTo>
                    <a:cubicBezTo>
                      <a:pt x="705" y="1"/>
                      <a:pt x="0" y="653"/>
                      <a:pt x="783" y="2245"/>
                    </a:cubicBezTo>
                    <a:cubicBezTo>
                      <a:pt x="783" y="2245"/>
                      <a:pt x="1487" y="627"/>
                      <a:pt x="70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2" name="Google Shape;562;p11"/>
              <p:cNvSpPr/>
              <p:nvPr/>
            </p:nvSpPr>
            <p:spPr>
              <a:xfrm rot="-10163771" flipH="1">
                <a:off x="1311106" y="4530866"/>
                <a:ext cx="79155" cy="56192"/>
              </a:xfrm>
              <a:custGeom>
                <a:avLst/>
                <a:gdLst/>
                <a:ahLst/>
                <a:cxnLst/>
                <a:rect l="l" t="t" r="r" b="b"/>
                <a:pathLst>
                  <a:path w="1827" h="1297" extrusionOk="0">
                    <a:moveTo>
                      <a:pt x="1666" y="1"/>
                    </a:moveTo>
                    <a:cubicBezTo>
                      <a:pt x="1364" y="1"/>
                      <a:pt x="682" y="146"/>
                      <a:pt x="0" y="1296"/>
                    </a:cubicBezTo>
                    <a:cubicBezTo>
                      <a:pt x="0" y="1296"/>
                      <a:pt x="1749" y="1035"/>
                      <a:pt x="1827" y="18"/>
                    </a:cubicBezTo>
                    <a:cubicBezTo>
                      <a:pt x="1827" y="18"/>
                      <a:pt x="1768" y="1"/>
                      <a:pt x="16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3" name="Google Shape;563;p11"/>
              <p:cNvSpPr/>
              <p:nvPr/>
            </p:nvSpPr>
            <p:spPr>
              <a:xfrm rot="-10163771" flipH="1">
                <a:off x="1688940" y="4575813"/>
                <a:ext cx="80324" cy="119880"/>
              </a:xfrm>
              <a:custGeom>
                <a:avLst/>
                <a:gdLst/>
                <a:ahLst/>
                <a:cxnLst/>
                <a:rect l="l" t="t" r="r" b="b"/>
                <a:pathLst>
                  <a:path w="1854" h="2767" extrusionOk="0">
                    <a:moveTo>
                      <a:pt x="679" y="0"/>
                    </a:moveTo>
                    <a:cubicBezTo>
                      <a:pt x="679" y="0"/>
                      <a:pt x="1" y="1018"/>
                      <a:pt x="1462" y="2766"/>
                    </a:cubicBezTo>
                    <a:cubicBezTo>
                      <a:pt x="1462" y="2766"/>
                      <a:pt x="1854"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4" name="Google Shape;564;p11"/>
              <p:cNvSpPr/>
              <p:nvPr/>
            </p:nvSpPr>
            <p:spPr>
              <a:xfrm rot="-10163771" flipH="1">
                <a:off x="1870916" y="4880392"/>
                <a:ext cx="82014" cy="123259"/>
              </a:xfrm>
              <a:custGeom>
                <a:avLst/>
                <a:gdLst/>
                <a:ahLst/>
                <a:cxnLst/>
                <a:rect l="l" t="t" r="r" b="b"/>
                <a:pathLst>
                  <a:path w="1893" h="2845" extrusionOk="0">
                    <a:moveTo>
                      <a:pt x="1018" y="0"/>
                    </a:moveTo>
                    <a:cubicBezTo>
                      <a:pt x="1017" y="1"/>
                      <a:pt x="0" y="653"/>
                      <a:pt x="704" y="2844"/>
                    </a:cubicBezTo>
                    <a:lnTo>
                      <a:pt x="704" y="2844"/>
                    </a:lnTo>
                    <a:cubicBezTo>
                      <a:pt x="713" y="2791"/>
                      <a:pt x="1892" y="927"/>
                      <a:pt x="1018" y="0"/>
                    </a:cubicBezTo>
                    <a:close/>
                    <a:moveTo>
                      <a:pt x="704" y="2844"/>
                    </a:moveTo>
                    <a:cubicBezTo>
                      <a:pt x="704" y="2845"/>
                      <a:pt x="704" y="2845"/>
                      <a:pt x="704" y="2845"/>
                    </a:cubicBezTo>
                    <a:cubicBezTo>
                      <a:pt x="704" y="2845"/>
                      <a:pt x="704" y="2844"/>
                      <a:pt x="704" y="2844"/>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5" name="Google Shape;565;p11"/>
              <p:cNvSpPr/>
              <p:nvPr/>
            </p:nvSpPr>
            <p:spPr>
              <a:xfrm rot="-10163771" flipH="1">
                <a:off x="2737766" y="4957899"/>
                <a:ext cx="88209" cy="96138"/>
              </a:xfrm>
              <a:custGeom>
                <a:avLst/>
                <a:gdLst/>
                <a:ahLst/>
                <a:cxnLst/>
                <a:rect l="l" t="t" r="r" b="b"/>
                <a:pathLst>
                  <a:path w="2036" h="2219" extrusionOk="0">
                    <a:moveTo>
                      <a:pt x="235" y="1"/>
                    </a:moveTo>
                    <a:cubicBezTo>
                      <a:pt x="235" y="1"/>
                      <a:pt x="0" y="1201"/>
                      <a:pt x="2035" y="2219"/>
                    </a:cubicBezTo>
                    <a:cubicBezTo>
                      <a:pt x="2035" y="2219"/>
                      <a:pt x="1540" y="27"/>
                      <a:pt x="2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6" name="Google Shape;566;p11"/>
              <p:cNvSpPr/>
              <p:nvPr/>
            </p:nvSpPr>
            <p:spPr>
              <a:xfrm rot="-10163771" flipH="1">
                <a:off x="3167154" y="4785130"/>
                <a:ext cx="53203" cy="65594"/>
              </a:xfrm>
              <a:custGeom>
                <a:avLst/>
                <a:gdLst/>
                <a:ahLst/>
                <a:cxnLst/>
                <a:rect l="l" t="t" r="r" b="b"/>
                <a:pathLst>
                  <a:path w="1228" h="1514" extrusionOk="0">
                    <a:moveTo>
                      <a:pt x="993" y="0"/>
                    </a:moveTo>
                    <a:cubicBezTo>
                      <a:pt x="992" y="0"/>
                      <a:pt x="236" y="105"/>
                      <a:pt x="1" y="1514"/>
                    </a:cubicBezTo>
                    <a:cubicBezTo>
                      <a:pt x="27" y="1488"/>
                      <a:pt x="1227" y="757"/>
                      <a:pt x="993"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7" name="Google Shape;567;p11"/>
              <p:cNvSpPr/>
              <p:nvPr/>
            </p:nvSpPr>
            <p:spPr>
              <a:xfrm rot="-10163771" flipH="1">
                <a:off x="3148083" y="4976888"/>
                <a:ext cx="82577" cy="122133"/>
              </a:xfrm>
              <a:custGeom>
                <a:avLst/>
                <a:gdLst/>
                <a:ahLst/>
                <a:cxnLst/>
                <a:rect l="l" t="t" r="r" b="b"/>
                <a:pathLst>
                  <a:path w="1906" h="2819" extrusionOk="0">
                    <a:moveTo>
                      <a:pt x="1045" y="0"/>
                    </a:moveTo>
                    <a:cubicBezTo>
                      <a:pt x="1044" y="1"/>
                      <a:pt x="1" y="653"/>
                      <a:pt x="627" y="2819"/>
                    </a:cubicBezTo>
                    <a:cubicBezTo>
                      <a:pt x="627" y="2819"/>
                      <a:pt x="1906" y="966"/>
                      <a:pt x="104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8" name="Google Shape;568;p11"/>
              <p:cNvSpPr/>
              <p:nvPr/>
            </p:nvSpPr>
            <p:spPr>
              <a:xfrm rot="-10163771" flipH="1">
                <a:off x="1295436" y="4761071"/>
                <a:ext cx="81407" cy="119880"/>
              </a:xfrm>
              <a:custGeom>
                <a:avLst/>
                <a:gdLst/>
                <a:ahLst/>
                <a:cxnLst/>
                <a:rect l="l" t="t" r="r" b="b"/>
                <a:pathLst>
                  <a:path w="1879" h="2767" extrusionOk="0">
                    <a:moveTo>
                      <a:pt x="705" y="1"/>
                    </a:moveTo>
                    <a:lnTo>
                      <a:pt x="705" y="1"/>
                    </a:lnTo>
                    <a:cubicBezTo>
                      <a:pt x="705" y="1"/>
                      <a:pt x="0" y="992"/>
                      <a:pt x="1409" y="2767"/>
                    </a:cubicBezTo>
                    <a:cubicBezTo>
                      <a:pt x="1409" y="2767"/>
                      <a:pt x="1879" y="549"/>
                      <a:pt x="70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69" name="Google Shape;569;p11"/>
              <p:cNvSpPr/>
              <p:nvPr/>
            </p:nvSpPr>
            <p:spPr>
              <a:xfrm rot="-10163771" flipH="1">
                <a:off x="1715055" y="4927061"/>
                <a:ext cx="122176" cy="39339"/>
              </a:xfrm>
              <a:custGeom>
                <a:avLst/>
                <a:gdLst/>
                <a:ahLst/>
                <a:cxnLst/>
                <a:rect l="l" t="t" r="r" b="b"/>
                <a:pathLst>
                  <a:path w="2820" h="908" extrusionOk="0">
                    <a:moveTo>
                      <a:pt x="1976" y="0"/>
                    </a:moveTo>
                    <a:cubicBezTo>
                      <a:pt x="1513" y="0"/>
                      <a:pt x="857" y="158"/>
                      <a:pt x="1" y="733"/>
                    </a:cubicBezTo>
                    <a:cubicBezTo>
                      <a:pt x="1" y="733"/>
                      <a:pt x="611" y="907"/>
                      <a:pt x="1279" y="907"/>
                    </a:cubicBezTo>
                    <a:cubicBezTo>
                      <a:pt x="1878" y="907"/>
                      <a:pt x="2523" y="768"/>
                      <a:pt x="2819" y="237"/>
                    </a:cubicBezTo>
                    <a:cubicBezTo>
                      <a:pt x="2819" y="237"/>
                      <a:pt x="2542" y="0"/>
                      <a:pt x="197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70" name="Google Shape;570;p11"/>
              <p:cNvSpPr/>
              <p:nvPr/>
            </p:nvSpPr>
            <p:spPr>
              <a:xfrm rot="-10163771" flipH="1">
                <a:off x="1993247" y="4473036"/>
                <a:ext cx="81451" cy="122133"/>
              </a:xfrm>
              <a:custGeom>
                <a:avLst/>
                <a:gdLst/>
                <a:ahLst/>
                <a:cxnLst/>
                <a:rect l="l" t="t" r="r" b="b"/>
                <a:pathLst>
                  <a:path w="1880" h="2819" extrusionOk="0">
                    <a:moveTo>
                      <a:pt x="1044" y="0"/>
                    </a:moveTo>
                    <a:cubicBezTo>
                      <a:pt x="1044" y="0"/>
                      <a:pt x="1" y="601"/>
                      <a:pt x="549" y="2819"/>
                    </a:cubicBezTo>
                    <a:cubicBezTo>
                      <a:pt x="549" y="2819"/>
                      <a:pt x="1880" y="992"/>
                      <a:pt x="10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71" name="Google Shape;571;p11"/>
              <p:cNvSpPr/>
              <p:nvPr/>
            </p:nvSpPr>
            <p:spPr>
              <a:xfrm rot="-10163771" flipH="1">
                <a:off x="2346243" y="4811692"/>
                <a:ext cx="81451" cy="122176"/>
              </a:xfrm>
              <a:custGeom>
                <a:avLst/>
                <a:gdLst/>
                <a:ahLst/>
                <a:cxnLst/>
                <a:rect l="l" t="t" r="r" b="b"/>
                <a:pathLst>
                  <a:path w="1880" h="2820" extrusionOk="0">
                    <a:moveTo>
                      <a:pt x="1044" y="1"/>
                    </a:moveTo>
                    <a:cubicBezTo>
                      <a:pt x="1044" y="1"/>
                      <a:pt x="0" y="601"/>
                      <a:pt x="548" y="2819"/>
                    </a:cubicBezTo>
                    <a:cubicBezTo>
                      <a:pt x="548" y="2819"/>
                      <a:pt x="1879" y="966"/>
                      <a:pt x="104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72" name="Google Shape;572;p11"/>
              <p:cNvSpPr/>
              <p:nvPr/>
            </p:nvSpPr>
            <p:spPr>
              <a:xfrm rot="-10163771" flipH="1">
                <a:off x="287516" y="4454253"/>
                <a:ext cx="87083" cy="98391"/>
              </a:xfrm>
              <a:custGeom>
                <a:avLst/>
                <a:gdLst/>
                <a:ahLst/>
                <a:cxnLst/>
                <a:rect l="l" t="t" r="r" b="b"/>
                <a:pathLst>
                  <a:path w="2010" h="2271" extrusionOk="0">
                    <a:moveTo>
                      <a:pt x="261" y="0"/>
                    </a:moveTo>
                    <a:lnTo>
                      <a:pt x="261" y="0"/>
                    </a:lnTo>
                    <a:cubicBezTo>
                      <a:pt x="261" y="0"/>
                      <a:pt x="0" y="1175"/>
                      <a:pt x="2009" y="2271"/>
                    </a:cubicBezTo>
                    <a:cubicBezTo>
                      <a:pt x="2009" y="2271"/>
                      <a:pt x="1540" y="53"/>
                      <a:pt x="26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73" name="Google Shape;573;p11"/>
              <p:cNvSpPr/>
              <p:nvPr/>
            </p:nvSpPr>
            <p:spPr>
              <a:xfrm rot="-10163771" flipH="1">
                <a:off x="363363" y="4547121"/>
                <a:ext cx="122133" cy="39382"/>
              </a:xfrm>
              <a:custGeom>
                <a:avLst/>
                <a:gdLst/>
                <a:ahLst/>
                <a:cxnLst/>
                <a:rect l="l" t="t" r="r" b="b"/>
                <a:pathLst>
                  <a:path w="2819" h="909" extrusionOk="0">
                    <a:moveTo>
                      <a:pt x="1530" y="0"/>
                    </a:moveTo>
                    <a:cubicBezTo>
                      <a:pt x="382" y="0"/>
                      <a:pt x="0" y="595"/>
                      <a:pt x="0" y="595"/>
                    </a:cubicBezTo>
                    <a:cubicBezTo>
                      <a:pt x="242" y="824"/>
                      <a:pt x="547" y="909"/>
                      <a:pt x="865" y="909"/>
                    </a:cubicBezTo>
                    <a:cubicBezTo>
                      <a:pt x="1783" y="909"/>
                      <a:pt x="2819" y="204"/>
                      <a:pt x="2819" y="204"/>
                    </a:cubicBezTo>
                    <a:cubicBezTo>
                      <a:pt x="2309" y="56"/>
                      <a:pt x="1883" y="0"/>
                      <a:pt x="15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74" name="Google Shape;574;p11"/>
              <p:cNvSpPr/>
              <p:nvPr/>
            </p:nvSpPr>
            <p:spPr>
              <a:xfrm rot="-10163771" flipH="1">
                <a:off x="1362775" y="4822453"/>
                <a:ext cx="119923" cy="42718"/>
              </a:xfrm>
              <a:custGeom>
                <a:avLst/>
                <a:gdLst/>
                <a:ahLst/>
                <a:cxnLst/>
                <a:rect l="l" t="t" r="r" b="b"/>
                <a:pathLst>
                  <a:path w="2768" h="986" extrusionOk="0">
                    <a:moveTo>
                      <a:pt x="706" y="0"/>
                    </a:moveTo>
                    <a:cubicBezTo>
                      <a:pt x="244" y="0"/>
                      <a:pt x="1" y="173"/>
                      <a:pt x="1" y="173"/>
                    </a:cubicBezTo>
                    <a:cubicBezTo>
                      <a:pt x="313" y="842"/>
                      <a:pt x="1167" y="986"/>
                      <a:pt x="1844" y="986"/>
                    </a:cubicBezTo>
                    <a:cubicBezTo>
                      <a:pt x="2356" y="986"/>
                      <a:pt x="2767" y="904"/>
                      <a:pt x="2767" y="904"/>
                    </a:cubicBezTo>
                    <a:cubicBezTo>
                      <a:pt x="1872" y="180"/>
                      <a:pt x="1176" y="0"/>
                      <a:pt x="70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75" name="Google Shape;575;p11"/>
              <p:cNvSpPr/>
              <p:nvPr/>
            </p:nvSpPr>
            <p:spPr>
              <a:xfrm rot="-10163771" flipH="1">
                <a:off x="2787893" y="5049262"/>
                <a:ext cx="113078" cy="55932"/>
              </a:xfrm>
              <a:custGeom>
                <a:avLst/>
                <a:gdLst/>
                <a:ahLst/>
                <a:cxnLst/>
                <a:rect l="l" t="t" r="r" b="b"/>
                <a:pathLst>
                  <a:path w="2610" h="1291" extrusionOk="0">
                    <a:moveTo>
                      <a:pt x="2610" y="1"/>
                    </a:moveTo>
                    <a:cubicBezTo>
                      <a:pt x="313" y="1"/>
                      <a:pt x="0" y="1175"/>
                      <a:pt x="0" y="1175"/>
                    </a:cubicBezTo>
                    <a:cubicBezTo>
                      <a:pt x="162" y="1256"/>
                      <a:pt x="330" y="1291"/>
                      <a:pt x="500" y="1291"/>
                    </a:cubicBezTo>
                    <a:cubicBezTo>
                      <a:pt x="1532" y="1291"/>
                      <a:pt x="2610" y="1"/>
                      <a:pt x="261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76" name="Google Shape;576;p11"/>
              <p:cNvSpPr/>
              <p:nvPr/>
            </p:nvSpPr>
            <p:spPr>
              <a:xfrm rot="-10163771" flipH="1">
                <a:off x="3252661" y="4897828"/>
                <a:ext cx="88253" cy="97308"/>
              </a:xfrm>
              <a:custGeom>
                <a:avLst/>
                <a:gdLst/>
                <a:ahLst/>
                <a:cxnLst/>
                <a:rect l="l" t="t" r="r" b="b"/>
                <a:pathLst>
                  <a:path w="2037" h="2246" extrusionOk="0">
                    <a:moveTo>
                      <a:pt x="262" y="1"/>
                    </a:moveTo>
                    <a:lnTo>
                      <a:pt x="262" y="1"/>
                    </a:lnTo>
                    <a:cubicBezTo>
                      <a:pt x="1" y="1253"/>
                      <a:pt x="2036" y="2245"/>
                      <a:pt x="2036" y="2245"/>
                    </a:cubicBezTo>
                    <a:cubicBezTo>
                      <a:pt x="1462" y="27"/>
                      <a:pt x="262" y="1"/>
                      <a:pt x="26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77" name="Google Shape;577;p11"/>
              <p:cNvSpPr/>
              <p:nvPr/>
            </p:nvSpPr>
            <p:spPr>
              <a:xfrm rot="-10163771" flipH="1">
                <a:off x="1945277" y="4629391"/>
                <a:ext cx="119880" cy="42935"/>
              </a:xfrm>
              <a:custGeom>
                <a:avLst/>
                <a:gdLst/>
                <a:ahLst/>
                <a:cxnLst/>
                <a:rect l="l" t="t" r="r" b="b"/>
                <a:pathLst>
                  <a:path w="2767" h="991" extrusionOk="0">
                    <a:moveTo>
                      <a:pt x="679" y="1"/>
                    </a:moveTo>
                    <a:cubicBezTo>
                      <a:pt x="235" y="1"/>
                      <a:pt x="0" y="161"/>
                      <a:pt x="0" y="161"/>
                    </a:cubicBezTo>
                    <a:cubicBezTo>
                      <a:pt x="321" y="847"/>
                      <a:pt x="1211" y="990"/>
                      <a:pt x="1896" y="990"/>
                    </a:cubicBezTo>
                    <a:cubicBezTo>
                      <a:pt x="2384" y="990"/>
                      <a:pt x="2767" y="918"/>
                      <a:pt x="2767" y="918"/>
                    </a:cubicBezTo>
                    <a:cubicBezTo>
                      <a:pt x="1854" y="180"/>
                      <a:pt x="1149" y="1"/>
                      <a:pt x="6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78" name="Google Shape;578;p11"/>
              <p:cNvSpPr/>
              <p:nvPr/>
            </p:nvSpPr>
            <p:spPr>
              <a:xfrm rot="-10163771" flipH="1">
                <a:off x="2317405" y="4958597"/>
                <a:ext cx="132314" cy="42762"/>
              </a:xfrm>
              <a:custGeom>
                <a:avLst/>
                <a:gdLst/>
                <a:ahLst/>
                <a:cxnLst/>
                <a:rect l="l" t="t" r="r" b="b"/>
                <a:pathLst>
                  <a:path w="3054" h="987" extrusionOk="0">
                    <a:moveTo>
                      <a:pt x="847" y="1"/>
                    </a:moveTo>
                    <a:cubicBezTo>
                      <a:pt x="314" y="1"/>
                      <a:pt x="1" y="174"/>
                      <a:pt x="1" y="174"/>
                    </a:cubicBezTo>
                    <a:cubicBezTo>
                      <a:pt x="313" y="843"/>
                      <a:pt x="1251" y="987"/>
                      <a:pt x="2006" y="987"/>
                    </a:cubicBezTo>
                    <a:cubicBezTo>
                      <a:pt x="2577" y="987"/>
                      <a:pt x="3043" y="904"/>
                      <a:pt x="3054" y="904"/>
                    </a:cubicBezTo>
                    <a:cubicBezTo>
                      <a:pt x="2158" y="180"/>
                      <a:pt x="1389" y="1"/>
                      <a:pt x="84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79" name="Google Shape;579;p11"/>
              <p:cNvSpPr/>
              <p:nvPr/>
            </p:nvSpPr>
            <p:spPr>
              <a:xfrm rot="-10163771" flipH="1">
                <a:off x="2640912" y="4903340"/>
                <a:ext cx="56539" cy="217101"/>
              </a:xfrm>
              <a:custGeom>
                <a:avLst/>
                <a:gdLst/>
                <a:ahLst/>
                <a:cxnLst/>
                <a:rect l="l" t="t" r="r" b="b"/>
                <a:pathLst>
                  <a:path w="1305" h="5011" fill="none" extrusionOk="0">
                    <a:moveTo>
                      <a:pt x="444" y="0"/>
                    </a:moveTo>
                    <a:cubicBezTo>
                      <a:pt x="444" y="0"/>
                      <a:pt x="1305" y="2193"/>
                      <a:pt x="0"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80" name="Google Shape;580;p11"/>
              <p:cNvSpPr/>
              <p:nvPr/>
            </p:nvSpPr>
            <p:spPr>
              <a:xfrm rot="-10163771" flipH="1">
                <a:off x="2645753" y="4814905"/>
                <a:ext cx="93885" cy="124386"/>
              </a:xfrm>
              <a:custGeom>
                <a:avLst/>
                <a:gdLst/>
                <a:ahLst/>
                <a:cxnLst/>
                <a:rect l="l" t="t" r="r" b="b"/>
                <a:pathLst>
                  <a:path w="2167" h="2871" extrusionOk="0">
                    <a:moveTo>
                      <a:pt x="679" y="0"/>
                    </a:moveTo>
                    <a:lnTo>
                      <a:pt x="679" y="0"/>
                    </a:lnTo>
                    <a:cubicBezTo>
                      <a:pt x="679" y="0"/>
                      <a:pt x="0" y="1227"/>
                      <a:pt x="2114" y="2871"/>
                    </a:cubicBezTo>
                    <a:cubicBezTo>
                      <a:pt x="2114" y="2844"/>
                      <a:pt x="2166" y="313"/>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81" name="Google Shape;581;p11"/>
              <p:cNvSpPr/>
              <p:nvPr/>
            </p:nvSpPr>
            <p:spPr>
              <a:xfrm rot="-10163771" flipH="1">
                <a:off x="2545091" y="4862175"/>
                <a:ext cx="130061" cy="64164"/>
              </a:xfrm>
              <a:custGeom>
                <a:avLst/>
                <a:gdLst/>
                <a:ahLst/>
                <a:cxnLst/>
                <a:rect l="l" t="t" r="r" b="b"/>
                <a:pathLst>
                  <a:path w="3002" h="1481" extrusionOk="0">
                    <a:moveTo>
                      <a:pt x="2571" y="0"/>
                    </a:moveTo>
                    <a:cubicBezTo>
                      <a:pt x="2074" y="0"/>
                      <a:pt x="1171" y="226"/>
                      <a:pt x="0" y="1480"/>
                    </a:cubicBezTo>
                    <a:cubicBezTo>
                      <a:pt x="0" y="1480"/>
                      <a:pt x="12" y="1481"/>
                      <a:pt x="33" y="1481"/>
                    </a:cubicBezTo>
                    <a:cubicBezTo>
                      <a:pt x="332" y="1481"/>
                      <a:pt x="2587" y="1435"/>
                      <a:pt x="3001" y="71"/>
                    </a:cubicBezTo>
                    <a:cubicBezTo>
                      <a:pt x="3001" y="71"/>
                      <a:pt x="2850" y="0"/>
                      <a:pt x="25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82" name="Google Shape;582;p11"/>
              <p:cNvSpPr/>
              <p:nvPr/>
            </p:nvSpPr>
            <p:spPr>
              <a:xfrm rot="-10163771" flipH="1">
                <a:off x="1502975" y="4499107"/>
                <a:ext cx="92759" cy="196781"/>
              </a:xfrm>
              <a:custGeom>
                <a:avLst/>
                <a:gdLst/>
                <a:ahLst/>
                <a:cxnLst/>
                <a:rect l="l" t="t" r="r" b="b"/>
                <a:pathLst>
                  <a:path w="2141" h="4542" fill="none" extrusionOk="0">
                    <a:moveTo>
                      <a:pt x="1" y="0"/>
                    </a:moveTo>
                    <a:cubicBezTo>
                      <a:pt x="1" y="0"/>
                      <a:pt x="1854" y="1436"/>
                      <a:pt x="2141" y="454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83" name="Google Shape;583;p11"/>
              <p:cNvSpPr/>
              <p:nvPr/>
            </p:nvSpPr>
            <p:spPr>
              <a:xfrm rot="-10163771" flipH="1">
                <a:off x="1601215" y="4507788"/>
                <a:ext cx="87083" cy="63601"/>
              </a:xfrm>
              <a:custGeom>
                <a:avLst/>
                <a:gdLst/>
                <a:ahLst/>
                <a:cxnLst/>
                <a:rect l="l" t="t" r="r" b="b"/>
                <a:pathLst>
                  <a:path w="2010" h="1468" extrusionOk="0">
                    <a:moveTo>
                      <a:pt x="244" y="0"/>
                    </a:moveTo>
                    <a:cubicBezTo>
                      <a:pt x="164" y="0"/>
                      <a:pt x="82" y="10"/>
                      <a:pt x="0" y="32"/>
                    </a:cubicBezTo>
                    <a:cubicBezTo>
                      <a:pt x="0" y="32"/>
                      <a:pt x="78" y="1076"/>
                      <a:pt x="2009" y="1468"/>
                    </a:cubicBezTo>
                    <a:cubicBezTo>
                      <a:pt x="2009" y="1468"/>
                      <a:pt x="1209" y="0"/>
                      <a:pt x="2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84" name="Google Shape;584;p11"/>
              <p:cNvSpPr/>
              <p:nvPr/>
            </p:nvSpPr>
            <p:spPr>
              <a:xfrm rot="-10163771" flipH="1">
                <a:off x="1536127" y="4488128"/>
                <a:ext cx="80324" cy="72482"/>
              </a:xfrm>
              <a:custGeom>
                <a:avLst/>
                <a:gdLst/>
                <a:ahLst/>
                <a:cxnLst/>
                <a:rect l="l" t="t" r="r" b="b"/>
                <a:pathLst>
                  <a:path w="1854" h="1673" extrusionOk="0">
                    <a:moveTo>
                      <a:pt x="1754" y="0"/>
                    </a:moveTo>
                    <a:cubicBezTo>
                      <a:pt x="1541" y="0"/>
                      <a:pt x="661" y="100"/>
                      <a:pt x="0" y="1672"/>
                    </a:cubicBezTo>
                    <a:cubicBezTo>
                      <a:pt x="0" y="1672"/>
                      <a:pt x="1853" y="1124"/>
                      <a:pt x="1801" y="2"/>
                    </a:cubicBezTo>
                    <a:cubicBezTo>
                      <a:pt x="1801" y="2"/>
                      <a:pt x="1784" y="0"/>
                      <a:pt x="175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85" name="Google Shape;585;p11"/>
              <p:cNvSpPr/>
              <p:nvPr/>
            </p:nvSpPr>
            <p:spPr>
              <a:xfrm rot="-10163771" flipH="1">
                <a:off x="561952" y="4521892"/>
                <a:ext cx="88209" cy="238590"/>
              </a:xfrm>
              <a:custGeom>
                <a:avLst/>
                <a:gdLst/>
                <a:ahLst/>
                <a:cxnLst/>
                <a:rect l="l" t="t" r="r" b="b"/>
                <a:pathLst>
                  <a:path w="2036" h="5507" fill="none" extrusionOk="0">
                    <a:moveTo>
                      <a:pt x="339" y="0"/>
                    </a:moveTo>
                    <a:cubicBezTo>
                      <a:pt x="339" y="0"/>
                      <a:pt x="0" y="3080"/>
                      <a:pt x="2036" y="5506"/>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86" name="Google Shape;586;p11"/>
              <p:cNvSpPr/>
              <p:nvPr/>
            </p:nvSpPr>
            <p:spPr>
              <a:xfrm rot="-10163771" flipH="1">
                <a:off x="623112" y="4563229"/>
                <a:ext cx="96138" cy="31584"/>
              </a:xfrm>
              <a:custGeom>
                <a:avLst/>
                <a:gdLst/>
                <a:ahLst/>
                <a:cxnLst/>
                <a:rect l="l" t="t" r="r" b="b"/>
                <a:pathLst>
                  <a:path w="2219" h="729" extrusionOk="0">
                    <a:moveTo>
                      <a:pt x="652" y="1"/>
                    </a:moveTo>
                    <a:cubicBezTo>
                      <a:pt x="414" y="1"/>
                      <a:pt x="186" y="64"/>
                      <a:pt x="0" y="230"/>
                    </a:cubicBezTo>
                    <a:cubicBezTo>
                      <a:pt x="0" y="230"/>
                      <a:pt x="306" y="728"/>
                      <a:pt x="1270" y="728"/>
                    </a:cubicBezTo>
                    <a:cubicBezTo>
                      <a:pt x="1534" y="728"/>
                      <a:pt x="1848" y="691"/>
                      <a:pt x="2218" y="595"/>
                    </a:cubicBezTo>
                    <a:cubicBezTo>
                      <a:pt x="2218" y="595"/>
                      <a:pt x="1386" y="1"/>
                      <a:pt x="6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87" name="Google Shape;587;p11"/>
              <p:cNvSpPr/>
              <p:nvPr/>
            </p:nvSpPr>
            <p:spPr>
              <a:xfrm rot="-10163771" flipH="1">
                <a:off x="596951" y="4492630"/>
                <a:ext cx="63341" cy="92759"/>
              </a:xfrm>
              <a:custGeom>
                <a:avLst/>
                <a:gdLst/>
                <a:ahLst/>
                <a:cxnLst/>
                <a:rect l="l" t="t" r="r" b="b"/>
                <a:pathLst>
                  <a:path w="1462" h="2141" extrusionOk="0">
                    <a:moveTo>
                      <a:pt x="862" y="0"/>
                    </a:moveTo>
                    <a:cubicBezTo>
                      <a:pt x="862" y="0"/>
                      <a:pt x="0" y="392"/>
                      <a:pt x="287" y="2140"/>
                    </a:cubicBezTo>
                    <a:cubicBezTo>
                      <a:pt x="287" y="2140"/>
                      <a:pt x="1462" y="809"/>
                      <a:pt x="8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88" name="Google Shape;588;p11"/>
              <p:cNvSpPr/>
              <p:nvPr/>
            </p:nvSpPr>
            <p:spPr>
              <a:xfrm rot="-10163771" flipH="1">
                <a:off x="937700" y="4526981"/>
                <a:ext cx="56582" cy="217101"/>
              </a:xfrm>
              <a:custGeom>
                <a:avLst/>
                <a:gdLst/>
                <a:ahLst/>
                <a:cxnLst/>
                <a:rect l="l" t="t" r="r" b="b"/>
                <a:pathLst>
                  <a:path w="1306" h="5011" fill="none" extrusionOk="0">
                    <a:moveTo>
                      <a:pt x="888" y="0"/>
                    </a:moveTo>
                    <a:cubicBezTo>
                      <a:pt x="888" y="0"/>
                      <a:pt x="0" y="2192"/>
                      <a:pt x="1305"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89" name="Google Shape;589;p11"/>
              <p:cNvSpPr/>
              <p:nvPr/>
            </p:nvSpPr>
            <p:spPr>
              <a:xfrm rot="-10163771" flipH="1">
                <a:off x="985712" y="4541456"/>
                <a:ext cx="113078" cy="36913"/>
              </a:xfrm>
              <a:custGeom>
                <a:avLst/>
                <a:gdLst/>
                <a:ahLst/>
                <a:cxnLst/>
                <a:rect l="l" t="t" r="r" b="b"/>
                <a:pathLst>
                  <a:path w="2610" h="852" extrusionOk="0">
                    <a:moveTo>
                      <a:pt x="779" y="0"/>
                    </a:moveTo>
                    <a:cubicBezTo>
                      <a:pt x="497" y="0"/>
                      <a:pt x="225" y="73"/>
                      <a:pt x="0" y="265"/>
                    </a:cubicBezTo>
                    <a:cubicBezTo>
                      <a:pt x="0" y="265"/>
                      <a:pt x="364" y="851"/>
                      <a:pt x="1475" y="851"/>
                    </a:cubicBezTo>
                    <a:cubicBezTo>
                      <a:pt x="1790" y="851"/>
                      <a:pt x="2166" y="804"/>
                      <a:pt x="2610" y="683"/>
                    </a:cubicBezTo>
                    <a:cubicBezTo>
                      <a:pt x="2610" y="683"/>
                      <a:pt x="1645" y="0"/>
                      <a:pt x="7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90" name="Google Shape;590;p11"/>
              <p:cNvSpPr/>
              <p:nvPr/>
            </p:nvSpPr>
            <p:spPr>
              <a:xfrm rot="-10163771" flipH="1">
                <a:off x="939909" y="4455566"/>
                <a:ext cx="84830" cy="117627"/>
              </a:xfrm>
              <a:custGeom>
                <a:avLst/>
                <a:gdLst/>
                <a:ahLst/>
                <a:cxnLst/>
                <a:rect l="l" t="t" r="r" b="b"/>
                <a:pathLst>
                  <a:path w="1958" h="2715" extrusionOk="0">
                    <a:moveTo>
                      <a:pt x="1436" y="1"/>
                    </a:moveTo>
                    <a:lnTo>
                      <a:pt x="1436" y="1"/>
                    </a:lnTo>
                    <a:cubicBezTo>
                      <a:pt x="1436" y="1"/>
                      <a:pt x="157" y="288"/>
                      <a:pt x="1" y="2715"/>
                    </a:cubicBezTo>
                    <a:cubicBezTo>
                      <a:pt x="1" y="2715"/>
                      <a:pt x="1958" y="1280"/>
                      <a:pt x="143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91" name="Google Shape;591;p11"/>
              <p:cNvSpPr/>
              <p:nvPr/>
            </p:nvSpPr>
            <p:spPr>
              <a:xfrm rot="-10163771" flipH="1">
                <a:off x="3036597" y="4690613"/>
                <a:ext cx="39642" cy="222776"/>
              </a:xfrm>
              <a:custGeom>
                <a:avLst/>
                <a:gdLst/>
                <a:ahLst/>
                <a:cxnLst/>
                <a:rect l="l" t="t" r="r" b="b"/>
                <a:pathLst>
                  <a:path w="915" h="5142" fill="none" extrusionOk="0">
                    <a:moveTo>
                      <a:pt x="1" y="1"/>
                    </a:moveTo>
                    <a:cubicBezTo>
                      <a:pt x="1" y="1749"/>
                      <a:pt x="314" y="3498"/>
                      <a:pt x="914" y="514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92" name="Google Shape;592;p11"/>
              <p:cNvSpPr/>
              <p:nvPr/>
            </p:nvSpPr>
            <p:spPr>
              <a:xfrm rot="-10163771" flipH="1">
                <a:off x="3065582" y="4730586"/>
                <a:ext cx="71269" cy="32927"/>
              </a:xfrm>
              <a:custGeom>
                <a:avLst/>
                <a:gdLst/>
                <a:ahLst/>
                <a:cxnLst/>
                <a:rect l="l" t="t" r="r" b="b"/>
                <a:pathLst>
                  <a:path w="1645" h="760" extrusionOk="0">
                    <a:moveTo>
                      <a:pt x="335" y="1"/>
                    </a:moveTo>
                    <a:cubicBezTo>
                      <a:pt x="222" y="1"/>
                      <a:pt x="109" y="24"/>
                      <a:pt x="0" y="78"/>
                    </a:cubicBezTo>
                    <a:cubicBezTo>
                      <a:pt x="0" y="78"/>
                      <a:pt x="219" y="760"/>
                      <a:pt x="1503" y="760"/>
                    </a:cubicBezTo>
                    <a:cubicBezTo>
                      <a:pt x="1549" y="760"/>
                      <a:pt x="1596" y="759"/>
                      <a:pt x="1644" y="757"/>
                    </a:cubicBezTo>
                    <a:cubicBezTo>
                      <a:pt x="1644" y="757"/>
                      <a:pt x="983" y="1"/>
                      <a:pt x="3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93" name="Google Shape;593;p11"/>
              <p:cNvSpPr/>
              <p:nvPr/>
            </p:nvSpPr>
            <p:spPr>
              <a:xfrm rot="-10163771" flipH="1">
                <a:off x="3029942" y="4687925"/>
                <a:ext cx="50950" cy="66720"/>
              </a:xfrm>
              <a:custGeom>
                <a:avLst/>
                <a:gdLst/>
                <a:ahLst/>
                <a:cxnLst/>
                <a:rect l="l" t="t" r="r" b="b"/>
                <a:pathLst>
                  <a:path w="1176" h="1540" extrusionOk="0">
                    <a:moveTo>
                      <a:pt x="888" y="0"/>
                    </a:moveTo>
                    <a:cubicBezTo>
                      <a:pt x="888" y="0"/>
                      <a:pt x="158" y="131"/>
                      <a:pt x="1" y="1540"/>
                    </a:cubicBezTo>
                    <a:cubicBezTo>
                      <a:pt x="1" y="1540"/>
                      <a:pt x="1175" y="757"/>
                      <a:pt x="88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94" name="Google Shape;594;p11"/>
              <p:cNvSpPr/>
              <p:nvPr/>
            </p:nvSpPr>
            <p:spPr>
              <a:xfrm rot="-10163771" flipH="1">
                <a:off x="345980" y="4207187"/>
                <a:ext cx="213722" cy="151550"/>
              </a:xfrm>
              <a:custGeom>
                <a:avLst/>
                <a:gdLst/>
                <a:ahLst/>
                <a:cxnLst/>
                <a:rect l="l" t="t" r="r" b="b"/>
                <a:pathLst>
                  <a:path w="4933" h="3498" fill="none" extrusionOk="0">
                    <a:moveTo>
                      <a:pt x="0" y="0"/>
                    </a:moveTo>
                    <a:cubicBezTo>
                      <a:pt x="0" y="0"/>
                      <a:pt x="1879" y="2610"/>
                      <a:pt x="4933" y="3497"/>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95" name="Google Shape;595;p11"/>
              <p:cNvSpPr/>
              <p:nvPr/>
            </p:nvSpPr>
            <p:spPr>
              <a:xfrm rot="-10163771" flipH="1">
                <a:off x="480558" y="4152630"/>
                <a:ext cx="66764" cy="99517"/>
              </a:xfrm>
              <a:custGeom>
                <a:avLst/>
                <a:gdLst/>
                <a:ahLst/>
                <a:cxnLst/>
                <a:rect l="l" t="t" r="r" b="b"/>
                <a:pathLst>
                  <a:path w="1541" h="2297" extrusionOk="0">
                    <a:moveTo>
                      <a:pt x="627" y="0"/>
                    </a:moveTo>
                    <a:cubicBezTo>
                      <a:pt x="627" y="0"/>
                      <a:pt x="1" y="757"/>
                      <a:pt x="1044" y="2297"/>
                    </a:cubicBezTo>
                    <a:cubicBezTo>
                      <a:pt x="1044" y="2297"/>
                      <a:pt x="1540" y="522"/>
                      <a:pt x="62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96" name="Google Shape;596;p11"/>
              <p:cNvSpPr/>
              <p:nvPr/>
            </p:nvSpPr>
            <p:spPr>
              <a:xfrm rot="-10163771" flipH="1">
                <a:off x="500065" y="4245184"/>
                <a:ext cx="93885" cy="40509"/>
              </a:xfrm>
              <a:custGeom>
                <a:avLst/>
                <a:gdLst/>
                <a:ahLst/>
                <a:cxnLst/>
                <a:rect l="l" t="t" r="r" b="b"/>
                <a:pathLst>
                  <a:path w="2167" h="935" extrusionOk="0">
                    <a:moveTo>
                      <a:pt x="1896" y="0"/>
                    </a:moveTo>
                    <a:cubicBezTo>
                      <a:pt x="1375" y="0"/>
                      <a:pt x="258" y="91"/>
                      <a:pt x="0" y="844"/>
                    </a:cubicBezTo>
                    <a:cubicBezTo>
                      <a:pt x="0" y="844"/>
                      <a:pt x="157" y="935"/>
                      <a:pt x="439" y="935"/>
                    </a:cubicBezTo>
                    <a:cubicBezTo>
                      <a:pt x="816" y="935"/>
                      <a:pt x="1418" y="772"/>
                      <a:pt x="2166" y="9"/>
                    </a:cubicBezTo>
                    <a:cubicBezTo>
                      <a:pt x="2166" y="9"/>
                      <a:pt x="2061" y="0"/>
                      <a:pt x="18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97" name="Google Shape;597;p11"/>
              <p:cNvSpPr/>
              <p:nvPr/>
            </p:nvSpPr>
            <p:spPr>
              <a:xfrm rot="-10163771" flipH="1">
                <a:off x="2238392" y="4626162"/>
                <a:ext cx="56582" cy="156056"/>
              </a:xfrm>
              <a:custGeom>
                <a:avLst/>
                <a:gdLst/>
                <a:ahLst/>
                <a:cxnLst/>
                <a:rect l="l" t="t" r="r" b="b"/>
                <a:pathLst>
                  <a:path w="1306" h="3602" fill="none" extrusionOk="0">
                    <a:moveTo>
                      <a:pt x="549" y="0"/>
                    </a:moveTo>
                    <a:cubicBezTo>
                      <a:pt x="549" y="0"/>
                      <a:pt x="1306" y="1540"/>
                      <a:pt x="1" y="360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598" name="Google Shape;598;p11"/>
              <p:cNvSpPr/>
              <p:nvPr/>
            </p:nvSpPr>
            <p:spPr>
              <a:xfrm rot="-10163771" flipH="1">
                <a:off x="2236026" y="4566915"/>
                <a:ext cx="61088" cy="91632"/>
              </a:xfrm>
              <a:custGeom>
                <a:avLst/>
                <a:gdLst/>
                <a:ahLst/>
                <a:cxnLst/>
                <a:rect l="l" t="t" r="r" b="b"/>
                <a:pathLst>
                  <a:path w="1410" h="2115" extrusionOk="0">
                    <a:moveTo>
                      <a:pt x="653" y="1"/>
                    </a:moveTo>
                    <a:cubicBezTo>
                      <a:pt x="0" y="705"/>
                      <a:pt x="940" y="2115"/>
                      <a:pt x="940" y="2115"/>
                    </a:cubicBezTo>
                    <a:cubicBezTo>
                      <a:pt x="1409" y="471"/>
                      <a:pt x="653" y="1"/>
                      <a:pt x="653"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99" name="Google Shape;599;p11"/>
              <p:cNvSpPr/>
              <p:nvPr/>
            </p:nvSpPr>
            <p:spPr>
              <a:xfrm rot="-10163771" flipH="1">
                <a:off x="2174966" y="4617975"/>
                <a:ext cx="91632" cy="30154"/>
              </a:xfrm>
              <a:custGeom>
                <a:avLst/>
                <a:gdLst/>
                <a:ahLst/>
                <a:cxnLst/>
                <a:rect l="l" t="t" r="r" b="b"/>
                <a:pathLst>
                  <a:path w="2115" h="696" extrusionOk="0">
                    <a:moveTo>
                      <a:pt x="1503" y="0"/>
                    </a:moveTo>
                    <a:cubicBezTo>
                      <a:pt x="799" y="0"/>
                      <a:pt x="0" y="573"/>
                      <a:pt x="0" y="573"/>
                    </a:cubicBezTo>
                    <a:cubicBezTo>
                      <a:pt x="352" y="661"/>
                      <a:pt x="649" y="696"/>
                      <a:pt x="899" y="696"/>
                    </a:cubicBezTo>
                    <a:cubicBezTo>
                      <a:pt x="1838" y="696"/>
                      <a:pt x="2114" y="208"/>
                      <a:pt x="2114" y="208"/>
                    </a:cubicBezTo>
                    <a:cubicBezTo>
                      <a:pt x="1939" y="57"/>
                      <a:pt x="1726" y="0"/>
                      <a:pt x="1503"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sp>
        <p:nvSpPr>
          <p:cNvPr id="600" name="Google Shape;600;p11"/>
          <p:cNvSpPr/>
          <p:nvPr/>
        </p:nvSpPr>
        <p:spPr>
          <a:xfrm flipH="1">
            <a:off x="0" y="-5"/>
            <a:ext cx="5380543" cy="2358030"/>
          </a:xfrm>
          <a:custGeom>
            <a:avLst/>
            <a:gdLst/>
            <a:ahLst/>
            <a:cxnLst/>
            <a:rect l="l" t="t" r="r" b="b"/>
            <a:pathLst>
              <a:path w="105315" h="106662" extrusionOk="0">
                <a:moveTo>
                  <a:pt x="0" y="1"/>
                </a:moveTo>
                <a:cubicBezTo>
                  <a:pt x="4544" y="10315"/>
                  <a:pt x="19384" y="16775"/>
                  <a:pt x="37644" y="16775"/>
                </a:cubicBezTo>
                <a:cubicBezTo>
                  <a:pt x="44542" y="16775"/>
                  <a:pt x="51929" y="15853"/>
                  <a:pt x="59432" y="13868"/>
                </a:cubicBezTo>
                <a:cubicBezTo>
                  <a:pt x="64767" y="12459"/>
                  <a:pt x="69419" y="11817"/>
                  <a:pt x="73480" y="11817"/>
                </a:cubicBezTo>
                <a:cubicBezTo>
                  <a:pt x="96062" y="11817"/>
                  <a:pt x="100386" y="31669"/>
                  <a:pt x="102356" y="49871"/>
                </a:cubicBezTo>
                <a:cubicBezTo>
                  <a:pt x="104601" y="70738"/>
                  <a:pt x="86164" y="94115"/>
                  <a:pt x="105314" y="106662"/>
                </a:cubicBezTo>
                <a:lnTo>
                  <a:pt x="105314" y="1"/>
                </a:ln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601" name="Google Shape;601;p11"/>
          <p:cNvSpPr/>
          <p:nvPr/>
        </p:nvSpPr>
        <p:spPr>
          <a:xfrm flipH="1">
            <a:off x="6117106" y="3725477"/>
            <a:ext cx="3012983" cy="1518021"/>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602" name="Google Shape;602;p11"/>
          <p:cNvSpPr txBox="1">
            <a:spLocks noGrp="1"/>
          </p:cNvSpPr>
          <p:nvPr>
            <p:ph type="title" hasCustomPrompt="1"/>
          </p:nvPr>
        </p:nvSpPr>
        <p:spPr>
          <a:xfrm>
            <a:off x="1960350" y="1659763"/>
            <a:ext cx="5223300" cy="13524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03" name="Google Shape;603;p11"/>
          <p:cNvSpPr txBox="1">
            <a:spLocks noGrp="1"/>
          </p:cNvSpPr>
          <p:nvPr>
            <p:ph type="subTitle" idx="1"/>
          </p:nvPr>
        </p:nvSpPr>
        <p:spPr>
          <a:xfrm>
            <a:off x="2017800" y="3012138"/>
            <a:ext cx="5108400" cy="47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extLst>
      <p:ext uri="{BB962C8B-B14F-4D97-AF65-F5344CB8AC3E}">
        <p14:creationId xmlns:p14="http://schemas.microsoft.com/office/powerpoint/2010/main" val="386631381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04"/>
        <p:cNvGrpSpPr/>
        <p:nvPr/>
      </p:nvGrpSpPr>
      <p:grpSpPr>
        <a:xfrm>
          <a:off x="0" y="0"/>
          <a:ext cx="0" cy="0"/>
          <a:chOff x="0" y="0"/>
          <a:chExt cx="0" cy="0"/>
        </a:xfrm>
      </p:grpSpPr>
    </p:spTree>
    <p:extLst>
      <p:ext uri="{BB962C8B-B14F-4D97-AF65-F5344CB8AC3E}">
        <p14:creationId xmlns:p14="http://schemas.microsoft.com/office/powerpoint/2010/main" val="9811858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dk2"/>
        </a:solidFill>
        <a:effectLst/>
      </p:bgPr>
    </p:bg>
    <p:spTree>
      <p:nvGrpSpPr>
        <p:cNvPr id="1" name="Shape 4530"/>
        <p:cNvGrpSpPr/>
        <p:nvPr/>
      </p:nvGrpSpPr>
      <p:grpSpPr>
        <a:xfrm>
          <a:off x="0" y="0"/>
          <a:ext cx="0" cy="0"/>
          <a:chOff x="0" y="0"/>
          <a:chExt cx="0" cy="0"/>
        </a:xfrm>
      </p:grpSpPr>
      <p:sp>
        <p:nvSpPr>
          <p:cNvPr id="4531" name="Google Shape;4531;p6"/>
          <p:cNvSpPr/>
          <p:nvPr/>
        </p:nvSpPr>
        <p:spPr>
          <a:xfrm>
            <a:off x="-89" y="-35506"/>
            <a:ext cx="9144179" cy="5214513"/>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
          <p:cNvSpPr/>
          <p:nvPr/>
        </p:nvSpPr>
        <p:spPr>
          <a:xfrm>
            <a:off x="356375" y="293975"/>
            <a:ext cx="8280900" cy="43797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3" name="Google Shape;4533;p6"/>
          <p:cNvGrpSpPr/>
          <p:nvPr/>
        </p:nvGrpSpPr>
        <p:grpSpPr>
          <a:xfrm>
            <a:off x="468844" y="147364"/>
            <a:ext cx="8350008" cy="4685127"/>
            <a:chOff x="238400" y="851425"/>
            <a:chExt cx="7143475" cy="4008150"/>
          </a:xfrm>
        </p:grpSpPr>
        <p:sp>
          <p:nvSpPr>
            <p:cNvPr id="4534" name="Google Shape;4534;p6"/>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6" name="Google Shape;5656;p6"/>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7" name="Google Shape;5657;p6"/>
          <p:cNvGrpSpPr/>
          <p:nvPr/>
        </p:nvGrpSpPr>
        <p:grpSpPr>
          <a:xfrm>
            <a:off x="468844" y="147364"/>
            <a:ext cx="8350008" cy="4685127"/>
            <a:chOff x="238400" y="851425"/>
            <a:chExt cx="7143475" cy="4008150"/>
          </a:xfrm>
        </p:grpSpPr>
        <p:sp>
          <p:nvSpPr>
            <p:cNvPr id="5658" name="Google Shape;5658;p6"/>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0" name="Google Shape;6780;p6"/>
          <p:cNvSpPr txBox="1">
            <a:spLocks noGrp="1"/>
          </p:cNvSpPr>
          <p:nvPr>
            <p:ph type="title"/>
          </p:nvPr>
        </p:nvSpPr>
        <p:spPr>
          <a:xfrm>
            <a:off x="720000" y="445025"/>
            <a:ext cx="7704000" cy="707400"/>
          </a:xfrm>
          <a:prstGeom prst="rect">
            <a:avLst/>
          </a:prstGeom>
          <a:effectLst>
            <a:outerShdw dist="19050" dir="3660000" algn="bl" rotWithShape="0">
              <a:srgbClr val="000000"/>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05"/>
        <p:cNvGrpSpPr/>
        <p:nvPr/>
      </p:nvGrpSpPr>
      <p:grpSpPr>
        <a:xfrm>
          <a:off x="0" y="0"/>
          <a:ext cx="0" cy="0"/>
          <a:chOff x="0" y="0"/>
          <a:chExt cx="0" cy="0"/>
        </a:xfrm>
      </p:grpSpPr>
      <p:grpSp>
        <p:nvGrpSpPr>
          <p:cNvPr id="606" name="Google Shape;606;p13"/>
          <p:cNvGrpSpPr/>
          <p:nvPr/>
        </p:nvGrpSpPr>
        <p:grpSpPr>
          <a:xfrm>
            <a:off x="-382902" y="2706430"/>
            <a:ext cx="2272366" cy="2965494"/>
            <a:chOff x="-361509" y="2830304"/>
            <a:chExt cx="2153902" cy="2810895"/>
          </a:xfrm>
        </p:grpSpPr>
        <p:grpSp>
          <p:nvGrpSpPr>
            <p:cNvPr id="607" name="Google Shape;607;p13"/>
            <p:cNvGrpSpPr/>
            <p:nvPr/>
          </p:nvGrpSpPr>
          <p:grpSpPr>
            <a:xfrm>
              <a:off x="171949" y="3264600"/>
              <a:ext cx="1384523" cy="1583072"/>
              <a:chOff x="282825" y="3422180"/>
              <a:chExt cx="1248217" cy="1427220"/>
            </a:xfrm>
          </p:grpSpPr>
          <p:sp>
            <p:nvSpPr>
              <p:cNvPr id="608" name="Google Shape;608;p13"/>
              <p:cNvSpPr/>
              <p:nvPr/>
            </p:nvSpPr>
            <p:spPr>
              <a:xfrm rot="-713680">
                <a:off x="1276971" y="4595328"/>
                <a:ext cx="232598" cy="232598"/>
              </a:xfrm>
              <a:custGeom>
                <a:avLst/>
                <a:gdLst/>
                <a:ahLst/>
                <a:cxnLst/>
                <a:rect l="l" t="t" r="r" b="b"/>
                <a:pathLst>
                  <a:path w="4124" h="4124" extrusionOk="0">
                    <a:moveTo>
                      <a:pt x="2062" y="0"/>
                    </a:moveTo>
                    <a:cubicBezTo>
                      <a:pt x="914" y="0"/>
                      <a:pt x="1" y="914"/>
                      <a:pt x="1" y="2062"/>
                    </a:cubicBezTo>
                    <a:cubicBezTo>
                      <a:pt x="1" y="3210"/>
                      <a:pt x="914" y="4123"/>
                      <a:pt x="2062" y="4123"/>
                    </a:cubicBezTo>
                    <a:cubicBezTo>
                      <a:pt x="3211" y="4123"/>
                      <a:pt x="4124" y="3210"/>
                      <a:pt x="4124" y="2062"/>
                    </a:cubicBezTo>
                    <a:cubicBezTo>
                      <a:pt x="4124" y="914"/>
                      <a:pt x="3211"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09" name="Google Shape;609;p13"/>
              <p:cNvSpPr/>
              <p:nvPr/>
            </p:nvSpPr>
            <p:spPr>
              <a:xfrm rot="-713680">
                <a:off x="717469" y="4472684"/>
                <a:ext cx="166383" cy="142582"/>
              </a:xfrm>
              <a:custGeom>
                <a:avLst/>
                <a:gdLst/>
                <a:ahLst/>
                <a:cxnLst/>
                <a:rect l="l" t="t" r="r" b="b"/>
                <a:pathLst>
                  <a:path w="2950" h="2528" extrusionOk="0">
                    <a:moveTo>
                      <a:pt x="1670" y="1"/>
                    </a:moveTo>
                    <a:cubicBezTo>
                      <a:pt x="1367" y="1"/>
                      <a:pt x="1059" y="112"/>
                      <a:pt x="809" y="362"/>
                    </a:cubicBezTo>
                    <a:cubicBezTo>
                      <a:pt x="0" y="1171"/>
                      <a:pt x="575" y="2528"/>
                      <a:pt x="1697" y="2528"/>
                    </a:cubicBezTo>
                    <a:cubicBezTo>
                      <a:pt x="2375" y="2528"/>
                      <a:pt x="2923" y="1954"/>
                      <a:pt x="2949" y="1275"/>
                    </a:cubicBezTo>
                    <a:cubicBezTo>
                      <a:pt x="2949" y="511"/>
                      <a:pt x="2319" y="1"/>
                      <a:pt x="167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10" name="Google Shape;610;p13"/>
              <p:cNvSpPr/>
              <p:nvPr/>
            </p:nvSpPr>
            <p:spPr>
              <a:xfrm rot="-713680">
                <a:off x="291696" y="3434209"/>
                <a:ext cx="127072" cy="99322"/>
              </a:xfrm>
              <a:custGeom>
                <a:avLst/>
                <a:gdLst/>
                <a:ahLst/>
                <a:cxnLst/>
                <a:rect l="l" t="t" r="r" b="b"/>
                <a:pathLst>
                  <a:path w="2253" h="1761" extrusionOk="0">
                    <a:moveTo>
                      <a:pt x="1078" y="1"/>
                    </a:moveTo>
                    <a:cubicBezTo>
                      <a:pt x="440" y="1"/>
                      <a:pt x="1" y="732"/>
                      <a:pt x="374" y="1338"/>
                    </a:cubicBezTo>
                    <a:cubicBezTo>
                      <a:pt x="527" y="1610"/>
                      <a:pt x="812" y="1760"/>
                      <a:pt x="1107" y="1760"/>
                    </a:cubicBezTo>
                    <a:cubicBezTo>
                      <a:pt x="1266" y="1760"/>
                      <a:pt x="1428" y="1717"/>
                      <a:pt x="1574" y="1625"/>
                    </a:cubicBezTo>
                    <a:cubicBezTo>
                      <a:pt x="2253" y="1234"/>
                      <a:pt x="2096" y="216"/>
                      <a:pt x="1313" y="34"/>
                    </a:cubicBezTo>
                    <a:cubicBezTo>
                      <a:pt x="1233" y="11"/>
                      <a:pt x="1154" y="1"/>
                      <a:pt x="107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11" name="Google Shape;611;p13"/>
              <p:cNvSpPr/>
              <p:nvPr/>
            </p:nvSpPr>
            <p:spPr>
              <a:xfrm rot="-713680">
                <a:off x="490181" y="4448606"/>
                <a:ext cx="124308" cy="99886"/>
              </a:xfrm>
              <a:custGeom>
                <a:avLst/>
                <a:gdLst/>
                <a:ahLst/>
                <a:cxnLst/>
                <a:rect l="l" t="t" r="r" b="b"/>
                <a:pathLst>
                  <a:path w="2204" h="1771" extrusionOk="0">
                    <a:moveTo>
                      <a:pt x="1101" y="0"/>
                    </a:moveTo>
                    <a:cubicBezTo>
                      <a:pt x="478" y="0"/>
                      <a:pt x="0" y="685"/>
                      <a:pt x="325" y="1287"/>
                    </a:cubicBezTo>
                    <a:cubicBezTo>
                      <a:pt x="472" y="1600"/>
                      <a:pt x="788" y="1770"/>
                      <a:pt x="1107" y="1770"/>
                    </a:cubicBezTo>
                    <a:cubicBezTo>
                      <a:pt x="1241" y="1770"/>
                      <a:pt x="1376" y="1740"/>
                      <a:pt x="1499" y="1679"/>
                    </a:cubicBezTo>
                    <a:cubicBezTo>
                      <a:pt x="2204" y="1287"/>
                      <a:pt x="2099" y="270"/>
                      <a:pt x="1342" y="35"/>
                    </a:cubicBezTo>
                    <a:cubicBezTo>
                      <a:pt x="1260" y="11"/>
                      <a:pt x="1179" y="0"/>
                      <a:pt x="110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12" name="Google Shape;612;p13"/>
              <p:cNvSpPr/>
              <p:nvPr/>
            </p:nvSpPr>
            <p:spPr>
              <a:xfrm rot="-713680">
                <a:off x="375975" y="4095175"/>
                <a:ext cx="160179" cy="141172"/>
              </a:xfrm>
              <a:custGeom>
                <a:avLst/>
                <a:gdLst/>
                <a:ahLst/>
                <a:cxnLst/>
                <a:rect l="l" t="t" r="r" b="b"/>
                <a:pathLst>
                  <a:path w="2840" h="2503" extrusionOk="0">
                    <a:moveTo>
                      <a:pt x="1422" y="1"/>
                    </a:moveTo>
                    <a:cubicBezTo>
                      <a:pt x="1210" y="1"/>
                      <a:pt x="991" y="58"/>
                      <a:pt x="784" y="185"/>
                    </a:cubicBezTo>
                    <a:cubicBezTo>
                      <a:pt x="183" y="550"/>
                      <a:pt x="1" y="1307"/>
                      <a:pt x="366" y="1907"/>
                    </a:cubicBezTo>
                    <a:cubicBezTo>
                      <a:pt x="613" y="2311"/>
                      <a:pt x="1019" y="2503"/>
                      <a:pt x="1423" y="2503"/>
                    </a:cubicBezTo>
                    <a:cubicBezTo>
                      <a:pt x="1958" y="2503"/>
                      <a:pt x="2488" y="2166"/>
                      <a:pt x="2636" y="1542"/>
                    </a:cubicBezTo>
                    <a:cubicBezTo>
                      <a:pt x="2840" y="708"/>
                      <a:pt x="2172" y="1"/>
                      <a:pt x="1422"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sp>
          <p:nvSpPr>
            <p:cNvPr id="613" name="Google Shape;613;p13"/>
            <p:cNvSpPr/>
            <p:nvPr/>
          </p:nvSpPr>
          <p:spPr>
            <a:xfrm rot="-713702">
              <a:off x="-20152" y="3088277"/>
              <a:ext cx="65376" cy="80078"/>
            </a:xfrm>
            <a:custGeom>
              <a:avLst/>
              <a:gdLst/>
              <a:ahLst/>
              <a:cxnLst/>
              <a:rect l="l" t="t" r="r" b="b"/>
              <a:pathLst>
                <a:path w="1045" h="1280" extrusionOk="0">
                  <a:moveTo>
                    <a:pt x="1044" y="1"/>
                  </a:moveTo>
                  <a:lnTo>
                    <a:pt x="1044" y="1"/>
                  </a:lnTo>
                  <a:cubicBezTo>
                    <a:pt x="0" y="653"/>
                    <a:pt x="183" y="1279"/>
                    <a:pt x="183" y="1279"/>
                  </a:cubicBezTo>
                  <a:cubicBezTo>
                    <a:pt x="862" y="1201"/>
                    <a:pt x="1044" y="1"/>
                    <a:pt x="1044"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nvGrpSpPr>
            <p:cNvPr id="614" name="Google Shape;614;p13"/>
            <p:cNvGrpSpPr/>
            <p:nvPr/>
          </p:nvGrpSpPr>
          <p:grpSpPr>
            <a:xfrm>
              <a:off x="-361509" y="2830304"/>
              <a:ext cx="2153902" cy="2810895"/>
              <a:chOff x="-361509" y="2830304"/>
              <a:chExt cx="2153902" cy="2810895"/>
            </a:xfrm>
          </p:grpSpPr>
          <p:sp>
            <p:nvSpPr>
              <p:cNvPr id="615" name="Google Shape;615;p13"/>
              <p:cNvSpPr/>
              <p:nvPr/>
            </p:nvSpPr>
            <p:spPr>
              <a:xfrm rot="-713702">
                <a:off x="-119652" y="2975369"/>
                <a:ext cx="1670188" cy="2520765"/>
              </a:xfrm>
              <a:custGeom>
                <a:avLst/>
                <a:gdLst/>
                <a:ahLst/>
                <a:cxnLst/>
                <a:rect l="l" t="t" r="r" b="b"/>
                <a:pathLst>
                  <a:path w="26697" h="40293" fill="none" extrusionOk="0">
                    <a:moveTo>
                      <a:pt x="26696" y="38779"/>
                    </a:moveTo>
                    <a:cubicBezTo>
                      <a:pt x="23382" y="40292"/>
                      <a:pt x="22391" y="36169"/>
                      <a:pt x="20381" y="34603"/>
                    </a:cubicBezTo>
                    <a:cubicBezTo>
                      <a:pt x="17276" y="32202"/>
                      <a:pt x="14275" y="35960"/>
                      <a:pt x="10961" y="34473"/>
                    </a:cubicBezTo>
                    <a:cubicBezTo>
                      <a:pt x="9003" y="33586"/>
                      <a:pt x="7516" y="30532"/>
                      <a:pt x="8847" y="28601"/>
                    </a:cubicBezTo>
                    <a:cubicBezTo>
                      <a:pt x="11300" y="24974"/>
                      <a:pt x="16180" y="29723"/>
                      <a:pt x="13414" y="32933"/>
                    </a:cubicBezTo>
                    <a:cubicBezTo>
                      <a:pt x="11978" y="34577"/>
                      <a:pt x="9630" y="34134"/>
                      <a:pt x="7907" y="33272"/>
                    </a:cubicBezTo>
                    <a:cubicBezTo>
                      <a:pt x="4202" y="31472"/>
                      <a:pt x="835" y="27531"/>
                      <a:pt x="2323" y="23199"/>
                    </a:cubicBezTo>
                    <a:cubicBezTo>
                      <a:pt x="3419" y="19937"/>
                      <a:pt x="8299" y="22730"/>
                      <a:pt x="5454" y="25235"/>
                    </a:cubicBezTo>
                    <a:cubicBezTo>
                      <a:pt x="3262" y="27192"/>
                      <a:pt x="366" y="26096"/>
                      <a:pt x="157" y="23121"/>
                    </a:cubicBezTo>
                    <a:cubicBezTo>
                      <a:pt x="0" y="21138"/>
                      <a:pt x="1201" y="18946"/>
                      <a:pt x="2766" y="17771"/>
                    </a:cubicBezTo>
                    <a:cubicBezTo>
                      <a:pt x="3654" y="17119"/>
                      <a:pt x="5037" y="16519"/>
                      <a:pt x="6185" y="16519"/>
                    </a:cubicBezTo>
                    <a:cubicBezTo>
                      <a:pt x="9290" y="16571"/>
                      <a:pt x="8038" y="19468"/>
                      <a:pt x="5246" y="18763"/>
                    </a:cubicBezTo>
                    <a:cubicBezTo>
                      <a:pt x="209" y="17484"/>
                      <a:pt x="2871" y="8116"/>
                      <a:pt x="7933" y="9995"/>
                    </a:cubicBezTo>
                    <a:cubicBezTo>
                      <a:pt x="8821" y="10334"/>
                      <a:pt x="9317" y="11561"/>
                      <a:pt x="9108" y="12474"/>
                    </a:cubicBezTo>
                    <a:cubicBezTo>
                      <a:pt x="8560" y="14796"/>
                      <a:pt x="5924" y="14823"/>
                      <a:pt x="4985" y="12787"/>
                    </a:cubicBezTo>
                    <a:cubicBezTo>
                      <a:pt x="3967" y="10438"/>
                      <a:pt x="5324" y="6863"/>
                      <a:pt x="8012" y="6315"/>
                    </a:cubicBezTo>
                    <a:cubicBezTo>
                      <a:pt x="10491" y="5793"/>
                      <a:pt x="8690" y="8377"/>
                      <a:pt x="6550" y="7203"/>
                    </a:cubicBezTo>
                    <a:cubicBezTo>
                      <a:pt x="4593" y="6107"/>
                      <a:pt x="4854" y="679"/>
                      <a:pt x="7438" y="2062"/>
                    </a:cubicBezTo>
                    <a:cubicBezTo>
                      <a:pt x="8194" y="2479"/>
                      <a:pt x="7072" y="3079"/>
                      <a:pt x="6316" y="2453"/>
                    </a:cubicBezTo>
                    <a:cubicBezTo>
                      <a:pt x="5820" y="2010"/>
                      <a:pt x="5533" y="653"/>
                      <a:pt x="5585" y="0"/>
                    </a:cubicBezTo>
                  </a:path>
                </a:pathLst>
              </a:custGeom>
              <a:solidFill>
                <a:schemeClr val="dk2"/>
              </a:solidFill>
              <a:ln w="19050" cap="rnd" cmpd="sng">
                <a:solidFill>
                  <a:srgbClr val="754C24"/>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16" name="Google Shape;616;p13"/>
              <p:cNvSpPr/>
              <p:nvPr/>
            </p:nvSpPr>
            <p:spPr>
              <a:xfrm rot="-713702">
                <a:off x="1154063" y="4875628"/>
                <a:ext cx="127437" cy="138885"/>
              </a:xfrm>
              <a:custGeom>
                <a:avLst/>
                <a:gdLst/>
                <a:ahLst/>
                <a:cxnLst/>
                <a:rect l="l" t="t" r="r" b="b"/>
                <a:pathLst>
                  <a:path w="2037" h="2220" extrusionOk="0">
                    <a:moveTo>
                      <a:pt x="1" y="1"/>
                    </a:moveTo>
                    <a:cubicBezTo>
                      <a:pt x="1" y="1"/>
                      <a:pt x="497" y="2193"/>
                      <a:pt x="1801" y="2219"/>
                    </a:cubicBezTo>
                    <a:cubicBezTo>
                      <a:pt x="1801" y="2219"/>
                      <a:pt x="2036" y="1019"/>
                      <a:pt x="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17" name="Google Shape;617;p13"/>
              <p:cNvSpPr/>
              <p:nvPr/>
            </p:nvSpPr>
            <p:spPr>
              <a:xfrm rot="-713702">
                <a:off x="252562" y="4925016"/>
                <a:ext cx="173169" cy="62311"/>
              </a:xfrm>
              <a:custGeom>
                <a:avLst/>
                <a:gdLst/>
                <a:ahLst/>
                <a:cxnLst/>
                <a:rect l="l" t="t" r="r" b="b"/>
                <a:pathLst>
                  <a:path w="2768" h="996" extrusionOk="0">
                    <a:moveTo>
                      <a:pt x="731" y="0"/>
                    </a:moveTo>
                    <a:cubicBezTo>
                      <a:pt x="472" y="0"/>
                      <a:pt x="221" y="66"/>
                      <a:pt x="1" y="231"/>
                    </a:cubicBezTo>
                    <a:cubicBezTo>
                      <a:pt x="1" y="231"/>
                      <a:pt x="374" y="996"/>
                      <a:pt x="1845" y="996"/>
                    </a:cubicBezTo>
                    <a:cubicBezTo>
                      <a:pt x="2114" y="996"/>
                      <a:pt x="2420" y="970"/>
                      <a:pt x="2767" y="910"/>
                    </a:cubicBezTo>
                    <a:cubicBezTo>
                      <a:pt x="2767" y="910"/>
                      <a:pt x="1696" y="0"/>
                      <a:pt x="73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18" name="Google Shape;618;p13"/>
              <p:cNvSpPr/>
              <p:nvPr/>
            </p:nvSpPr>
            <p:spPr>
              <a:xfrm rot="-713702">
                <a:off x="578906" y="4641269"/>
                <a:ext cx="76825" cy="94717"/>
              </a:xfrm>
              <a:custGeom>
                <a:avLst/>
                <a:gdLst/>
                <a:ahLst/>
                <a:cxnLst/>
                <a:rect l="l" t="t" r="r" b="b"/>
                <a:pathLst>
                  <a:path w="1228" h="1514" extrusionOk="0">
                    <a:moveTo>
                      <a:pt x="1227" y="0"/>
                    </a:moveTo>
                    <a:cubicBezTo>
                      <a:pt x="1201" y="0"/>
                      <a:pt x="1" y="731"/>
                      <a:pt x="236" y="1514"/>
                    </a:cubicBezTo>
                    <a:cubicBezTo>
                      <a:pt x="236" y="1514"/>
                      <a:pt x="993" y="1409"/>
                      <a:pt x="122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19" name="Google Shape;619;p13"/>
              <p:cNvSpPr/>
              <p:nvPr/>
            </p:nvSpPr>
            <p:spPr>
              <a:xfrm rot="-713702">
                <a:off x="571597" y="4916295"/>
                <a:ext cx="118490" cy="176359"/>
              </a:xfrm>
              <a:custGeom>
                <a:avLst/>
                <a:gdLst/>
                <a:ahLst/>
                <a:cxnLst/>
                <a:rect l="l" t="t" r="r" b="b"/>
                <a:pathLst>
                  <a:path w="1894" h="2819" extrusionOk="0">
                    <a:moveTo>
                      <a:pt x="1267" y="0"/>
                    </a:moveTo>
                    <a:cubicBezTo>
                      <a:pt x="1267" y="0"/>
                      <a:pt x="1268" y="1"/>
                      <a:pt x="1268" y="1"/>
                    </a:cubicBezTo>
                    <a:lnTo>
                      <a:pt x="1268" y="1"/>
                    </a:lnTo>
                    <a:cubicBezTo>
                      <a:pt x="1268" y="0"/>
                      <a:pt x="1268" y="0"/>
                      <a:pt x="1267" y="0"/>
                    </a:cubicBezTo>
                    <a:close/>
                    <a:moveTo>
                      <a:pt x="1268" y="1"/>
                    </a:moveTo>
                    <a:lnTo>
                      <a:pt x="1268" y="1"/>
                    </a:lnTo>
                    <a:cubicBezTo>
                      <a:pt x="1257" y="52"/>
                      <a:pt x="1" y="1867"/>
                      <a:pt x="850" y="2818"/>
                    </a:cubicBezTo>
                    <a:cubicBezTo>
                      <a:pt x="850" y="2818"/>
                      <a:pt x="1893" y="2166"/>
                      <a:pt x="1268"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20" name="Google Shape;620;p13"/>
              <p:cNvSpPr/>
              <p:nvPr/>
            </p:nvSpPr>
            <p:spPr>
              <a:xfrm rot="-713702">
                <a:off x="370627" y="5047398"/>
                <a:ext cx="114361" cy="168226"/>
              </a:xfrm>
              <a:custGeom>
                <a:avLst/>
                <a:gdLst/>
                <a:ahLst/>
                <a:cxnLst/>
                <a:rect l="l" t="t" r="r" b="b"/>
                <a:pathLst>
                  <a:path w="1828" h="2689" extrusionOk="0">
                    <a:moveTo>
                      <a:pt x="601" y="0"/>
                    </a:moveTo>
                    <a:cubicBezTo>
                      <a:pt x="601" y="0"/>
                      <a:pt x="1" y="1044"/>
                      <a:pt x="1592" y="2688"/>
                    </a:cubicBezTo>
                    <a:cubicBezTo>
                      <a:pt x="1592" y="2688"/>
                      <a:pt x="1827" y="444"/>
                      <a:pt x="6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21" name="Google Shape;621;p13"/>
              <p:cNvSpPr/>
              <p:nvPr/>
            </p:nvSpPr>
            <p:spPr>
              <a:xfrm rot="-713702">
                <a:off x="1049462" y="5009389"/>
                <a:ext cx="163597" cy="80704"/>
              </a:xfrm>
              <a:custGeom>
                <a:avLst/>
                <a:gdLst/>
                <a:ahLst/>
                <a:cxnLst/>
                <a:rect l="l" t="t" r="r" b="b"/>
                <a:pathLst>
                  <a:path w="2615" h="1290" extrusionOk="0">
                    <a:moveTo>
                      <a:pt x="2111" y="1"/>
                    </a:moveTo>
                    <a:cubicBezTo>
                      <a:pt x="1070" y="1"/>
                      <a:pt x="0" y="1290"/>
                      <a:pt x="4" y="1290"/>
                    </a:cubicBezTo>
                    <a:cubicBezTo>
                      <a:pt x="4" y="1290"/>
                      <a:pt x="4" y="1290"/>
                      <a:pt x="5" y="1289"/>
                    </a:cubicBezTo>
                    <a:cubicBezTo>
                      <a:pt x="2275" y="1289"/>
                      <a:pt x="2614" y="115"/>
                      <a:pt x="2614" y="115"/>
                    </a:cubicBezTo>
                    <a:cubicBezTo>
                      <a:pt x="2450" y="35"/>
                      <a:pt x="2281" y="1"/>
                      <a:pt x="211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22" name="Google Shape;622;p13"/>
              <p:cNvSpPr/>
              <p:nvPr/>
            </p:nvSpPr>
            <p:spPr>
              <a:xfrm rot="-713702">
                <a:off x="408681" y="4805564"/>
                <a:ext cx="129063" cy="140512"/>
              </a:xfrm>
              <a:custGeom>
                <a:avLst/>
                <a:gdLst/>
                <a:ahLst/>
                <a:cxnLst/>
                <a:rect l="l" t="t" r="r" b="b"/>
                <a:pathLst>
                  <a:path w="2063" h="2246" extrusionOk="0">
                    <a:moveTo>
                      <a:pt x="1" y="1"/>
                    </a:moveTo>
                    <a:lnTo>
                      <a:pt x="1" y="1"/>
                    </a:lnTo>
                    <a:cubicBezTo>
                      <a:pt x="575" y="2219"/>
                      <a:pt x="1775" y="2245"/>
                      <a:pt x="1775" y="2245"/>
                    </a:cubicBezTo>
                    <a:cubicBezTo>
                      <a:pt x="2062" y="993"/>
                      <a:pt x="1" y="1"/>
                      <a:pt x="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23" name="Google Shape;623;p13"/>
              <p:cNvSpPr/>
              <p:nvPr/>
            </p:nvSpPr>
            <p:spPr>
              <a:xfrm rot="-713702">
                <a:off x="-151470" y="4261236"/>
                <a:ext cx="115925" cy="173106"/>
              </a:xfrm>
              <a:custGeom>
                <a:avLst/>
                <a:gdLst/>
                <a:ahLst/>
                <a:cxnLst/>
                <a:rect l="l" t="t" r="r" b="b"/>
                <a:pathLst>
                  <a:path w="1853" h="2767" extrusionOk="0">
                    <a:moveTo>
                      <a:pt x="392" y="1"/>
                    </a:moveTo>
                    <a:cubicBezTo>
                      <a:pt x="0" y="2245"/>
                      <a:pt x="1096" y="2767"/>
                      <a:pt x="1096" y="2767"/>
                    </a:cubicBezTo>
                    <a:cubicBezTo>
                      <a:pt x="1853" y="1723"/>
                      <a:pt x="392" y="1"/>
                      <a:pt x="39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24" name="Google Shape;624;p13"/>
              <p:cNvSpPr/>
              <p:nvPr/>
            </p:nvSpPr>
            <p:spPr>
              <a:xfrm rot="-713702">
                <a:off x="-77651" y="4442939"/>
                <a:ext cx="125747" cy="145329"/>
              </a:xfrm>
              <a:custGeom>
                <a:avLst/>
                <a:gdLst/>
                <a:ahLst/>
                <a:cxnLst/>
                <a:rect l="l" t="t" r="r" b="b"/>
                <a:pathLst>
                  <a:path w="2010" h="2323" extrusionOk="0">
                    <a:moveTo>
                      <a:pt x="1984" y="0"/>
                    </a:moveTo>
                    <a:cubicBezTo>
                      <a:pt x="0" y="1148"/>
                      <a:pt x="313" y="2323"/>
                      <a:pt x="313" y="2323"/>
                    </a:cubicBezTo>
                    <a:cubicBezTo>
                      <a:pt x="1592" y="2244"/>
                      <a:pt x="2010" y="0"/>
                      <a:pt x="198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25" name="Google Shape;625;p13"/>
              <p:cNvSpPr/>
              <p:nvPr/>
            </p:nvSpPr>
            <p:spPr>
              <a:xfrm rot="-713702">
                <a:off x="-29615" y="3974104"/>
                <a:ext cx="124183" cy="145391"/>
              </a:xfrm>
              <a:custGeom>
                <a:avLst/>
                <a:gdLst/>
                <a:ahLst/>
                <a:cxnLst/>
                <a:rect l="l" t="t" r="r" b="b"/>
                <a:pathLst>
                  <a:path w="1985" h="2324" extrusionOk="0">
                    <a:moveTo>
                      <a:pt x="1958" y="1"/>
                    </a:moveTo>
                    <a:cubicBezTo>
                      <a:pt x="1" y="1149"/>
                      <a:pt x="288" y="2323"/>
                      <a:pt x="288" y="2323"/>
                    </a:cubicBezTo>
                    <a:cubicBezTo>
                      <a:pt x="1593" y="2245"/>
                      <a:pt x="1984" y="1"/>
                      <a:pt x="1958"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26" name="Google Shape;626;p13"/>
              <p:cNvSpPr/>
              <p:nvPr/>
            </p:nvSpPr>
            <p:spPr>
              <a:xfrm rot="-713702">
                <a:off x="141136" y="3682298"/>
                <a:ext cx="138823" cy="114674"/>
              </a:xfrm>
              <a:custGeom>
                <a:avLst/>
                <a:gdLst/>
                <a:ahLst/>
                <a:cxnLst/>
                <a:rect l="l" t="t" r="r" b="b"/>
                <a:pathLst>
                  <a:path w="2219" h="1833" extrusionOk="0">
                    <a:moveTo>
                      <a:pt x="98" y="0"/>
                    </a:moveTo>
                    <a:cubicBezTo>
                      <a:pt x="35" y="0"/>
                      <a:pt x="0" y="6"/>
                      <a:pt x="0" y="6"/>
                    </a:cubicBezTo>
                    <a:cubicBezTo>
                      <a:pt x="26" y="1311"/>
                      <a:pt x="2218" y="1833"/>
                      <a:pt x="2218" y="1833"/>
                    </a:cubicBezTo>
                    <a:cubicBezTo>
                      <a:pt x="1374" y="144"/>
                      <a:pt x="404" y="0"/>
                      <a:pt x="9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27" name="Google Shape;627;p13"/>
              <p:cNvSpPr/>
              <p:nvPr/>
            </p:nvSpPr>
            <p:spPr>
              <a:xfrm rot="-713702">
                <a:off x="61545" y="3559339"/>
                <a:ext cx="119241" cy="82268"/>
              </a:xfrm>
              <a:custGeom>
                <a:avLst/>
                <a:gdLst/>
                <a:ahLst/>
                <a:cxnLst/>
                <a:rect l="l" t="t" r="r" b="b"/>
                <a:pathLst>
                  <a:path w="1906" h="1315" extrusionOk="0">
                    <a:moveTo>
                      <a:pt x="1905" y="0"/>
                    </a:moveTo>
                    <a:cubicBezTo>
                      <a:pt x="131" y="313"/>
                      <a:pt x="0" y="1279"/>
                      <a:pt x="0" y="1279"/>
                    </a:cubicBezTo>
                    <a:cubicBezTo>
                      <a:pt x="85" y="1303"/>
                      <a:pt x="169" y="1314"/>
                      <a:pt x="252" y="1314"/>
                    </a:cubicBezTo>
                    <a:cubicBezTo>
                      <a:pt x="1141" y="1314"/>
                      <a:pt x="1905" y="24"/>
                      <a:pt x="190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28" name="Google Shape;628;p13"/>
              <p:cNvSpPr/>
              <p:nvPr/>
            </p:nvSpPr>
            <p:spPr>
              <a:xfrm rot="-713702">
                <a:off x="-6238" y="3303726"/>
                <a:ext cx="88211" cy="127374"/>
              </a:xfrm>
              <a:custGeom>
                <a:avLst/>
                <a:gdLst/>
                <a:ahLst/>
                <a:cxnLst/>
                <a:rect l="l" t="t" r="r" b="b"/>
                <a:pathLst>
                  <a:path w="1410" h="2036" extrusionOk="0">
                    <a:moveTo>
                      <a:pt x="1383" y="0"/>
                    </a:moveTo>
                    <a:lnTo>
                      <a:pt x="1383" y="0"/>
                    </a:lnTo>
                    <a:cubicBezTo>
                      <a:pt x="0" y="1175"/>
                      <a:pt x="418" y="2036"/>
                      <a:pt x="418" y="2036"/>
                    </a:cubicBezTo>
                    <a:cubicBezTo>
                      <a:pt x="1409" y="1801"/>
                      <a:pt x="1383" y="0"/>
                      <a:pt x="1383"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29" name="Google Shape;629;p13"/>
              <p:cNvSpPr/>
              <p:nvPr/>
            </p:nvSpPr>
            <p:spPr>
              <a:xfrm rot="-713702">
                <a:off x="-10976" y="3591307"/>
                <a:ext cx="93091" cy="140512"/>
              </a:xfrm>
              <a:custGeom>
                <a:avLst/>
                <a:gdLst/>
                <a:ahLst/>
                <a:cxnLst/>
                <a:rect l="l" t="t" r="r" b="b"/>
                <a:pathLst>
                  <a:path w="1488" h="2246" extrusionOk="0">
                    <a:moveTo>
                      <a:pt x="392" y="1"/>
                    </a:moveTo>
                    <a:cubicBezTo>
                      <a:pt x="1" y="1775"/>
                      <a:pt x="836" y="2245"/>
                      <a:pt x="836" y="2245"/>
                    </a:cubicBezTo>
                    <a:cubicBezTo>
                      <a:pt x="1488" y="1436"/>
                      <a:pt x="418" y="1"/>
                      <a:pt x="39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30" name="Google Shape;630;p13"/>
              <p:cNvSpPr/>
              <p:nvPr/>
            </p:nvSpPr>
            <p:spPr>
              <a:xfrm rot="-713702">
                <a:off x="-54272" y="3424749"/>
                <a:ext cx="122494" cy="75261"/>
              </a:xfrm>
              <a:custGeom>
                <a:avLst/>
                <a:gdLst/>
                <a:ahLst/>
                <a:cxnLst/>
                <a:rect l="l" t="t" r="r" b="b"/>
                <a:pathLst>
                  <a:path w="1958" h="1203" extrusionOk="0">
                    <a:moveTo>
                      <a:pt x="0" y="1"/>
                    </a:moveTo>
                    <a:lnTo>
                      <a:pt x="0" y="1"/>
                    </a:lnTo>
                    <a:cubicBezTo>
                      <a:pt x="735" y="1048"/>
                      <a:pt x="1405" y="1203"/>
                      <a:pt x="1737" y="1203"/>
                    </a:cubicBezTo>
                    <a:cubicBezTo>
                      <a:pt x="1877" y="1203"/>
                      <a:pt x="1958" y="1175"/>
                      <a:pt x="1958" y="1175"/>
                    </a:cubicBezTo>
                    <a:cubicBezTo>
                      <a:pt x="1801" y="158"/>
                      <a:pt x="1" y="1"/>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31" name="Google Shape;631;p13"/>
              <p:cNvSpPr/>
              <p:nvPr/>
            </p:nvSpPr>
            <p:spPr>
              <a:xfrm rot="-713702">
                <a:off x="291363" y="4609874"/>
                <a:ext cx="146956" cy="49298"/>
              </a:xfrm>
              <a:custGeom>
                <a:avLst/>
                <a:gdLst/>
                <a:ahLst/>
                <a:cxnLst/>
                <a:rect l="l" t="t" r="r" b="b"/>
                <a:pathLst>
                  <a:path w="2349" h="788" extrusionOk="0">
                    <a:moveTo>
                      <a:pt x="1413" y="1"/>
                    </a:moveTo>
                    <a:cubicBezTo>
                      <a:pt x="321" y="1"/>
                      <a:pt x="0" y="558"/>
                      <a:pt x="0" y="558"/>
                    </a:cubicBezTo>
                    <a:cubicBezTo>
                      <a:pt x="196" y="724"/>
                      <a:pt x="430" y="787"/>
                      <a:pt x="672" y="787"/>
                    </a:cubicBezTo>
                    <a:cubicBezTo>
                      <a:pt x="1462" y="787"/>
                      <a:pt x="2349" y="115"/>
                      <a:pt x="2349" y="115"/>
                    </a:cubicBezTo>
                    <a:cubicBezTo>
                      <a:pt x="1987" y="33"/>
                      <a:pt x="1677" y="1"/>
                      <a:pt x="1413"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32" name="Google Shape;632;p13"/>
              <p:cNvSpPr/>
              <p:nvPr/>
            </p:nvSpPr>
            <p:spPr>
              <a:xfrm rot="-713702">
                <a:off x="89463" y="3172340"/>
                <a:ext cx="93091" cy="30717"/>
              </a:xfrm>
              <a:custGeom>
                <a:avLst/>
                <a:gdLst/>
                <a:ahLst/>
                <a:cxnLst/>
                <a:rect l="l" t="t" r="r" b="b"/>
                <a:pathLst>
                  <a:path w="1488" h="491" extrusionOk="0">
                    <a:moveTo>
                      <a:pt x="902" y="1"/>
                    </a:moveTo>
                    <a:cubicBezTo>
                      <a:pt x="204" y="1"/>
                      <a:pt x="0" y="358"/>
                      <a:pt x="0" y="358"/>
                    </a:cubicBezTo>
                    <a:cubicBezTo>
                      <a:pt x="125" y="454"/>
                      <a:pt x="271" y="491"/>
                      <a:pt x="421" y="491"/>
                    </a:cubicBezTo>
                    <a:cubicBezTo>
                      <a:pt x="928" y="491"/>
                      <a:pt x="1487" y="71"/>
                      <a:pt x="1487" y="71"/>
                    </a:cubicBezTo>
                    <a:cubicBezTo>
                      <a:pt x="1262" y="21"/>
                      <a:pt x="1068" y="1"/>
                      <a:pt x="90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33" name="Google Shape;633;p13"/>
              <p:cNvSpPr/>
              <p:nvPr/>
            </p:nvSpPr>
            <p:spPr>
              <a:xfrm rot="-713702">
                <a:off x="178728" y="4118220"/>
                <a:ext cx="130690" cy="75949"/>
              </a:xfrm>
              <a:custGeom>
                <a:avLst/>
                <a:gdLst/>
                <a:ahLst/>
                <a:cxnLst/>
                <a:rect l="l" t="t" r="r" b="b"/>
                <a:pathLst>
                  <a:path w="2089" h="1214" extrusionOk="0">
                    <a:moveTo>
                      <a:pt x="268" y="1"/>
                    </a:moveTo>
                    <a:cubicBezTo>
                      <a:pt x="98" y="1"/>
                      <a:pt x="0" y="39"/>
                      <a:pt x="0" y="39"/>
                    </a:cubicBezTo>
                    <a:cubicBezTo>
                      <a:pt x="209" y="1109"/>
                      <a:pt x="2088" y="1213"/>
                      <a:pt x="2088" y="1213"/>
                    </a:cubicBezTo>
                    <a:cubicBezTo>
                      <a:pt x="1309" y="169"/>
                      <a:pt x="627" y="1"/>
                      <a:pt x="268"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34" name="Google Shape;634;p13"/>
              <p:cNvSpPr/>
              <p:nvPr/>
            </p:nvSpPr>
            <p:spPr>
              <a:xfrm rot="-713702">
                <a:off x="162444" y="4570303"/>
                <a:ext cx="99659" cy="145329"/>
              </a:xfrm>
              <a:custGeom>
                <a:avLst/>
                <a:gdLst/>
                <a:ahLst/>
                <a:cxnLst/>
                <a:rect l="l" t="t" r="r" b="b"/>
                <a:pathLst>
                  <a:path w="1593" h="2323" extrusionOk="0">
                    <a:moveTo>
                      <a:pt x="1097" y="0"/>
                    </a:moveTo>
                    <a:cubicBezTo>
                      <a:pt x="1" y="1540"/>
                      <a:pt x="627" y="2323"/>
                      <a:pt x="627" y="2323"/>
                    </a:cubicBezTo>
                    <a:cubicBezTo>
                      <a:pt x="1592" y="1827"/>
                      <a:pt x="1123" y="0"/>
                      <a:pt x="109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35" name="Google Shape;635;p13"/>
              <p:cNvSpPr/>
              <p:nvPr/>
            </p:nvSpPr>
            <p:spPr>
              <a:xfrm rot="-713702">
                <a:off x="232375" y="3642116"/>
                <a:ext cx="148645" cy="46483"/>
              </a:xfrm>
              <a:custGeom>
                <a:avLst/>
                <a:gdLst/>
                <a:ahLst/>
                <a:cxnLst/>
                <a:rect l="l" t="t" r="r" b="b"/>
                <a:pathLst>
                  <a:path w="2376" h="743" extrusionOk="0">
                    <a:moveTo>
                      <a:pt x="1223" y="0"/>
                    </a:moveTo>
                    <a:cubicBezTo>
                      <a:pt x="318" y="0"/>
                      <a:pt x="0" y="463"/>
                      <a:pt x="0" y="463"/>
                    </a:cubicBezTo>
                    <a:cubicBezTo>
                      <a:pt x="213" y="668"/>
                      <a:pt x="484" y="743"/>
                      <a:pt x="767" y="743"/>
                    </a:cubicBezTo>
                    <a:cubicBezTo>
                      <a:pt x="1529" y="743"/>
                      <a:pt x="2375" y="202"/>
                      <a:pt x="2375" y="202"/>
                    </a:cubicBezTo>
                    <a:cubicBezTo>
                      <a:pt x="1915" y="55"/>
                      <a:pt x="1534" y="0"/>
                      <a:pt x="1223"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36" name="Google Shape;636;p13"/>
              <p:cNvSpPr/>
              <p:nvPr/>
            </p:nvSpPr>
            <p:spPr>
              <a:xfrm rot="-713702">
                <a:off x="1339824" y="4793232"/>
                <a:ext cx="81705" cy="313493"/>
              </a:xfrm>
              <a:custGeom>
                <a:avLst/>
                <a:gdLst/>
                <a:ahLst/>
                <a:cxnLst/>
                <a:rect l="l" t="t" r="r" b="b"/>
                <a:pathLst>
                  <a:path w="1306" h="5011" fill="none" extrusionOk="0">
                    <a:moveTo>
                      <a:pt x="888" y="5010"/>
                    </a:moveTo>
                    <a:cubicBezTo>
                      <a:pt x="888" y="5010"/>
                      <a:pt x="1" y="2818"/>
                      <a:pt x="1305" y="0"/>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637" name="Google Shape;637;p13"/>
              <p:cNvSpPr/>
              <p:nvPr/>
            </p:nvSpPr>
            <p:spPr>
              <a:xfrm rot="-713702">
                <a:off x="1274584" y="4666330"/>
                <a:ext cx="135569" cy="179612"/>
              </a:xfrm>
              <a:custGeom>
                <a:avLst/>
                <a:gdLst/>
                <a:ahLst/>
                <a:cxnLst/>
                <a:rect l="l" t="t" r="r" b="b"/>
                <a:pathLst>
                  <a:path w="2167" h="2871" extrusionOk="0">
                    <a:moveTo>
                      <a:pt x="52" y="0"/>
                    </a:moveTo>
                    <a:cubicBezTo>
                      <a:pt x="52" y="0"/>
                      <a:pt x="0" y="2558"/>
                      <a:pt x="1488" y="2871"/>
                    </a:cubicBezTo>
                    <a:cubicBezTo>
                      <a:pt x="1488" y="2871"/>
                      <a:pt x="2166" y="1644"/>
                      <a:pt x="5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38" name="Google Shape;638;p13"/>
              <p:cNvSpPr/>
              <p:nvPr/>
            </p:nvSpPr>
            <p:spPr>
              <a:xfrm rot="-713702">
                <a:off x="1368237" y="4731898"/>
                <a:ext cx="187808" cy="92653"/>
              </a:xfrm>
              <a:custGeom>
                <a:avLst/>
                <a:gdLst/>
                <a:ahLst/>
                <a:cxnLst/>
                <a:rect l="l" t="t" r="r" b="b"/>
                <a:pathLst>
                  <a:path w="3002" h="1481" extrusionOk="0">
                    <a:moveTo>
                      <a:pt x="2968" y="0"/>
                    </a:moveTo>
                    <a:cubicBezTo>
                      <a:pt x="2670" y="0"/>
                      <a:pt x="414" y="46"/>
                      <a:pt x="0" y="1410"/>
                    </a:cubicBezTo>
                    <a:cubicBezTo>
                      <a:pt x="0" y="1410"/>
                      <a:pt x="151" y="1480"/>
                      <a:pt x="430" y="1480"/>
                    </a:cubicBezTo>
                    <a:cubicBezTo>
                      <a:pt x="927" y="1480"/>
                      <a:pt x="1830" y="1255"/>
                      <a:pt x="3001" y="1"/>
                    </a:cubicBezTo>
                    <a:cubicBezTo>
                      <a:pt x="3001" y="1"/>
                      <a:pt x="2990" y="0"/>
                      <a:pt x="296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39" name="Google Shape;639;p13"/>
              <p:cNvSpPr/>
              <p:nvPr/>
            </p:nvSpPr>
            <p:spPr>
              <a:xfrm rot="-713702">
                <a:off x="788130" y="4500141"/>
                <a:ext cx="55554" cy="321688"/>
              </a:xfrm>
              <a:custGeom>
                <a:avLst/>
                <a:gdLst/>
                <a:ahLst/>
                <a:cxnLst/>
                <a:rect l="l" t="t" r="r" b="b"/>
                <a:pathLst>
                  <a:path w="888" h="5142" fill="none" extrusionOk="0">
                    <a:moveTo>
                      <a:pt x="888" y="5141"/>
                    </a:moveTo>
                    <a:cubicBezTo>
                      <a:pt x="888" y="3367"/>
                      <a:pt x="601" y="1644"/>
                      <a:pt x="0" y="0"/>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640" name="Google Shape;640;p13"/>
              <p:cNvSpPr/>
              <p:nvPr/>
            </p:nvSpPr>
            <p:spPr>
              <a:xfrm rot="-713702">
                <a:off x="696882" y="4557912"/>
                <a:ext cx="102913" cy="47546"/>
              </a:xfrm>
              <a:custGeom>
                <a:avLst/>
                <a:gdLst/>
                <a:ahLst/>
                <a:cxnLst/>
                <a:rect l="l" t="t" r="r" b="b"/>
                <a:pathLst>
                  <a:path w="1645" h="760" extrusionOk="0">
                    <a:moveTo>
                      <a:pt x="142" y="0"/>
                    </a:moveTo>
                    <a:cubicBezTo>
                      <a:pt x="96" y="0"/>
                      <a:pt x="49" y="1"/>
                      <a:pt x="0" y="3"/>
                    </a:cubicBezTo>
                    <a:cubicBezTo>
                      <a:pt x="0" y="3"/>
                      <a:pt x="680" y="759"/>
                      <a:pt x="1318" y="759"/>
                    </a:cubicBezTo>
                    <a:cubicBezTo>
                      <a:pt x="1429" y="759"/>
                      <a:pt x="1539" y="736"/>
                      <a:pt x="1644" y="682"/>
                    </a:cubicBezTo>
                    <a:cubicBezTo>
                      <a:pt x="1644" y="682"/>
                      <a:pt x="1425" y="0"/>
                      <a:pt x="14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41" name="Google Shape;641;p13"/>
              <p:cNvSpPr/>
              <p:nvPr/>
            </p:nvSpPr>
            <p:spPr>
              <a:xfrm rot="-713702">
                <a:off x="776838" y="4494831"/>
                <a:ext cx="73509" cy="96344"/>
              </a:xfrm>
              <a:custGeom>
                <a:avLst/>
                <a:gdLst/>
                <a:ahLst/>
                <a:cxnLst/>
                <a:rect l="l" t="t" r="r" b="b"/>
                <a:pathLst>
                  <a:path w="1175" h="1540" extrusionOk="0">
                    <a:moveTo>
                      <a:pt x="1174" y="0"/>
                    </a:moveTo>
                    <a:cubicBezTo>
                      <a:pt x="1174" y="0"/>
                      <a:pt x="0" y="783"/>
                      <a:pt x="287" y="1540"/>
                    </a:cubicBezTo>
                    <a:cubicBezTo>
                      <a:pt x="287" y="1540"/>
                      <a:pt x="1044" y="1409"/>
                      <a:pt x="117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42" name="Google Shape;642;p13"/>
              <p:cNvSpPr/>
              <p:nvPr/>
            </p:nvSpPr>
            <p:spPr>
              <a:xfrm rot="-713702">
                <a:off x="93093" y="3347514"/>
                <a:ext cx="173106" cy="150271"/>
              </a:xfrm>
              <a:custGeom>
                <a:avLst/>
                <a:gdLst/>
                <a:ahLst/>
                <a:cxnLst/>
                <a:rect l="l" t="t" r="r" b="b"/>
                <a:pathLst>
                  <a:path w="2767" h="2402" fill="none" extrusionOk="0">
                    <a:moveTo>
                      <a:pt x="0" y="2401"/>
                    </a:moveTo>
                    <a:cubicBezTo>
                      <a:pt x="1070" y="1775"/>
                      <a:pt x="2010" y="966"/>
                      <a:pt x="2766"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643" name="Google Shape;643;p13"/>
              <p:cNvSpPr/>
              <p:nvPr/>
            </p:nvSpPr>
            <p:spPr>
              <a:xfrm rot="-713702">
                <a:off x="180337" y="3312855"/>
                <a:ext cx="50674" cy="78451"/>
              </a:xfrm>
              <a:custGeom>
                <a:avLst/>
                <a:gdLst/>
                <a:ahLst/>
                <a:cxnLst/>
                <a:rect l="l" t="t" r="r" b="b"/>
                <a:pathLst>
                  <a:path w="810" h="1254" extrusionOk="0">
                    <a:moveTo>
                      <a:pt x="287" y="1"/>
                    </a:moveTo>
                    <a:cubicBezTo>
                      <a:pt x="287" y="1"/>
                      <a:pt x="0" y="966"/>
                      <a:pt x="470" y="1253"/>
                    </a:cubicBezTo>
                    <a:cubicBezTo>
                      <a:pt x="470" y="1253"/>
                      <a:pt x="809" y="836"/>
                      <a:pt x="28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44" name="Google Shape;644;p13"/>
              <p:cNvSpPr/>
              <p:nvPr/>
            </p:nvSpPr>
            <p:spPr>
              <a:xfrm rot="-713702">
                <a:off x="215542" y="3371477"/>
                <a:ext cx="78451" cy="23648"/>
              </a:xfrm>
              <a:custGeom>
                <a:avLst/>
                <a:gdLst/>
                <a:ahLst/>
                <a:cxnLst/>
                <a:rect l="l" t="t" r="r" b="b"/>
                <a:pathLst>
                  <a:path w="1254" h="378" extrusionOk="0">
                    <a:moveTo>
                      <a:pt x="504" y="1"/>
                    </a:moveTo>
                    <a:cubicBezTo>
                      <a:pt x="308" y="1"/>
                      <a:pt x="120" y="53"/>
                      <a:pt x="1" y="218"/>
                    </a:cubicBezTo>
                    <a:cubicBezTo>
                      <a:pt x="1" y="218"/>
                      <a:pt x="139" y="377"/>
                      <a:pt x="477" y="377"/>
                    </a:cubicBezTo>
                    <a:cubicBezTo>
                      <a:pt x="667" y="377"/>
                      <a:pt x="922" y="326"/>
                      <a:pt x="1251" y="167"/>
                    </a:cubicBezTo>
                    <a:lnTo>
                      <a:pt x="1251" y="167"/>
                    </a:lnTo>
                    <a:cubicBezTo>
                      <a:pt x="1251" y="167"/>
                      <a:pt x="1251" y="167"/>
                      <a:pt x="1251" y="167"/>
                    </a:cubicBezTo>
                    <a:cubicBezTo>
                      <a:pt x="1253" y="167"/>
                      <a:pt x="1254" y="166"/>
                      <a:pt x="1254" y="165"/>
                    </a:cubicBezTo>
                    <a:lnTo>
                      <a:pt x="1254" y="165"/>
                    </a:lnTo>
                    <a:cubicBezTo>
                      <a:pt x="1253" y="166"/>
                      <a:pt x="1252" y="166"/>
                      <a:pt x="1251" y="167"/>
                    </a:cubicBezTo>
                    <a:lnTo>
                      <a:pt x="1251" y="167"/>
                    </a:lnTo>
                    <a:cubicBezTo>
                      <a:pt x="1219" y="166"/>
                      <a:pt x="851" y="1"/>
                      <a:pt x="50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45" name="Google Shape;645;p13"/>
              <p:cNvSpPr/>
              <p:nvPr/>
            </p:nvSpPr>
            <p:spPr>
              <a:xfrm rot="-713702">
                <a:off x="302628" y="4473513"/>
                <a:ext cx="182928" cy="140512"/>
              </a:xfrm>
              <a:custGeom>
                <a:avLst/>
                <a:gdLst/>
                <a:ahLst/>
                <a:cxnLst/>
                <a:rect l="l" t="t" r="r" b="b"/>
                <a:pathLst>
                  <a:path w="2924" h="2246" fill="none" extrusionOk="0">
                    <a:moveTo>
                      <a:pt x="1" y="2245"/>
                    </a:moveTo>
                    <a:cubicBezTo>
                      <a:pt x="1097" y="1671"/>
                      <a:pt x="2088" y="914"/>
                      <a:pt x="2924"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646" name="Google Shape;646;p13"/>
              <p:cNvSpPr/>
              <p:nvPr/>
            </p:nvSpPr>
            <p:spPr>
              <a:xfrm rot="-713702">
                <a:off x="395120" y="4435286"/>
                <a:ext cx="53927" cy="78389"/>
              </a:xfrm>
              <a:custGeom>
                <a:avLst/>
                <a:gdLst/>
                <a:ahLst/>
                <a:cxnLst/>
                <a:rect l="l" t="t" r="r" b="b"/>
                <a:pathLst>
                  <a:path w="862" h="1253" extrusionOk="0">
                    <a:moveTo>
                      <a:pt x="365" y="0"/>
                    </a:moveTo>
                    <a:cubicBezTo>
                      <a:pt x="365" y="0"/>
                      <a:pt x="0" y="939"/>
                      <a:pt x="496" y="1253"/>
                    </a:cubicBezTo>
                    <a:cubicBezTo>
                      <a:pt x="496" y="1253"/>
                      <a:pt x="861" y="887"/>
                      <a:pt x="3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47" name="Google Shape;647;p13"/>
              <p:cNvSpPr/>
              <p:nvPr/>
            </p:nvSpPr>
            <p:spPr>
              <a:xfrm rot="-713702">
                <a:off x="430909" y="4496877"/>
                <a:ext cx="78451" cy="23523"/>
              </a:xfrm>
              <a:custGeom>
                <a:avLst/>
                <a:gdLst/>
                <a:ahLst/>
                <a:cxnLst/>
                <a:rect l="l" t="t" r="r" b="b"/>
                <a:pathLst>
                  <a:path w="1254" h="376" extrusionOk="0">
                    <a:moveTo>
                      <a:pt x="457" y="1"/>
                    </a:moveTo>
                    <a:cubicBezTo>
                      <a:pt x="286" y="1"/>
                      <a:pt x="121" y="45"/>
                      <a:pt x="1" y="174"/>
                    </a:cubicBezTo>
                    <a:cubicBezTo>
                      <a:pt x="1" y="174"/>
                      <a:pt x="165" y="376"/>
                      <a:pt x="572" y="376"/>
                    </a:cubicBezTo>
                    <a:cubicBezTo>
                      <a:pt x="750" y="376"/>
                      <a:pt x="975" y="337"/>
                      <a:pt x="1253" y="226"/>
                    </a:cubicBezTo>
                    <a:cubicBezTo>
                      <a:pt x="1253" y="226"/>
                      <a:pt x="841" y="1"/>
                      <a:pt x="45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48" name="Google Shape;648;p13"/>
              <p:cNvSpPr/>
              <p:nvPr/>
            </p:nvSpPr>
            <p:spPr>
              <a:xfrm rot="-713702">
                <a:off x="130769" y="3865036"/>
                <a:ext cx="215585" cy="244988"/>
              </a:xfrm>
              <a:custGeom>
                <a:avLst/>
                <a:gdLst/>
                <a:ahLst/>
                <a:cxnLst/>
                <a:rect l="l" t="t" r="r" b="b"/>
                <a:pathLst>
                  <a:path w="3446" h="3916" fill="none" extrusionOk="0">
                    <a:moveTo>
                      <a:pt x="1" y="1"/>
                    </a:moveTo>
                    <a:cubicBezTo>
                      <a:pt x="888" y="1514"/>
                      <a:pt x="2062" y="2845"/>
                      <a:pt x="3445" y="3915"/>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649" name="Google Shape;649;p13"/>
              <p:cNvSpPr/>
              <p:nvPr/>
            </p:nvSpPr>
            <p:spPr>
              <a:xfrm rot="-713702">
                <a:off x="282181" y="4005581"/>
                <a:ext cx="111108" cy="34346"/>
              </a:xfrm>
              <a:custGeom>
                <a:avLst/>
                <a:gdLst/>
                <a:ahLst/>
                <a:cxnLst/>
                <a:rect l="l" t="t" r="r" b="b"/>
                <a:pathLst>
                  <a:path w="1776" h="549" extrusionOk="0">
                    <a:moveTo>
                      <a:pt x="922" y="1"/>
                    </a:moveTo>
                    <a:cubicBezTo>
                      <a:pt x="564" y="1"/>
                      <a:pt x="188" y="85"/>
                      <a:pt x="1" y="389"/>
                    </a:cubicBezTo>
                    <a:cubicBezTo>
                      <a:pt x="1" y="389"/>
                      <a:pt x="186" y="548"/>
                      <a:pt x="565" y="548"/>
                    </a:cubicBezTo>
                    <a:cubicBezTo>
                      <a:pt x="854" y="548"/>
                      <a:pt x="1256" y="455"/>
                      <a:pt x="1775" y="128"/>
                    </a:cubicBezTo>
                    <a:cubicBezTo>
                      <a:pt x="1775" y="128"/>
                      <a:pt x="1362" y="1"/>
                      <a:pt x="92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650" name="Google Shape;650;p13"/>
              <p:cNvSpPr/>
              <p:nvPr/>
            </p:nvSpPr>
            <p:spPr>
              <a:xfrm rot="-713702">
                <a:off x="258263" y="4036915"/>
                <a:ext cx="73572" cy="112735"/>
              </a:xfrm>
              <a:custGeom>
                <a:avLst/>
                <a:gdLst/>
                <a:ahLst/>
                <a:cxnLst/>
                <a:rect l="l" t="t" r="r" b="b"/>
                <a:pathLst>
                  <a:path w="1176" h="1802" extrusionOk="0">
                    <a:moveTo>
                      <a:pt x="575" y="1"/>
                    </a:moveTo>
                    <a:lnTo>
                      <a:pt x="575" y="1"/>
                    </a:lnTo>
                    <a:cubicBezTo>
                      <a:pt x="575" y="1"/>
                      <a:pt x="1" y="523"/>
                      <a:pt x="601" y="1801"/>
                    </a:cubicBezTo>
                    <a:cubicBezTo>
                      <a:pt x="601" y="1801"/>
                      <a:pt x="1175" y="522"/>
                      <a:pt x="575"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sp>
        <p:nvSpPr>
          <p:cNvPr id="651" name="Google Shape;651;p13"/>
          <p:cNvSpPr/>
          <p:nvPr/>
        </p:nvSpPr>
        <p:spPr>
          <a:xfrm rot="-5400000">
            <a:off x="7667784" y="3224725"/>
            <a:ext cx="736716" cy="3181833"/>
          </a:xfrm>
          <a:custGeom>
            <a:avLst/>
            <a:gdLst/>
            <a:ahLst/>
            <a:cxnLst/>
            <a:rect l="l" t="t" r="r" b="b"/>
            <a:pathLst>
              <a:path w="17118" h="52249" extrusionOk="0">
                <a:moveTo>
                  <a:pt x="1" y="1"/>
                </a:moveTo>
                <a:lnTo>
                  <a:pt x="292" y="52248"/>
                </a:lnTo>
                <a:cubicBezTo>
                  <a:pt x="9510" y="37166"/>
                  <a:pt x="17117" y="22612"/>
                  <a:pt x="13710" y="13684"/>
                </a:cubicBezTo>
                <a:cubicBezTo>
                  <a:pt x="10065" y="4174"/>
                  <a:pt x="1" y="1"/>
                  <a:pt x="1" y="1"/>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652" name="Google Shape;652;p13"/>
          <p:cNvSpPr/>
          <p:nvPr/>
        </p:nvSpPr>
        <p:spPr>
          <a:xfrm rot="5400200">
            <a:off x="586561" y="-861936"/>
            <a:ext cx="734319" cy="2382816"/>
          </a:xfrm>
          <a:custGeom>
            <a:avLst/>
            <a:gdLst/>
            <a:ahLst/>
            <a:cxnLst/>
            <a:rect l="l" t="t" r="r" b="b"/>
            <a:pathLst>
              <a:path w="17118" h="52249" extrusionOk="0">
                <a:moveTo>
                  <a:pt x="1" y="1"/>
                </a:moveTo>
                <a:lnTo>
                  <a:pt x="292" y="52248"/>
                </a:lnTo>
                <a:cubicBezTo>
                  <a:pt x="9510" y="37166"/>
                  <a:pt x="17117" y="22612"/>
                  <a:pt x="13710" y="13684"/>
                </a:cubicBezTo>
                <a:cubicBezTo>
                  <a:pt x="10065" y="4174"/>
                  <a:pt x="1" y="1"/>
                  <a:pt x="1" y="1"/>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grpSp>
        <p:nvGrpSpPr>
          <p:cNvPr id="653" name="Google Shape;653;p13"/>
          <p:cNvGrpSpPr/>
          <p:nvPr/>
        </p:nvGrpSpPr>
        <p:grpSpPr>
          <a:xfrm>
            <a:off x="7540438" y="183241"/>
            <a:ext cx="413699" cy="408074"/>
            <a:chOff x="2245510" y="1675368"/>
            <a:chExt cx="2564780" cy="2529909"/>
          </a:xfrm>
        </p:grpSpPr>
        <p:sp>
          <p:nvSpPr>
            <p:cNvPr id="654" name="Google Shape;654;p13"/>
            <p:cNvSpPr/>
            <p:nvPr/>
          </p:nvSpPr>
          <p:spPr>
            <a:xfrm>
              <a:off x="2245510" y="1675368"/>
              <a:ext cx="2564780" cy="2529909"/>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28575"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655" name="Google Shape;655;p13"/>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56" name="Google Shape;656;p13"/>
          <p:cNvGrpSpPr/>
          <p:nvPr/>
        </p:nvGrpSpPr>
        <p:grpSpPr>
          <a:xfrm rot="-458880">
            <a:off x="8428885" y="253623"/>
            <a:ext cx="491423" cy="484742"/>
            <a:chOff x="2245510" y="1675368"/>
            <a:chExt cx="2564780" cy="2529909"/>
          </a:xfrm>
        </p:grpSpPr>
        <p:sp>
          <p:nvSpPr>
            <p:cNvPr id="657" name="Google Shape;657;p13"/>
            <p:cNvSpPr/>
            <p:nvPr/>
          </p:nvSpPr>
          <p:spPr>
            <a:xfrm>
              <a:off x="2245510" y="1675368"/>
              <a:ext cx="2564780" cy="2529909"/>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28575"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658" name="Google Shape;658;p13"/>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659" name="Google Shape;659;p13"/>
          <p:cNvSpPr txBox="1">
            <a:spLocks noGrp="1"/>
          </p:cNvSpPr>
          <p:nvPr>
            <p:ph type="title"/>
          </p:nvPr>
        </p:nvSpPr>
        <p:spPr>
          <a:xfrm>
            <a:off x="1875450" y="535000"/>
            <a:ext cx="53931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660" name="Google Shape;660;p13"/>
          <p:cNvSpPr txBox="1">
            <a:spLocks noGrp="1"/>
          </p:cNvSpPr>
          <p:nvPr>
            <p:ph type="title" idx="2"/>
          </p:nvPr>
        </p:nvSpPr>
        <p:spPr>
          <a:xfrm>
            <a:off x="1973538" y="1858976"/>
            <a:ext cx="22104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61" name="Google Shape;661;p13"/>
          <p:cNvSpPr txBox="1">
            <a:spLocks noGrp="1"/>
          </p:cNvSpPr>
          <p:nvPr>
            <p:ph type="title" idx="3" hasCustomPrompt="1"/>
          </p:nvPr>
        </p:nvSpPr>
        <p:spPr>
          <a:xfrm>
            <a:off x="1078938" y="1920938"/>
            <a:ext cx="8946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8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62" name="Google Shape;662;p13"/>
          <p:cNvSpPr txBox="1">
            <a:spLocks noGrp="1"/>
          </p:cNvSpPr>
          <p:nvPr>
            <p:ph type="subTitle" idx="1"/>
          </p:nvPr>
        </p:nvSpPr>
        <p:spPr>
          <a:xfrm>
            <a:off x="1973538" y="2309825"/>
            <a:ext cx="2210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3" name="Google Shape;663;p13"/>
          <p:cNvSpPr txBox="1">
            <a:spLocks noGrp="1"/>
          </p:cNvSpPr>
          <p:nvPr>
            <p:ph type="title" idx="4"/>
          </p:nvPr>
        </p:nvSpPr>
        <p:spPr>
          <a:xfrm>
            <a:off x="5918563" y="1858976"/>
            <a:ext cx="22104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64" name="Google Shape;664;p13"/>
          <p:cNvSpPr txBox="1">
            <a:spLocks noGrp="1"/>
          </p:cNvSpPr>
          <p:nvPr>
            <p:ph type="title" idx="5" hasCustomPrompt="1"/>
          </p:nvPr>
        </p:nvSpPr>
        <p:spPr>
          <a:xfrm>
            <a:off x="5023963" y="1920938"/>
            <a:ext cx="8946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8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65" name="Google Shape;665;p13"/>
          <p:cNvSpPr txBox="1">
            <a:spLocks noGrp="1"/>
          </p:cNvSpPr>
          <p:nvPr>
            <p:ph type="subTitle" idx="6"/>
          </p:nvPr>
        </p:nvSpPr>
        <p:spPr>
          <a:xfrm>
            <a:off x="5918563" y="2309825"/>
            <a:ext cx="2210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6" name="Google Shape;666;p13"/>
          <p:cNvSpPr txBox="1">
            <a:spLocks noGrp="1"/>
          </p:cNvSpPr>
          <p:nvPr>
            <p:ph type="title" idx="7"/>
          </p:nvPr>
        </p:nvSpPr>
        <p:spPr>
          <a:xfrm>
            <a:off x="1973525" y="3326151"/>
            <a:ext cx="22104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67" name="Google Shape;667;p13"/>
          <p:cNvSpPr txBox="1">
            <a:spLocks noGrp="1"/>
          </p:cNvSpPr>
          <p:nvPr>
            <p:ph type="title" idx="8" hasCustomPrompt="1"/>
          </p:nvPr>
        </p:nvSpPr>
        <p:spPr>
          <a:xfrm>
            <a:off x="1078925" y="3388113"/>
            <a:ext cx="8946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8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68" name="Google Shape;668;p13"/>
          <p:cNvSpPr txBox="1">
            <a:spLocks noGrp="1"/>
          </p:cNvSpPr>
          <p:nvPr>
            <p:ph type="subTitle" idx="9"/>
          </p:nvPr>
        </p:nvSpPr>
        <p:spPr>
          <a:xfrm>
            <a:off x="1973525" y="3777000"/>
            <a:ext cx="2210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9" name="Google Shape;669;p13"/>
          <p:cNvSpPr txBox="1">
            <a:spLocks noGrp="1"/>
          </p:cNvSpPr>
          <p:nvPr>
            <p:ph type="title" idx="13"/>
          </p:nvPr>
        </p:nvSpPr>
        <p:spPr>
          <a:xfrm>
            <a:off x="5918550" y="3326151"/>
            <a:ext cx="22104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70" name="Google Shape;670;p13"/>
          <p:cNvSpPr txBox="1">
            <a:spLocks noGrp="1"/>
          </p:cNvSpPr>
          <p:nvPr>
            <p:ph type="title" idx="14" hasCustomPrompt="1"/>
          </p:nvPr>
        </p:nvSpPr>
        <p:spPr>
          <a:xfrm>
            <a:off x="5023950" y="3388113"/>
            <a:ext cx="8946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800">
                <a:solidFill>
                  <a:schemeClr val="dk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671" name="Google Shape;671;p13"/>
          <p:cNvSpPr txBox="1">
            <a:spLocks noGrp="1"/>
          </p:cNvSpPr>
          <p:nvPr>
            <p:ph type="subTitle" idx="15"/>
          </p:nvPr>
        </p:nvSpPr>
        <p:spPr>
          <a:xfrm>
            <a:off x="5918550" y="3777000"/>
            <a:ext cx="2210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808382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672"/>
        <p:cNvGrpSpPr/>
        <p:nvPr/>
      </p:nvGrpSpPr>
      <p:grpSpPr>
        <a:xfrm>
          <a:off x="0" y="0"/>
          <a:ext cx="0" cy="0"/>
          <a:chOff x="0" y="0"/>
          <a:chExt cx="0" cy="0"/>
        </a:xfrm>
      </p:grpSpPr>
      <p:sp>
        <p:nvSpPr>
          <p:cNvPr id="673" name="Google Shape;673;p14"/>
          <p:cNvSpPr/>
          <p:nvPr/>
        </p:nvSpPr>
        <p:spPr>
          <a:xfrm rot="-337">
            <a:off x="-8216" y="3590577"/>
            <a:ext cx="4456486" cy="1594431"/>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674" name="Google Shape;674;p14"/>
          <p:cNvSpPr/>
          <p:nvPr/>
        </p:nvSpPr>
        <p:spPr>
          <a:xfrm rot="151463">
            <a:off x="2528544" y="-72748"/>
            <a:ext cx="4086918" cy="607561"/>
          </a:xfrm>
          <a:custGeom>
            <a:avLst/>
            <a:gdLst/>
            <a:ahLst/>
            <a:cxnLst/>
            <a:rect l="l" t="t" r="r" b="b"/>
            <a:pathLst>
              <a:path w="51875" h="11818" extrusionOk="0">
                <a:moveTo>
                  <a:pt x="39331" y="1"/>
                </a:moveTo>
                <a:cubicBezTo>
                  <a:pt x="24778" y="1"/>
                  <a:pt x="603" y="3336"/>
                  <a:pt x="603" y="3336"/>
                </a:cubicBezTo>
                <a:cubicBezTo>
                  <a:pt x="0" y="8175"/>
                  <a:pt x="11637" y="11817"/>
                  <a:pt x="24063" y="11817"/>
                </a:cubicBezTo>
                <a:cubicBezTo>
                  <a:pt x="33958" y="11817"/>
                  <a:pt x="44353" y="9508"/>
                  <a:pt x="49470" y="3653"/>
                </a:cubicBezTo>
                <a:cubicBezTo>
                  <a:pt x="51875" y="904"/>
                  <a:pt x="46906" y="1"/>
                  <a:pt x="39331" y="1"/>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675" name="Google Shape;675;p14"/>
          <p:cNvSpPr txBox="1">
            <a:spLocks noGrp="1"/>
          </p:cNvSpPr>
          <p:nvPr>
            <p:ph type="subTitle" idx="1"/>
          </p:nvPr>
        </p:nvSpPr>
        <p:spPr>
          <a:xfrm>
            <a:off x="792663" y="2278388"/>
            <a:ext cx="2747400" cy="1354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6" name="Google Shape;676;p14"/>
          <p:cNvSpPr txBox="1">
            <a:spLocks noGrp="1"/>
          </p:cNvSpPr>
          <p:nvPr>
            <p:ph type="title"/>
          </p:nvPr>
        </p:nvSpPr>
        <p:spPr>
          <a:xfrm>
            <a:off x="792675" y="1362250"/>
            <a:ext cx="3528000" cy="9744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extLst>
      <p:ext uri="{BB962C8B-B14F-4D97-AF65-F5344CB8AC3E}">
        <p14:creationId xmlns:p14="http://schemas.microsoft.com/office/powerpoint/2010/main" val="342599974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86"/>
        <p:cNvGrpSpPr/>
        <p:nvPr/>
      </p:nvGrpSpPr>
      <p:grpSpPr>
        <a:xfrm>
          <a:off x="0" y="0"/>
          <a:ext cx="0" cy="0"/>
          <a:chOff x="0" y="0"/>
          <a:chExt cx="0" cy="0"/>
        </a:xfrm>
      </p:grpSpPr>
      <p:sp>
        <p:nvSpPr>
          <p:cNvPr id="687" name="Google Shape;687;p16"/>
          <p:cNvSpPr/>
          <p:nvPr/>
        </p:nvSpPr>
        <p:spPr>
          <a:xfrm rot="-5400000">
            <a:off x="7227278" y="2585932"/>
            <a:ext cx="736716" cy="4444169"/>
          </a:xfrm>
          <a:custGeom>
            <a:avLst/>
            <a:gdLst/>
            <a:ahLst/>
            <a:cxnLst/>
            <a:rect l="l" t="t" r="r" b="b"/>
            <a:pathLst>
              <a:path w="17118" h="52249" extrusionOk="0">
                <a:moveTo>
                  <a:pt x="1" y="1"/>
                </a:moveTo>
                <a:lnTo>
                  <a:pt x="292" y="52248"/>
                </a:lnTo>
                <a:cubicBezTo>
                  <a:pt x="9510" y="37166"/>
                  <a:pt x="17117" y="22612"/>
                  <a:pt x="13710" y="13684"/>
                </a:cubicBezTo>
                <a:cubicBezTo>
                  <a:pt x="10065" y="4174"/>
                  <a:pt x="1" y="1"/>
                  <a:pt x="1" y="1"/>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grpSp>
        <p:nvGrpSpPr>
          <p:cNvPr id="688" name="Google Shape;688;p16"/>
          <p:cNvGrpSpPr/>
          <p:nvPr/>
        </p:nvGrpSpPr>
        <p:grpSpPr>
          <a:xfrm rot="1657002">
            <a:off x="7381331" y="118276"/>
            <a:ext cx="604650" cy="577692"/>
            <a:chOff x="-1928550" y="2618100"/>
            <a:chExt cx="915675" cy="874850"/>
          </a:xfrm>
        </p:grpSpPr>
        <p:sp>
          <p:nvSpPr>
            <p:cNvPr id="689" name="Google Shape;689;p16"/>
            <p:cNvSpPr/>
            <p:nvPr/>
          </p:nvSpPr>
          <p:spPr>
            <a:xfrm>
              <a:off x="-1928550" y="2618100"/>
              <a:ext cx="915675" cy="874850"/>
            </a:xfrm>
            <a:custGeom>
              <a:avLst/>
              <a:gdLst/>
              <a:ahLst/>
              <a:cxnLst/>
              <a:rect l="l" t="t" r="r" b="b"/>
              <a:pathLst>
                <a:path w="36627" h="34994" extrusionOk="0">
                  <a:moveTo>
                    <a:pt x="26716" y="1"/>
                  </a:moveTo>
                  <a:cubicBezTo>
                    <a:pt x="23985" y="1"/>
                    <a:pt x="21395" y="1297"/>
                    <a:pt x="19781" y="3471"/>
                  </a:cubicBezTo>
                  <a:cubicBezTo>
                    <a:pt x="18614" y="2737"/>
                    <a:pt x="17246" y="2336"/>
                    <a:pt x="15845" y="2336"/>
                  </a:cubicBezTo>
                  <a:cubicBezTo>
                    <a:pt x="14311" y="2336"/>
                    <a:pt x="12776" y="2803"/>
                    <a:pt x="11542" y="3704"/>
                  </a:cubicBezTo>
                  <a:cubicBezTo>
                    <a:pt x="9674" y="5072"/>
                    <a:pt x="8440" y="7207"/>
                    <a:pt x="7939" y="9742"/>
                  </a:cubicBezTo>
                  <a:cubicBezTo>
                    <a:pt x="7372" y="9542"/>
                    <a:pt x="6772" y="9442"/>
                    <a:pt x="6172" y="9442"/>
                  </a:cubicBezTo>
                  <a:cubicBezTo>
                    <a:pt x="5271" y="9442"/>
                    <a:pt x="4437" y="9675"/>
                    <a:pt x="3670" y="10075"/>
                  </a:cubicBezTo>
                  <a:cubicBezTo>
                    <a:pt x="1368" y="11276"/>
                    <a:pt x="0" y="14078"/>
                    <a:pt x="367" y="16914"/>
                  </a:cubicBezTo>
                  <a:cubicBezTo>
                    <a:pt x="801" y="20249"/>
                    <a:pt x="3036" y="23385"/>
                    <a:pt x="6705" y="25753"/>
                  </a:cubicBezTo>
                  <a:cubicBezTo>
                    <a:pt x="7106" y="26020"/>
                    <a:pt x="7539" y="26287"/>
                    <a:pt x="7973" y="26520"/>
                  </a:cubicBezTo>
                  <a:cubicBezTo>
                    <a:pt x="7973" y="26554"/>
                    <a:pt x="7973" y="26554"/>
                    <a:pt x="7973" y="26587"/>
                  </a:cubicBezTo>
                  <a:cubicBezTo>
                    <a:pt x="9741" y="31924"/>
                    <a:pt x="13677" y="34993"/>
                    <a:pt x="18781" y="34993"/>
                  </a:cubicBezTo>
                  <a:cubicBezTo>
                    <a:pt x="24785" y="34993"/>
                    <a:pt x="31556" y="30590"/>
                    <a:pt x="34525" y="24719"/>
                  </a:cubicBezTo>
                  <a:cubicBezTo>
                    <a:pt x="35793" y="22284"/>
                    <a:pt x="36193" y="19982"/>
                    <a:pt x="35793" y="17948"/>
                  </a:cubicBezTo>
                  <a:cubicBezTo>
                    <a:pt x="35659" y="17214"/>
                    <a:pt x="35392" y="16547"/>
                    <a:pt x="35059" y="15913"/>
                  </a:cubicBezTo>
                  <a:cubicBezTo>
                    <a:pt x="35526" y="14745"/>
                    <a:pt x="35859" y="13478"/>
                    <a:pt x="36026" y="12210"/>
                  </a:cubicBezTo>
                  <a:cubicBezTo>
                    <a:pt x="36627" y="7307"/>
                    <a:pt x="34125" y="2470"/>
                    <a:pt x="30089" y="669"/>
                  </a:cubicBezTo>
                  <a:cubicBezTo>
                    <a:pt x="29055" y="235"/>
                    <a:pt x="27954" y="1"/>
                    <a:pt x="26820" y="1"/>
                  </a:cubicBezTo>
                  <a:cubicBezTo>
                    <a:pt x="26785" y="1"/>
                    <a:pt x="26750" y="1"/>
                    <a:pt x="26716" y="1"/>
                  </a:cubicBezTo>
                  <a:close/>
                </a:path>
              </a:pathLst>
            </a:custGeom>
            <a:solidFill>
              <a:srgbClr val="FFFFFF"/>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690" name="Google Shape;690;p16"/>
            <p:cNvSpPr/>
            <p:nvPr/>
          </p:nvSpPr>
          <p:spPr>
            <a:xfrm>
              <a:off x="-1882675" y="2661875"/>
              <a:ext cx="823925" cy="638425"/>
            </a:xfrm>
            <a:custGeom>
              <a:avLst/>
              <a:gdLst/>
              <a:ahLst/>
              <a:cxnLst/>
              <a:rect l="l" t="t" r="r" b="b"/>
              <a:pathLst>
                <a:path w="32957" h="25537" extrusionOk="0">
                  <a:moveTo>
                    <a:pt x="24995" y="0"/>
                  </a:moveTo>
                  <a:cubicBezTo>
                    <a:pt x="21969" y="0"/>
                    <a:pt x="18886" y="1957"/>
                    <a:pt x="18447" y="4955"/>
                  </a:cubicBezTo>
                  <a:cubicBezTo>
                    <a:pt x="17745" y="3223"/>
                    <a:pt x="15896" y="2345"/>
                    <a:pt x="14011" y="2345"/>
                  </a:cubicBezTo>
                  <a:cubicBezTo>
                    <a:pt x="12848" y="2345"/>
                    <a:pt x="11671" y="2679"/>
                    <a:pt x="10741" y="3354"/>
                  </a:cubicBezTo>
                  <a:cubicBezTo>
                    <a:pt x="8306" y="5155"/>
                    <a:pt x="7405" y="8458"/>
                    <a:pt x="7639" y="11493"/>
                  </a:cubicBezTo>
                  <a:cubicBezTo>
                    <a:pt x="7147" y="10183"/>
                    <a:pt x="5737" y="9447"/>
                    <a:pt x="4339" y="9447"/>
                  </a:cubicBezTo>
                  <a:cubicBezTo>
                    <a:pt x="3745" y="9447"/>
                    <a:pt x="3153" y="9580"/>
                    <a:pt x="2635" y="9859"/>
                  </a:cubicBezTo>
                  <a:cubicBezTo>
                    <a:pt x="867" y="10759"/>
                    <a:pt x="0" y="12961"/>
                    <a:pt x="267" y="14929"/>
                  </a:cubicBezTo>
                  <a:cubicBezTo>
                    <a:pt x="1048" y="21058"/>
                    <a:pt x="9245" y="25537"/>
                    <a:pt x="15276" y="25537"/>
                  </a:cubicBezTo>
                  <a:cubicBezTo>
                    <a:pt x="15941" y="25537"/>
                    <a:pt x="16580" y="25482"/>
                    <a:pt x="17179" y="25370"/>
                  </a:cubicBezTo>
                  <a:cubicBezTo>
                    <a:pt x="20782" y="24669"/>
                    <a:pt x="24084" y="22701"/>
                    <a:pt x="26786" y="20200"/>
                  </a:cubicBezTo>
                  <a:cubicBezTo>
                    <a:pt x="29655" y="17564"/>
                    <a:pt x="32023" y="14129"/>
                    <a:pt x="32490" y="10259"/>
                  </a:cubicBezTo>
                  <a:cubicBezTo>
                    <a:pt x="32957" y="6390"/>
                    <a:pt x="31122" y="2087"/>
                    <a:pt x="27553" y="519"/>
                  </a:cubicBezTo>
                  <a:cubicBezTo>
                    <a:pt x="26749" y="166"/>
                    <a:pt x="25875" y="0"/>
                    <a:pt x="24995"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691" name="Google Shape;691;p16"/>
            <p:cNvSpPr/>
            <p:nvPr/>
          </p:nvSpPr>
          <p:spPr>
            <a:xfrm>
              <a:off x="-1687550" y="2979050"/>
              <a:ext cx="620475" cy="470325"/>
            </a:xfrm>
            <a:custGeom>
              <a:avLst/>
              <a:gdLst/>
              <a:ahLst/>
              <a:cxnLst/>
              <a:rect l="l" t="t" r="r" b="b"/>
              <a:pathLst>
                <a:path w="24819" h="18813" extrusionOk="0">
                  <a:moveTo>
                    <a:pt x="20337" y="1"/>
                  </a:moveTo>
                  <a:cubicBezTo>
                    <a:pt x="18749" y="1"/>
                    <a:pt x="17275" y="1067"/>
                    <a:pt x="16412" y="2409"/>
                  </a:cubicBezTo>
                  <a:cubicBezTo>
                    <a:pt x="15601" y="3671"/>
                    <a:pt x="15196" y="5150"/>
                    <a:pt x="14855" y="6625"/>
                  </a:cubicBezTo>
                  <a:lnTo>
                    <a:pt x="14855" y="6625"/>
                  </a:lnTo>
                  <a:cubicBezTo>
                    <a:pt x="14929" y="5502"/>
                    <a:pt x="13812" y="4398"/>
                    <a:pt x="12626" y="4398"/>
                  </a:cubicBezTo>
                  <a:cubicBezTo>
                    <a:pt x="12554" y="4398"/>
                    <a:pt x="12482" y="4402"/>
                    <a:pt x="12410" y="4410"/>
                  </a:cubicBezTo>
                  <a:cubicBezTo>
                    <a:pt x="11009" y="4544"/>
                    <a:pt x="9908" y="5911"/>
                    <a:pt x="9674" y="7312"/>
                  </a:cubicBezTo>
                  <a:cubicBezTo>
                    <a:pt x="9441" y="8713"/>
                    <a:pt x="9841" y="10148"/>
                    <a:pt x="10375" y="11482"/>
                  </a:cubicBezTo>
                  <a:cubicBezTo>
                    <a:pt x="8827" y="10557"/>
                    <a:pt x="6941" y="10056"/>
                    <a:pt x="5078" y="10056"/>
                  </a:cubicBezTo>
                  <a:cubicBezTo>
                    <a:pt x="3247" y="10056"/>
                    <a:pt x="1439" y="10540"/>
                    <a:pt x="1" y="11582"/>
                  </a:cubicBezTo>
                  <a:cubicBezTo>
                    <a:pt x="1712" y="16743"/>
                    <a:pt x="5256" y="18812"/>
                    <a:pt x="9141" y="18812"/>
                  </a:cubicBezTo>
                  <a:cubicBezTo>
                    <a:pt x="14572" y="18812"/>
                    <a:pt x="20667" y="14770"/>
                    <a:pt x="23351" y="9481"/>
                  </a:cubicBezTo>
                  <a:cubicBezTo>
                    <a:pt x="24218" y="7746"/>
                    <a:pt x="24818" y="5745"/>
                    <a:pt x="24451" y="3843"/>
                  </a:cubicBezTo>
                  <a:cubicBezTo>
                    <a:pt x="24051" y="1909"/>
                    <a:pt x="22517" y="141"/>
                    <a:pt x="20549" y="7"/>
                  </a:cubicBezTo>
                  <a:cubicBezTo>
                    <a:pt x="20478" y="3"/>
                    <a:pt x="20408" y="1"/>
                    <a:pt x="20337"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692" name="Google Shape;692;p16"/>
          <p:cNvGrpSpPr/>
          <p:nvPr/>
        </p:nvGrpSpPr>
        <p:grpSpPr>
          <a:xfrm>
            <a:off x="8447495" y="385844"/>
            <a:ext cx="562456" cy="554809"/>
            <a:chOff x="2245510" y="1675368"/>
            <a:chExt cx="2564780" cy="2529909"/>
          </a:xfrm>
        </p:grpSpPr>
        <p:sp>
          <p:nvSpPr>
            <p:cNvPr id="693" name="Google Shape;693;p16"/>
            <p:cNvSpPr/>
            <p:nvPr/>
          </p:nvSpPr>
          <p:spPr>
            <a:xfrm>
              <a:off x="2245510" y="1675368"/>
              <a:ext cx="2564780" cy="2529909"/>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28575"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694" name="Google Shape;694;p16"/>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95" name="Google Shape;695;p16"/>
          <p:cNvGrpSpPr/>
          <p:nvPr/>
        </p:nvGrpSpPr>
        <p:grpSpPr>
          <a:xfrm rot="6126141">
            <a:off x="-120225" y="-721890"/>
            <a:ext cx="2272472" cy="2965631"/>
            <a:chOff x="-361509" y="2830304"/>
            <a:chExt cx="2153902" cy="2810895"/>
          </a:xfrm>
        </p:grpSpPr>
        <p:grpSp>
          <p:nvGrpSpPr>
            <p:cNvPr id="696" name="Google Shape;696;p16"/>
            <p:cNvGrpSpPr/>
            <p:nvPr/>
          </p:nvGrpSpPr>
          <p:grpSpPr>
            <a:xfrm>
              <a:off x="171949" y="3264600"/>
              <a:ext cx="1384523" cy="1583072"/>
              <a:chOff x="282825" y="3422180"/>
              <a:chExt cx="1248217" cy="1427220"/>
            </a:xfrm>
          </p:grpSpPr>
          <p:sp>
            <p:nvSpPr>
              <p:cNvPr id="697" name="Google Shape;697;p16"/>
              <p:cNvSpPr/>
              <p:nvPr/>
            </p:nvSpPr>
            <p:spPr>
              <a:xfrm rot="-713680">
                <a:off x="1276971" y="4595328"/>
                <a:ext cx="232598" cy="232598"/>
              </a:xfrm>
              <a:custGeom>
                <a:avLst/>
                <a:gdLst/>
                <a:ahLst/>
                <a:cxnLst/>
                <a:rect l="l" t="t" r="r" b="b"/>
                <a:pathLst>
                  <a:path w="4124" h="4124" extrusionOk="0">
                    <a:moveTo>
                      <a:pt x="2062" y="0"/>
                    </a:moveTo>
                    <a:cubicBezTo>
                      <a:pt x="914" y="0"/>
                      <a:pt x="1" y="914"/>
                      <a:pt x="1" y="2062"/>
                    </a:cubicBezTo>
                    <a:cubicBezTo>
                      <a:pt x="1" y="3210"/>
                      <a:pt x="914" y="4123"/>
                      <a:pt x="2062" y="4123"/>
                    </a:cubicBezTo>
                    <a:cubicBezTo>
                      <a:pt x="3211" y="4123"/>
                      <a:pt x="4124" y="3210"/>
                      <a:pt x="4124" y="2062"/>
                    </a:cubicBezTo>
                    <a:cubicBezTo>
                      <a:pt x="4124" y="914"/>
                      <a:pt x="3211"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98" name="Google Shape;698;p16"/>
              <p:cNvSpPr/>
              <p:nvPr/>
            </p:nvSpPr>
            <p:spPr>
              <a:xfrm rot="-713680">
                <a:off x="717469" y="4472684"/>
                <a:ext cx="166383" cy="142582"/>
              </a:xfrm>
              <a:custGeom>
                <a:avLst/>
                <a:gdLst/>
                <a:ahLst/>
                <a:cxnLst/>
                <a:rect l="l" t="t" r="r" b="b"/>
                <a:pathLst>
                  <a:path w="2950" h="2528" extrusionOk="0">
                    <a:moveTo>
                      <a:pt x="1670" y="1"/>
                    </a:moveTo>
                    <a:cubicBezTo>
                      <a:pt x="1367" y="1"/>
                      <a:pt x="1059" y="112"/>
                      <a:pt x="809" y="362"/>
                    </a:cubicBezTo>
                    <a:cubicBezTo>
                      <a:pt x="0" y="1171"/>
                      <a:pt x="575" y="2528"/>
                      <a:pt x="1697" y="2528"/>
                    </a:cubicBezTo>
                    <a:cubicBezTo>
                      <a:pt x="2375" y="2528"/>
                      <a:pt x="2923" y="1954"/>
                      <a:pt x="2949" y="1275"/>
                    </a:cubicBezTo>
                    <a:cubicBezTo>
                      <a:pt x="2949" y="511"/>
                      <a:pt x="2319" y="1"/>
                      <a:pt x="167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99" name="Google Shape;699;p16"/>
              <p:cNvSpPr/>
              <p:nvPr/>
            </p:nvSpPr>
            <p:spPr>
              <a:xfrm rot="-713680">
                <a:off x="291696" y="3434209"/>
                <a:ext cx="127072" cy="99322"/>
              </a:xfrm>
              <a:custGeom>
                <a:avLst/>
                <a:gdLst/>
                <a:ahLst/>
                <a:cxnLst/>
                <a:rect l="l" t="t" r="r" b="b"/>
                <a:pathLst>
                  <a:path w="2253" h="1761" extrusionOk="0">
                    <a:moveTo>
                      <a:pt x="1078" y="1"/>
                    </a:moveTo>
                    <a:cubicBezTo>
                      <a:pt x="440" y="1"/>
                      <a:pt x="1" y="732"/>
                      <a:pt x="374" y="1338"/>
                    </a:cubicBezTo>
                    <a:cubicBezTo>
                      <a:pt x="527" y="1610"/>
                      <a:pt x="812" y="1760"/>
                      <a:pt x="1107" y="1760"/>
                    </a:cubicBezTo>
                    <a:cubicBezTo>
                      <a:pt x="1266" y="1760"/>
                      <a:pt x="1428" y="1717"/>
                      <a:pt x="1574" y="1625"/>
                    </a:cubicBezTo>
                    <a:cubicBezTo>
                      <a:pt x="2253" y="1234"/>
                      <a:pt x="2096" y="216"/>
                      <a:pt x="1313" y="34"/>
                    </a:cubicBezTo>
                    <a:cubicBezTo>
                      <a:pt x="1233" y="11"/>
                      <a:pt x="1154" y="1"/>
                      <a:pt x="107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00" name="Google Shape;700;p16"/>
              <p:cNvSpPr/>
              <p:nvPr/>
            </p:nvSpPr>
            <p:spPr>
              <a:xfrm rot="-713680">
                <a:off x="490181" y="4448606"/>
                <a:ext cx="124308" cy="99886"/>
              </a:xfrm>
              <a:custGeom>
                <a:avLst/>
                <a:gdLst/>
                <a:ahLst/>
                <a:cxnLst/>
                <a:rect l="l" t="t" r="r" b="b"/>
                <a:pathLst>
                  <a:path w="2204" h="1771" extrusionOk="0">
                    <a:moveTo>
                      <a:pt x="1101" y="0"/>
                    </a:moveTo>
                    <a:cubicBezTo>
                      <a:pt x="478" y="0"/>
                      <a:pt x="0" y="685"/>
                      <a:pt x="325" y="1287"/>
                    </a:cubicBezTo>
                    <a:cubicBezTo>
                      <a:pt x="472" y="1600"/>
                      <a:pt x="788" y="1770"/>
                      <a:pt x="1107" y="1770"/>
                    </a:cubicBezTo>
                    <a:cubicBezTo>
                      <a:pt x="1241" y="1770"/>
                      <a:pt x="1376" y="1740"/>
                      <a:pt x="1499" y="1679"/>
                    </a:cubicBezTo>
                    <a:cubicBezTo>
                      <a:pt x="2204" y="1287"/>
                      <a:pt x="2099" y="270"/>
                      <a:pt x="1342" y="35"/>
                    </a:cubicBezTo>
                    <a:cubicBezTo>
                      <a:pt x="1260" y="11"/>
                      <a:pt x="1179" y="0"/>
                      <a:pt x="110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01" name="Google Shape;701;p16"/>
              <p:cNvSpPr/>
              <p:nvPr/>
            </p:nvSpPr>
            <p:spPr>
              <a:xfrm rot="-713680">
                <a:off x="375975" y="4095175"/>
                <a:ext cx="160179" cy="141172"/>
              </a:xfrm>
              <a:custGeom>
                <a:avLst/>
                <a:gdLst/>
                <a:ahLst/>
                <a:cxnLst/>
                <a:rect l="l" t="t" r="r" b="b"/>
                <a:pathLst>
                  <a:path w="2840" h="2503" extrusionOk="0">
                    <a:moveTo>
                      <a:pt x="1422" y="1"/>
                    </a:moveTo>
                    <a:cubicBezTo>
                      <a:pt x="1210" y="1"/>
                      <a:pt x="991" y="58"/>
                      <a:pt x="784" y="185"/>
                    </a:cubicBezTo>
                    <a:cubicBezTo>
                      <a:pt x="183" y="550"/>
                      <a:pt x="1" y="1307"/>
                      <a:pt x="366" y="1907"/>
                    </a:cubicBezTo>
                    <a:cubicBezTo>
                      <a:pt x="613" y="2311"/>
                      <a:pt x="1019" y="2503"/>
                      <a:pt x="1423" y="2503"/>
                    </a:cubicBezTo>
                    <a:cubicBezTo>
                      <a:pt x="1958" y="2503"/>
                      <a:pt x="2488" y="2166"/>
                      <a:pt x="2636" y="1542"/>
                    </a:cubicBezTo>
                    <a:cubicBezTo>
                      <a:pt x="2840" y="708"/>
                      <a:pt x="2172" y="1"/>
                      <a:pt x="1422"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sp>
          <p:nvSpPr>
            <p:cNvPr id="702" name="Google Shape;702;p16"/>
            <p:cNvSpPr/>
            <p:nvPr/>
          </p:nvSpPr>
          <p:spPr>
            <a:xfrm rot="-713702">
              <a:off x="-20152" y="3088277"/>
              <a:ext cx="65376" cy="80078"/>
            </a:xfrm>
            <a:custGeom>
              <a:avLst/>
              <a:gdLst/>
              <a:ahLst/>
              <a:cxnLst/>
              <a:rect l="l" t="t" r="r" b="b"/>
              <a:pathLst>
                <a:path w="1045" h="1280" extrusionOk="0">
                  <a:moveTo>
                    <a:pt x="1044" y="1"/>
                  </a:moveTo>
                  <a:lnTo>
                    <a:pt x="1044" y="1"/>
                  </a:lnTo>
                  <a:cubicBezTo>
                    <a:pt x="0" y="653"/>
                    <a:pt x="183" y="1279"/>
                    <a:pt x="183" y="1279"/>
                  </a:cubicBezTo>
                  <a:cubicBezTo>
                    <a:pt x="862" y="1201"/>
                    <a:pt x="1044" y="1"/>
                    <a:pt x="1044"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nvGrpSpPr>
            <p:cNvPr id="703" name="Google Shape;703;p16"/>
            <p:cNvGrpSpPr/>
            <p:nvPr/>
          </p:nvGrpSpPr>
          <p:grpSpPr>
            <a:xfrm>
              <a:off x="-361509" y="2830304"/>
              <a:ext cx="2153902" cy="2810895"/>
              <a:chOff x="-361509" y="2830304"/>
              <a:chExt cx="2153902" cy="2810895"/>
            </a:xfrm>
          </p:grpSpPr>
          <p:sp>
            <p:nvSpPr>
              <p:cNvPr id="704" name="Google Shape;704;p16"/>
              <p:cNvSpPr/>
              <p:nvPr/>
            </p:nvSpPr>
            <p:spPr>
              <a:xfrm rot="-713702">
                <a:off x="-119652" y="2975369"/>
                <a:ext cx="1670188" cy="2520765"/>
              </a:xfrm>
              <a:custGeom>
                <a:avLst/>
                <a:gdLst/>
                <a:ahLst/>
                <a:cxnLst/>
                <a:rect l="l" t="t" r="r" b="b"/>
                <a:pathLst>
                  <a:path w="26697" h="40293" fill="none" extrusionOk="0">
                    <a:moveTo>
                      <a:pt x="26696" y="38779"/>
                    </a:moveTo>
                    <a:cubicBezTo>
                      <a:pt x="23382" y="40292"/>
                      <a:pt x="22391" y="36169"/>
                      <a:pt x="20381" y="34603"/>
                    </a:cubicBezTo>
                    <a:cubicBezTo>
                      <a:pt x="17276" y="32202"/>
                      <a:pt x="14275" y="35960"/>
                      <a:pt x="10961" y="34473"/>
                    </a:cubicBezTo>
                    <a:cubicBezTo>
                      <a:pt x="9003" y="33586"/>
                      <a:pt x="7516" y="30532"/>
                      <a:pt x="8847" y="28601"/>
                    </a:cubicBezTo>
                    <a:cubicBezTo>
                      <a:pt x="11300" y="24974"/>
                      <a:pt x="16180" y="29723"/>
                      <a:pt x="13414" y="32933"/>
                    </a:cubicBezTo>
                    <a:cubicBezTo>
                      <a:pt x="11978" y="34577"/>
                      <a:pt x="9630" y="34134"/>
                      <a:pt x="7907" y="33272"/>
                    </a:cubicBezTo>
                    <a:cubicBezTo>
                      <a:pt x="4202" y="31472"/>
                      <a:pt x="835" y="27531"/>
                      <a:pt x="2323" y="23199"/>
                    </a:cubicBezTo>
                    <a:cubicBezTo>
                      <a:pt x="3419" y="19937"/>
                      <a:pt x="8299" y="22730"/>
                      <a:pt x="5454" y="25235"/>
                    </a:cubicBezTo>
                    <a:cubicBezTo>
                      <a:pt x="3262" y="27192"/>
                      <a:pt x="366" y="26096"/>
                      <a:pt x="157" y="23121"/>
                    </a:cubicBezTo>
                    <a:cubicBezTo>
                      <a:pt x="0" y="21138"/>
                      <a:pt x="1201" y="18946"/>
                      <a:pt x="2766" y="17771"/>
                    </a:cubicBezTo>
                    <a:cubicBezTo>
                      <a:pt x="3654" y="17119"/>
                      <a:pt x="5037" y="16519"/>
                      <a:pt x="6185" y="16519"/>
                    </a:cubicBezTo>
                    <a:cubicBezTo>
                      <a:pt x="9290" y="16571"/>
                      <a:pt x="8038" y="19468"/>
                      <a:pt x="5246" y="18763"/>
                    </a:cubicBezTo>
                    <a:cubicBezTo>
                      <a:pt x="209" y="17484"/>
                      <a:pt x="2871" y="8116"/>
                      <a:pt x="7933" y="9995"/>
                    </a:cubicBezTo>
                    <a:cubicBezTo>
                      <a:pt x="8821" y="10334"/>
                      <a:pt x="9317" y="11561"/>
                      <a:pt x="9108" y="12474"/>
                    </a:cubicBezTo>
                    <a:cubicBezTo>
                      <a:pt x="8560" y="14796"/>
                      <a:pt x="5924" y="14823"/>
                      <a:pt x="4985" y="12787"/>
                    </a:cubicBezTo>
                    <a:cubicBezTo>
                      <a:pt x="3967" y="10438"/>
                      <a:pt x="5324" y="6863"/>
                      <a:pt x="8012" y="6315"/>
                    </a:cubicBezTo>
                    <a:cubicBezTo>
                      <a:pt x="10491" y="5793"/>
                      <a:pt x="8690" y="8377"/>
                      <a:pt x="6550" y="7203"/>
                    </a:cubicBezTo>
                    <a:cubicBezTo>
                      <a:pt x="4593" y="6107"/>
                      <a:pt x="4854" y="679"/>
                      <a:pt x="7438" y="2062"/>
                    </a:cubicBezTo>
                    <a:cubicBezTo>
                      <a:pt x="8194" y="2479"/>
                      <a:pt x="7072" y="3079"/>
                      <a:pt x="6316" y="2453"/>
                    </a:cubicBezTo>
                    <a:cubicBezTo>
                      <a:pt x="5820" y="2010"/>
                      <a:pt x="5533" y="653"/>
                      <a:pt x="5585" y="0"/>
                    </a:cubicBezTo>
                  </a:path>
                </a:pathLst>
              </a:custGeom>
              <a:solidFill>
                <a:schemeClr val="dk2"/>
              </a:solidFill>
              <a:ln w="19050" cap="rnd" cmpd="sng">
                <a:solidFill>
                  <a:srgbClr val="754C24"/>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05" name="Google Shape;705;p16"/>
              <p:cNvSpPr/>
              <p:nvPr/>
            </p:nvSpPr>
            <p:spPr>
              <a:xfrm rot="-713702">
                <a:off x="1154063" y="4875628"/>
                <a:ext cx="127437" cy="138885"/>
              </a:xfrm>
              <a:custGeom>
                <a:avLst/>
                <a:gdLst/>
                <a:ahLst/>
                <a:cxnLst/>
                <a:rect l="l" t="t" r="r" b="b"/>
                <a:pathLst>
                  <a:path w="2037" h="2220" extrusionOk="0">
                    <a:moveTo>
                      <a:pt x="1" y="1"/>
                    </a:moveTo>
                    <a:cubicBezTo>
                      <a:pt x="1" y="1"/>
                      <a:pt x="497" y="2193"/>
                      <a:pt x="1801" y="2219"/>
                    </a:cubicBezTo>
                    <a:cubicBezTo>
                      <a:pt x="1801" y="2219"/>
                      <a:pt x="2036" y="1019"/>
                      <a:pt x="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06" name="Google Shape;706;p16"/>
              <p:cNvSpPr/>
              <p:nvPr/>
            </p:nvSpPr>
            <p:spPr>
              <a:xfrm rot="-713702">
                <a:off x="252562" y="4925016"/>
                <a:ext cx="173169" cy="62311"/>
              </a:xfrm>
              <a:custGeom>
                <a:avLst/>
                <a:gdLst/>
                <a:ahLst/>
                <a:cxnLst/>
                <a:rect l="l" t="t" r="r" b="b"/>
                <a:pathLst>
                  <a:path w="2768" h="996" extrusionOk="0">
                    <a:moveTo>
                      <a:pt x="731" y="0"/>
                    </a:moveTo>
                    <a:cubicBezTo>
                      <a:pt x="472" y="0"/>
                      <a:pt x="221" y="66"/>
                      <a:pt x="1" y="231"/>
                    </a:cubicBezTo>
                    <a:cubicBezTo>
                      <a:pt x="1" y="231"/>
                      <a:pt x="374" y="996"/>
                      <a:pt x="1845" y="996"/>
                    </a:cubicBezTo>
                    <a:cubicBezTo>
                      <a:pt x="2114" y="996"/>
                      <a:pt x="2420" y="970"/>
                      <a:pt x="2767" y="910"/>
                    </a:cubicBezTo>
                    <a:cubicBezTo>
                      <a:pt x="2767" y="910"/>
                      <a:pt x="1696" y="0"/>
                      <a:pt x="73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07" name="Google Shape;707;p16"/>
              <p:cNvSpPr/>
              <p:nvPr/>
            </p:nvSpPr>
            <p:spPr>
              <a:xfrm rot="-713702">
                <a:off x="578906" y="4641269"/>
                <a:ext cx="76825" cy="94717"/>
              </a:xfrm>
              <a:custGeom>
                <a:avLst/>
                <a:gdLst/>
                <a:ahLst/>
                <a:cxnLst/>
                <a:rect l="l" t="t" r="r" b="b"/>
                <a:pathLst>
                  <a:path w="1228" h="1514" extrusionOk="0">
                    <a:moveTo>
                      <a:pt x="1227" y="0"/>
                    </a:moveTo>
                    <a:cubicBezTo>
                      <a:pt x="1201" y="0"/>
                      <a:pt x="1" y="731"/>
                      <a:pt x="236" y="1514"/>
                    </a:cubicBezTo>
                    <a:cubicBezTo>
                      <a:pt x="236" y="1514"/>
                      <a:pt x="993" y="1409"/>
                      <a:pt x="122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08" name="Google Shape;708;p16"/>
              <p:cNvSpPr/>
              <p:nvPr/>
            </p:nvSpPr>
            <p:spPr>
              <a:xfrm rot="-713702">
                <a:off x="571597" y="4916295"/>
                <a:ext cx="118490" cy="176359"/>
              </a:xfrm>
              <a:custGeom>
                <a:avLst/>
                <a:gdLst/>
                <a:ahLst/>
                <a:cxnLst/>
                <a:rect l="l" t="t" r="r" b="b"/>
                <a:pathLst>
                  <a:path w="1894" h="2819" extrusionOk="0">
                    <a:moveTo>
                      <a:pt x="1267" y="0"/>
                    </a:moveTo>
                    <a:cubicBezTo>
                      <a:pt x="1267" y="0"/>
                      <a:pt x="1268" y="1"/>
                      <a:pt x="1268" y="1"/>
                    </a:cubicBezTo>
                    <a:lnTo>
                      <a:pt x="1268" y="1"/>
                    </a:lnTo>
                    <a:cubicBezTo>
                      <a:pt x="1268" y="0"/>
                      <a:pt x="1268" y="0"/>
                      <a:pt x="1267" y="0"/>
                    </a:cubicBezTo>
                    <a:close/>
                    <a:moveTo>
                      <a:pt x="1268" y="1"/>
                    </a:moveTo>
                    <a:lnTo>
                      <a:pt x="1268" y="1"/>
                    </a:lnTo>
                    <a:cubicBezTo>
                      <a:pt x="1257" y="52"/>
                      <a:pt x="1" y="1867"/>
                      <a:pt x="850" y="2818"/>
                    </a:cubicBezTo>
                    <a:cubicBezTo>
                      <a:pt x="850" y="2818"/>
                      <a:pt x="1893" y="2166"/>
                      <a:pt x="1268"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09" name="Google Shape;709;p16"/>
              <p:cNvSpPr/>
              <p:nvPr/>
            </p:nvSpPr>
            <p:spPr>
              <a:xfrm rot="-713702">
                <a:off x="370627" y="5047398"/>
                <a:ext cx="114361" cy="168226"/>
              </a:xfrm>
              <a:custGeom>
                <a:avLst/>
                <a:gdLst/>
                <a:ahLst/>
                <a:cxnLst/>
                <a:rect l="l" t="t" r="r" b="b"/>
                <a:pathLst>
                  <a:path w="1828" h="2689" extrusionOk="0">
                    <a:moveTo>
                      <a:pt x="601" y="0"/>
                    </a:moveTo>
                    <a:cubicBezTo>
                      <a:pt x="601" y="0"/>
                      <a:pt x="1" y="1044"/>
                      <a:pt x="1592" y="2688"/>
                    </a:cubicBezTo>
                    <a:cubicBezTo>
                      <a:pt x="1592" y="2688"/>
                      <a:pt x="1827" y="444"/>
                      <a:pt x="60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10" name="Google Shape;710;p16"/>
              <p:cNvSpPr/>
              <p:nvPr/>
            </p:nvSpPr>
            <p:spPr>
              <a:xfrm rot="-713702">
                <a:off x="1049462" y="5009389"/>
                <a:ext cx="163597" cy="80704"/>
              </a:xfrm>
              <a:custGeom>
                <a:avLst/>
                <a:gdLst/>
                <a:ahLst/>
                <a:cxnLst/>
                <a:rect l="l" t="t" r="r" b="b"/>
                <a:pathLst>
                  <a:path w="2615" h="1290" extrusionOk="0">
                    <a:moveTo>
                      <a:pt x="2111" y="1"/>
                    </a:moveTo>
                    <a:cubicBezTo>
                      <a:pt x="1070" y="1"/>
                      <a:pt x="0" y="1290"/>
                      <a:pt x="4" y="1290"/>
                    </a:cubicBezTo>
                    <a:cubicBezTo>
                      <a:pt x="4" y="1290"/>
                      <a:pt x="4" y="1290"/>
                      <a:pt x="5" y="1289"/>
                    </a:cubicBezTo>
                    <a:cubicBezTo>
                      <a:pt x="2275" y="1289"/>
                      <a:pt x="2614" y="115"/>
                      <a:pt x="2614" y="115"/>
                    </a:cubicBezTo>
                    <a:cubicBezTo>
                      <a:pt x="2450" y="35"/>
                      <a:pt x="2281" y="1"/>
                      <a:pt x="211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11" name="Google Shape;711;p16"/>
              <p:cNvSpPr/>
              <p:nvPr/>
            </p:nvSpPr>
            <p:spPr>
              <a:xfrm rot="-713702">
                <a:off x="408681" y="4805564"/>
                <a:ext cx="129063" cy="140512"/>
              </a:xfrm>
              <a:custGeom>
                <a:avLst/>
                <a:gdLst/>
                <a:ahLst/>
                <a:cxnLst/>
                <a:rect l="l" t="t" r="r" b="b"/>
                <a:pathLst>
                  <a:path w="2063" h="2246" extrusionOk="0">
                    <a:moveTo>
                      <a:pt x="1" y="1"/>
                    </a:moveTo>
                    <a:lnTo>
                      <a:pt x="1" y="1"/>
                    </a:lnTo>
                    <a:cubicBezTo>
                      <a:pt x="575" y="2219"/>
                      <a:pt x="1775" y="2245"/>
                      <a:pt x="1775" y="2245"/>
                    </a:cubicBezTo>
                    <a:cubicBezTo>
                      <a:pt x="2062" y="993"/>
                      <a:pt x="1" y="1"/>
                      <a:pt x="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12" name="Google Shape;712;p16"/>
              <p:cNvSpPr/>
              <p:nvPr/>
            </p:nvSpPr>
            <p:spPr>
              <a:xfrm rot="-713702">
                <a:off x="-151470" y="4261236"/>
                <a:ext cx="115925" cy="173106"/>
              </a:xfrm>
              <a:custGeom>
                <a:avLst/>
                <a:gdLst/>
                <a:ahLst/>
                <a:cxnLst/>
                <a:rect l="l" t="t" r="r" b="b"/>
                <a:pathLst>
                  <a:path w="1853" h="2767" extrusionOk="0">
                    <a:moveTo>
                      <a:pt x="392" y="1"/>
                    </a:moveTo>
                    <a:cubicBezTo>
                      <a:pt x="0" y="2245"/>
                      <a:pt x="1096" y="2767"/>
                      <a:pt x="1096" y="2767"/>
                    </a:cubicBezTo>
                    <a:cubicBezTo>
                      <a:pt x="1853" y="1723"/>
                      <a:pt x="392" y="1"/>
                      <a:pt x="39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13" name="Google Shape;713;p16"/>
              <p:cNvSpPr/>
              <p:nvPr/>
            </p:nvSpPr>
            <p:spPr>
              <a:xfrm rot="-713702">
                <a:off x="-77651" y="4442939"/>
                <a:ext cx="125747" cy="145329"/>
              </a:xfrm>
              <a:custGeom>
                <a:avLst/>
                <a:gdLst/>
                <a:ahLst/>
                <a:cxnLst/>
                <a:rect l="l" t="t" r="r" b="b"/>
                <a:pathLst>
                  <a:path w="2010" h="2323" extrusionOk="0">
                    <a:moveTo>
                      <a:pt x="1984" y="0"/>
                    </a:moveTo>
                    <a:cubicBezTo>
                      <a:pt x="0" y="1148"/>
                      <a:pt x="313" y="2323"/>
                      <a:pt x="313" y="2323"/>
                    </a:cubicBezTo>
                    <a:cubicBezTo>
                      <a:pt x="1592" y="2244"/>
                      <a:pt x="2010" y="0"/>
                      <a:pt x="198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14" name="Google Shape;714;p16"/>
              <p:cNvSpPr/>
              <p:nvPr/>
            </p:nvSpPr>
            <p:spPr>
              <a:xfrm rot="-713702">
                <a:off x="-29615" y="3974104"/>
                <a:ext cx="124183" cy="145391"/>
              </a:xfrm>
              <a:custGeom>
                <a:avLst/>
                <a:gdLst/>
                <a:ahLst/>
                <a:cxnLst/>
                <a:rect l="l" t="t" r="r" b="b"/>
                <a:pathLst>
                  <a:path w="1985" h="2324" extrusionOk="0">
                    <a:moveTo>
                      <a:pt x="1958" y="1"/>
                    </a:moveTo>
                    <a:cubicBezTo>
                      <a:pt x="1" y="1149"/>
                      <a:pt x="288" y="2323"/>
                      <a:pt x="288" y="2323"/>
                    </a:cubicBezTo>
                    <a:cubicBezTo>
                      <a:pt x="1593" y="2245"/>
                      <a:pt x="1984" y="1"/>
                      <a:pt x="1958"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15" name="Google Shape;715;p16"/>
              <p:cNvSpPr/>
              <p:nvPr/>
            </p:nvSpPr>
            <p:spPr>
              <a:xfrm rot="-713702">
                <a:off x="141136" y="3682298"/>
                <a:ext cx="138823" cy="114674"/>
              </a:xfrm>
              <a:custGeom>
                <a:avLst/>
                <a:gdLst/>
                <a:ahLst/>
                <a:cxnLst/>
                <a:rect l="l" t="t" r="r" b="b"/>
                <a:pathLst>
                  <a:path w="2219" h="1833" extrusionOk="0">
                    <a:moveTo>
                      <a:pt x="98" y="0"/>
                    </a:moveTo>
                    <a:cubicBezTo>
                      <a:pt x="35" y="0"/>
                      <a:pt x="0" y="6"/>
                      <a:pt x="0" y="6"/>
                    </a:cubicBezTo>
                    <a:cubicBezTo>
                      <a:pt x="26" y="1311"/>
                      <a:pt x="2218" y="1833"/>
                      <a:pt x="2218" y="1833"/>
                    </a:cubicBezTo>
                    <a:cubicBezTo>
                      <a:pt x="1374" y="144"/>
                      <a:pt x="404" y="0"/>
                      <a:pt x="9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16" name="Google Shape;716;p16"/>
              <p:cNvSpPr/>
              <p:nvPr/>
            </p:nvSpPr>
            <p:spPr>
              <a:xfrm rot="-713702">
                <a:off x="61545" y="3559339"/>
                <a:ext cx="119241" cy="82268"/>
              </a:xfrm>
              <a:custGeom>
                <a:avLst/>
                <a:gdLst/>
                <a:ahLst/>
                <a:cxnLst/>
                <a:rect l="l" t="t" r="r" b="b"/>
                <a:pathLst>
                  <a:path w="1906" h="1315" extrusionOk="0">
                    <a:moveTo>
                      <a:pt x="1905" y="0"/>
                    </a:moveTo>
                    <a:cubicBezTo>
                      <a:pt x="131" y="313"/>
                      <a:pt x="0" y="1279"/>
                      <a:pt x="0" y="1279"/>
                    </a:cubicBezTo>
                    <a:cubicBezTo>
                      <a:pt x="85" y="1303"/>
                      <a:pt x="169" y="1314"/>
                      <a:pt x="252" y="1314"/>
                    </a:cubicBezTo>
                    <a:cubicBezTo>
                      <a:pt x="1141" y="1314"/>
                      <a:pt x="1905" y="24"/>
                      <a:pt x="190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17" name="Google Shape;717;p16"/>
              <p:cNvSpPr/>
              <p:nvPr/>
            </p:nvSpPr>
            <p:spPr>
              <a:xfrm rot="-713702">
                <a:off x="-6238" y="3303726"/>
                <a:ext cx="88211" cy="127374"/>
              </a:xfrm>
              <a:custGeom>
                <a:avLst/>
                <a:gdLst/>
                <a:ahLst/>
                <a:cxnLst/>
                <a:rect l="l" t="t" r="r" b="b"/>
                <a:pathLst>
                  <a:path w="1410" h="2036" extrusionOk="0">
                    <a:moveTo>
                      <a:pt x="1383" y="0"/>
                    </a:moveTo>
                    <a:lnTo>
                      <a:pt x="1383" y="0"/>
                    </a:lnTo>
                    <a:cubicBezTo>
                      <a:pt x="0" y="1175"/>
                      <a:pt x="418" y="2036"/>
                      <a:pt x="418" y="2036"/>
                    </a:cubicBezTo>
                    <a:cubicBezTo>
                      <a:pt x="1409" y="1801"/>
                      <a:pt x="1383" y="0"/>
                      <a:pt x="1383"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18" name="Google Shape;718;p16"/>
              <p:cNvSpPr/>
              <p:nvPr/>
            </p:nvSpPr>
            <p:spPr>
              <a:xfrm rot="-713702">
                <a:off x="-10976" y="3591307"/>
                <a:ext cx="93091" cy="140512"/>
              </a:xfrm>
              <a:custGeom>
                <a:avLst/>
                <a:gdLst/>
                <a:ahLst/>
                <a:cxnLst/>
                <a:rect l="l" t="t" r="r" b="b"/>
                <a:pathLst>
                  <a:path w="1488" h="2246" extrusionOk="0">
                    <a:moveTo>
                      <a:pt x="392" y="1"/>
                    </a:moveTo>
                    <a:cubicBezTo>
                      <a:pt x="1" y="1775"/>
                      <a:pt x="836" y="2245"/>
                      <a:pt x="836" y="2245"/>
                    </a:cubicBezTo>
                    <a:cubicBezTo>
                      <a:pt x="1488" y="1436"/>
                      <a:pt x="418" y="1"/>
                      <a:pt x="39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19" name="Google Shape;719;p16"/>
              <p:cNvSpPr/>
              <p:nvPr/>
            </p:nvSpPr>
            <p:spPr>
              <a:xfrm rot="-713702">
                <a:off x="-54272" y="3424749"/>
                <a:ext cx="122494" cy="75261"/>
              </a:xfrm>
              <a:custGeom>
                <a:avLst/>
                <a:gdLst/>
                <a:ahLst/>
                <a:cxnLst/>
                <a:rect l="l" t="t" r="r" b="b"/>
                <a:pathLst>
                  <a:path w="1958" h="1203" extrusionOk="0">
                    <a:moveTo>
                      <a:pt x="0" y="1"/>
                    </a:moveTo>
                    <a:lnTo>
                      <a:pt x="0" y="1"/>
                    </a:lnTo>
                    <a:cubicBezTo>
                      <a:pt x="735" y="1048"/>
                      <a:pt x="1405" y="1203"/>
                      <a:pt x="1737" y="1203"/>
                    </a:cubicBezTo>
                    <a:cubicBezTo>
                      <a:pt x="1877" y="1203"/>
                      <a:pt x="1958" y="1175"/>
                      <a:pt x="1958" y="1175"/>
                    </a:cubicBezTo>
                    <a:cubicBezTo>
                      <a:pt x="1801" y="158"/>
                      <a:pt x="1" y="1"/>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0" name="Google Shape;720;p16"/>
              <p:cNvSpPr/>
              <p:nvPr/>
            </p:nvSpPr>
            <p:spPr>
              <a:xfrm rot="-713702">
                <a:off x="291363" y="4609874"/>
                <a:ext cx="146956" cy="49298"/>
              </a:xfrm>
              <a:custGeom>
                <a:avLst/>
                <a:gdLst/>
                <a:ahLst/>
                <a:cxnLst/>
                <a:rect l="l" t="t" r="r" b="b"/>
                <a:pathLst>
                  <a:path w="2349" h="788" extrusionOk="0">
                    <a:moveTo>
                      <a:pt x="1413" y="1"/>
                    </a:moveTo>
                    <a:cubicBezTo>
                      <a:pt x="321" y="1"/>
                      <a:pt x="0" y="558"/>
                      <a:pt x="0" y="558"/>
                    </a:cubicBezTo>
                    <a:cubicBezTo>
                      <a:pt x="196" y="724"/>
                      <a:pt x="430" y="787"/>
                      <a:pt x="672" y="787"/>
                    </a:cubicBezTo>
                    <a:cubicBezTo>
                      <a:pt x="1462" y="787"/>
                      <a:pt x="2349" y="115"/>
                      <a:pt x="2349" y="115"/>
                    </a:cubicBezTo>
                    <a:cubicBezTo>
                      <a:pt x="1987" y="33"/>
                      <a:pt x="1677" y="1"/>
                      <a:pt x="1413"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1" name="Google Shape;721;p16"/>
              <p:cNvSpPr/>
              <p:nvPr/>
            </p:nvSpPr>
            <p:spPr>
              <a:xfrm rot="-713702">
                <a:off x="89463" y="3172340"/>
                <a:ext cx="93091" cy="30717"/>
              </a:xfrm>
              <a:custGeom>
                <a:avLst/>
                <a:gdLst/>
                <a:ahLst/>
                <a:cxnLst/>
                <a:rect l="l" t="t" r="r" b="b"/>
                <a:pathLst>
                  <a:path w="1488" h="491" extrusionOk="0">
                    <a:moveTo>
                      <a:pt x="902" y="1"/>
                    </a:moveTo>
                    <a:cubicBezTo>
                      <a:pt x="204" y="1"/>
                      <a:pt x="0" y="358"/>
                      <a:pt x="0" y="358"/>
                    </a:cubicBezTo>
                    <a:cubicBezTo>
                      <a:pt x="125" y="454"/>
                      <a:pt x="271" y="491"/>
                      <a:pt x="421" y="491"/>
                    </a:cubicBezTo>
                    <a:cubicBezTo>
                      <a:pt x="928" y="491"/>
                      <a:pt x="1487" y="71"/>
                      <a:pt x="1487" y="71"/>
                    </a:cubicBezTo>
                    <a:cubicBezTo>
                      <a:pt x="1262" y="21"/>
                      <a:pt x="1068" y="1"/>
                      <a:pt x="90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2" name="Google Shape;722;p16"/>
              <p:cNvSpPr/>
              <p:nvPr/>
            </p:nvSpPr>
            <p:spPr>
              <a:xfrm rot="-713702">
                <a:off x="178728" y="4118220"/>
                <a:ext cx="130690" cy="75949"/>
              </a:xfrm>
              <a:custGeom>
                <a:avLst/>
                <a:gdLst/>
                <a:ahLst/>
                <a:cxnLst/>
                <a:rect l="l" t="t" r="r" b="b"/>
                <a:pathLst>
                  <a:path w="2089" h="1214" extrusionOk="0">
                    <a:moveTo>
                      <a:pt x="268" y="1"/>
                    </a:moveTo>
                    <a:cubicBezTo>
                      <a:pt x="98" y="1"/>
                      <a:pt x="0" y="39"/>
                      <a:pt x="0" y="39"/>
                    </a:cubicBezTo>
                    <a:cubicBezTo>
                      <a:pt x="209" y="1109"/>
                      <a:pt x="2088" y="1213"/>
                      <a:pt x="2088" y="1213"/>
                    </a:cubicBezTo>
                    <a:cubicBezTo>
                      <a:pt x="1309" y="169"/>
                      <a:pt x="627" y="1"/>
                      <a:pt x="268"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3" name="Google Shape;723;p16"/>
              <p:cNvSpPr/>
              <p:nvPr/>
            </p:nvSpPr>
            <p:spPr>
              <a:xfrm rot="-713702">
                <a:off x="162444" y="4570303"/>
                <a:ext cx="99659" cy="145329"/>
              </a:xfrm>
              <a:custGeom>
                <a:avLst/>
                <a:gdLst/>
                <a:ahLst/>
                <a:cxnLst/>
                <a:rect l="l" t="t" r="r" b="b"/>
                <a:pathLst>
                  <a:path w="1593" h="2323" extrusionOk="0">
                    <a:moveTo>
                      <a:pt x="1097" y="0"/>
                    </a:moveTo>
                    <a:cubicBezTo>
                      <a:pt x="1" y="1540"/>
                      <a:pt x="627" y="2323"/>
                      <a:pt x="627" y="2323"/>
                    </a:cubicBezTo>
                    <a:cubicBezTo>
                      <a:pt x="1592" y="1827"/>
                      <a:pt x="1123" y="0"/>
                      <a:pt x="109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4" name="Google Shape;724;p16"/>
              <p:cNvSpPr/>
              <p:nvPr/>
            </p:nvSpPr>
            <p:spPr>
              <a:xfrm rot="-713702">
                <a:off x="232375" y="3642116"/>
                <a:ext cx="148645" cy="46483"/>
              </a:xfrm>
              <a:custGeom>
                <a:avLst/>
                <a:gdLst/>
                <a:ahLst/>
                <a:cxnLst/>
                <a:rect l="l" t="t" r="r" b="b"/>
                <a:pathLst>
                  <a:path w="2376" h="743" extrusionOk="0">
                    <a:moveTo>
                      <a:pt x="1223" y="0"/>
                    </a:moveTo>
                    <a:cubicBezTo>
                      <a:pt x="318" y="0"/>
                      <a:pt x="0" y="463"/>
                      <a:pt x="0" y="463"/>
                    </a:cubicBezTo>
                    <a:cubicBezTo>
                      <a:pt x="213" y="668"/>
                      <a:pt x="484" y="743"/>
                      <a:pt x="767" y="743"/>
                    </a:cubicBezTo>
                    <a:cubicBezTo>
                      <a:pt x="1529" y="743"/>
                      <a:pt x="2375" y="202"/>
                      <a:pt x="2375" y="202"/>
                    </a:cubicBezTo>
                    <a:cubicBezTo>
                      <a:pt x="1915" y="55"/>
                      <a:pt x="1534" y="0"/>
                      <a:pt x="1223"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5" name="Google Shape;725;p16"/>
              <p:cNvSpPr/>
              <p:nvPr/>
            </p:nvSpPr>
            <p:spPr>
              <a:xfrm rot="-713702">
                <a:off x="1339824" y="4793232"/>
                <a:ext cx="81705" cy="313493"/>
              </a:xfrm>
              <a:custGeom>
                <a:avLst/>
                <a:gdLst/>
                <a:ahLst/>
                <a:cxnLst/>
                <a:rect l="l" t="t" r="r" b="b"/>
                <a:pathLst>
                  <a:path w="1306" h="5011" fill="none" extrusionOk="0">
                    <a:moveTo>
                      <a:pt x="888" y="5010"/>
                    </a:moveTo>
                    <a:cubicBezTo>
                      <a:pt x="888" y="5010"/>
                      <a:pt x="1" y="2818"/>
                      <a:pt x="1305" y="0"/>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726" name="Google Shape;726;p16"/>
              <p:cNvSpPr/>
              <p:nvPr/>
            </p:nvSpPr>
            <p:spPr>
              <a:xfrm rot="-713702">
                <a:off x="1274584" y="4666330"/>
                <a:ext cx="135569" cy="179612"/>
              </a:xfrm>
              <a:custGeom>
                <a:avLst/>
                <a:gdLst/>
                <a:ahLst/>
                <a:cxnLst/>
                <a:rect l="l" t="t" r="r" b="b"/>
                <a:pathLst>
                  <a:path w="2167" h="2871" extrusionOk="0">
                    <a:moveTo>
                      <a:pt x="52" y="0"/>
                    </a:moveTo>
                    <a:cubicBezTo>
                      <a:pt x="52" y="0"/>
                      <a:pt x="0" y="2558"/>
                      <a:pt x="1488" y="2871"/>
                    </a:cubicBezTo>
                    <a:cubicBezTo>
                      <a:pt x="1488" y="2871"/>
                      <a:pt x="2166" y="1644"/>
                      <a:pt x="5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7" name="Google Shape;727;p16"/>
              <p:cNvSpPr/>
              <p:nvPr/>
            </p:nvSpPr>
            <p:spPr>
              <a:xfrm rot="-713702">
                <a:off x="1368237" y="4731898"/>
                <a:ext cx="187808" cy="92653"/>
              </a:xfrm>
              <a:custGeom>
                <a:avLst/>
                <a:gdLst/>
                <a:ahLst/>
                <a:cxnLst/>
                <a:rect l="l" t="t" r="r" b="b"/>
                <a:pathLst>
                  <a:path w="3002" h="1481" extrusionOk="0">
                    <a:moveTo>
                      <a:pt x="2968" y="0"/>
                    </a:moveTo>
                    <a:cubicBezTo>
                      <a:pt x="2670" y="0"/>
                      <a:pt x="414" y="46"/>
                      <a:pt x="0" y="1410"/>
                    </a:cubicBezTo>
                    <a:cubicBezTo>
                      <a:pt x="0" y="1410"/>
                      <a:pt x="151" y="1480"/>
                      <a:pt x="430" y="1480"/>
                    </a:cubicBezTo>
                    <a:cubicBezTo>
                      <a:pt x="927" y="1480"/>
                      <a:pt x="1830" y="1255"/>
                      <a:pt x="3001" y="1"/>
                    </a:cubicBezTo>
                    <a:cubicBezTo>
                      <a:pt x="3001" y="1"/>
                      <a:pt x="2990" y="0"/>
                      <a:pt x="296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28" name="Google Shape;728;p16"/>
              <p:cNvSpPr/>
              <p:nvPr/>
            </p:nvSpPr>
            <p:spPr>
              <a:xfrm rot="-713702">
                <a:off x="788130" y="4500141"/>
                <a:ext cx="55554" cy="321688"/>
              </a:xfrm>
              <a:custGeom>
                <a:avLst/>
                <a:gdLst/>
                <a:ahLst/>
                <a:cxnLst/>
                <a:rect l="l" t="t" r="r" b="b"/>
                <a:pathLst>
                  <a:path w="888" h="5142" fill="none" extrusionOk="0">
                    <a:moveTo>
                      <a:pt x="888" y="5141"/>
                    </a:moveTo>
                    <a:cubicBezTo>
                      <a:pt x="888" y="3367"/>
                      <a:pt x="601" y="1644"/>
                      <a:pt x="0" y="0"/>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729" name="Google Shape;729;p16"/>
              <p:cNvSpPr/>
              <p:nvPr/>
            </p:nvSpPr>
            <p:spPr>
              <a:xfrm rot="-713702">
                <a:off x="696882" y="4557912"/>
                <a:ext cx="102913" cy="47546"/>
              </a:xfrm>
              <a:custGeom>
                <a:avLst/>
                <a:gdLst/>
                <a:ahLst/>
                <a:cxnLst/>
                <a:rect l="l" t="t" r="r" b="b"/>
                <a:pathLst>
                  <a:path w="1645" h="760" extrusionOk="0">
                    <a:moveTo>
                      <a:pt x="142" y="0"/>
                    </a:moveTo>
                    <a:cubicBezTo>
                      <a:pt x="96" y="0"/>
                      <a:pt x="49" y="1"/>
                      <a:pt x="0" y="3"/>
                    </a:cubicBezTo>
                    <a:cubicBezTo>
                      <a:pt x="0" y="3"/>
                      <a:pt x="680" y="759"/>
                      <a:pt x="1318" y="759"/>
                    </a:cubicBezTo>
                    <a:cubicBezTo>
                      <a:pt x="1429" y="759"/>
                      <a:pt x="1539" y="736"/>
                      <a:pt x="1644" y="682"/>
                    </a:cubicBezTo>
                    <a:cubicBezTo>
                      <a:pt x="1644" y="682"/>
                      <a:pt x="1425" y="0"/>
                      <a:pt x="14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0" name="Google Shape;730;p16"/>
              <p:cNvSpPr/>
              <p:nvPr/>
            </p:nvSpPr>
            <p:spPr>
              <a:xfrm rot="-713702">
                <a:off x="776838" y="4494831"/>
                <a:ext cx="73509" cy="96344"/>
              </a:xfrm>
              <a:custGeom>
                <a:avLst/>
                <a:gdLst/>
                <a:ahLst/>
                <a:cxnLst/>
                <a:rect l="l" t="t" r="r" b="b"/>
                <a:pathLst>
                  <a:path w="1175" h="1540" extrusionOk="0">
                    <a:moveTo>
                      <a:pt x="1174" y="0"/>
                    </a:moveTo>
                    <a:cubicBezTo>
                      <a:pt x="1174" y="0"/>
                      <a:pt x="0" y="783"/>
                      <a:pt x="287" y="1540"/>
                    </a:cubicBezTo>
                    <a:cubicBezTo>
                      <a:pt x="287" y="1540"/>
                      <a:pt x="1044" y="1409"/>
                      <a:pt x="117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1" name="Google Shape;731;p16"/>
              <p:cNvSpPr/>
              <p:nvPr/>
            </p:nvSpPr>
            <p:spPr>
              <a:xfrm rot="-713702">
                <a:off x="93093" y="3347514"/>
                <a:ext cx="173106" cy="150271"/>
              </a:xfrm>
              <a:custGeom>
                <a:avLst/>
                <a:gdLst/>
                <a:ahLst/>
                <a:cxnLst/>
                <a:rect l="l" t="t" r="r" b="b"/>
                <a:pathLst>
                  <a:path w="2767" h="2402" fill="none" extrusionOk="0">
                    <a:moveTo>
                      <a:pt x="0" y="2401"/>
                    </a:moveTo>
                    <a:cubicBezTo>
                      <a:pt x="1070" y="1775"/>
                      <a:pt x="2010" y="966"/>
                      <a:pt x="2766"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732" name="Google Shape;732;p16"/>
              <p:cNvSpPr/>
              <p:nvPr/>
            </p:nvSpPr>
            <p:spPr>
              <a:xfrm rot="-713702">
                <a:off x="180337" y="3312855"/>
                <a:ext cx="50674" cy="78451"/>
              </a:xfrm>
              <a:custGeom>
                <a:avLst/>
                <a:gdLst/>
                <a:ahLst/>
                <a:cxnLst/>
                <a:rect l="l" t="t" r="r" b="b"/>
                <a:pathLst>
                  <a:path w="810" h="1254" extrusionOk="0">
                    <a:moveTo>
                      <a:pt x="287" y="1"/>
                    </a:moveTo>
                    <a:cubicBezTo>
                      <a:pt x="287" y="1"/>
                      <a:pt x="0" y="966"/>
                      <a:pt x="470" y="1253"/>
                    </a:cubicBezTo>
                    <a:cubicBezTo>
                      <a:pt x="470" y="1253"/>
                      <a:pt x="809" y="836"/>
                      <a:pt x="28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3" name="Google Shape;733;p16"/>
              <p:cNvSpPr/>
              <p:nvPr/>
            </p:nvSpPr>
            <p:spPr>
              <a:xfrm rot="-713702">
                <a:off x="215542" y="3371477"/>
                <a:ext cx="78451" cy="23648"/>
              </a:xfrm>
              <a:custGeom>
                <a:avLst/>
                <a:gdLst/>
                <a:ahLst/>
                <a:cxnLst/>
                <a:rect l="l" t="t" r="r" b="b"/>
                <a:pathLst>
                  <a:path w="1254" h="378" extrusionOk="0">
                    <a:moveTo>
                      <a:pt x="504" y="1"/>
                    </a:moveTo>
                    <a:cubicBezTo>
                      <a:pt x="308" y="1"/>
                      <a:pt x="120" y="53"/>
                      <a:pt x="1" y="218"/>
                    </a:cubicBezTo>
                    <a:cubicBezTo>
                      <a:pt x="1" y="218"/>
                      <a:pt x="139" y="377"/>
                      <a:pt x="477" y="377"/>
                    </a:cubicBezTo>
                    <a:cubicBezTo>
                      <a:pt x="667" y="377"/>
                      <a:pt x="922" y="326"/>
                      <a:pt x="1251" y="167"/>
                    </a:cubicBezTo>
                    <a:lnTo>
                      <a:pt x="1251" y="167"/>
                    </a:lnTo>
                    <a:cubicBezTo>
                      <a:pt x="1251" y="167"/>
                      <a:pt x="1251" y="167"/>
                      <a:pt x="1251" y="167"/>
                    </a:cubicBezTo>
                    <a:cubicBezTo>
                      <a:pt x="1253" y="167"/>
                      <a:pt x="1254" y="166"/>
                      <a:pt x="1254" y="165"/>
                    </a:cubicBezTo>
                    <a:lnTo>
                      <a:pt x="1254" y="165"/>
                    </a:lnTo>
                    <a:cubicBezTo>
                      <a:pt x="1253" y="166"/>
                      <a:pt x="1252" y="166"/>
                      <a:pt x="1251" y="167"/>
                    </a:cubicBezTo>
                    <a:lnTo>
                      <a:pt x="1251" y="167"/>
                    </a:lnTo>
                    <a:cubicBezTo>
                      <a:pt x="1219" y="166"/>
                      <a:pt x="851" y="1"/>
                      <a:pt x="50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4" name="Google Shape;734;p16"/>
              <p:cNvSpPr/>
              <p:nvPr/>
            </p:nvSpPr>
            <p:spPr>
              <a:xfrm rot="-713702">
                <a:off x="302628" y="4473513"/>
                <a:ext cx="182928" cy="140512"/>
              </a:xfrm>
              <a:custGeom>
                <a:avLst/>
                <a:gdLst/>
                <a:ahLst/>
                <a:cxnLst/>
                <a:rect l="l" t="t" r="r" b="b"/>
                <a:pathLst>
                  <a:path w="2924" h="2246" fill="none" extrusionOk="0">
                    <a:moveTo>
                      <a:pt x="1" y="2245"/>
                    </a:moveTo>
                    <a:cubicBezTo>
                      <a:pt x="1097" y="1671"/>
                      <a:pt x="2088" y="914"/>
                      <a:pt x="2924"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735" name="Google Shape;735;p16"/>
              <p:cNvSpPr/>
              <p:nvPr/>
            </p:nvSpPr>
            <p:spPr>
              <a:xfrm rot="-713702">
                <a:off x="395120" y="4435286"/>
                <a:ext cx="53927" cy="78389"/>
              </a:xfrm>
              <a:custGeom>
                <a:avLst/>
                <a:gdLst/>
                <a:ahLst/>
                <a:cxnLst/>
                <a:rect l="l" t="t" r="r" b="b"/>
                <a:pathLst>
                  <a:path w="862" h="1253" extrusionOk="0">
                    <a:moveTo>
                      <a:pt x="365" y="0"/>
                    </a:moveTo>
                    <a:cubicBezTo>
                      <a:pt x="365" y="0"/>
                      <a:pt x="0" y="939"/>
                      <a:pt x="496" y="1253"/>
                    </a:cubicBezTo>
                    <a:cubicBezTo>
                      <a:pt x="496" y="1253"/>
                      <a:pt x="861" y="887"/>
                      <a:pt x="3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6" name="Google Shape;736;p16"/>
              <p:cNvSpPr/>
              <p:nvPr/>
            </p:nvSpPr>
            <p:spPr>
              <a:xfrm rot="-713702">
                <a:off x="430909" y="4496877"/>
                <a:ext cx="78451" cy="23523"/>
              </a:xfrm>
              <a:custGeom>
                <a:avLst/>
                <a:gdLst/>
                <a:ahLst/>
                <a:cxnLst/>
                <a:rect l="l" t="t" r="r" b="b"/>
                <a:pathLst>
                  <a:path w="1254" h="376" extrusionOk="0">
                    <a:moveTo>
                      <a:pt x="457" y="1"/>
                    </a:moveTo>
                    <a:cubicBezTo>
                      <a:pt x="286" y="1"/>
                      <a:pt x="121" y="45"/>
                      <a:pt x="1" y="174"/>
                    </a:cubicBezTo>
                    <a:cubicBezTo>
                      <a:pt x="1" y="174"/>
                      <a:pt x="165" y="376"/>
                      <a:pt x="572" y="376"/>
                    </a:cubicBezTo>
                    <a:cubicBezTo>
                      <a:pt x="750" y="376"/>
                      <a:pt x="975" y="337"/>
                      <a:pt x="1253" y="226"/>
                    </a:cubicBezTo>
                    <a:cubicBezTo>
                      <a:pt x="1253" y="226"/>
                      <a:pt x="841" y="1"/>
                      <a:pt x="45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7" name="Google Shape;737;p16"/>
              <p:cNvSpPr/>
              <p:nvPr/>
            </p:nvSpPr>
            <p:spPr>
              <a:xfrm rot="-713702">
                <a:off x="130769" y="3865036"/>
                <a:ext cx="215585" cy="244988"/>
              </a:xfrm>
              <a:custGeom>
                <a:avLst/>
                <a:gdLst/>
                <a:ahLst/>
                <a:cxnLst/>
                <a:rect l="l" t="t" r="r" b="b"/>
                <a:pathLst>
                  <a:path w="3446" h="3916" fill="none" extrusionOk="0">
                    <a:moveTo>
                      <a:pt x="1" y="1"/>
                    </a:moveTo>
                    <a:cubicBezTo>
                      <a:pt x="888" y="1514"/>
                      <a:pt x="2062" y="2845"/>
                      <a:pt x="3445" y="3915"/>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738" name="Google Shape;738;p16"/>
              <p:cNvSpPr/>
              <p:nvPr/>
            </p:nvSpPr>
            <p:spPr>
              <a:xfrm rot="-713702">
                <a:off x="282181" y="4005581"/>
                <a:ext cx="111108" cy="34346"/>
              </a:xfrm>
              <a:custGeom>
                <a:avLst/>
                <a:gdLst/>
                <a:ahLst/>
                <a:cxnLst/>
                <a:rect l="l" t="t" r="r" b="b"/>
                <a:pathLst>
                  <a:path w="1776" h="549" extrusionOk="0">
                    <a:moveTo>
                      <a:pt x="922" y="1"/>
                    </a:moveTo>
                    <a:cubicBezTo>
                      <a:pt x="564" y="1"/>
                      <a:pt x="188" y="85"/>
                      <a:pt x="1" y="389"/>
                    </a:cubicBezTo>
                    <a:cubicBezTo>
                      <a:pt x="1" y="389"/>
                      <a:pt x="186" y="548"/>
                      <a:pt x="565" y="548"/>
                    </a:cubicBezTo>
                    <a:cubicBezTo>
                      <a:pt x="854" y="548"/>
                      <a:pt x="1256" y="455"/>
                      <a:pt x="1775" y="128"/>
                    </a:cubicBezTo>
                    <a:cubicBezTo>
                      <a:pt x="1775" y="128"/>
                      <a:pt x="1362" y="1"/>
                      <a:pt x="92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739" name="Google Shape;739;p16"/>
              <p:cNvSpPr/>
              <p:nvPr/>
            </p:nvSpPr>
            <p:spPr>
              <a:xfrm rot="-713702">
                <a:off x="258263" y="4036915"/>
                <a:ext cx="73572" cy="112735"/>
              </a:xfrm>
              <a:custGeom>
                <a:avLst/>
                <a:gdLst/>
                <a:ahLst/>
                <a:cxnLst/>
                <a:rect l="l" t="t" r="r" b="b"/>
                <a:pathLst>
                  <a:path w="1176" h="1802" extrusionOk="0">
                    <a:moveTo>
                      <a:pt x="575" y="1"/>
                    </a:moveTo>
                    <a:lnTo>
                      <a:pt x="575" y="1"/>
                    </a:lnTo>
                    <a:cubicBezTo>
                      <a:pt x="575" y="1"/>
                      <a:pt x="1" y="523"/>
                      <a:pt x="601" y="1801"/>
                    </a:cubicBezTo>
                    <a:cubicBezTo>
                      <a:pt x="601" y="1801"/>
                      <a:pt x="1175" y="522"/>
                      <a:pt x="575"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sp>
        <p:nvSpPr>
          <p:cNvPr id="740" name="Google Shape;740;p16"/>
          <p:cNvSpPr/>
          <p:nvPr/>
        </p:nvSpPr>
        <p:spPr>
          <a:xfrm>
            <a:off x="-45498" y="3975125"/>
            <a:ext cx="3126714" cy="1266754"/>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741" name="Google Shape;741;p16"/>
          <p:cNvSpPr txBox="1">
            <a:spLocks noGrp="1"/>
          </p:cNvSpPr>
          <p:nvPr>
            <p:ph type="title"/>
          </p:nvPr>
        </p:nvSpPr>
        <p:spPr>
          <a:xfrm>
            <a:off x="720000" y="2707813"/>
            <a:ext cx="21147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2" name="Google Shape;742;p16"/>
          <p:cNvSpPr txBox="1">
            <a:spLocks noGrp="1"/>
          </p:cNvSpPr>
          <p:nvPr>
            <p:ph type="subTitle" idx="1"/>
          </p:nvPr>
        </p:nvSpPr>
        <p:spPr>
          <a:xfrm>
            <a:off x="720000" y="3142538"/>
            <a:ext cx="2114700" cy="61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 name="Google Shape;743;p16"/>
          <p:cNvSpPr txBox="1">
            <a:spLocks noGrp="1"/>
          </p:cNvSpPr>
          <p:nvPr>
            <p:ph type="title" idx="2"/>
          </p:nvPr>
        </p:nvSpPr>
        <p:spPr>
          <a:xfrm>
            <a:off x="1875450" y="535000"/>
            <a:ext cx="53931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744" name="Google Shape;744;p16"/>
          <p:cNvSpPr txBox="1">
            <a:spLocks noGrp="1"/>
          </p:cNvSpPr>
          <p:nvPr>
            <p:ph type="title" idx="3"/>
          </p:nvPr>
        </p:nvSpPr>
        <p:spPr>
          <a:xfrm>
            <a:off x="3514650" y="2707813"/>
            <a:ext cx="21147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5" name="Google Shape;745;p16"/>
          <p:cNvSpPr txBox="1">
            <a:spLocks noGrp="1"/>
          </p:cNvSpPr>
          <p:nvPr>
            <p:ph type="subTitle" idx="4"/>
          </p:nvPr>
        </p:nvSpPr>
        <p:spPr>
          <a:xfrm>
            <a:off x="3514650" y="3142538"/>
            <a:ext cx="2114700" cy="61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6" name="Google Shape;746;p16"/>
          <p:cNvSpPr txBox="1">
            <a:spLocks noGrp="1"/>
          </p:cNvSpPr>
          <p:nvPr>
            <p:ph type="title" idx="5"/>
          </p:nvPr>
        </p:nvSpPr>
        <p:spPr>
          <a:xfrm>
            <a:off x="6309300" y="2707813"/>
            <a:ext cx="21147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7" name="Google Shape;747;p16"/>
          <p:cNvSpPr txBox="1">
            <a:spLocks noGrp="1"/>
          </p:cNvSpPr>
          <p:nvPr>
            <p:ph type="subTitle" idx="6"/>
          </p:nvPr>
        </p:nvSpPr>
        <p:spPr>
          <a:xfrm>
            <a:off x="6309300" y="3142538"/>
            <a:ext cx="2114700" cy="61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8752454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819"/>
        <p:cNvGrpSpPr/>
        <p:nvPr/>
      </p:nvGrpSpPr>
      <p:grpSpPr>
        <a:xfrm>
          <a:off x="0" y="0"/>
          <a:ext cx="0" cy="0"/>
          <a:chOff x="0" y="0"/>
          <a:chExt cx="0" cy="0"/>
        </a:xfrm>
      </p:grpSpPr>
      <p:grpSp>
        <p:nvGrpSpPr>
          <p:cNvPr id="820" name="Google Shape;820;p18"/>
          <p:cNvGrpSpPr/>
          <p:nvPr/>
        </p:nvGrpSpPr>
        <p:grpSpPr>
          <a:xfrm rot="2486678">
            <a:off x="8623440" y="3666799"/>
            <a:ext cx="1079130" cy="1523524"/>
            <a:chOff x="8139518" y="3708342"/>
            <a:chExt cx="1079124" cy="1523515"/>
          </a:xfrm>
        </p:grpSpPr>
        <p:sp>
          <p:nvSpPr>
            <p:cNvPr id="821" name="Google Shape;821;p18"/>
            <p:cNvSpPr/>
            <p:nvPr/>
          </p:nvSpPr>
          <p:spPr>
            <a:xfrm>
              <a:off x="8139518" y="3708342"/>
              <a:ext cx="1079124" cy="1523515"/>
            </a:xfrm>
            <a:custGeom>
              <a:avLst/>
              <a:gdLst/>
              <a:ahLst/>
              <a:cxnLst/>
              <a:rect l="l" t="t" r="r" b="b"/>
              <a:pathLst>
                <a:path w="37061" h="52323" extrusionOk="0">
                  <a:moveTo>
                    <a:pt x="28589" y="1"/>
                  </a:moveTo>
                  <a:cubicBezTo>
                    <a:pt x="28522" y="1"/>
                    <a:pt x="28455" y="2"/>
                    <a:pt x="28388" y="5"/>
                  </a:cubicBezTo>
                  <a:cubicBezTo>
                    <a:pt x="28353" y="4"/>
                    <a:pt x="28319" y="4"/>
                    <a:pt x="28284" y="4"/>
                  </a:cubicBezTo>
                  <a:cubicBezTo>
                    <a:pt x="26322" y="4"/>
                    <a:pt x="24498" y="933"/>
                    <a:pt x="23318" y="2507"/>
                  </a:cubicBezTo>
                  <a:cubicBezTo>
                    <a:pt x="22525" y="1968"/>
                    <a:pt x="21613" y="1670"/>
                    <a:pt x="20666" y="1670"/>
                  </a:cubicBezTo>
                  <a:cubicBezTo>
                    <a:pt x="20616" y="1670"/>
                    <a:pt x="20566" y="1671"/>
                    <a:pt x="20516" y="1673"/>
                  </a:cubicBezTo>
                  <a:cubicBezTo>
                    <a:pt x="20469" y="1671"/>
                    <a:pt x="20423" y="1671"/>
                    <a:pt x="20377" y="1671"/>
                  </a:cubicBezTo>
                  <a:cubicBezTo>
                    <a:pt x="19323" y="1671"/>
                    <a:pt x="18276" y="2033"/>
                    <a:pt x="17413" y="2640"/>
                  </a:cubicBezTo>
                  <a:cubicBezTo>
                    <a:pt x="16079" y="3708"/>
                    <a:pt x="15145" y="5242"/>
                    <a:pt x="14878" y="6943"/>
                  </a:cubicBezTo>
                  <a:cubicBezTo>
                    <a:pt x="14478" y="6810"/>
                    <a:pt x="14044" y="6743"/>
                    <a:pt x="13611" y="6743"/>
                  </a:cubicBezTo>
                  <a:cubicBezTo>
                    <a:pt x="12977" y="6743"/>
                    <a:pt x="12343" y="6910"/>
                    <a:pt x="11776" y="7210"/>
                  </a:cubicBezTo>
                  <a:cubicBezTo>
                    <a:pt x="10141" y="8077"/>
                    <a:pt x="9174" y="10079"/>
                    <a:pt x="9441" y="12114"/>
                  </a:cubicBezTo>
                  <a:cubicBezTo>
                    <a:pt x="9741" y="14482"/>
                    <a:pt x="11376" y="16750"/>
                    <a:pt x="13978" y="18451"/>
                  </a:cubicBezTo>
                  <a:cubicBezTo>
                    <a:pt x="14278" y="18652"/>
                    <a:pt x="14578" y="18818"/>
                    <a:pt x="14912" y="18985"/>
                  </a:cubicBezTo>
                  <a:lnTo>
                    <a:pt x="14912" y="19052"/>
                  </a:lnTo>
                  <a:cubicBezTo>
                    <a:pt x="16146" y="22855"/>
                    <a:pt x="18981" y="25056"/>
                    <a:pt x="22650" y="25056"/>
                  </a:cubicBezTo>
                  <a:cubicBezTo>
                    <a:pt x="23751" y="25056"/>
                    <a:pt x="24819" y="24889"/>
                    <a:pt x="25886" y="24522"/>
                  </a:cubicBezTo>
                  <a:cubicBezTo>
                    <a:pt x="25953" y="24789"/>
                    <a:pt x="26053" y="25056"/>
                    <a:pt x="26120" y="25323"/>
                  </a:cubicBezTo>
                  <a:cubicBezTo>
                    <a:pt x="26687" y="27258"/>
                    <a:pt x="27187" y="29226"/>
                    <a:pt x="27654" y="31261"/>
                  </a:cubicBezTo>
                  <a:cubicBezTo>
                    <a:pt x="28221" y="33729"/>
                    <a:pt x="28688" y="36264"/>
                    <a:pt x="29055" y="38766"/>
                  </a:cubicBezTo>
                  <a:cubicBezTo>
                    <a:pt x="28621" y="38532"/>
                    <a:pt x="28221" y="38266"/>
                    <a:pt x="27821" y="38065"/>
                  </a:cubicBezTo>
                  <a:cubicBezTo>
                    <a:pt x="25119" y="36464"/>
                    <a:pt x="22350" y="35063"/>
                    <a:pt x="19481" y="33829"/>
                  </a:cubicBezTo>
                  <a:cubicBezTo>
                    <a:pt x="18948" y="33629"/>
                    <a:pt x="18414" y="33429"/>
                    <a:pt x="17847" y="33162"/>
                  </a:cubicBezTo>
                  <a:cubicBezTo>
                    <a:pt x="17847" y="31794"/>
                    <a:pt x="17547" y="30427"/>
                    <a:pt x="17013" y="29192"/>
                  </a:cubicBezTo>
                  <a:cubicBezTo>
                    <a:pt x="16546" y="27958"/>
                    <a:pt x="15645" y="26924"/>
                    <a:pt x="14545" y="26257"/>
                  </a:cubicBezTo>
                  <a:cubicBezTo>
                    <a:pt x="14211" y="26090"/>
                    <a:pt x="13877" y="25957"/>
                    <a:pt x="13544" y="25890"/>
                  </a:cubicBezTo>
                  <a:cubicBezTo>
                    <a:pt x="13210" y="25323"/>
                    <a:pt x="12843" y="24823"/>
                    <a:pt x="12376" y="24356"/>
                  </a:cubicBezTo>
                  <a:cubicBezTo>
                    <a:pt x="11176" y="23088"/>
                    <a:pt x="9474" y="22354"/>
                    <a:pt x="7740" y="22321"/>
                  </a:cubicBezTo>
                  <a:cubicBezTo>
                    <a:pt x="6906" y="22321"/>
                    <a:pt x="6072" y="22488"/>
                    <a:pt x="5338" y="22888"/>
                  </a:cubicBezTo>
                  <a:cubicBezTo>
                    <a:pt x="4037" y="23588"/>
                    <a:pt x="3103" y="24889"/>
                    <a:pt x="2836" y="26357"/>
                  </a:cubicBezTo>
                  <a:cubicBezTo>
                    <a:pt x="2736" y="26924"/>
                    <a:pt x="2736" y="27491"/>
                    <a:pt x="2836" y="28058"/>
                  </a:cubicBezTo>
                  <a:cubicBezTo>
                    <a:pt x="1368" y="28692"/>
                    <a:pt x="401" y="30093"/>
                    <a:pt x="268" y="31661"/>
                  </a:cubicBezTo>
                  <a:cubicBezTo>
                    <a:pt x="234" y="32895"/>
                    <a:pt x="635" y="34096"/>
                    <a:pt x="1402" y="35063"/>
                  </a:cubicBezTo>
                  <a:cubicBezTo>
                    <a:pt x="801" y="35530"/>
                    <a:pt x="401" y="36164"/>
                    <a:pt x="234" y="36898"/>
                  </a:cubicBezTo>
                  <a:cubicBezTo>
                    <a:pt x="1" y="38466"/>
                    <a:pt x="735" y="40034"/>
                    <a:pt x="2102" y="40834"/>
                  </a:cubicBezTo>
                  <a:cubicBezTo>
                    <a:pt x="3021" y="41373"/>
                    <a:pt x="4060" y="41671"/>
                    <a:pt x="5134" y="41671"/>
                  </a:cubicBezTo>
                  <a:cubicBezTo>
                    <a:pt x="5191" y="41671"/>
                    <a:pt x="5248" y="41670"/>
                    <a:pt x="5305" y="41668"/>
                  </a:cubicBezTo>
                  <a:cubicBezTo>
                    <a:pt x="6439" y="41668"/>
                    <a:pt x="7573" y="41435"/>
                    <a:pt x="8674" y="41001"/>
                  </a:cubicBezTo>
                  <a:cubicBezTo>
                    <a:pt x="9508" y="41301"/>
                    <a:pt x="10408" y="41501"/>
                    <a:pt x="11309" y="41501"/>
                  </a:cubicBezTo>
                  <a:cubicBezTo>
                    <a:pt x="13777" y="41501"/>
                    <a:pt x="15812" y="40067"/>
                    <a:pt x="16946" y="37632"/>
                  </a:cubicBezTo>
                  <a:lnTo>
                    <a:pt x="17180" y="37732"/>
                  </a:lnTo>
                  <a:cubicBezTo>
                    <a:pt x="18514" y="38299"/>
                    <a:pt x="19882" y="38933"/>
                    <a:pt x="21216" y="39600"/>
                  </a:cubicBezTo>
                  <a:cubicBezTo>
                    <a:pt x="23818" y="40901"/>
                    <a:pt x="26353" y="42369"/>
                    <a:pt x="28788" y="43970"/>
                  </a:cubicBezTo>
                  <a:lnTo>
                    <a:pt x="29722" y="44604"/>
                  </a:lnTo>
                  <a:cubicBezTo>
                    <a:pt x="29789" y="45371"/>
                    <a:pt x="29856" y="46038"/>
                    <a:pt x="29889" y="46672"/>
                  </a:cubicBezTo>
                  <a:cubicBezTo>
                    <a:pt x="29922" y="47205"/>
                    <a:pt x="29956" y="47739"/>
                    <a:pt x="29956" y="48273"/>
                  </a:cubicBezTo>
                  <a:lnTo>
                    <a:pt x="29956" y="48373"/>
                  </a:lnTo>
                  <a:cubicBezTo>
                    <a:pt x="29989" y="49007"/>
                    <a:pt x="30056" y="49607"/>
                    <a:pt x="30156" y="50308"/>
                  </a:cubicBezTo>
                  <a:cubicBezTo>
                    <a:pt x="30303" y="51663"/>
                    <a:pt x="31344" y="52322"/>
                    <a:pt x="32389" y="52322"/>
                  </a:cubicBezTo>
                  <a:cubicBezTo>
                    <a:pt x="33480" y="52322"/>
                    <a:pt x="34574" y="51604"/>
                    <a:pt x="34659" y="50208"/>
                  </a:cubicBezTo>
                  <a:cubicBezTo>
                    <a:pt x="34692" y="49607"/>
                    <a:pt x="34726" y="49007"/>
                    <a:pt x="34692" y="48406"/>
                  </a:cubicBezTo>
                  <a:cubicBezTo>
                    <a:pt x="34692" y="48039"/>
                    <a:pt x="34659" y="47639"/>
                    <a:pt x="34659" y="47239"/>
                  </a:cubicBezTo>
                  <a:cubicBezTo>
                    <a:pt x="36427" y="46905"/>
                    <a:pt x="37061" y="44704"/>
                    <a:pt x="35760" y="43469"/>
                  </a:cubicBezTo>
                  <a:lnTo>
                    <a:pt x="35760" y="43469"/>
                  </a:lnTo>
                  <a:lnTo>
                    <a:pt x="35726" y="43503"/>
                  </a:lnTo>
                  <a:cubicBezTo>
                    <a:pt x="35393" y="43169"/>
                    <a:pt x="35059" y="42869"/>
                    <a:pt x="34692" y="42602"/>
                  </a:cubicBezTo>
                  <a:lnTo>
                    <a:pt x="34225" y="42235"/>
                  </a:lnTo>
                  <a:cubicBezTo>
                    <a:pt x="34059" y="40567"/>
                    <a:pt x="33825" y="38899"/>
                    <a:pt x="33592" y="37265"/>
                  </a:cubicBezTo>
                  <a:cubicBezTo>
                    <a:pt x="32924" y="33062"/>
                    <a:pt x="31990" y="28892"/>
                    <a:pt x="30790" y="24789"/>
                  </a:cubicBezTo>
                  <a:cubicBezTo>
                    <a:pt x="30556" y="23989"/>
                    <a:pt x="30323" y="23188"/>
                    <a:pt x="30022" y="22321"/>
                  </a:cubicBezTo>
                  <a:cubicBezTo>
                    <a:pt x="31657" y="21087"/>
                    <a:pt x="32991" y="19519"/>
                    <a:pt x="33958" y="17718"/>
                  </a:cubicBezTo>
                  <a:cubicBezTo>
                    <a:pt x="34826" y="15950"/>
                    <a:pt x="35159" y="14315"/>
                    <a:pt x="34859" y="12847"/>
                  </a:cubicBezTo>
                  <a:cubicBezTo>
                    <a:pt x="34759" y="12347"/>
                    <a:pt x="34592" y="11847"/>
                    <a:pt x="34325" y="11413"/>
                  </a:cubicBezTo>
                  <a:cubicBezTo>
                    <a:pt x="34692" y="10546"/>
                    <a:pt x="34926" y="9645"/>
                    <a:pt x="35026" y="8745"/>
                  </a:cubicBezTo>
                  <a:cubicBezTo>
                    <a:pt x="35426" y="5209"/>
                    <a:pt x="33658" y="1739"/>
                    <a:pt x="30723" y="472"/>
                  </a:cubicBezTo>
                  <a:cubicBezTo>
                    <a:pt x="30051" y="166"/>
                    <a:pt x="29322" y="1"/>
                    <a:pt x="28589" y="1"/>
                  </a:cubicBezTo>
                  <a:close/>
                </a:path>
              </a:pathLst>
            </a:custGeom>
            <a:solidFill>
              <a:srgbClr val="FFFFFF"/>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822" name="Google Shape;822;p18"/>
            <p:cNvSpPr/>
            <p:nvPr/>
          </p:nvSpPr>
          <p:spPr>
            <a:xfrm>
              <a:off x="8444521" y="3744127"/>
              <a:ext cx="687668" cy="533287"/>
            </a:xfrm>
            <a:custGeom>
              <a:avLst/>
              <a:gdLst/>
              <a:ahLst/>
              <a:cxnLst/>
              <a:rect l="l" t="t" r="r" b="b"/>
              <a:pathLst>
                <a:path w="23617" h="18315" extrusionOk="0">
                  <a:moveTo>
                    <a:pt x="17903" y="0"/>
                  </a:moveTo>
                  <a:cubicBezTo>
                    <a:pt x="15739" y="0"/>
                    <a:pt x="13553" y="1404"/>
                    <a:pt x="13243" y="3546"/>
                  </a:cubicBezTo>
                  <a:cubicBezTo>
                    <a:pt x="12727" y="2309"/>
                    <a:pt x="11397" y="1671"/>
                    <a:pt x="10046" y="1671"/>
                  </a:cubicBezTo>
                  <a:cubicBezTo>
                    <a:pt x="9211" y="1671"/>
                    <a:pt x="8368" y="1915"/>
                    <a:pt x="7706" y="2412"/>
                  </a:cubicBezTo>
                  <a:cubicBezTo>
                    <a:pt x="5938" y="3679"/>
                    <a:pt x="5337" y="6081"/>
                    <a:pt x="5471" y="8249"/>
                  </a:cubicBezTo>
                  <a:cubicBezTo>
                    <a:pt x="5120" y="7315"/>
                    <a:pt x="4115" y="6773"/>
                    <a:pt x="3109" y="6773"/>
                  </a:cubicBezTo>
                  <a:cubicBezTo>
                    <a:pt x="2678" y="6773"/>
                    <a:pt x="2248" y="6872"/>
                    <a:pt x="1868" y="7082"/>
                  </a:cubicBezTo>
                  <a:cubicBezTo>
                    <a:pt x="634" y="7749"/>
                    <a:pt x="0" y="9283"/>
                    <a:pt x="200" y="10718"/>
                  </a:cubicBezTo>
                  <a:cubicBezTo>
                    <a:pt x="770" y="15096"/>
                    <a:pt x="6623" y="18315"/>
                    <a:pt x="10926" y="18315"/>
                  </a:cubicBezTo>
                  <a:cubicBezTo>
                    <a:pt x="11410" y="18315"/>
                    <a:pt x="11874" y="18274"/>
                    <a:pt x="12309" y="18190"/>
                  </a:cubicBezTo>
                  <a:cubicBezTo>
                    <a:pt x="14911" y="17689"/>
                    <a:pt x="17279" y="16288"/>
                    <a:pt x="19214" y="14487"/>
                  </a:cubicBezTo>
                  <a:cubicBezTo>
                    <a:pt x="21282" y="12586"/>
                    <a:pt x="22950" y="10117"/>
                    <a:pt x="23283" y="7349"/>
                  </a:cubicBezTo>
                  <a:cubicBezTo>
                    <a:pt x="23617" y="4580"/>
                    <a:pt x="22316" y="1478"/>
                    <a:pt x="19747" y="377"/>
                  </a:cubicBezTo>
                  <a:cubicBezTo>
                    <a:pt x="19166" y="120"/>
                    <a:pt x="18536" y="0"/>
                    <a:pt x="17903"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823" name="Google Shape;823;p18"/>
            <p:cNvSpPr/>
            <p:nvPr/>
          </p:nvSpPr>
          <p:spPr>
            <a:xfrm>
              <a:off x="8177399" y="4395242"/>
              <a:ext cx="363299" cy="491474"/>
            </a:xfrm>
            <a:custGeom>
              <a:avLst/>
              <a:gdLst/>
              <a:ahLst/>
              <a:cxnLst/>
              <a:rect l="l" t="t" r="r" b="b"/>
              <a:pathLst>
                <a:path w="12477" h="16879" extrusionOk="0">
                  <a:moveTo>
                    <a:pt x="6419" y="0"/>
                  </a:moveTo>
                  <a:cubicBezTo>
                    <a:pt x="5783" y="0"/>
                    <a:pt x="5152" y="135"/>
                    <a:pt x="4571" y="431"/>
                  </a:cubicBezTo>
                  <a:cubicBezTo>
                    <a:pt x="2769" y="1332"/>
                    <a:pt x="2002" y="4067"/>
                    <a:pt x="3370" y="5568"/>
                  </a:cubicBezTo>
                  <a:cubicBezTo>
                    <a:pt x="3177" y="5508"/>
                    <a:pt x="2983" y="5480"/>
                    <a:pt x="2790" y="5480"/>
                  </a:cubicBezTo>
                  <a:cubicBezTo>
                    <a:pt x="1483" y="5480"/>
                    <a:pt x="259" y="6774"/>
                    <a:pt x="201" y="8170"/>
                  </a:cubicBezTo>
                  <a:cubicBezTo>
                    <a:pt x="101" y="9738"/>
                    <a:pt x="1168" y="11172"/>
                    <a:pt x="2469" y="12106"/>
                  </a:cubicBezTo>
                  <a:cubicBezTo>
                    <a:pt x="2312" y="12054"/>
                    <a:pt x="2151" y="12029"/>
                    <a:pt x="1991" y="12029"/>
                  </a:cubicBezTo>
                  <a:cubicBezTo>
                    <a:pt x="1135" y="12029"/>
                    <a:pt x="303" y="12730"/>
                    <a:pt x="134" y="13574"/>
                  </a:cubicBezTo>
                  <a:cubicBezTo>
                    <a:pt x="1" y="14641"/>
                    <a:pt x="501" y="15675"/>
                    <a:pt x="1402" y="16209"/>
                  </a:cubicBezTo>
                  <a:cubicBezTo>
                    <a:pt x="2154" y="16675"/>
                    <a:pt x="3034" y="16879"/>
                    <a:pt x="3957" y="16879"/>
                  </a:cubicBezTo>
                  <a:cubicBezTo>
                    <a:pt x="6801" y="16879"/>
                    <a:pt x="10050" y="14947"/>
                    <a:pt x="11209" y="12807"/>
                  </a:cubicBezTo>
                  <a:cubicBezTo>
                    <a:pt x="12076" y="11072"/>
                    <a:pt x="12476" y="9137"/>
                    <a:pt x="12310" y="7236"/>
                  </a:cubicBezTo>
                  <a:cubicBezTo>
                    <a:pt x="12176" y="5201"/>
                    <a:pt x="11576" y="3100"/>
                    <a:pt x="10141" y="1632"/>
                  </a:cubicBezTo>
                  <a:cubicBezTo>
                    <a:pt x="9184" y="629"/>
                    <a:pt x="7791" y="0"/>
                    <a:pt x="6419"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824" name="Google Shape;824;p18"/>
            <p:cNvSpPr/>
            <p:nvPr/>
          </p:nvSpPr>
          <p:spPr>
            <a:xfrm>
              <a:off x="8401776" y="4009442"/>
              <a:ext cx="772196" cy="1186451"/>
            </a:xfrm>
            <a:custGeom>
              <a:avLst/>
              <a:gdLst/>
              <a:ahLst/>
              <a:cxnLst/>
              <a:rect l="l" t="t" r="r" b="b"/>
              <a:pathLst>
                <a:path w="26520" h="40747" extrusionOk="0">
                  <a:moveTo>
                    <a:pt x="21646" y="1"/>
                  </a:moveTo>
                  <a:cubicBezTo>
                    <a:pt x="20527" y="1"/>
                    <a:pt x="19455" y="778"/>
                    <a:pt x="18814" y="1739"/>
                  </a:cubicBezTo>
                  <a:cubicBezTo>
                    <a:pt x="18280" y="2673"/>
                    <a:pt x="17913" y="3674"/>
                    <a:pt x="17713" y="4741"/>
                  </a:cubicBezTo>
                  <a:cubicBezTo>
                    <a:pt x="17681" y="3847"/>
                    <a:pt x="16976" y="3136"/>
                    <a:pt x="16096" y="3136"/>
                  </a:cubicBezTo>
                  <a:cubicBezTo>
                    <a:pt x="16057" y="3136"/>
                    <a:pt x="16018" y="3137"/>
                    <a:pt x="15978" y="3140"/>
                  </a:cubicBezTo>
                  <a:cubicBezTo>
                    <a:pt x="14944" y="3240"/>
                    <a:pt x="14177" y="4208"/>
                    <a:pt x="14010" y="5208"/>
                  </a:cubicBezTo>
                  <a:cubicBezTo>
                    <a:pt x="13910" y="6242"/>
                    <a:pt x="14077" y="7277"/>
                    <a:pt x="14511" y="8211"/>
                  </a:cubicBezTo>
                  <a:cubicBezTo>
                    <a:pt x="13403" y="7556"/>
                    <a:pt x="12051" y="7197"/>
                    <a:pt x="10718" y="7197"/>
                  </a:cubicBezTo>
                  <a:cubicBezTo>
                    <a:pt x="9400" y="7197"/>
                    <a:pt x="8100" y="7548"/>
                    <a:pt x="7072" y="8311"/>
                  </a:cubicBezTo>
                  <a:cubicBezTo>
                    <a:pt x="8292" y="11995"/>
                    <a:pt x="10845" y="13473"/>
                    <a:pt x="13630" y="13473"/>
                  </a:cubicBezTo>
                  <a:cubicBezTo>
                    <a:pt x="14956" y="13473"/>
                    <a:pt x="16334" y="13139"/>
                    <a:pt x="17646" y="12547"/>
                  </a:cubicBezTo>
                  <a:cubicBezTo>
                    <a:pt x="17880" y="13214"/>
                    <a:pt x="18113" y="13915"/>
                    <a:pt x="18313" y="14615"/>
                  </a:cubicBezTo>
                  <a:cubicBezTo>
                    <a:pt x="18880" y="16583"/>
                    <a:pt x="19381" y="18585"/>
                    <a:pt x="19848" y="20619"/>
                  </a:cubicBezTo>
                  <a:cubicBezTo>
                    <a:pt x="20615" y="24022"/>
                    <a:pt x="21215" y="27458"/>
                    <a:pt x="21616" y="30927"/>
                  </a:cubicBezTo>
                  <a:cubicBezTo>
                    <a:pt x="20482" y="30193"/>
                    <a:pt x="19347" y="29459"/>
                    <a:pt x="18180" y="28792"/>
                  </a:cubicBezTo>
                  <a:cubicBezTo>
                    <a:pt x="15545" y="27224"/>
                    <a:pt x="12776" y="25823"/>
                    <a:pt x="9941" y="24622"/>
                  </a:cubicBezTo>
                  <a:cubicBezTo>
                    <a:pt x="9207" y="24322"/>
                    <a:pt x="8440" y="24022"/>
                    <a:pt x="7572" y="23688"/>
                  </a:cubicBezTo>
                  <a:lnTo>
                    <a:pt x="7539" y="23688"/>
                  </a:lnTo>
                  <a:cubicBezTo>
                    <a:pt x="7672" y="22221"/>
                    <a:pt x="7406" y="20719"/>
                    <a:pt x="6839" y="19352"/>
                  </a:cubicBezTo>
                  <a:cubicBezTo>
                    <a:pt x="6472" y="18384"/>
                    <a:pt x="5771" y="17584"/>
                    <a:pt x="4904" y="17017"/>
                  </a:cubicBezTo>
                  <a:cubicBezTo>
                    <a:pt x="4529" y="16823"/>
                    <a:pt x="4097" y="16721"/>
                    <a:pt x="3669" y="16721"/>
                  </a:cubicBezTo>
                  <a:cubicBezTo>
                    <a:pt x="3069" y="16721"/>
                    <a:pt x="2478" y="16922"/>
                    <a:pt x="2068" y="17350"/>
                  </a:cubicBezTo>
                  <a:cubicBezTo>
                    <a:pt x="1535" y="18051"/>
                    <a:pt x="1368" y="18985"/>
                    <a:pt x="1668" y="19819"/>
                  </a:cubicBezTo>
                  <a:cubicBezTo>
                    <a:pt x="1959" y="20517"/>
                    <a:pt x="2326" y="21189"/>
                    <a:pt x="2812" y="21792"/>
                  </a:cubicBezTo>
                  <a:lnTo>
                    <a:pt x="2812" y="21792"/>
                  </a:lnTo>
                  <a:cubicBezTo>
                    <a:pt x="2631" y="21650"/>
                    <a:pt x="2396" y="21582"/>
                    <a:pt x="2157" y="21582"/>
                  </a:cubicBezTo>
                  <a:cubicBezTo>
                    <a:pt x="1772" y="21582"/>
                    <a:pt x="1376" y="21758"/>
                    <a:pt x="1168" y="22087"/>
                  </a:cubicBezTo>
                  <a:cubicBezTo>
                    <a:pt x="801" y="22754"/>
                    <a:pt x="901" y="23622"/>
                    <a:pt x="1435" y="24189"/>
                  </a:cubicBezTo>
                  <a:cubicBezTo>
                    <a:pt x="1968" y="24689"/>
                    <a:pt x="2636" y="25089"/>
                    <a:pt x="3369" y="25289"/>
                  </a:cubicBezTo>
                  <a:cubicBezTo>
                    <a:pt x="1601" y="25890"/>
                    <a:pt x="67" y="27624"/>
                    <a:pt x="0" y="29492"/>
                  </a:cubicBezTo>
                  <a:cubicBezTo>
                    <a:pt x="830" y="29813"/>
                    <a:pt x="1596" y="29958"/>
                    <a:pt x="2296" y="29958"/>
                  </a:cubicBezTo>
                  <a:cubicBezTo>
                    <a:pt x="4805" y="29958"/>
                    <a:pt x="6468" y="28089"/>
                    <a:pt x="7172" y="25690"/>
                  </a:cubicBezTo>
                  <a:cubicBezTo>
                    <a:pt x="7672" y="25890"/>
                    <a:pt x="8139" y="26090"/>
                    <a:pt x="8640" y="26290"/>
                  </a:cubicBezTo>
                  <a:cubicBezTo>
                    <a:pt x="9974" y="26857"/>
                    <a:pt x="11342" y="27491"/>
                    <a:pt x="12709" y="28158"/>
                  </a:cubicBezTo>
                  <a:cubicBezTo>
                    <a:pt x="15378" y="29492"/>
                    <a:pt x="17980" y="30994"/>
                    <a:pt x="20482" y="32628"/>
                  </a:cubicBezTo>
                  <a:cubicBezTo>
                    <a:pt x="20949" y="32962"/>
                    <a:pt x="21416" y="33295"/>
                    <a:pt x="21916" y="33629"/>
                  </a:cubicBezTo>
                  <a:cubicBezTo>
                    <a:pt x="21983" y="34529"/>
                    <a:pt x="22049" y="35397"/>
                    <a:pt x="22116" y="36297"/>
                  </a:cubicBezTo>
                  <a:cubicBezTo>
                    <a:pt x="22149" y="36831"/>
                    <a:pt x="22183" y="37365"/>
                    <a:pt x="22183" y="37898"/>
                  </a:cubicBezTo>
                  <a:lnTo>
                    <a:pt x="22183" y="37999"/>
                  </a:lnTo>
                  <a:cubicBezTo>
                    <a:pt x="22216" y="38599"/>
                    <a:pt x="22283" y="39166"/>
                    <a:pt x="22383" y="39867"/>
                  </a:cubicBezTo>
                  <a:cubicBezTo>
                    <a:pt x="22448" y="40455"/>
                    <a:pt x="22914" y="40747"/>
                    <a:pt x="23379" y="40747"/>
                  </a:cubicBezTo>
                  <a:cubicBezTo>
                    <a:pt x="23865" y="40747"/>
                    <a:pt x="24350" y="40430"/>
                    <a:pt x="24384" y="39800"/>
                  </a:cubicBezTo>
                  <a:cubicBezTo>
                    <a:pt x="24418" y="39266"/>
                    <a:pt x="24451" y="38699"/>
                    <a:pt x="24418" y="38165"/>
                  </a:cubicBezTo>
                  <a:cubicBezTo>
                    <a:pt x="24418" y="37632"/>
                    <a:pt x="24384" y="37098"/>
                    <a:pt x="24351" y="36564"/>
                  </a:cubicBezTo>
                  <a:cubicBezTo>
                    <a:pt x="24318" y="36164"/>
                    <a:pt x="24284" y="35730"/>
                    <a:pt x="24251" y="35297"/>
                  </a:cubicBezTo>
                  <a:lnTo>
                    <a:pt x="24251" y="35297"/>
                  </a:lnTo>
                  <a:lnTo>
                    <a:pt x="24685" y="35597"/>
                  </a:lnTo>
                  <a:cubicBezTo>
                    <a:pt x="24851" y="35664"/>
                    <a:pt x="25018" y="35730"/>
                    <a:pt x="25185" y="35730"/>
                  </a:cubicBezTo>
                  <a:cubicBezTo>
                    <a:pt x="26086" y="35730"/>
                    <a:pt x="26519" y="34663"/>
                    <a:pt x="25852" y="34062"/>
                  </a:cubicBezTo>
                  <a:cubicBezTo>
                    <a:pt x="25552" y="33796"/>
                    <a:pt x="25252" y="33529"/>
                    <a:pt x="24918" y="33262"/>
                  </a:cubicBezTo>
                  <a:cubicBezTo>
                    <a:pt x="24618" y="33028"/>
                    <a:pt x="24318" y="32828"/>
                    <a:pt x="24017" y="32595"/>
                  </a:cubicBezTo>
                  <a:cubicBezTo>
                    <a:pt x="23851" y="30760"/>
                    <a:pt x="23584" y="28925"/>
                    <a:pt x="23317" y="27124"/>
                  </a:cubicBezTo>
                  <a:cubicBezTo>
                    <a:pt x="22683" y="22954"/>
                    <a:pt x="21749" y="18851"/>
                    <a:pt x="20582" y="14815"/>
                  </a:cubicBezTo>
                  <a:cubicBezTo>
                    <a:pt x="20281" y="13748"/>
                    <a:pt x="19948" y="12680"/>
                    <a:pt x="19548" y="11513"/>
                  </a:cubicBezTo>
                  <a:cubicBezTo>
                    <a:pt x="21349" y="10312"/>
                    <a:pt x="22783" y="8711"/>
                    <a:pt x="23817" y="6810"/>
                  </a:cubicBezTo>
                  <a:cubicBezTo>
                    <a:pt x="24451" y="5575"/>
                    <a:pt x="24851" y="4141"/>
                    <a:pt x="24585" y="2740"/>
                  </a:cubicBezTo>
                  <a:cubicBezTo>
                    <a:pt x="24318" y="1372"/>
                    <a:pt x="23184" y="105"/>
                    <a:pt x="21783" y="5"/>
                  </a:cubicBezTo>
                  <a:cubicBezTo>
                    <a:pt x="21737" y="2"/>
                    <a:pt x="21691" y="1"/>
                    <a:pt x="21646"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825" name="Google Shape;825;p18"/>
          <p:cNvSpPr/>
          <p:nvPr/>
        </p:nvSpPr>
        <p:spPr>
          <a:xfrm rot="-282">
            <a:off x="-55845" y="3931444"/>
            <a:ext cx="2661731" cy="1341009"/>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grpSp>
        <p:nvGrpSpPr>
          <p:cNvPr id="826" name="Google Shape;826;p18"/>
          <p:cNvGrpSpPr/>
          <p:nvPr/>
        </p:nvGrpSpPr>
        <p:grpSpPr>
          <a:xfrm rot="10275727" flipH="1">
            <a:off x="-962751" y="-637738"/>
            <a:ext cx="3932343" cy="1806299"/>
            <a:chOff x="-247941" y="3878924"/>
            <a:chExt cx="3932716" cy="1806470"/>
          </a:xfrm>
        </p:grpSpPr>
        <p:grpSp>
          <p:nvGrpSpPr>
            <p:cNvPr id="827" name="Google Shape;827;p18"/>
            <p:cNvGrpSpPr/>
            <p:nvPr/>
          </p:nvGrpSpPr>
          <p:grpSpPr>
            <a:xfrm>
              <a:off x="501506" y="4145578"/>
              <a:ext cx="2653767" cy="794294"/>
              <a:chOff x="501506" y="4145578"/>
              <a:chExt cx="2653767" cy="794294"/>
            </a:xfrm>
          </p:grpSpPr>
          <p:sp>
            <p:nvSpPr>
              <p:cNvPr id="828" name="Google Shape;828;p18"/>
              <p:cNvSpPr/>
              <p:nvPr/>
            </p:nvSpPr>
            <p:spPr>
              <a:xfrm rot="-10163771" flipH="1">
                <a:off x="2559928" y="4746287"/>
                <a:ext cx="178672" cy="178672"/>
              </a:xfrm>
              <a:custGeom>
                <a:avLst/>
                <a:gdLst/>
                <a:ahLst/>
                <a:cxnLst/>
                <a:rect l="l" t="t" r="r" b="b"/>
                <a:pathLst>
                  <a:path w="4124" h="4124" extrusionOk="0">
                    <a:moveTo>
                      <a:pt x="2062" y="0"/>
                    </a:moveTo>
                    <a:cubicBezTo>
                      <a:pt x="914" y="0"/>
                      <a:pt x="0" y="914"/>
                      <a:pt x="0" y="2062"/>
                    </a:cubicBezTo>
                    <a:cubicBezTo>
                      <a:pt x="0" y="3210"/>
                      <a:pt x="914" y="4124"/>
                      <a:pt x="2062" y="4124"/>
                    </a:cubicBezTo>
                    <a:cubicBezTo>
                      <a:pt x="3210" y="4124"/>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29" name="Google Shape;829;p18"/>
              <p:cNvSpPr/>
              <p:nvPr/>
            </p:nvSpPr>
            <p:spPr>
              <a:xfrm rot="-10163771" flipH="1">
                <a:off x="1546133" y="4401873"/>
                <a:ext cx="170743" cy="146481"/>
              </a:xfrm>
              <a:custGeom>
                <a:avLst/>
                <a:gdLst/>
                <a:ahLst/>
                <a:cxnLst/>
                <a:rect l="l" t="t" r="r" b="b"/>
                <a:pathLst>
                  <a:path w="3941" h="3381" extrusionOk="0">
                    <a:moveTo>
                      <a:pt x="1697" y="0"/>
                    </a:moveTo>
                    <a:cubicBezTo>
                      <a:pt x="757" y="0"/>
                      <a:pt x="0" y="757"/>
                      <a:pt x="0" y="1696"/>
                    </a:cubicBezTo>
                    <a:cubicBezTo>
                      <a:pt x="0" y="2707"/>
                      <a:pt x="844" y="3381"/>
                      <a:pt x="1721" y="3381"/>
                    </a:cubicBezTo>
                    <a:cubicBezTo>
                      <a:pt x="2134" y="3381"/>
                      <a:pt x="2554" y="3231"/>
                      <a:pt x="2897" y="2897"/>
                    </a:cubicBezTo>
                    <a:cubicBezTo>
                      <a:pt x="3941" y="1827"/>
                      <a:pt x="3184" y="0"/>
                      <a:pt x="169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30" name="Google Shape;830;p18"/>
              <p:cNvSpPr/>
              <p:nvPr/>
            </p:nvSpPr>
            <p:spPr>
              <a:xfrm rot="-10163771" flipH="1">
                <a:off x="618566" y="4463447"/>
                <a:ext cx="123303" cy="122133"/>
              </a:xfrm>
              <a:custGeom>
                <a:avLst/>
                <a:gdLst/>
                <a:ahLst/>
                <a:cxnLst/>
                <a:rect l="l" t="t" r="r" b="b"/>
                <a:pathLst>
                  <a:path w="2846" h="2819" extrusionOk="0">
                    <a:moveTo>
                      <a:pt x="1436" y="0"/>
                    </a:moveTo>
                    <a:cubicBezTo>
                      <a:pt x="653" y="0"/>
                      <a:pt x="1" y="626"/>
                      <a:pt x="1" y="1409"/>
                    </a:cubicBezTo>
                    <a:cubicBezTo>
                      <a:pt x="1" y="2192"/>
                      <a:pt x="653" y="2818"/>
                      <a:pt x="1436" y="2818"/>
                    </a:cubicBezTo>
                    <a:cubicBezTo>
                      <a:pt x="2193" y="2818"/>
                      <a:pt x="2845" y="2192"/>
                      <a:pt x="2845" y="1409"/>
                    </a:cubicBezTo>
                    <a:cubicBezTo>
                      <a:pt x="2845" y="626"/>
                      <a:pt x="2193" y="0"/>
                      <a:pt x="143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31" name="Google Shape;831;p18"/>
              <p:cNvSpPr/>
              <p:nvPr/>
            </p:nvSpPr>
            <p:spPr>
              <a:xfrm rot="-10163771" flipH="1">
                <a:off x="958964" y="4389064"/>
                <a:ext cx="178672" cy="178672"/>
              </a:xfrm>
              <a:custGeom>
                <a:avLst/>
                <a:gdLst/>
                <a:ahLst/>
                <a:cxnLst/>
                <a:rect l="l" t="t" r="r" b="b"/>
                <a:pathLst>
                  <a:path w="4124" h="4124" extrusionOk="0">
                    <a:moveTo>
                      <a:pt x="2062" y="0"/>
                    </a:moveTo>
                    <a:cubicBezTo>
                      <a:pt x="914" y="0"/>
                      <a:pt x="1" y="914"/>
                      <a:pt x="1" y="2062"/>
                    </a:cubicBezTo>
                    <a:cubicBezTo>
                      <a:pt x="1" y="3210"/>
                      <a:pt x="914" y="4123"/>
                      <a:pt x="2062" y="4123"/>
                    </a:cubicBezTo>
                    <a:cubicBezTo>
                      <a:pt x="3210" y="4123"/>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32" name="Google Shape;832;p18"/>
              <p:cNvSpPr/>
              <p:nvPr/>
            </p:nvSpPr>
            <p:spPr>
              <a:xfrm rot="-10163771" flipH="1">
                <a:off x="3038755" y="4641144"/>
                <a:ext cx="107446" cy="108572"/>
              </a:xfrm>
              <a:custGeom>
                <a:avLst/>
                <a:gdLst/>
                <a:ahLst/>
                <a:cxnLst/>
                <a:rect l="l" t="t" r="r" b="b"/>
                <a:pathLst>
                  <a:path w="2480" h="2506" extrusionOk="0">
                    <a:moveTo>
                      <a:pt x="1253" y="0"/>
                    </a:moveTo>
                    <a:cubicBezTo>
                      <a:pt x="548" y="0"/>
                      <a:pt x="0" y="548"/>
                      <a:pt x="0" y="1253"/>
                    </a:cubicBezTo>
                    <a:cubicBezTo>
                      <a:pt x="0" y="1931"/>
                      <a:pt x="548" y="2505"/>
                      <a:pt x="1253" y="2505"/>
                    </a:cubicBezTo>
                    <a:cubicBezTo>
                      <a:pt x="1931" y="2505"/>
                      <a:pt x="2479" y="1931"/>
                      <a:pt x="2479" y="1253"/>
                    </a:cubicBezTo>
                    <a:cubicBezTo>
                      <a:pt x="2479"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33" name="Google Shape;833;p18"/>
              <p:cNvSpPr/>
              <p:nvPr/>
            </p:nvSpPr>
            <p:spPr>
              <a:xfrm rot="-10163771" flipH="1">
                <a:off x="511700" y="4155773"/>
                <a:ext cx="122133" cy="122133"/>
              </a:xfrm>
              <a:custGeom>
                <a:avLst/>
                <a:gdLst/>
                <a:ahLst/>
                <a:cxnLst/>
                <a:rect l="l" t="t" r="r" b="b"/>
                <a:pathLst>
                  <a:path w="2819" h="2819" extrusionOk="0">
                    <a:moveTo>
                      <a:pt x="1409" y="0"/>
                    </a:moveTo>
                    <a:cubicBezTo>
                      <a:pt x="627" y="0"/>
                      <a:pt x="0" y="626"/>
                      <a:pt x="0" y="1409"/>
                    </a:cubicBezTo>
                    <a:cubicBezTo>
                      <a:pt x="0" y="2192"/>
                      <a:pt x="627" y="2818"/>
                      <a:pt x="1409" y="2818"/>
                    </a:cubicBezTo>
                    <a:cubicBezTo>
                      <a:pt x="2192" y="2818"/>
                      <a:pt x="2819" y="2192"/>
                      <a:pt x="2819" y="1409"/>
                    </a:cubicBezTo>
                    <a:cubicBezTo>
                      <a:pt x="2819" y="626"/>
                      <a:pt x="2192" y="0"/>
                      <a:pt x="14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34" name="Google Shape;834;p18"/>
              <p:cNvSpPr/>
              <p:nvPr/>
            </p:nvSpPr>
            <p:spPr>
              <a:xfrm rot="-10163771" flipH="1">
                <a:off x="2180435" y="4538092"/>
                <a:ext cx="108572" cy="108572"/>
              </a:xfrm>
              <a:custGeom>
                <a:avLst/>
                <a:gdLst/>
                <a:ahLst/>
                <a:cxnLst/>
                <a:rect l="l" t="t" r="r" b="b"/>
                <a:pathLst>
                  <a:path w="2506" h="2506" extrusionOk="0">
                    <a:moveTo>
                      <a:pt x="1253" y="0"/>
                    </a:moveTo>
                    <a:cubicBezTo>
                      <a:pt x="574" y="0"/>
                      <a:pt x="0" y="548"/>
                      <a:pt x="0" y="1253"/>
                    </a:cubicBezTo>
                    <a:cubicBezTo>
                      <a:pt x="0" y="1931"/>
                      <a:pt x="574" y="2505"/>
                      <a:pt x="1253" y="2505"/>
                    </a:cubicBezTo>
                    <a:cubicBezTo>
                      <a:pt x="1931" y="2505"/>
                      <a:pt x="2505" y="1931"/>
                      <a:pt x="2505" y="1253"/>
                    </a:cubicBezTo>
                    <a:cubicBezTo>
                      <a:pt x="2505"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835" name="Google Shape;835;p18"/>
            <p:cNvGrpSpPr/>
            <p:nvPr/>
          </p:nvGrpSpPr>
          <p:grpSpPr>
            <a:xfrm>
              <a:off x="-247941" y="3878924"/>
              <a:ext cx="3932716" cy="1806470"/>
              <a:chOff x="-247941" y="3878924"/>
              <a:chExt cx="3932716" cy="1806470"/>
            </a:xfrm>
          </p:grpSpPr>
          <p:sp>
            <p:nvSpPr>
              <p:cNvPr id="836" name="Google Shape;836;p18"/>
              <p:cNvSpPr/>
              <p:nvPr/>
            </p:nvSpPr>
            <p:spPr>
              <a:xfrm rot="-10163771" flipH="1">
                <a:off x="-176482" y="4217982"/>
                <a:ext cx="3789798" cy="1128352"/>
              </a:xfrm>
              <a:custGeom>
                <a:avLst/>
                <a:gdLst/>
                <a:ahLst/>
                <a:cxnLst/>
                <a:rect l="l" t="t" r="r" b="b"/>
                <a:pathLst>
                  <a:path w="87474" h="26044" fill="none" extrusionOk="0">
                    <a:moveTo>
                      <a:pt x="87473" y="18058"/>
                    </a:moveTo>
                    <a:cubicBezTo>
                      <a:pt x="86299" y="16623"/>
                      <a:pt x="84942" y="15397"/>
                      <a:pt x="83428" y="14353"/>
                    </a:cubicBezTo>
                    <a:cubicBezTo>
                      <a:pt x="81210" y="12761"/>
                      <a:pt x="76748" y="9603"/>
                      <a:pt x="74295" y="12422"/>
                    </a:cubicBezTo>
                    <a:cubicBezTo>
                      <a:pt x="71529" y="15632"/>
                      <a:pt x="76409" y="20381"/>
                      <a:pt x="78862" y="16754"/>
                    </a:cubicBezTo>
                    <a:cubicBezTo>
                      <a:pt x="80166" y="14823"/>
                      <a:pt x="78679" y="11769"/>
                      <a:pt x="76748" y="10882"/>
                    </a:cubicBezTo>
                    <a:cubicBezTo>
                      <a:pt x="73408" y="9395"/>
                      <a:pt x="70407" y="13179"/>
                      <a:pt x="67327" y="10752"/>
                    </a:cubicBezTo>
                    <a:cubicBezTo>
                      <a:pt x="65292" y="9186"/>
                      <a:pt x="64326" y="5063"/>
                      <a:pt x="60986" y="6576"/>
                    </a:cubicBezTo>
                    <a:cubicBezTo>
                      <a:pt x="58194" y="7855"/>
                      <a:pt x="55871" y="11769"/>
                      <a:pt x="55741" y="14718"/>
                    </a:cubicBezTo>
                    <a:cubicBezTo>
                      <a:pt x="55584" y="18241"/>
                      <a:pt x="60595" y="18633"/>
                      <a:pt x="60360" y="14849"/>
                    </a:cubicBezTo>
                    <a:cubicBezTo>
                      <a:pt x="60099" y="10438"/>
                      <a:pt x="52531" y="7698"/>
                      <a:pt x="48904" y="8716"/>
                    </a:cubicBezTo>
                    <a:cubicBezTo>
                      <a:pt x="44467" y="9969"/>
                      <a:pt x="41492" y="16519"/>
                      <a:pt x="43215" y="20825"/>
                    </a:cubicBezTo>
                    <a:cubicBezTo>
                      <a:pt x="45302" y="26044"/>
                      <a:pt x="53418" y="23095"/>
                      <a:pt x="49347" y="17928"/>
                    </a:cubicBezTo>
                    <a:cubicBezTo>
                      <a:pt x="46999" y="14927"/>
                      <a:pt x="38987" y="11952"/>
                      <a:pt x="35882" y="15371"/>
                    </a:cubicBezTo>
                    <a:cubicBezTo>
                      <a:pt x="34760" y="16571"/>
                      <a:pt x="33977" y="19102"/>
                      <a:pt x="36430" y="18867"/>
                    </a:cubicBezTo>
                    <a:cubicBezTo>
                      <a:pt x="39640" y="18580"/>
                      <a:pt x="38048" y="13492"/>
                      <a:pt x="37239" y="11926"/>
                    </a:cubicBezTo>
                    <a:cubicBezTo>
                      <a:pt x="35282" y="8220"/>
                      <a:pt x="31054" y="6263"/>
                      <a:pt x="27401" y="9108"/>
                    </a:cubicBezTo>
                    <a:cubicBezTo>
                      <a:pt x="25444" y="10647"/>
                      <a:pt x="25548" y="14536"/>
                      <a:pt x="28575" y="12892"/>
                    </a:cubicBezTo>
                    <a:cubicBezTo>
                      <a:pt x="33455" y="10178"/>
                      <a:pt x="31446" y="4202"/>
                      <a:pt x="29227" y="861"/>
                    </a:cubicBezTo>
                    <a:cubicBezTo>
                      <a:pt x="28653" y="0"/>
                      <a:pt x="24374" y="261"/>
                      <a:pt x="23565" y="339"/>
                    </a:cubicBezTo>
                    <a:cubicBezTo>
                      <a:pt x="20198" y="705"/>
                      <a:pt x="17797" y="2218"/>
                      <a:pt x="17354" y="5741"/>
                    </a:cubicBezTo>
                    <a:cubicBezTo>
                      <a:pt x="17197" y="7098"/>
                      <a:pt x="16962" y="8847"/>
                      <a:pt x="17484" y="10151"/>
                    </a:cubicBezTo>
                    <a:cubicBezTo>
                      <a:pt x="18606" y="12996"/>
                      <a:pt x="23565" y="11300"/>
                      <a:pt x="19676" y="8560"/>
                    </a:cubicBezTo>
                    <a:cubicBezTo>
                      <a:pt x="17563" y="7046"/>
                      <a:pt x="14744" y="5767"/>
                      <a:pt x="12291" y="7359"/>
                    </a:cubicBezTo>
                    <a:cubicBezTo>
                      <a:pt x="10308" y="8664"/>
                      <a:pt x="9003" y="11300"/>
                      <a:pt x="8742" y="13570"/>
                    </a:cubicBezTo>
                    <a:cubicBezTo>
                      <a:pt x="8455" y="15866"/>
                      <a:pt x="11430" y="19233"/>
                      <a:pt x="13700" y="17432"/>
                    </a:cubicBezTo>
                    <a:cubicBezTo>
                      <a:pt x="16414" y="15266"/>
                      <a:pt x="12291" y="11952"/>
                      <a:pt x="9969" y="12213"/>
                    </a:cubicBezTo>
                    <a:cubicBezTo>
                      <a:pt x="7724" y="12474"/>
                      <a:pt x="4750" y="14301"/>
                      <a:pt x="3445" y="16023"/>
                    </a:cubicBezTo>
                    <a:cubicBezTo>
                      <a:pt x="1931" y="18085"/>
                      <a:pt x="705" y="21138"/>
                      <a:pt x="0" y="2359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837" name="Google Shape;837;p18"/>
              <p:cNvSpPr/>
              <p:nvPr/>
            </p:nvSpPr>
            <p:spPr>
              <a:xfrm rot="-10163771" flipH="1">
                <a:off x="112948" y="4382720"/>
                <a:ext cx="105193" cy="68193"/>
              </a:xfrm>
              <a:custGeom>
                <a:avLst/>
                <a:gdLst/>
                <a:ahLst/>
                <a:cxnLst/>
                <a:rect l="l" t="t" r="r" b="b"/>
                <a:pathLst>
                  <a:path w="2428" h="1574" extrusionOk="0">
                    <a:moveTo>
                      <a:pt x="357" y="0"/>
                    </a:moveTo>
                    <a:cubicBezTo>
                      <a:pt x="239" y="0"/>
                      <a:pt x="120" y="19"/>
                      <a:pt x="0" y="60"/>
                    </a:cubicBezTo>
                    <a:cubicBezTo>
                      <a:pt x="0" y="60"/>
                      <a:pt x="183" y="1260"/>
                      <a:pt x="2427" y="1573"/>
                    </a:cubicBezTo>
                    <a:cubicBezTo>
                      <a:pt x="2427" y="1573"/>
                      <a:pt x="1449" y="0"/>
                      <a:pt x="35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38" name="Google Shape;838;p18"/>
              <p:cNvSpPr/>
              <p:nvPr/>
            </p:nvSpPr>
            <p:spPr>
              <a:xfrm rot="-10163771" flipH="1">
                <a:off x="1138012" y="4674085"/>
                <a:ext cx="81451" cy="119880"/>
              </a:xfrm>
              <a:custGeom>
                <a:avLst/>
                <a:gdLst/>
                <a:ahLst/>
                <a:cxnLst/>
                <a:rect l="l" t="t" r="r" b="b"/>
                <a:pathLst>
                  <a:path w="1880" h="2767" extrusionOk="0">
                    <a:moveTo>
                      <a:pt x="679" y="0"/>
                    </a:moveTo>
                    <a:cubicBezTo>
                      <a:pt x="679" y="1"/>
                      <a:pt x="1" y="1018"/>
                      <a:pt x="1462" y="2767"/>
                    </a:cubicBezTo>
                    <a:cubicBezTo>
                      <a:pt x="1462" y="2767"/>
                      <a:pt x="1879"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39" name="Google Shape;839;p18"/>
              <p:cNvSpPr/>
              <p:nvPr/>
            </p:nvSpPr>
            <p:spPr>
              <a:xfrm rot="-10163771" flipH="1">
                <a:off x="700474" y="4720361"/>
                <a:ext cx="80324" cy="56712"/>
              </a:xfrm>
              <a:custGeom>
                <a:avLst/>
                <a:gdLst/>
                <a:ahLst/>
                <a:cxnLst/>
                <a:rect l="l" t="t" r="r" b="b"/>
                <a:pathLst>
                  <a:path w="1854" h="1309" extrusionOk="0">
                    <a:moveTo>
                      <a:pt x="230" y="0"/>
                    </a:moveTo>
                    <a:cubicBezTo>
                      <a:pt x="154" y="0"/>
                      <a:pt x="78" y="10"/>
                      <a:pt x="0" y="30"/>
                    </a:cubicBezTo>
                    <a:cubicBezTo>
                      <a:pt x="0" y="30"/>
                      <a:pt x="105" y="970"/>
                      <a:pt x="1853" y="1309"/>
                    </a:cubicBezTo>
                    <a:cubicBezTo>
                      <a:pt x="1853" y="1309"/>
                      <a:pt x="1121" y="0"/>
                      <a:pt x="2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40" name="Google Shape;840;p18"/>
              <p:cNvSpPr/>
              <p:nvPr/>
            </p:nvSpPr>
            <p:spPr>
              <a:xfrm rot="-10163771" flipH="1">
                <a:off x="1384034" y="4538900"/>
                <a:ext cx="64511" cy="95011"/>
              </a:xfrm>
              <a:custGeom>
                <a:avLst/>
                <a:gdLst/>
                <a:ahLst/>
                <a:cxnLst/>
                <a:rect l="l" t="t" r="r" b="b"/>
                <a:pathLst>
                  <a:path w="1489" h="2193" extrusionOk="0">
                    <a:moveTo>
                      <a:pt x="601" y="1"/>
                    </a:moveTo>
                    <a:cubicBezTo>
                      <a:pt x="601" y="1"/>
                      <a:pt x="1" y="731"/>
                      <a:pt x="966" y="2193"/>
                    </a:cubicBezTo>
                    <a:cubicBezTo>
                      <a:pt x="966" y="2193"/>
                      <a:pt x="1488" y="496"/>
                      <a:pt x="60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41" name="Google Shape;841;p18"/>
              <p:cNvSpPr/>
              <p:nvPr/>
            </p:nvSpPr>
            <p:spPr>
              <a:xfrm rot="-10163771" flipH="1">
                <a:off x="2092675" y="4963600"/>
                <a:ext cx="79155" cy="57275"/>
              </a:xfrm>
              <a:custGeom>
                <a:avLst/>
                <a:gdLst/>
                <a:ahLst/>
                <a:cxnLst/>
                <a:rect l="l" t="t" r="r" b="b"/>
                <a:pathLst>
                  <a:path w="1827" h="1322" extrusionOk="0">
                    <a:moveTo>
                      <a:pt x="1670" y="0"/>
                    </a:moveTo>
                    <a:cubicBezTo>
                      <a:pt x="1370" y="0"/>
                      <a:pt x="685" y="147"/>
                      <a:pt x="1" y="1321"/>
                    </a:cubicBezTo>
                    <a:lnTo>
                      <a:pt x="1" y="1321"/>
                    </a:lnTo>
                    <a:cubicBezTo>
                      <a:pt x="34" y="1290"/>
                      <a:pt x="1749" y="999"/>
                      <a:pt x="1827" y="17"/>
                    </a:cubicBezTo>
                    <a:cubicBezTo>
                      <a:pt x="1827" y="17"/>
                      <a:pt x="1770" y="0"/>
                      <a:pt x="1670" y="0"/>
                    </a:cubicBezTo>
                    <a:close/>
                    <a:moveTo>
                      <a:pt x="1" y="1321"/>
                    </a:moveTo>
                    <a:cubicBezTo>
                      <a:pt x="0" y="1321"/>
                      <a:pt x="0" y="1321"/>
                      <a:pt x="0" y="1321"/>
                    </a:cubicBezTo>
                    <a:cubicBezTo>
                      <a:pt x="0" y="1321"/>
                      <a:pt x="0" y="1321"/>
                      <a:pt x="1" y="132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42" name="Google Shape;842;p18"/>
              <p:cNvSpPr/>
              <p:nvPr/>
            </p:nvSpPr>
            <p:spPr>
              <a:xfrm rot="-10163771" flipH="1">
                <a:off x="639724" y="4685994"/>
                <a:ext cx="64467" cy="97264"/>
              </a:xfrm>
              <a:custGeom>
                <a:avLst/>
                <a:gdLst/>
                <a:ahLst/>
                <a:cxnLst/>
                <a:rect l="l" t="t" r="r" b="b"/>
                <a:pathLst>
                  <a:path w="1488" h="2245" extrusionOk="0">
                    <a:moveTo>
                      <a:pt x="705" y="0"/>
                    </a:moveTo>
                    <a:cubicBezTo>
                      <a:pt x="705" y="1"/>
                      <a:pt x="0" y="653"/>
                      <a:pt x="783" y="2245"/>
                    </a:cubicBezTo>
                    <a:cubicBezTo>
                      <a:pt x="783" y="2245"/>
                      <a:pt x="1487" y="627"/>
                      <a:pt x="70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43" name="Google Shape;843;p18"/>
              <p:cNvSpPr/>
              <p:nvPr/>
            </p:nvSpPr>
            <p:spPr>
              <a:xfrm rot="-10163771" flipH="1">
                <a:off x="1311106" y="4530866"/>
                <a:ext cx="79155" cy="56192"/>
              </a:xfrm>
              <a:custGeom>
                <a:avLst/>
                <a:gdLst/>
                <a:ahLst/>
                <a:cxnLst/>
                <a:rect l="l" t="t" r="r" b="b"/>
                <a:pathLst>
                  <a:path w="1827" h="1297" extrusionOk="0">
                    <a:moveTo>
                      <a:pt x="1666" y="1"/>
                    </a:moveTo>
                    <a:cubicBezTo>
                      <a:pt x="1364" y="1"/>
                      <a:pt x="682" y="146"/>
                      <a:pt x="0" y="1296"/>
                    </a:cubicBezTo>
                    <a:cubicBezTo>
                      <a:pt x="0" y="1296"/>
                      <a:pt x="1749" y="1035"/>
                      <a:pt x="1827" y="18"/>
                    </a:cubicBezTo>
                    <a:cubicBezTo>
                      <a:pt x="1827" y="18"/>
                      <a:pt x="1768" y="1"/>
                      <a:pt x="16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44" name="Google Shape;844;p18"/>
              <p:cNvSpPr/>
              <p:nvPr/>
            </p:nvSpPr>
            <p:spPr>
              <a:xfrm rot="-10163771" flipH="1">
                <a:off x="1688940" y="4575813"/>
                <a:ext cx="80324" cy="119880"/>
              </a:xfrm>
              <a:custGeom>
                <a:avLst/>
                <a:gdLst/>
                <a:ahLst/>
                <a:cxnLst/>
                <a:rect l="l" t="t" r="r" b="b"/>
                <a:pathLst>
                  <a:path w="1854" h="2767" extrusionOk="0">
                    <a:moveTo>
                      <a:pt x="679" y="0"/>
                    </a:moveTo>
                    <a:cubicBezTo>
                      <a:pt x="679" y="0"/>
                      <a:pt x="1" y="1018"/>
                      <a:pt x="1462" y="2766"/>
                    </a:cubicBezTo>
                    <a:cubicBezTo>
                      <a:pt x="1462" y="2766"/>
                      <a:pt x="1854"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45" name="Google Shape;845;p18"/>
              <p:cNvSpPr/>
              <p:nvPr/>
            </p:nvSpPr>
            <p:spPr>
              <a:xfrm rot="-10163771" flipH="1">
                <a:off x="1870916" y="4880392"/>
                <a:ext cx="82014" cy="123259"/>
              </a:xfrm>
              <a:custGeom>
                <a:avLst/>
                <a:gdLst/>
                <a:ahLst/>
                <a:cxnLst/>
                <a:rect l="l" t="t" r="r" b="b"/>
                <a:pathLst>
                  <a:path w="1893" h="2845" extrusionOk="0">
                    <a:moveTo>
                      <a:pt x="1018" y="0"/>
                    </a:moveTo>
                    <a:cubicBezTo>
                      <a:pt x="1017" y="1"/>
                      <a:pt x="0" y="653"/>
                      <a:pt x="704" y="2844"/>
                    </a:cubicBezTo>
                    <a:lnTo>
                      <a:pt x="704" y="2844"/>
                    </a:lnTo>
                    <a:cubicBezTo>
                      <a:pt x="713" y="2791"/>
                      <a:pt x="1892" y="927"/>
                      <a:pt x="1018" y="0"/>
                    </a:cubicBezTo>
                    <a:close/>
                    <a:moveTo>
                      <a:pt x="704" y="2844"/>
                    </a:moveTo>
                    <a:cubicBezTo>
                      <a:pt x="704" y="2845"/>
                      <a:pt x="704" y="2845"/>
                      <a:pt x="704" y="2845"/>
                    </a:cubicBezTo>
                    <a:cubicBezTo>
                      <a:pt x="704" y="2845"/>
                      <a:pt x="704" y="2844"/>
                      <a:pt x="704" y="2844"/>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46" name="Google Shape;846;p18"/>
              <p:cNvSpPr/>
              <p:nvPr/>
            </p:nvSpPr>
            <p:spPr>
              <a:xfrm rot="-10163771" flipH="1">
                <a:off x="2737766" y="4957899"/>
                <a:ext cx="88209" cy="96138"/>
              </a:xfrm>
              <a:custGeom>
                <a:avLst/>
                <a:gdLst/>
                <a:ahLst/>
                <a:cxnLst/>
                <a:rect l="l" t="t" r="r" b="b"/>
                <a:pathLst>
                  <a:path w="2036" h="2219" extrusionOk="0">
                    <a:moveTo>
                      <a:pt x="235" y="1"/>
                    </a:moveTo>
                    <a:cubicBezTo>
                      <a:pt x="235" y="1"/>
                      <a:pt x="0" y="1201"/>
                      <a:pt x="2035" y="2219"/>
                    </a:cubicBezTo>
                    <a:cubicBezTo>
                      <a:pt x="2035" y="2219"/>
                      <a:pt x="1540" y="27"/>
                      <a:pt x="2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47" name="Google Shape;847;p18"/>
              <p:cNvSpPr/>
              <p:nvPr/>
            </p:nvSpPr>
            <p:spPr>
              <a:xfrm rot="-10163771" flipH="1">
                <a:off x="3167154" y="4785130"/>
                <a:ext cx="53203" cy="65594"/>
              </a:xfrm>
              <a:custGeom>
                <a:avLst/>
                <a:gdLst/>
                <a:ahLst/>
                <a:cxnLst/>
                <a:rect l="l" t="t" r="r" b="b"/>
                <a:pathLst>
                  <a:path w="1228" h="1514" extrusionOk="0">
                    <a:moveTo>
                      <a:pt x="993" y="0"/>
                    </a:moveTo>
                    <a:cubicBezTo>
                      <a:pt x="992" y="0"/>
                      <a:pt x="236" y="105"/>
                      <a:pt x="1" y="1514"/>
                    </a:cubicBezTo>
                    <a:cubicBezTo>
                      <a:pt x="27" y="1488"/>
                      <a:pt x="1227" y="757"/>
                      <a:pt x="993"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48" name="Google Shape;848;p18"/>
              <p:cNvSpPr/>
              <p:nvPr/>
            </p:nvSpPr>
            <p:spPr>
              <a:xfrm rot="-10163771" flipH="1">
                <a:off x="3148083" y="4976888"/>
                <a:ext cx="82577" cy="122133"/>
              </a:xfrm>
              <a:custGeom>
                <a:avLst/>
                <a:gdLst/>
                <a:ahLst/>
                <a:cxnLst/>
                <a:rect l="l" t="t" r="r" b="b"/>
                <a:pathLst>
                  <a:path w="1906" h="2819" extrusionOk="0">
                    <a:moveTo>
                      <a:pt x="1045" y="0"/>
                    </a:moveTo>
                    <a:cubicBezTo>
                      <a:pt x="1044" y="1"/>
                      <a:pt x="1" y="653"/>
                      <a:pt x="627" y="2819"/>
                    </a:cubicBezTo>
                    <a:cubicBezTo>
                      <a:pt x="627" y="2819"/>
                      <a:pt x="1906" y="966"/>
                      <a:pt x="104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49" name="Google Shape;849;p18"/>
              <p:cNvSpPr/>
              <p:nvPr/>
            </p:nvSpPr>
            <p:spPr>
              <a:xfrm rot="-10163771" flipH="1">
                <a:off x="1295436" y="4761071"/>
                <a:ext cx="81407" cy="119880"/>
              </a:xfrm>
              <a:custGeom>
                <a:avLst/>
                <a:gdLst/>
                <a:ahLst/>
                <a:cxnLst/>
                <a:rect l="l" t="t" r="r" b="b"/>
                <a:pathLst>
                  <a:path w="1879" h="2767" extrusionOk="0">
                    <a:moveTo>
                      <a:pt x="705" y="1"/>
                    </a:moveTo>
                    <a:lnTo>
                      <a:pt x="705" y="1"/>
                    </a:lnTo>
                    <a:cubicBezTo>
                      <a:pt x="705" y="1"/>
                      <a:pt x="0" y="992"/>
                      <a:pt x="1409" y="2767"/>
                    </a:cubicBezTo>
                    <a:cubicBezTo>
                      <a:pt x="1409" y="2767"/>
                      <a:pt x="1879" y="549"/>
                      <a:pt x="70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50" name="Google Shape;850;p18"/>
              <p:cNvSpPr/>
              <p:nvPr/>
            </p:nvSpPr>
            <p:spPr>
              <a:xfrm rot="-10163771" flipH="1">
                <a:off x="1715055" y="4927061"/>
                <a:ext cx="122176" cy="39339"/>
              </a:xfrm>
              <a:custGeom>
                <a:avLst/>
                <a:gdLst/>
                <a:ahLst/>
                <a:cxnLst/>
                <a:rect l="l" t="t" r="r" b="b"/>
                <a:pathLst>
                  <a:path w="2820" h="908" extrusionOk="0">
                    <a:moveTo>
                      <a:pt x="1976" y="0"/>
                    </a:moveTo>
                    <a:cubicBezTo>
                      <a:pt x="1513" y="0"/>
                      <a:pt x="857" y="158"/>
                      <a:pt x="1" y="733"/>
                    </a:cubicBezTo>
                    <a:cubicBezTo>
                      <a:pt x="1" y="733"/>
                      <a:pt x="611" y="907"/>
                      <a:pt x="1279" y="907"/>
                    </a:cubicBezTo>
                    <a:cubicBezTo>
                      <a:pt x="1878" y="907"/>
                      <a:pt x="2523" y="768"/>
                      <a:pt x="2819" y="237"/>
                    </a:cubicBezTo>
                    <a:cubicBezTo>
                      <a:pt x="2819" y="237"/>
                      <a:pt x="2542" y="0"/>
                      <a:pt x="197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51" name="Google Shape;851;p18"/>
              <p:cNvSpPr/>
              <p:nvPr/>
            </p:nvSpPr>
            <p:spPr>
              <a:xfrm rot="-10163771" flipH="1">
                <a:off x="1993247" y="4473036"/>
                <a:ext cx="81451" cy="122133"/>
              </a:xfrm>
              <a:custGeom>
                <a:avLst/>
                <a:gdLst/>
                <a:ahLst/>
                <a:cxnLst/>
                <a:rect l="l" t="t" r="r" b="b"/>
                <a:pathLst>
                  <a:path w="1880" h="2819" extrusionOk="0">
                    <a:moveTo>
                      <a:pt x="1044" y="0"/>
                    </a:moveTo>
                    <a:cubicBezTo>
                      <a:pt x="1044" y="0"/>
                      <a:pt x="1" y="601"/>
                      <a:pt x="549" y="2819"/>
                    </a:cubicBezTo>
                    <a:cubicBezTo>
                      <a:pt x="549" y="2819"/>
                      <a:pt x="1880" y="992"/>
                      <a:pt x="10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52" name="Google Shape;852;p18"/>
              <p:cNvSpPr/>
              <p:nvPr/>
            </p:nvSpPr>
            <p:spPr>
              <a:xfrm rot="-10163771" flipH="1">
                <a:off x="2346243" y="4811692"/>
                <a:ext cx="81451" cy="122176"/>
              </a:xfrm>
              <a:custGeom>
                <a:avLst/>
                <a:gdLst/>
                <a:ahLst/>
                <a:cxnLst/>
                <a:rect l="l" t="t" r="r" b="b"/>
                <a:pathLst>
                  <a:path w="1880" h="2820" extrusionOk="0">
                    <a:moveTo>
                      <a:pt x="1044" y="1"/>
                    </a:moveTo>
                    <a:cubicBezTo>
                      <a:pt x="1044" y="1"/>
                      <a:pt x="0" y="601"/>
                      <a:pt x="548" y="2819"/>
                    </a:cubicBezTo>
                    <a:cubicBezTo>
                      <a:pt x="548" y="2819"/>
                      <a:pt x="1879" y="966"/>
                      <a:pt x="104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53" name="Google Shape;853;p18"/>
              <p:cNvSpPr/>
              <p:nvPr/>
            </p:nvSpPr>
            <p:spPr>
              <a:xfrm rot="-10163771" flipH="1">
                <a:off x="287516" y="4454253"/>
                <a:ext cx="87083" cy="98391"/>
              </a:xfrm>
              <a:custGeom>
                <a:avLst/>
                <a:gdLst/>
                <a:ahLst/>
                <a:cxnLst/>
                <a:rect l="l" t="t" r="r" b="b"/>
                <a:pathLst>
                  <a:path w="2010" h="2271" extrusionOk="0">
                    <a:moveTo>
                      <a:pt x="261" y="0"/>
                    </a:moveTo>
                    <a:lnTo>
                      <a:pt x="261" y="0"/>
                    </a:lnTo>
                    <a:cubicBezTo>
                      <a:pt x="261" y="0"/>
                      <a:pt x="0" y="1175"/>
                      <a:pt x="2009" y="2271"/>
                    </a:cubicBezTo>
                    <a:cubicBezTo>
                      <a:pt x="2009" y="2271"/>
                      <a:pt x="1540" y="53"/>
                      <a:pt x="26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54" name="Google Shape;854;p18"/>
              <p:cNvSpPr/>
              <p:nvPr/>
            </p:nvSpPr>
            <p:spPr>
              <a:xfrm rot="-10163771" flipH="1">
                <a:off x="363363" y="4547121"/>
                <a:ext cx="122133" cy="39382"/>
              </a:xfrm>
              <a:custGeom>
                <a:avLst/>
                <a:gdLst/>
                <a:ahLst/>
                <a:cxnLst/>
                <a:rect l="l" t="t" r="r" b="b"/>
                <a:pathLst>
                  <a:path w="2819" h="909" extrusionOk="0">
                    <a:moveTo>
                      <a:pt x="1530" y="0"/>
                    </a:moveTo>
                    <a:cubicBezTo>
                      <a:pt x="382" y="0"/>
                      <a:pt x="0" y="595"/>
                      <a:pt x="0" y="595"/>
                    </a:cubicBezTo>
                    <a:cubicBezTo>
                      <a:pt x="242" y="824"/>
                      <a:pt x="547" y="909"/>
                      <a:pt x="865" y="909"/>
                    </a:cubicBezTo>
                    <a:cubicBezTo>
                      <a:pt x="1783" y="909"/>
                      <a:pt x="2819" y="204"/>
                      <a:pt x="2819" y="204"/>
                    </a:cubicBezTo>
                    <a:cubicBezTo>
                      <a:pt x="2309" y="56"/>
                      <a:pt x="1883" y="0"/>
                      <a:pt x="15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55" name="Google Shape;855;p18"/>
              <p:cNvSpPr/>
              <p:nvPr/>
            </p:nvSpPr>
            <p:spPr>
              <a:xfrm rot="-10163771" flipH="1">
                <a:off x="1362775" y="4822453"/>
                <a:ext cx="119923" cy="42718"/>
              </a:xfrm>
              <a:custGeom>
                <a:avLst/>
                <a:gdLst/>
                <a:ahLst/>
                <a:cxnLst/>
                <a:rect l="l" t="t" r="r" b="b"/>
                <a:pathLst>
                  <a:path w="2768" h="986" extrusionOk="0">
                    <a:moveTo>
                      <a:pt x="706" y="0"/>
                    </a:moveTo>
                    <a:cubicBezTo>
                      <a:pt x="244" y="0"/>
                      <a:pt x="1" y="173"/>
                      <a:pt x="1" y="173"/>
                    </a:cubicBezTo>
                    <a:cubicBezTo>
                      <a:pt x="313" y="842"/>
                      <a:pt x="1167" y="986"/>
                      <a:pt x="1844" y="986"/>
                    </a:cubicBezTo>
                    <a:cubicBezTo>
                      <a:pt x="2356" y="986"/>
                      <a:pt x="2767" y="904"/>
                      <a:pt x="2767" y="904"/>
                    </a:cubicBezTo>
                    <a:cubicBezTo>
                      <a:pt x="1872" y="180"/>
                      <a:pt x="1176" y="0"/>
                      <a:pt x="70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56" name="Google Shape;856;p18"/>
              <p:cNvSpPr/>
              <p:nvPr/>
            </p:nvSpPr>
            <p:spPr>
              <a:xfrm rot="-10163771" flipH="1">
                <a:off x="2787893" y="5049262"/>
                <a:ext cx="113078" cy="55932"/>
              </a:xfrm>
              <a:custGeom>
                <a:avLst/>
                <a:gdLst/>
                <a:ahLst/>
                <a:cxnLst/>
                <a:rect l="l" t="t" r="r" b="b"/>
                <a:pathLst>
                  <a:path w="2610" h="1291" extrusionOk="0">
                    <a:moveTo>
                      <a:pt x="2610" y="1"/>
                    </a:moveTo>
                    <a:cubicBezTo>
                      <a:pt x="313" y="1"/>
                      <a:pt x="0" y="1175"/>
                      <a:pt x="0" y="1175"/>
                    </a:cubicBezTo>
                    <a:cubicBezTo>
                      <a:pt x="162" y="1256"/>
                      <a:pt x="330" y="1291"/>
                      <a:pt x="500" y="1291"/>
                    </a:cubicBezTo>
                    <a:cubicBezTo>
                      <a:pt x="1532" y="1291"/>
                      <a:pt x="2610" y="1"/>
                      <a:pt x="261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57" name="Google Shape;857;p18"/>
              <p:cNvSpPr/>
              <p:nvPr/>
            </p:nvSpPr>
            <p:spPr>
              <a:xfrm rot="-10163771" flipH="1">
                <a:off x="3252661" y="4897828"/>
                <a:ext cx="88253" cy="97308"/>
              </a:xfrm>
              <a:custGeom>
                <a:avLst/>
                <a:gdLst/>
                <a:ahLst/>
                <a:cxnLst/>
                <a:rect l="l" t="t" r="r" b="b"/>
                <a:pathLst>
                  <a:path w="2037" h="2246" extrusionOk="0">
                    <a:moveTo>
                      <a:pt x="262" y="1"/>
                    </a:moveTo>
                    <a:lnTo>
                      <a:pt x="262" y="1"/>
                    </a:lnTo>
                    <a:cubicBezTo>
                      <a:pt x="1" y="1253"/>
                      <a:pt x="2036" y="2245"/>
                      <a:pt x="2036" y="2245"/>
                    </a:cubicBezTo>
                    <a:cubicBezTo>
                      <a:pt x="1462" y="27"/>
                      <a:pt x="262" y="1"/>
                      <a:pt x="26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58" name="Google Shape;858;p18"/>
              <p:cNvSpPr/>
              <p:nvPr/>
            </p:nvSpPr>
            <p:spPr>
              <a:xfrm rot="-10163771" flipH="1">
                <a:off x="1945277" y="4629391"/>
                <a:ext cx="119880" cy="42935"/>
              </a:xfrm>
              <a:custGeom>
                <a:avLst/>
                <a:gdLst/>
                <a:ahLst/>
                <a:cxnLst/>
                <a:rect l="l" t="t" r="r" b="b"/>
                <a:pathLst>
                  <a:path w="2767" h="991" extrusionOk="0">
                    <a:moveTo>
                      <a:pt x="679" y="1"/>
                    </a:moveTo>
                    <a:cubicBezTo>
                      <a:pt x="235" y="1"/>
                      <a:pt x="0" y="161"/>
                      <a:pt x="0" y="161"/>
                    </a:cubicBezTo>
                    <a:cubicBezTo>
                      <a:pt x="321" y="847"/>
                      <a:pt x="1211" y="990"/>
                      <a:pt x="1896" y="990"/>
                    </a:cubicBezTo>
                    <a:cubicBezTo>
                      <a:pt x="2384" y="990"/>
                      <a:pt x="2767" y="918"/>
                      <a:pt x="2767" y="918"/>
                    </a:cubicBezTo>
                    <a:cubicBezTo>
                      <a:pt x="1854" y="180"/>
                      <a:pt x="1149" y="1"/>
                      <a:pt x="6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59" name="Google Shape;859;p18"/>
              <p:cNvSpPr/>
              <p:nvPr/>
            </p:nvSpPr>
            <p:spPr>
              <a:xfrm rot="-10163771" flipH="1">
                <a:off x="2317405" y="4958597"/>
                <a:ext cx="132314" cy="42762"/>
              </a:xfrm>
              <a:custGeom>
                <a:avLst/>
                <a:gdLst/>
                <a:ahLst/>
                <a:cxnLst/>
                <a:rect l="l" t="t" r="r" b="b"/>
                <a:pathLst>
                  <a:path w="3054" h="987" extrusionOk="0">
                    <a:moveTo>
                      <a:pt x="847" y="1"/>
                    </a:moveTo>
                    <a:cubicBezTo>
                      <a:pt x="314" y="1"/>
                      <a:pt x="1" y="174"/>
                      <a:pt x="1" y="174"/>
                    </a:cubicBezTo>
                    <a:cubicBezTo>
                      <a:pt x="313" y="843"/>
                      <a:pt x="1251" y="987"/>
                      <a:pt x="2006" y="987"/>
                    </a:cubicBezTo>
                    <a:cubicBezTo>
                      <a:pt x="2577" y="987"/>
                      <a:pt x="3043" y="904"/>
                      <a:pt x="3054" y="904"/>
                    </a:cubicBezTo>
                    <a:cubicBezTo>
                      <a:pt x="2158" y="180"/>
                      <a:pt x="1389" y="1"/>
                      <a:pt x="84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0" name="Google Shape;860;p18"/>
              <p:cNvSpPr/>
              <p:nvPr/>
            </p:nvSpPr>
            <p:spPr>
              <a:xfrm rot="-10163771" flipH="1">
                <a:off x="2640912" y="4903340"/>
                <a:ext cx="56539" cy="217101"/>
              </a:xfrm>
              <a:custGeom>
                <a:avLst/>
                <a:gdLst/>
                <a:ahLst/>
                <a:cxnLst/>
                <a:rect l="l" t="t" r="r" b="b"/>
                <a:pathLst>
                  <a:path w="1305" h="5011" fill="none" extrusionOk="0">
                    <a:moveTo>
                      <a:pt x="444" y="0"/>
                    </a:moveTo>
                    <a:cubicBezTo>
                      <a:pt x="444" y="0"/>
                      <a:pt x="1305" y="2193"/>
                      <a:pt x="0"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861" name="Google Shape;861;p18"/>
              <p:cNvSpPr/>
              <p:nvPr/>
            </p:nvSpPr>
            <p:spPr>
              <a:xfrm rot="-10163771" flipH="1">
                <a:off x="2645753" y="4814905"/>
                <a:ext cx="93885" cy="124386"/>
              </a:xfrm>
              <a:custGeom>
                <a:avLst/>
                <a:gdLst/>
                <a:ahLst/>
                <a:cxnLst/>
                <a:rect l="l" t="t" r="r" b="b"/>
                <a:pathLst>
                  <a:path w="2167" h="2871" extrusionOk="0">
                    <a:moveTo>
                      <a:pt x="679" y="0"/>
                    </a:moveTo>
                    <a:lnTo>
                      <a:pt x="679" y="0"/>
                    </a:lnTo>
                    <a:cubicBezTo>
                      <a:pt x="679" y="0"/>
                      <a:pt x="0" y="1227"/>
                      <a:pt x="2114" y="2871"/>
                    </a:cubicBezTo>
                    <a:cubicBezTo>
                      <a:pt x="2114" y="2844"/>
                      <a:pt x="2166" y="313"/>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2" name="Google Shape;862;p18"/>
              <p:cNvSpPr/>
              <p:nvPr/>
            </p:nvSpPr>
            <p:spPr>
              <a:xfrm rot="-10163771" flipH="1">
                <a:off x="2545091" y="4862175"/>
                <a:ext cx="130061" cy="64164"/>
              </a:xfrm>
              <a:custGeom>
                <a:avLst/>
                <a:gdLst/>
                <a:ahLst/>
                <a:cxnLst/>
                <a:rect l="l" t="t" r="r" b="b"/>
                <a:pathLst>
                  <a:path w="3002" h="1481" extrusionOk="0">
                    <a:moveTo>
                      <a:pt x="2571" y="0"/>
                    </a:moveTo>
                    <a:cubicBezTo>
                      <a:pt x="2074" y="0"/>
                      <a:pt x="1171" y="226"/>
                      <a:pt x="0" y="1480"/>
                    </a:cubicBezTo>
                    <a:cubicBezTo>
                      <a:pt x="0" y="1480"/>
                      <a:pt x="12" y="1481"/>
                      <a:pt x="33" y="1481"/>
                    </a:cubicBezTo>
                    <a:cubicBezTo>
                      <a:pt x="332" y="1481"/>
                      <a:pt x="2587" y="1435"/>
                      <a:pt x="3001" y="71"/>
                    </a:cubicBezTo>
                    <a:cubicBezTo>
                      <a:pt x="3001" y="71"/>
                      <a:pt x="2850" y="0"/>
                      <a:pt x="25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3" name="Google Shape;863;p18"/>
              <p:cNvSpPr/>
              <p:nvPr/>
            </p:nvSpPr>
            <p:spPr>
              <a:xfrm rot="-10163771" flipH="1">
                <a:off x="1502975" y="4499107"/>
                <a:ext cx="92759" cy="196781"/>
              </a:xfrm>
              <a:custGeom>
                <a:avLst/>
                <a:gdLst/>
                <a:ahLst/>
                <a:cxnLst/>
                <a:rect l="l" t="t" r="r" b="b"/>
                <a:pathLst>
                  <a:path w="2141" h="4542" fill="none" extrusionOk="0">
                    <a:moveTo>
                      <a:pt x="1" y="0"/>
                    </a:moveTo>
                    <a:cubicBezTo>
                      <a:pt x="1" y="0"/>
                      <a:pt x="1854" y="1436"/>
                      <a:pt x="2141" y="454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864" name="Google Shape;864;p18"/>
              <p:cNvSpPr/>
              <p:nvPr/>
            </p:nvSpPr>
            <p:spPr>
              <a:xfrm rot="-10163771" flipH="1">
                <a:off x="1601215" y="4507788"/>
                <a:ext cx="87083" cy="63601"/>
              </a:xfrm>
              <a:custGeom>
                <a:avLst/>
                <a:gdLst/>
                <a:ahLst/>
                <a:cxnLst/>
                <a:rect l="l" t="t" r="r" b="b"/>
                <a:pathLst>
                  <a:path w="2010" h="1468" extrusionOk="0">
                    <a:moveTo>
                      <a:pt x="244" y="0"/>
                    </a:moveTo>
                    <a:cubicBezTo>
                      <a:pt x="164" y="0"/>
                      <a:pt x="82" y="10"/>
                      <a:pt x="0" y="32"/>
                    </a:cubicBezTo>
                    <a:cubicBezTo>
                      <a:pt x="0" y="32"/>
                      <a:pt x="78" y="1076"/>
                      <a:pt x="2009" y="1468"/>
                    </a:cubicBezTo>
                    <a:cubicBezTo>
                      <a:pt x="2009" y="1468"/>
                      <a:pt x="1209" y="0"/>
                      <a:pt x="2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5" name="Google Shape;865;p18"/>
              <p:cNvSpPr/>
              <p:nvPr/>
            </p:nvSpPr>
            <p:spPr>
              <a:xfrm rot="-10163771" flipH="1">
                <a:off x="1536127" y="4488128"/>
                <a:ext cx="80324" cy="72482"/>
              </a:xfrm>
              <a:custGeom>
                <a:avLst/>
                <a:gdLst/>
                <a:ahLst/>
                <a:cxnLst/>
                <a:rect l="l" t="t" r="r" b="b"/>
                <a:pathLst>
                  <a:path w="1854" h="1673" extrusionOk="0">
                    <a:moveTo>
                      <a:pt x="1754" y="0"/>
                    </a:moveTo>
                    <a:cubicBezTo>
                      <a:pt x="1541" y="0"/>
                      <a:pt x="661" y="100"/>
                      <a:pt x="0" y="1672"/>
                    </a:cubicBezTo>
                    <a:cubicBezTo>
                      <a:pt x="0" y="1672"/>
                      <a:pt x="1853" y="1124"/>
                      <a:pt x="1801" y="2"/>
                    </a:cubicBezTo>
                    <a:cubicBezTo>
                      <a:pt x="1801" y="2"/>
                      <a:pt x="1784" y="0"/>
                      <a:pt x="175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6" name="Google Shape;866;p18"/>
              <p:cNvSpPr/>
              <p:nvPr/>
            </p:nvSpPr>
            <p:spPr>
              <a:xfrm rot="-10163771" flipH="1">
                <a:off x="561952" y="4521892"/>
                <a:ext cx="88209" cy="238590"/>
              </a:xfrm>
              <a:custGeom>
                <a:avLst/>
                <a:gdLst/>
                <a:ahLst/>
                <a:cxnLst/>
                <a:rect l="l" t="t" r="r" b="b"/>
                <a:pathLst>
                  <a:path w="2036" h="5507" fill="none" extrusionOk="0">
                    <a:moveTo>
                      <a:pt x="339" y="0"/>
                    </a:moveTo>
                    <a:cubicBezTo>
                      <a:pt x="339" y="0"/>
                      <a:pt x="0" y="3080"/>
                      <a:pt x="2036" y="5506"/>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867" name="Google Shape;867;p18"/>
              <p:cNvSpPr/>
              <p:nvPr/>
            </p:nvSpPr>
            <p:spPr>
              <a:xfrm rot="-10163771" flipH="1">
                <a:off x="623112" y="4563229"/>
                <a:ext cx="96138" cy="31584"/>
              </a:xfrm>
              <a:custGeom>
                <a:avLst/>
                <a:gdLst/>
                <a:ahLst/>
                <a:cxnLst/>
                <a:rect l="l" t="t" r="r" b="b"/>
                <a:pathLst>
                  <a:path w="2219" h="729" extrusionOk="0">
                    <a:moveTo>
                      <a:pt x="652" y="1"/>
                    </a:moveTo>
                    <a:cubicBezTo>
                      <a:pt x="414" y="1"/>
                      <a:pt x="186" y="64"/>
                      <a:pt x="0" y="230"/>
                    </a:cubicBezTo>
                    <a:cubicBezTo>
                      <a:pt x="0" y="230"/>
                      <a:pt x="306" y="728"/>
                      <a:pt x="1270" y="728"/>
                    </a:cubicBezTo>
                    <a:cubicBezTo>
                      <a:pt x="1534" y="728"/>
                      <a:pt x="1848" y="691"/>
                      <a:pt x="2218" y="595"/>
                    </a:cubicBezTo>
                    <a:cubicBezTo>
                      <a:pt x="2218" y="595"/>
                      <a:pt x="1386" y="1"/>
                      <a:pt x="6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8" name="Google Shape;868;p18"/>
              <p:cNvSpPr/>
              <p:nvPr/>
            </p:nvSpPr>
            <p:spPr>
              <a:xfrm rot="-10163771" flipH="1">
                <a:off x="596951" y="4492630"/>
                <a:ext cx="63341" cy="92759"/>
              </a:xfrm>
              <a:custGeom>
                <a:avLst/>
                <a:gdLst/>
                <a:ahLst/>
                <a:cxnLst/>
                <a:rect l="l" t="t" r="r" b="b"/>
                <a:pathLst>
                  <a:path w="1462" h="2141" extrusionOk="0">
                    <a:moveTo>
                      <a:pt x="862" y="0"/>
                    </a:moveTo>
                    <a:cubicBezTo>
                      <a:pt x="862" y="0"/>
                      <a:pt x="0" y="392"/>
                      <a:pt x="287" y="2140"/>
                    </a:cubicBezTo>
                    <a:cubicBezTo>
                      <a:pt x="287" y="2140"/>
                      <a:pt x="1462" y="809"/>
                      <a:pt x="8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69" name="Google Shape;869;p18"/>
              <p:cNvSpPr/>
              <p:nvPr/>
            </p:nvSpPr>
            <p:spPr>
              <a:xfrm rot="-10163771" flipH="1">
                <a:off x="937700" y="4526981"/>
                <a:ext cx="56582" cy="217101"/>
              </a:xfrm>
              <a:custGeom>
                <a:avLst/>
                <a:gdLst/>
                <a:ahLst/>
                <a:cxnLst/>
                <a:rect l="l" t="t" r="r" b="b"/>
                <a:pathLst>
                  <a:path w="1306" h="5011" fill="none" extrusionOk="0">
                    <a:moveTo>
                      <a:pt x="888" y="0"/>
                    </a:moveTo>
                    <a:cubicBezTo>
                      <a:pt x="888" y="0"/>
                      <a:pt x="0" y="2192"/>
                      <a:pt x="1305"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870" name="Google Shape;870;p18"/>
              <p:cNvSpPr/>
              <p:nvPr/>
            </p:nvSpPr>
            <p:spPr>
              <a:xfrm rot="-10163771" flipH="1">
                <a:off x="985712" y="4541456"/>
                <a:ext cx="113078" cy="36913"/>
              </a:xfrm>
              <a:custGeom>
                <a:avLst/>
                <a:gdLst/>
                <a:ahLst/>
                <a:cxnLst/>
                <a:rect l="l" t="t" r="r" b="b"/>
                <a:pathLst>
                  <a:path w="2610" h="852" extrusionOk="0">
                    <a:moveTo>
                      <a:pt x="779" y="0"/>
                    </a:moveTo>
                    <a:cubicBezTo>
                      <a:pt x="497" y="0"/>
                      <a:pt x="225" y="73"/>
                      <a:pt x="0" y="265"/>
                    </a:cubicBezTo>
                    <a:cubicBezTo>
                      <a:pt x="0" y="265"/>
                      <a:pt x="364" y="851"/>
                      <a:pt x="1475" y="851"/>
                    </a:cubicBezTo>
                    <a:cubicBezTo>
                      <a:pt x="1790" y="851"/>
                      <a:pt x="2166" y="804"/>
                      <a:pt x="2610" y="683"/>
                    </a:cubicBezTo>
                    <a:cubicBezTo>
                      <a:pt x="2610" y="683"/>
                      <a:pt x="1645" y="0"/>
                      <a:pt x="7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71" name="Google Shape;871;p18"/>
              <p:cNvSpPr/>
              <p:nvPr/>
            </p:nvSpPr>
            <p:spPr>
              <a:xfrm rot="-10163771" flipH="1">
                <a:off x="939909" y="4455566"/>
                <a:ext cx="84830" cy="117627"/>
              </a:xfrm>
              <a:custGeom>
                <a:avLst/>
                <a:gdLst/>
                <a:ahLst/>
                <a:cxnLst/>
                <a:rect l="l" t="t" r="r" b="b"/>
                <a:pathLst>
                  <a:path w="1958" h="2715" extrusionOk="0">
                    <a:moveTo>
                      <a:pt x="1436" y="1"/>
                    </a:moveTo>
                    <a:lnTo>
                      <a:pt x="1436" y="1"/>
                    </a:lnTo>
                    <a:cubicBezTo>
                      <a:pt x="1436" y="1"/>
                      <a:pt x="157" y="288"/>
                      <a:pt x="1" y="2715"/>
                    </a:cubicBezTo>
                    <a:cubicBezTo>
                      <a:pt x="1" y="2715"/>
                      <a:pt x="1958" y="1280"/>
                      <a:pt x="143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72" name="Google Shape;872;p18"/>
              <p:cNvSpPr/>
              <p:nvPr/>
            </p:nvSpPr>
            <p:spPr>
              <a:xfrm rot="-10163771" flipH="1">
                <a:off x="3036597" y="4690613"/>
                <a:ext cx="39642" cy="222776"/>
              </a:xfrm>
              <a:custGeom>
                <a:avLst/>
                <a:gdLst/>
                <a:ahLst/>
                <a:cxnLst/>
                <a:rect l="l" t="t" r="r" b="b"/>
                <a:pathLst>
                  <a:path w="915" h="5142" fill="none" extrusionOk="0">
                    <a:moveTo>
                      <a:pt x="1" y="1"/>
                    </a:moveTo>
                    <a:cubicBezTo>
                      <a:pt x="1" y="1749"/>
                      <a:pt x="314" y="3498"/>
                      <a:pt x="914" y="514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873" name="Google Shape;873;p18"/>
              <p:cNvSpPr/>
              <p:nvPr/>
            </p:nvSpPr>
            <p:spPr>
              <a:xfrm rot="-10163771" flipH="1">
                <a:off x="3065582" y="4730586"/>
                <a:ext cx="71269" cy="32927"/>
              </a:xfrm>
              <a:custGeom>
                <a:avLst/>
                <a:gdLst/>
                <a:ahLst/>
                <a:cxnLst/>
                <a:rect l="l" t="t" r="r" b="b"/>
                <a:pathLst>
                  <a:path w="1645" h="760" extrusionOk="0">
                    <a:moveTo>
                      <a:pt x="335" y="1"/>
                    </a:moveTo>
                    <a:cubicBezTo>
                      <a:pt x="222" y="1"/>
                      <a:pt x="109" y="24"/>
                      <a:pt x="0" y="78"/>
                    </a:cubicBezTo>
                    <a:cubicBezTo>
                      <a:pt x="0" y="78"/>
                      <a:pt x="219" y="760"/>
                      <a:pt x="1503" y="760"/>
                    </a:cubicBezTo>
                    <a:cubicBezTo>
                      <a:pt x="1549" y="760"/>
                      <a:pt x="1596" y="759"/>
                      <a:pt x="1644" y="757"/>
                    </a:cubicBezTo>
                    <a:cubicBezTo>
                      <a:pt x="1644" y="757"/>
                      <a:pt x="983" y="1"/>
                      <a:pt x="3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74" name="Google Shape;874;p18"/>
              <p:cNvSpPr/>
              <p:nvPr/>
            </p:nvSpPr>
            <p:spPr>
              <a:xfrm rot="-10163771" flipH="1">
                <a:off x="3029942" y="4687925"/>
                <a:ext cx="50950" cy="66720"/>
              </a:xfrm>
              <a:custGeom>
                <a:avLst/>
                <a:gdLst/>
                <a:ahLst/>
                <a:cxnLst/>
                <a:rect l="l" t="t" r="r" b="b"/>
                <a:pathLst>
                  <a:path w="1176" h="1540" extrusionOk="0">
                    <a:moveTo>
                      <a:pt x="888" y="0"/>
                    </a:moveTo>
                    <a:cubicBezTo>
                      <a:pt x="888" y="0"/>
                      <a:pt x="158" y="131"/>
                      <a:pt x="1" y="1540"/>
                    </a:cubicBezTo>
                    <a:cubicBezTo>
                      <a:pt x="1" y="1540"/>
                      <a:pt x="1175" y="757"/>
                      <a:pt x="88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75" name="Google Shape;875;p18"/>
              <p:cNvSpPr/>
              <p:nvPr/>
            </p:nvSpPr>
            <p:spPr>
              <a:xfrm rot="-10163771" flipH="1">
                <a:off x="345980" y="4207187"/>
                <a:ext cx="213722" cy="151550"/>
              </a:xfrm>
              <a:custGeom>
                <a:avLst/>
                <a:gdLst/>
                <a:ahLst/>
                <a:cxnLst/>
                <a:rect l="l" t="t" r="r" b="b"/>
                <a:pathLst>
                  <a:path w="4933" h="3498" fill="none" extrusionOk="0">
                    <a:moveTo>
                      <a:pt x="0" y="0"/>
                    </a:moveTo>
                    <a:cubicBezTo>
                      <a:pt x="0" y="0"/>
                      <a:pt x="1879" y="2610"/>
                      <a:pt x="4933" y="3497"/>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876" name="Google Shape;876;p18"/>
              <p:cNvSpPr/>
              <p:nvPr/>
            </p:nvSpPr>
            <p:spPr>
              <a:xfrm rot="-10163771" flipH="1">
                <a:off x="480558" y="4152630"/>
                <a:ext cx="66764" cy="99517"/>
              </a:xfrm>
              <a:custGeom>
                <a:avLst/>
                <a:gdLst/>
                <a:ahLst/>
                <a:cxnLst/>
                <a:rect l="l" t="t" r="r" b="b"/>
                <a:pathLst>
                  <a:path w="1541" h="2297" extrusionOk="0">
                    <a:moveTo>
                      <a:pt x="627" y="0"/>
                    </a:moveTo>
                    <a:cubicBezTo>
                      <a:pt x="627" y="0"/>
                      <a:pt x="1" y="757"/>
                      <a:pt x="1044" y="2297"/>
                    </a:cubicBezTo>
                    <a:cubicBezTo>
                      <a:pt x="1044" y="2297"/>
                      <a:pt x="1540" y="522"/>
                      <a:pt x="62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77" name="Google Shape;877;p18"/>
              <p:cNvSpPr/>
              <p:nvPr/>
            </p:nvSpPr>
            <p:spPr>
              <a:xfrm rot="-10163771" flipH="1">
                <a:off x="500065" y="4245184"/>
                <a:ext cx="93885" cy="40509"/>
              </a:xfrm>
              <a:custGeom>
                <a:avLst/>
                <a:gdLst/>
                <a:ahLst/>
                <a:cxnLst/>
                <a:rect l="l" t="t" r="r" b="b"/>
                <a:pathLst>
                  <a:path w="2167" h="935" extrusionOk="0">
                    <a:moveTo>
                      <a:pt x="1896" y="0"/>
                    </a:moveTo>
                    <a:cubicBezTo>
                      <a:pt x="1375" y="0"/>
                      <a:pt x="258" y="91"/>
                      <a:pt x="0" y="844"/>
                    </a:cubicBezTo>
                    <a:cubicBezTo>
                      <a:pt x="0" y="844"/>
                      <a:pt x="157" y="935"/>
                      <a:pt x="439" y="935"/>
                    </a:cubicBezTo>
                    <a:cubicBezTo>
                      <a:pt x="816" y="935"/>
                      <a:pt x="1418" y="772"/>
                      <a:pt x="2166" y="9"/>
                    </a:cubicBezTo>
                    <a:cubicBezTo>
                      <a:pt x="2166" y="9"/>
                      <a:pt x="2061" y="0"/>
                      <a:pt x="18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78" name="Google Shape;878;p18"/>
              <p:cNvSpPr/>
              <p:nvPr/>
            </p:nvSpPr>
            <p:spPr>
              <a:xfrm rot="-10163771" flipH="1">
                <a:off x="2238392" y="4626162"/>
                <a:ext cx="56582" cy="156056"/>
              </a:xfrm>
              <a:custGeom>
                <a:avLst/>
                <a:gdLst/>
                <a:ahLst/>
                <a:cxnLst/>
                <a:rect l="l" t="t" r="r" b="b"/>
                <a:pathLst>
                  <a:path w="1306" h="3602" fill="none" extrusionOk="0">
                    <a:moveTo>
                      <a:pt x="549" y="0"/>
                    </a:moveTo>
                    <a:cubicBezTo>
                      <a:pt x="549" y="0"/>
                      <a:pt x="1306" y="1540"/>
                      <a:pt x="1" y="360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879" name="Google Shape;879;p18"/>
              <p:cNvSpPr/>
              <p:nvPr/>
            </p:nvSpPr>
            <p:spPr>
              <a:xfrm rot="-10163771" flipH="1">
                <a:off x="2236026" y="4566915"/>
                <a:ext cx="61088" cy="91632"/>
              </a:xfrm>
              <a:custGeom>
                <a:avLst/>
                <a:gdLst/>
                <a:ahLst/>
                <a:cxnLst/>
                <a:rect l="l" t="t" r="r" b="b"/>
                <a:pathLst>
                  <a:path w="1410" h="2115" extrusionOk="0">
                    <a:moveTo>
                      <a:pt x="653" y="1"/>
                    </a:moveTo>
                    <a:cubicBezTo>
                      <a:pt x="0" y="705"/>
                      <a:pt x="940" y="2115"/>
                      <a:pt x="940" y="2115"/>
                    </a:cubicBezTo>
                    <a:cubicBezTo>
                      <a:pt x="1409" y="471"/>
                      <a:pt x="653" y="1"/>
                      <a:pt x="653"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80" name="Google Shape;880;p18"/>
              <p:cNvSpPr/>
              <p:nvPr/>
            </p:nvSpPr>
            <p:spPr>
              <a:xfrm rot="-10163771" flipH="1">
                <a:off x="2174966" y="4617975"/>
                <a:ext cx="91632" cy="30154"/>
              </a:xfrm>
              <a:custGeom>
                <a:avLst/>
                <a:gdLst/>
                <a:ahLst/>
                <a:cxnLst/>
                <a:rect l="l" t="t" r="r" b="b"/>
                <a:pathLst>
                  <a:path w="2115" h="696" extrusionOk="0">
                    <a:moveTo>
                      <a:pt x="1503" y="0"/>
                    </a:moveTo>
                    <a:cubicBezTo>
                      <a:pt x="799" y="0"/>
                      <a:pt x="0" y="573"/>
                      <a:pt x="0" y="573"/>
                    </a:cubicBezTo>
                    <a:cubicBezTo>
                      <a:pt x="352" y="661"/>
                      <a:pt x="649" y="696"/>
                      <a:pt x="899" y="696"/>
                    </a:cubicBezTo>
                    <a:cubicBezTo>
                      <a:pt x="1838" y="696"/>
                      <a:pt x="2114" y="208"/>
                      <a:pt x="2114" y="208"/>
                    </a:cubicBezTo>
                    <a:cubicBezTo>
                      <a:pt x="1939" y="57"/>
                      <a:pt x="1726" y="0"/>
                      <a:pt x="1503"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sp>
        <p:nvSpPr>
          <p:cNvPr id="881" name="Google Shape;881;p18"/>
          <p:cNvSpPr/>
          <p:nvPr/>
        </p:nvSpPr>
        <p:spPr>
          <a:xfrm rot="10800000">
            <a:off x="6417988" y="-48408"/>
            <a:ext cx="2735437" cy="1160283"/>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accent2"/>
          </a:solidFill>
          <a:ln w="762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82" name="Google Shape;882;p18"/>
          <p:cNvSpPr txBox="1">
            <a:spLocks noGrp="1"/>
          </p:cNvSpPr>
          <p:nvPr>
            <p:ph type="title"/>
          </p:nvPr>
        </p:nvSpPr>
        <p:spPr>
          <a:xfrm>
            <a:off x="1950900" y="535000"/>
            <a:ext cx="52422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Tree>
    <p:extLst>
      <p:ext uri="{BB962C8B-B14F-4D97-AF65-F5344CB8AC3E}">
        <p14:creationId xmlns:p14="http://schemas.microsoft.com/office/powerpoint/2010/main" val="182747651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883"/>
        <p:cNvGrpSpPr/>
        <p:nvPr/>
      </p:nvGrpSpPr>
      <p:grpSpPr>
        <a:xfrm>
          <a:off x="0" y="0"/>
          <a:ext cx="0" cy="0"/>
          <a:chOff x="0" y="0"/>
          <a:chExt cx="0" cy="0"/>
        </a:xfrm>
      </p:grpSpPr>
      <p:sp>
        <p:nvSpPr>
          <p:cNvPr id="884" name="Google Shape;884;p19"/>
          <p:cNvSpPr/>
          <p:nvPr/>
        </p:nvSpPr>
        <p:spPr>
          <a:xfrm rot="10799718">
            <a:off x="6540730" y="-135494"/>
            <a:ext cx="2661731" cy="1341009"/>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885" name="Google Shape;885;p19"/>
          <p:cNvSpPr txBox="1">
            <a:spLocks noGrp="1"/>
          </p:cNvSpPr>
          <p:nvPr>
            <p:ph type="title"/>
          </p:nvPr>
        </p:nvSpPr>
        <p:spPr>
          <a:xfrm>
            <a:off x="715100" y="535000"/>
            <a:ext cx="5242200" cy="4521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886" name="Google Shape;886;p19"/>
          <p:cNvSpPr/>
          <p:nvPr/>
        </p:nvSpPr>
        <p:spPr>
          <a:xfrm rot="-10648537">
            <a:off x="-1096306" y="4698202"/>
            <a:ext cx="4086918" cy="607561"/>
          </a:xfrm>
          <a:custGeom>
            <a:avLst/>
            <a:gdLst/>
            <a:ahLst/>
            <a:cxnLst/>
            <a:rect l="l" t="t" r="r" b="b"/>
            <a:pathLst>
              <a:path w="51875" h="11818" extrusionOk="0">
                <a:moveTo>
                  <a:pt x="39331" y="1"/>
                </a:moveTo>
                <a:cubicBezTo>
                  <a:pt x="24778" y="1"/>
                  <a:pt x="603" y="3336"/>
                  <a:pt x="603" y="3336"/>
                </a:cubicBezTo>
                <a:cubicBezTo>
                  <a:pt x="0" y="8175"/>
                  <a:pt x="11637" y="11817"/>
                  <a:pt x="24063" y="11817"/>
                </a:cubicBezTo>
                <a:cubicBezTo>
                  <a:pt x="33958" y="11817"/>
                  <a:pt x="44353" y="9508"/>
                  <a:pt x="49470" y="3653"/>
                </a:cubicBezTo>
                <a:cubicBezTo>
                  <a:pt x="51875" y="904"/>
                  <a:pt x="46906" y="1"/>
                  <a:pt x="39331" y="1"/>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grpSp>
        <p:nvGrpSpPr>
          <p:cNvPr id="887" name="Google Shape;887;p19"/>
          <p:cNvGrpSpPr/>
          <p:nvPr/>
        </p:nvGrpSpPr>
        <p:grpSpPr>
          <a:xfrm rot="8664063">
            <a:off x="6161888" y="3415893"/>
            <a:ext cx="3251826" cy="1959228"/>
            <a:chOff x="5980336" y="-444524"/>
            <a:chExt cx="3251872" cy="1959256"/>
          </a:xfrm>
        </p:grpSpPr>
        <p:sp>
          <p:nvSpPr>
            <p:cNvPr id="888" name="Google Shape;888;p19"/>
            <p:cNvSpPr/>
            <p:nvPr/>
          </p:nvSpPr>
          <p:spPr>
            <a:xfrm rot="-5691343">
              <a:off x="6755600" y="-1024423"/>
              <a:ext cx="1701344" cy="3119052"/>
            </a:xfrm>
            <a:custGeom>
              <a:avLst/>
              <a:gdLst/>
              <a:ahLst/>
              <a:cxnLst/>
              <a:rect l="l" t="t" r="r" b="b"/>
              <a:pathLst>
                <a:path w="25523" h="46791" fill="none" extrusionOk="0">
                  <a:moveTo>
                    <a:pt x="6212" y="46791"/>
                  </a:moveTo>
                  <a:cubicBezTo>
                    <a:pt x="6368" y="45434"/>
                    <a:pt x="6577" y="43659"/>
                    <a:pt x="6055" y="42354"/>
                  </a:cubicBezTo>
                  <a:cubicBezTo>
                    <a:pt x="4933" y="39510"/>
                    <a:pt x="1" y="41206"/>
                    <a:pt x="3889" y="43972"/>
                  </a:cubicBezTo>
                  <a:cubicBezTo>
                    <a:pt x="6003" y="45460"/>
                    <a:pt x="8821" y="46739"/>
                    <a:pt x="11248" y="45173"/>
                  </a:cubicBezTo>
                  <a:cubicBezTo>
                    <a:pt x="13231" y="43868"/>
                    <a:pt x="14536" y="41232"/>
                    <a:pt x="14823" y="38936"/>
                  </a:cubicBezTo>
                  <a:cubicBezTo>
                    <a:pt x="15084" y="36639"/>
                    <a:pt x="12135" y="33273"/>
                    <a:pt x="9839" y="35100"/>
                  </a:cubicBezTo>
                  <a:cubicBezTo>
                    <a:pt x="7125" y="37240"/>
                    <a:pt x="11274" y="40554"/>
                    <a:pt x="13597" y="40319"/>
                  </a:cubicBezTo>
                  <a:cubicBezTo>
                    <a:pt x="15476" y="40058"/>
                    <a:pt x="17250" y="39249"/>
                    <a:pt x="18711" y="37996"/>
                  </a:cubicBezTo>
                  <a:cubicBezTo>
                    <a:pt x="22521" y="34787"/>
                    <a:pt x="25522" y="25053"/>
                    <a:pt x="18216" y="24061"/>
                  </a:cubicBezTo>
                  <a:cubicBezTo>
                    <a:pt x="17354" y="23931"/>
                    <a:pt x="15293" y="24113"/>
                    <a:pt x="15136" y="25288"/>
                  </a:cubicBezTo>
                  <a:cubicBezTo>
                    <a:pt x="15032" y="26227"/>
                    <a:pt x="16833" y="27010"/>
                    <a:pt x="17511" y="27036"/>
                  </a:cubicBezTo>
                  <a:cubicBezTo>
                    <a:pt x="18529" y="27062"/>
                    <a:pt x="19625" y="26593"/>
                    <a:pt x="20016" y="25627"/>
                  </a:cubicBezTo>
                  <a:cubicBezTo>
                    <a:pt x="20747" y="23957"/>
                    <a:pt x="19703" y="21269"/>
                    <a:pt x="18659" y="19912"/>
                  </a:cubicBezTo>
                  <a:cubicBezTo>
                    <a:pt x="18111" y="19181"/>
                    <a:pt x="17459" y="18477"/>
                    <a:pt x="16572" y="18190"/>
                  </a:cubicBezTo>
                  <a:cubicBezTo>
                    <a:pt x="15658" y="17903"/>
                    <a:pt x="15189" y="18503"/>
                    <a:pt x="15841" y="19260"/>
                  </a:cubicBezTo>
                  <a:cubicBezTo>
                    <a:pt x="16833" y="20408"/>
                    <a:pt x="18581" y="20408"/>
                    <a:pt x="19573" y="19312"/>
                  </a:cubicBezTo>
                  <a:cubicBezTo>
                    <a:pt x="20382" y="18425"/>
                    <a:pt x="20512" y="16963"/>
                    <a:pt x="20095" y="15867"/>
                  </a:cubicBezTo>
                  <a:cubicBezTo>
                    <a:pt x="19886" y="15293"/>
                    <a:pt x="19025" y="13779"/>
                    <a:pt x="18242" y="13962"/>
                  </a:cubicBezTo>
                  <a:cubicBezTo>
                    <a:pt x="17433" y="14119"/>
                    <a:pt x="17615" y="15084"/>
                    <a:pt x="17981" y="15554"/>
                  </a:cubicBezTo>
                  <a:cubicBezTo>
                    <a:pt x="18503" y="16232"/>
                    <a:pt x="19625" y="16285"/>
                    <a:pt x="20408" y="16311"/>
                  </a:cubicBezTo>
                  <a:cubicBezTo>
                    <a:pt x="24948" y="16415"/>
                    <a:pt x="25209" y="9500"/>
                    <a:pt x="22782" y="7073"/>
                  </a:cubicBezTo>
                  <a:cubicBezTo>
                    <a:pt x="21504" y="5872"/>
                    <a:pt x="20042" y="4907"/>
                    <a:pt x="18424" y="4202"/>
                  </a:cubicBezTo>
                  <a:cubicBezTo>
                    <a:pt x="17381" y="3759"/>
                    <a:pt x="14667" y="3472"/>
                    <a:pt x="14223" y="4907"/>
                  </a:cubicBezTo>
                  <a:cubicBezTo>
                    <a:pt x="13571" y="7047"/>
                    <a:pt x="16806" y="7804"/>
                    <a:pt x="18163" y="7021"/>
                  </a:cubicBezTo>
                  <a:cubicBezTo>
                    <a:pt x="20199" y="5820"/>
                    <a:pt x="20434" y="1828"/>
                    <a:pt x="19259" y="1"/>
                  </a:cubicBezTo>
                </a:path>
              </a:pathLst>
            </a:custGeom>
            <a:solidFill>
              <a:schemeClr val="dk2"/>
            </a:solidFill>
            <a:ln w="19050" cap="rnd" cmpd="sng">
              <a:solidFill>
                <a:srgbClr val="754C24"/>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889" name="Google Shape;889;p19"/>
            <p:cNvSpPr/>
            <p:nvPr/>
          </p:nvSpPr>
          <p:spPr>
            <a:xfrm rot="-5691343">
              <a:off x="8459776" y="145732"/>
              <a:ext cx="161849" cy="104922"/>
            </a:xfrm>
            <a:custGeom>
              <a:avLst/>
              <a:gdLst/>
              <a:ahLst/>
              <a:cxnLst/>
              <a:rect l="l" t="t" r="r" b="b"/>
              <a:pathLst>
                <a:path w="2428" h="1574" extrusionOk="0">
                  <a:moveTo>
                    <a:pt x="0" y="1"/>
                  </a:moveTo>
                  <a:lnTo>
                    <a:pt x="0" y="1"/>
                  </a:lnTo>
                  <a:cubicBezTo>
                    <a:pt x="0" y="1"/>
                    <a:pt x="978" y="1573"/>
                    <a:pt x="2070" y="1573"/>
                  </a:cubicBezTo>
                  <a:cubicBezTo>
                    <a:pt x="2188" y="1573"/>
                    <a:pt x="2308" y="1555"/>
                    <a:pt x="2427" y="1514"/>
                  </a:cubicBezTo>
                  <a:cubicBezTo>
                    <a:pt x="2427" y="1514"/>
                    <a:pt x="2271"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90" name="Google Shape;890;p19"/>
            <p:cNvSpPr/>
            <p:nvPr/>
          </p:nvSpPr>
          <p:spPr>
            <a:xfrm rot="-5691343">
              <a:off x="8102935" y="-175450"/>
              <a:ext cx="123586" cy="182713"/>
            </a:xfrm>
            <a:custGeom>
              <a:avLst/>
              <a:gdLst/>
              <a:ahLst/>
              <a:cxnLst/>
              <a:rect l="l" t="t" r="r" b="b"/>
              <a:pathLst>
                <a:path w="1854" h="2741" extrusionOk="0">
                  <a:moveTo>
                    <a:pt x="392" y="0"/>
                  </a:moveTo>
                  <a:lnTo>
                    <a:pt x="392" y="0"/>
                  </a:lnTo>
                  <a:cubicBezTo>
                    <a:pt x="392" y="1"/>
                    <a:pt x="1" y="2219"/>
                    <a:pt x="1175" y="2740"/>
                  </a:cubicBezTo>
                  <a:cubicBezTo>
                    <a:pt x="1175" y="2740"/>
                    <a:pt x="1853" y="1723"/>
                    <a:pt x="392" y="0"/>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891" name="Google Shape;891;p19"/>
            <p:cNvSpPr/>
            <p:nvPr/>
          </p:nvSpPr>
          <p:spPr>
            <a:xfrm rot="-5691343">
              <a:off x="7782108" y="-124907"/>
              <a:ext cx="161849" cy="104922"/>
            </a:xfrm>
            <a:custGeom>
              <a:avLst/>
              <a:gdLst/>
              <a:ahLst/>
              <a:cxnLst/>
              <a:rect l="l" t="t" r="r" b="b"/>
              <a:pathLst>
                <a:path w="2428" h="1574" extrusionOk="0">
                  <a:moveTo>
                    <a:pt x="0" y="1"/>
                  </a:moveTo>
                  <a:lnTo>
                    <a:pt x="0" y="1"/>
                  </a:lnTo>
                  <a:cubicBezTo>
                    <a:pt x="0" y="1"/>
                    <a:pt x="957" y="1574"/>
                    <a:pt x="2064" y="1574"/>
                  </a:cubicBezTo>
                  <a:cubicBezTo>
                    <a:pt x="2184" y="1574"/>
                    <a:pt x="2305" y="1555"/>
                    <a:pt x="2427" y="1514"/>
                  </a:cubicBezTo>
                  <a:cubicBezTo>
                    <a:pt x="2427" y="1514"/>
                    <a:pt x="2245"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92" name="Google Shape;892;p19"/>
            <p:cNvSpPr/>
            <p:nvPr/>
          </p:nvSpPr>
          <p:spPr>
            <a:xfrm rot="-5691343">
              <a:off x="8898289" y="1084405"/>
              <a:ext cx="121853" cy="89057"/>
            </a:xfrm>
            <a:custGeom>
              <a:avLst/>
              <a:gdLst/>
              <a:ahLst/>
              <a:cxnLst/>
              <a:rect l="l" t="t" r="r" b="b"/>
              <a:pathLst>
                <a:path w="1828" h="1336" extrusionOk="0">
                  <a:moveTo>
                    <a:pt x="0" y="1"/>
                  </a:moveTo>
                  <a:cubicBezTo>
                    <a:pt x="0" y="25"/>
                    <a:pt x="710" y="1335"/>
                    <a:pt x="1598" y="1335"/>
                  </a:cubicBezTo>
                  <a:cubicBezTo>
                    <a:pt x="1673" y="1335"/>
                    <a:pt x="1750" y="1326"/>
                    <a:pt x="1827" y="1306"/>
                  </a:cubicBezTo>
                  <a:cubicBezTo>
                    <a:pt x="1827" y="1306"/>
                    <a:pt x="1749" y="366"/>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93" name="Google Shape;893;p19"/>
            <p:cNvSpPr/>
            <p:nvPr/>
          </p:nvSpPr>
          <p:spPr>
            <a:xfrm rot="-5691343">
              <a:off x="8900035" y="947188"/>
              <a:ext cx="98256" cy="149650"/>
            </a:xfrm>
            <a:custGeom>
              <a:avLst/>
              <a:gdLst/>
              <a:ahLst/>
              <a:cxnLst/>
              <a:rect l="l" t="t" r="r" b="b"/>
              <a:pathLst>
                <a:path w="1474" h="2245" extrusionOk="0">
                  <a:moveTo>
                    <a:pt x="691" y="0"/>
                  </a:moveTo>
                  <a:cubicBezTo>
                    <a:pt x="692" y="1"/>
                    <a:pt x="692" y="1"/>
                    <a:pt x="692" y="2"/>
                  </a:cubicBezTo>
                  <a:lnTo>
                    <a:pt x="692" y="2"/>
                  </a:lnTo>
                  <a:cubicBezTo>
                    <a:pt x="692" y="1"/>
                    <a:pt x="692" y="0"/>
                    <a:pt x="691" y="0"/>
                  </a:cubicBezTo>
                  <a:close/>
                  <a:moveTo>
                    <a:pt x="692" y="2"/>
                  </a:moveTo>
                  <a:lnTo>
                    <a:pt x="692" y="2"/>
                  </a:lnTo>
                  <a:cubicBezTo>
                    <a:pt x="693" y="55"/>
                    <a:pt x="0" y="1654"/>
                    <a:pt x="770" y="2244"/>
                  </a:cubicBezTo>
                  <a:cubicBezTo>
                    <a:pt x="770" y="2244"/>
                    <a:pt x="1474" y="1592"/>
                    <a:pt x="692"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94" name="Google Shape;894;p19"/>
            <p:cNvSpPr/>
            <p:nvPr/>
          </p:nvSpPr>
          <p:spPr>
            <a:xfrm rot="-5691343">
              <a:off x="8580796" y="389261"/>
              <a:ext cx="134052" cy="151383"/>
            </a:xfrm>
            <a:custGeom>
              <a:avLst/>
              <a:gdLst/>
              <a:ahLst/>
              <a:cxnLst/>
              <a:rect l="l" t="t" r="r" b="b"/>
              <a:pathLst>
                <a:path w="2011" h="2271" extrusionOk="0">
                  <a:moveTo>
                    <a:pt x="1" y="0"/>
                  </a:moveTo>
                  <a:cubicBezTo>
                    <a:pt x="1" y="0"/>
                    <a:pt x="471" y="2218"/>
                    <a:pt x="1775" y="2271"/>
                  </a:cubicBezTo>
                  <a:cubicBezTo>
                    <a:pt x="1775" y="2271"/>
                    <a:pt x="2010" y="1096"/>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95" name="Google Shape;895;p19"/>
            <p:cNvSpPr/>
            <p:nvPr/>
          </p:nvSpPr>
          <p:spPr>
            <a:xfrm rot="-5691343">
              <a:off x="7455013" y="70606"/>
              <a:ext cx="121786" cy="74925"/>
            </a:xfrm>
            <a:custGeom>
              <a:avLst/>
              <a:gdLst/>
              <a:ahLst/>
              <a:cxnLst/>
              <a:rect l="l" t="t" r="r" b="b"/>
              <a:pathLst>
                <a:path w="1827" h="1124" extrusionOk="0">
                  <a:moveTo>
                    <a:pt x="0" y="1"/>
                  </a:moveTo>
                  <a:cubicBezTo>
                    <a:pt x="0" y="1"/>
                    <a:pt x="749" y="1123"/>
                    <a:pt x="1540" y="1123"/>
                  </a:cubicBezTo>
                  <a:cubicBezTo>
                    <a:pt x="1636" y="1123"/>
                    <a:pt x="1732" y="1107"/>
                    <a:pt x="1827" y="1071"/>
                  </a:cubicBezTo>
                  <a:cubicBezTo>
                    <a:pt x="1827" y="1071"/>
                    <a:pt x="1670" y="183"/>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96" name="Google Shape;896;p19"/>
            <p:cNvSpPr/>
            <p:nvPr/>
          </p:nvSpPr>
          <p:spPr>
            <a:xfrm rot="-5691343">
              <a:off x="6408744" y="334293"/>
              <a:ext cx="121853" cy="74458"/>
            </a:xfrm>
            <a:custGeom>
              <a:avLst/>
              <a:gdLst/>
              <a:ahLst/>
              <a:cxnLst/>
              <a:rect l="l" t="t" r="r" b="b"/>
              <a:pathLst>
                <a:path w="1828" h="1117" extrusionOk="0">
                  <a:moveTo>
                    <a:pt x="1" y="0"/>
                  </a:moveTo>
                  <a:cubicBezTo>
                    <a:pt x="1" y="0"/>
                    <a:pt x="759" y="1116"/>
                    <a:pt x="1556" y="1116"/>
                  </a:cubicBezTo>
                  <a:cubicBezTo>
                    <a:pt x="1646" y="1116"/>
                    <a:pt x="1737" y="1102"/>
                    <a:pt x="1827" y="1070"/>
                  </a:cubicBezTo>
                  <a:cubicBezTo>
                    <a:pt x="1827" y="1070"/>
                    <a:pt x="1671" y="183"/>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97" name="Google Shape;897;p19"/>
            <p:cNvSpPr/>
            <p:nvPr/>
          </p:nvSpPr>
          <p:spPr>
            <a:xfrm rot="-5691343">
              <a:off x="6920951" y="40475"/>
              <a:ext cx="93990" cy="140984"/>
            </a:xfrm>
            <a:custGeom>
              <a:avLst/>
              <a:gdLst/>
              <a:ahLst/>
              <a:cxnLst/>
              <a:rect l="l" t="t" r="r" b="b"/>
              <a:pathLst>
                <a:path w="1410" h="2115" extrusionOk="0">
                  <a:moveTo>
                    <a:pt x="627" y="1"/>
                  </a:moveTo>
                  <a:cubicBezTo>
                    <a:pt x="627" y="27"/>
                    <a:pt x="0" y="1541"/>
                    <a:pt x="757" y="2115"/>
                  </a:cubicBezTo>
                  <a:cubicBezTo>
                    <a:pt x="757" y="2115"/>
                    <a:pt x="1409" y="1488"/>
                    <a:pt x="62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98" name="Google Shape;898;p19"/>
            <p:cNvSpPr/>
            <p:nvPr/>
          </p:nvSpPr>
          <p:spPr>
            <a:xfrm rot="-5691343">
              <a:off x="7530217" y="224343"/>
              <a:ext cx="130519" cy="59460"/>
            </a:xfrm>
            <a:custGeom>
              <a:avLst/>
              <a:gdLst/>
              <a:ahLst/>
              <a:cxnLst/>
              <a:rect l="l" t="t" r="r" b="b"/>
              <a:pathLst>
                <a:path w="1958" h="892" extrusionOk="0">
                  <a:moveTo>
                    <a:pt x="151" y="1"/>
                  </a:moveTo>
                  <a:cubicBezTo>
                    <a:pt x="102" y="1"/>
                    <a:pt x="52" y="1"/>
                    <a:pt x="0" y="3"/>
                  </a:cubicBezTo>
                  <a:cubicBezTo>
                    <a:pt x="0" y="3"/>
                    <a:pt x="796" y="891"/>
                    <a:pt x="1546" y="891"/>
                  </a:cubicBezTo>
                  <a:cubicBezTo>
                    <a:pt x="1687" y="891"/>
                    <a:pt x="1826" y="860"/>
                    <a:pt x="1958" y="786"/>
                  </a:cubicBezTo>
                  <a:cubicBezTo>
                    <a:pt x="1958" y="786"/>
                    <a:pt x="1712" y="1"/>
                    <a:pt x="15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899" name="Google Shape;899;p19"/>
            <p:cNvSpPr/>
            <p:nvPr/>
          </p:nvSpPr>
          <p:spPr>
            <a:xfrm rot="-5691343">
              <a:off x="7398467" y="-6881"/>
              <a:ext cx="90523" cy="133985"/>
            </a:xfrm>
            <a:custGeom>
              <a:avLst/>
              <a:gdLst/>
              <a:ahLst/>
              <a:cxnLst/>
              <a:rect l="l" t="t" r="r" b="b"/>
              <a:pathLst>
                <a:path w="1358" h="2010" extrusionOk="0">
                  <a:moveTo>
                    <a:pt x="1175" y="0"/>
                  </a:moveTo>
                  <a:lnTo>
                    <a:pt x="1175" y="0"/>
                  </a:lnTo>
                  <a:cubicBezTo>
                    <a:pt x="1175" y="1"/>
                    <a:pt x="1" y="1201"/>
                    <a:pt x="523" y="2010"/>
                  </a:cubicBezTo>
                  <a:cubicBezTo>
                    <a:pt x="523" y="2010"/>
                    <a:pt x="1358" y="1671"/>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00" name="Google Shape;900;p19"/>
            <p:cNvSpPr/>
            <p:nvPr/>
          </p:nvSpPr>
          <p:spPr>
            <a:xfrm rot="-5691343">
              <a:off x="6055189" y="107233"/>
              <a:ext cx="90523" cy="133985"/>
            </a:xfrm>
            <a:custGeom>
              <a:avLst/>
              <a:gdLst/>
              <a:ahLst/>
              <a:cxnLst/>
              <a:rect l="l" t="t" r="r" b="b"/>
              <a:pathLst>
                <a:path w="1358" h="2010" extrusionOk="0">
                  <a:moveTo>
                    <a:pt x="1175" y="0"/>
                  </a:moveTo>
                  <a:lnTo>
                    <a:pt x="1175" y="0"/>
                  </a:lnTo>
                  <a:cubicBezTo>
                    <a:pt x="1175" y="0"/>
                    <a:pt x="1" y="1201"/>
                    <a:pt x="523" y="2009"/>
                  </a:cubicBezTo>
                  <a:cubicBezTo>
                    <a:pt x="523" y="2009"/>
                    <a:pt x="1358" y="1670"/>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01" name="Google Shape;901;p19"/>
            <p:cNvSpPr/>
            <p:nvPr/>
          </p:nvSpPr>
          <p:spPr>
            <a:xfrm rot="-5691343">
              <a:off x="7191905" y="119823"/>
              <a:ext cx="88723" cy="133985"/>
            </a:xfrm>
            <a:custGeom>
              <a:avLst/>
              <a:gdLst/>
              <a:ahLst/>
              <a:cxnLst/>
              <a:rect l="l" t="t" r="r" b="b"/>
              <a:pathLst>
                <a:path w="1331" h="2010" extrusionOk="0">
                  <a:moveTo>
                    <a:pt x="1174" y="0"/>
                  </a:moveTo>
                  <a:lnTo>
                    <a:pt x="1174" y="0"/>
                  </a:lnTo>
                  <a:cubicBezTo>
                    <a:pt x="1174" y="1"/>
                    <a:pt x="0" y="1201"/>
                    <a:pt x="496" y="2010"/>
                  </a:cubicBezTo>
                  <a:cubicBezTo>
                    <a:pt x="496" y="2010"/>
                    <a:pt x="1331" y="1671"/>
                    <a:pt x="117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02" name="Google Shape;902;p19"/>
            <p:cNvSpPr/>
            <p:nvPr/>
          </p:nvSpPr>
          <p:spPr>
            <a:xfrm rot="-5691343">
              <a:off x="6505769" y="351091"/>
              <a:ext cx="104455" cy="102722"/>
            </a:xfrm>
            <a:custGeom>
              <a:avLst/>
              <a:gdLst/>
              <a:ahLst/>
              <a:cxnLst/>
              <a:rect l="l" t="t" r="r" b="b"/>
              <a:pathLst>
                <a:path w="1567" h="1541" extrusionOk="0">
                  <a:moveTo>
                    <a:pt x="1452" y="1"/>
                  </a:moveTo>
                  <a:cubicBezTo>
                    <a:pt x="1354" y="1"/>
                    <a:pt x="540" y="47"/>
                    <a:pt x="1" y="1541"/>
                  </a:cubicBezTo>
                  <a:cubicBezTo>
                    <a:pt x="1" y="1541"/>
                    <a:pt x="1567" y="967"/>
                    <a:pt x="1462" y="1"/>
                  </a:cubicBezTo>
                  <a:cubicBezTo>
                    <a:pt x="1462" y="1"/>
                    <a:pt x="1459" y="1"/>
                    <a:pt x="14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03" name="Google Shape;903;p19"/>
            <p:cNvSpPr/>
            <p:nvPr/>
          </p:nvSpPr>
          <p:spPr>
            <a:xfrm rot="-5691343">
              <a:off x="6287298" y="3690"/>
              <a:ext cx="90523" cy="133985"/>
            </a:xfrm>
            <a:custGeom>
              <a:avLst/>
              <a:gdLst/>
              <a:ahLst/>
              <a:cxnLst/>
              <a:rect l="l" t="t" r="r" b="b"/>
              <a:pathLst>
                <a:path w="1358" h="2010" extrusionOk="0">
                  <a:moveTo>
                    <a:pt x="262" y="0"/>
                  </a:moveTo>
                  <a:cubicBezTo>
                    <a:pt x="261" y="0"/>
                    <a:pt x="1" y="1644"/>
                    <a:pt x="888" y="2010"/>
                  </a:cubicBezTo>
                  <a:cubicBezTo>
                    <a:pt x="888" y="2010"/>
                    <a:pt x="1358" y="1253"/>
                    <a:pt x="2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04" name="Google Shape;904;p19"/>
            <p:cNvSpPr/>
            <p:nvPr/>
          </p:nvSpPr>
          <p:spPr>
            <a:xfrm rot="-5691343">
              <a:off x="6373992" y="64095"/>
              <a:ext cx="135785" cy="50461"/>
            </a:xfrm>
            <a:custGeom>
              <a:avLst/>
              <a:gdLst/>
              <a:ahLst/>
              <a:cxnLst/>
              <a:rect l="l" t="t" r="r" b="b"/>
              <a:pathLst>
                <a:path w="2037" h="757" extrusionOk="0">
                  <a:moveTo>
                    <a:pt x="1558" y="0"/>
                  </a:moveTo>
                  <a:cubicBezTo>
                    <a:pt x="1213" y="0"/>
                    <a:pt x="686" y="137"/>
                    <a:pt x="1" y="712"/>
                  </a:cubicBezTo>
                  <a:cubicBezTo>
                    <a:pt x="1" y="712"/>
                    <a:pt x="255" y="756"/>
                    <a:pt x="586" y="756"/>
                  </a:cubicBezTo>
                  <a:cubicBezTo>
                    <a:pt x="1099" y="756"/>
                    <a:pt x="1799" y="651"/>
                    <a:pt x="2036" y="112"/>
                  </a:cubicBezTo>
                  <a:cubicBezTo>
                    <a:pt x="2036" y="112"/>
                    <a:pt x="1871" y="0"/>
                    <a:pt x="155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05" name="Google Shape;905;p19"/>
            <p:cNvSpPr/>
            <p:nvPr/>
          </p:nvSpPr>
          <p:spPr>
            <a:xfrm rot="-5691343">
              <a:off x="7638351" y="-212155"/>
              <a:ext cx="128786" cy="189712"/>
            </a:xfrm>
            <a:custGeom>
              <a:avLst/>
              <a:gdLst/>
              <a:ahLst/>
              <a:cxnLst/>
              <a:rect l="l" t="t" r="r" b="b"/>
              <a:pathLst>
                <a:path w="1932" h="2846" extrusionOk="0">
                  <a:moveTo>
                    <a:pt x="1175" y="1"/>
                  </a:moveTo>
                  <a:cubicBezTo>
                    <a:pt x="1175" y="1"/>
                    <a:pt x="0" y="1958"/>
                    <a:pt x="940" y="2845"/>
                  </a:cubicBezTo>
                  <a:cubicBezTo>
                    <a:pt x="940" y="2845"/>
                    <a:pt x="1932" y="2141"/>
                    <a:pt x="1175" y="1"/>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906" name="Google Shape;906;p19"/>
            <p:cNvSpPr/>
            <p:nvPr/>
          </p:nvSpPr>
          <p:spPr>
            <a:xfrm rot="-5691343">
              <a:off x="8635508" y="586496"/>
              <a:ext cx="189712" cy="60593"/>
            </a:xfrm>
            <a:custGeom>
              <a:avLst/>
              <a:gdLst/>
              <a:ahLst/>
              <a:cxnLst/>
              <a:rect l="l" t="t" r="r" b="b"/>
              <a:pathLst>
                <a:path w="2846" h="909" extrusionOk="0">
                  <a:moveTo>
                    <a:pt x="1965" y="0"/>
                  </a:moveTo>
                  <a:cubicBezTo>
                    <a:pt x="1036" y="0"/>
                    <a:pt x="1" y="705"/>
                    <a:pt x="1" y="705"/>
                  </a:cubicBezTo>
                  <a:cubicBezTo>
                    <a:pt x="516" y="852"/>
                    <a:pt x="947" y="909"/>
                    <a:pt x="1304" y="909"/>
                  </a:cubicBezTo>
                  <a:cubicBezTo>
                    <a:pt x="2464" y="909"/>
                    <a:pt x="2845" y="314"/>
                    <a:pt x="2845" y="314"/>
                  </a:cubicBezTo>
                  <a:cubicBezTo>
                    <a:pt x="2596" y="85"/>
                    <a:pt x="2287" y="0"/>
                    <a:pt x="1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07" name="Google Shape;907;p19"/>
            <p:cNvSpPr/>
            <p:nvPr/>
          </p:nvSpPr>
          <p:spPr>
            <a:xfrm rot="-5691343">
              <a:off x="8748418" y="723614"/>
              <a:ext cx="135785" cy="367092"/>
            </a:xfrm>
            <a:custGeom>
              <a:avLst/>
              <a:gdLst/>
              <a:ahLst/>
              <a:cxnLst/>
              <a:rect l="l" t="t" r="r" b="b"/>
              <a:pathLst>
                <a:path w="2037" h="5507" fill="none" extrusionOk="0">
                  <a:moveTo>
                    <a:pt x="1723" y="5507"/>
                  </a:moveTo>
                  <a:cubicBezTo>
                    <a:pt x="1723" y="5507"/>
                    <a:pt x="2036" y="2427"/>
                    <a:pt x="1" y="0"/>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908" name="Google Shape;908;p19"/>
            <p:cNvSpPr/>
            <p:nvPr/>
          </p:nvSpPr>
          <p:spPr>
            <a:xfrm rot="-5691343">
              <a:off x="8516314" y="923634"/>
              <a:ext cx="220975" cy="189512"/>
            </a:xfrm>
            <a:custGeom>
              <a:avLst/>
              <a:gdLst/>
              <a:ahLst/>
              <a:cxnLst/>
              <a:rect l="l" t="t" r="r" b="b"/>
              <a:pathLst>
                <a:path w="3315" h="2843" extrusionOk="0">
                  <a:moveTo>
                    <a:pt x="1877" y="1"/>
                  </a:moveTo>
                  <a:cubicBezTo>
                    <a:pt x="1528" y="1"/>
                    <a:pt x="1174" y="130"/>
                    <a:pt x="888" y="416"/>
                  </a:cubicBezTo>
                  <a:cubicBezTo>
                    <a:pt x="0" y="1329"/>
                    <a:pt x="627" y="2843"/>
                    <a:pt x="1905" y="2843"/>
                  </a:cubicBezTo>
                  <a:cubicBezTo>
                    <a:pt x="2688"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9" name="Google Shape;909;p19"/>
            <p:cNvSpPr/>
            <p:nvPr/>
          </p:nvSpPr>
          <p:spPr>
            <a:xfrm rot="-5691343">
              <a:off x="8636914" y="972536"/>
              <a:ext cx="147917" cy="49461"/>
            </a:xfrm>
            <a:custGeom>
              <a:avLst/>
              <a:gdLst/>
              <a:ahLst/>
              <a:cxnLst/>
              <a:rect l="l" t="t" r="r" b="b"/>
              <a:pathLst>
                <a:path w="2219" h="742" extrusionOk="0">
                  <a:moveTo>
                    <a:pt x="965" y="0"/>
                  </a:moveTo>
                  <a:cubicBezTo>
                    <a:pt x="697" y="0"/>
                    <a:pt x="378" y="40"/>
                    <a:pt x="0" y="143"/>
                  </a:cubicBezTo>
                  <a:cubicBezTo>
                    <a:pt x="0" y="163"/>
                    <a:pt x="824" y="742"/>
                    <a:pt x="1555" y="742"/>
                  </a:cubicBezTo>
                  <a:cubicBezTo>
                    <a:pt x="1797" y="742"/>
                    <a:pt x="2030" y="678"/>
                    <a:pt x="2218" y="509"/>
                  </a:cubicBezTo>
                  <a:cubicBezTo>
                    <a:pt x="2218" y="509"/>
                    <a:pt x="1916" y="0"/>
                    <a:pt x="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10" name="Google Shape;910;p19"/>
            <p:cNvSpPr/>
            <p:nvPr/>
          </p:nvSpPr>
          <p:spPr>
            <a:xfrm rot="-5691343">
              <a:off x="8608551" y="853696"/>
              <a:ext cx="97456" cy="144451"/>
            </a:xfrm>
            <a:custGeom>
              <a:avLst/>
              <a:gdLst/>
              <a:ahLst/>
              <a:cxnLst/>
              <a:rect l="l" t="t" r="r" b="b"/>
              <a:pathLst>
                <a:path w="1462" h="2167" extrusionOk="0">
                  <a:moveTo>
                    <a:pt x="1175" y="1"/>
                  </a:moveTo>
                  <a:cubicBezTo>
                    <a:pt x="1175" y="1"/>
                    <a:pt x="1" y="1332"/>
                    <a:pt x="601" y="2167"/>
                  </a:cubicBezTo>
                  <a:cubicBezTo>
                    <a:pt x="601" y="2167"/>
                    <a:pt x="1462" y="1749"/>
                    <a:pt x="117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11" name="Google Shape;911;p19"/>
            <p:cNvSpPr/>
            <p:nvPr/>
          </p:nvSpPr>
          <p:spPr>
            <a:xfrm rot="-5691343">
              <a:off x="7081497" y="201562"/>
              <a:ext cx="217509" cy="222775"/>
            </a:xfrm>
            <a:custGeom>
              <a:avLst/>
              <a:gdLst/>
              <a:ahLst/>
              <a:cxnLst/>
              <a:rect l="l" t="t" r="r" b="b"/>
              <a:pathLst>
                <a:path w="3263" h="3342" fill="none" extrusionOk="0">
                  <a:moveTo>
                    <a:pt x="3263" y="3341"/>
                  </a:moveTo>
                  <a:cubicBezTo>
                    <a:pt x="2610" y="1880"/>
                    <a:pt x="1462" y="679"/>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912" name="Google Shape;912;p19"/>
            <p:cNvSpPr/>
            <p:nvPr/>
          </p:nvSpPr>
          <p:spPr>
            <a:xfrm rot="-5691343">
              <a:off x="6996349" y="369629"/>
              <a:ext cx="176580" cy="153316"/>
            </a:xfrm>
            <a:custGeom>
              <a:avLst/>
              <a:gdLst/>
              <a:ahLst/>
              <a:cxnLst/>
              <a:rect l="l" t="t" r="r" b="b"/>
              <a:pathLst>
                <a:path w="2649" h="2300" extrusionOk="0">
                  <a:moveTo>
                    <a:pt x="1365" y="1"/>
                  </a:moveTo>
                  <a:cubicBezTo>
                    <a:pt x="905" y="1"/>
                    <a:pt x="442" y="277"/>
                    <a:pt x="274" y="810"/>
                  </a:cubicBezTo>
                  <a:cubicBezTo>
                    <a:pt x="1" y="1589"/>
                    <a:pt x="626" y="2299"/>
                    <a:pt x="1344" y="2299"/>
                  </a:cubicBezTo>
                  <a:cubicBezTo>
                    <a:pt x="1516" y="2299"/>
                    <a:pt x="1694" y="2258"/>
                    <a:pt x="1866" y="2167"/>
                  </a:cubicBezTo>
                  <a:cubicBezTo>
                    <a:pt x="2440" y="1880"/>
                    <a:pt x="2649" y="1202"/>
                    <a:pt x="2362" y="628"/>
                  </a:cubicBezTo>
                  <a:cubicBezTo>
                    <a:pt x="2157" y="205"/>
                    <a:pt x="1762" y="1"/>
                    <a:pt x="136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13" name="Google Shape;913;p19"/>
            <p:cNvSpPr/>
            <p:nvPr/>
          </p:nvSpPr>
          <p:spPr>
            <a:xfrm rot="-5691343">
              <a:off x="7082285" y="388470"/>
              <a:ext cx="114854" cy="44328"/>
            </a:xfrm>
            <a:custGeom>
              <a:avLst/>
              <a:gdLst/>
              <a:ahLst/>
              <a:cxnLst/>
              <a:rect l="l" t="t" r="r" b="b"/>
              <a:pathLst>
                <a:path w="1723" h="665" extrusionOk="0">
                  <a:moveTo>
                    <a:pt x="1325" y="0"/>
                  </a:moveTo>
                  <a:cubicBezTo>
                    <a:pt x="1028" y="0"/>
                    <a:pt x="574" y="120"/>
                    <a:pt x="0" y="638"/>
                  </a:cubicBezTo>
                  <a:cubicBezTo>
                    <a:pt x="0" y="638"/>
                    <a:pt x="182" y="664"/>
                    <a:pt x="429" y="664"/>
                  </a:cubicBezTo>
                  <a:cubicBezTo>
                    <a:pt x="876" y="664"/>
                    <a:pt x="1538" y="578"/>
                    <a:pt x="1723" y="90"/>
                  </a:cubicBezTo>
                  <a:cubicBezTo>
                    <a:pt x="1723" y="90"/>
                    <a:pt x="1582" y="0"/>
                    <a:pt x="132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14" name="Google Shape;914;p19"/>
            <p:cNvSpPr/>
            <p:nvPr/>
          </p:nvSpPr>
          <p:spPr>
            <a:xfrm rot="-5691343">
              <a:off x="7033522" y="309058"/>
              <a:ext cx="80058" cy="116587"/>
            </a:xfrm>
            <a:custGeom>
              <a:avLst/>
              <a:gdLst/>
              <a:ahLst/>
              <a:cxnLst/>
              <a:rect l="l" t="t" r="r" b="b"/>
              <a:pathLst>
                <a:path w="1201" h="1749" extrusionOk="0">
                  <a:moveTo>
                    <a:pt x="365" y="0"/>
                  </a:moveTo>
                  <a:cubicBezTo>
                    <a:pt x="365" y="0"/>
                    <a:pt x="0" y="1383"/>
                    <a:pt x="731" y="1749"/>
                  </a:cubicBezTo>
                  <a:cubicBezTo>
                    <a:pt x="731" y="1749"/>
                    <a:pt x="1201" y="1148"/>
                    <a:pt x="3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15" name="Google Shape;915;p19"/>
            <p:cNvSpPr/>
            <p:nvPr/>
          </p:nvSpPr>
          <p:spPr>
            <a:xfrm rot="-5691343">
              <a:off x="6109446" y="247455"/>
              <a:ext cx="238373" cy="200111"/>
            </a:xfrm>
            <a:custGeom>
              <a:avLst/>
              <a:gdLst/>
              <a:ahLst/>
              <a:cxnLst/>
              <a:rect l="l" t="t" r="r" b="b"/>
              <a:pathLst>
                <a:path w="3576" h="3002" fill="none" extrusionOk="0">
                  <a:moveTo>
                    <a:pt x="3576" y="3002"/>
                  </a:moveTo>
                  <a:cubicBezTo>
                    <a:pt x="2793" y="1592"/>
                    <a:pt x="1514" y="522"/>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916" name="Google Shape;916;p19"/>
            <p:cNvSpPr/>
            <p:nvPr/>
          </p:nvSpPr>
          <p:spPr>
            <a:xfrm rot="-5691343">
              <a:off x="6049851" y="411618"/>
              <a:ext cx="172247" cy="152850"/>
            </a:xfrm>
            <a:custGeom>
              <a:avLst/>
              <a:gdLst/>
              <a:ahLst/>
              <a:cxnLst/>
              <a:rect l="l" t="t" r="r" b="b"/>
              <a:pathLst>
                <a:path w="2584" h="2293" extrusionOk="0">
                  <a:moveTo>
                    <a:pt x="1290" y="1"/>
                  </a:moveTo>
                  <a:cubicBezTo>
                    <a:pt x="794" y="1"/>
                    <a:pt x="304" y="321"/>
                    <a:pt x="183" y="896"/>
                  </a:cubicBezTo>
                  <a:cubicBezTo>
                    <a:pt x="1" y="1665"/>
                    <a:pt x="619" y="2293"/>
                    <a:pt x="1307" y="2293"/>
                  </a:cubicBezTo>
                  <a:cubicBezTo>
                    <a:pt x="1506" y="2293"/>
                    <a:pt x="1712" y="2240"/>
                    <a:pt x="1905" y="2123"/>
                  </a:cubicBezTo>
                  <a:cubicBezTo>
                    <a:pt x="2427" y="1758"/>
                    <a:pt x="2584" y="1053"/>
                    <a:pt x="2245" y="531"/>
                  </a:cubicBezTo>
                  <a:cubicBezTo>
                    <a:pt x="2014" y="169"/>
                    <a:pt x="1650" y="1"/>
                    <a:pt x="129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17" name="Google Shape;917;p19"/>
            <p:cNvSpPr/>
            <p:nvPr/>
          </p:nvSpPr>
          <p:spPr>
            <a:xfrm rot="-5691343">
              <a:off x="6132968" y="422822"/>
              <a:ext cx="109654" cy="51861"/>
            </a:xfrm>
            <a:custGeom>
              <a:avLst/>
              <a:gdLst/>
              <a:ahLst/>
              <a:cxnLst/>
              <a:rect l="l" t="t" r="r" b="b"/>
              <a:pathLst>
                <a:path w="1645" h="778" extrusionOk="0">
                  <a:moveTo>
                    <a:pt x="1379" y="1"/>
                  </a:moveTo>
                  <a:cubicBezTo>
                    <a:pt x="1096" y="1"/>
                    <a:pt x="604" y="123"/>
                    <a:pt x="1" y="776"/>
                  </a:cubicBezTo>
                  <a:cubicBezTo>
                    <a:pt x="1" y="776"/>
                    <a:pt x="38" y="778"/>
                    <a:pt x="101" y="778"/>
                  </a:cubicBezTo>
                  <a:cubicBezTo>
                    <a:pt x="427" y="778"/>
                    <a:pt x="1448" y="723"/>
                    <a:pt x="1645" y="45"/>
                  </a:cubicBezTo>
                  <a:cubicBezTo>
                    <a:pt x="1645" y="45"/>
                    <a:pt x="1550" y="1"/>
                    <a:pt x="13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18" name="Google Shape;918;p19"/>
            <p:cNvSpPr/>
            <p:nvPr/>
          </p:nvSpPr>
          <p:spPr>
            <a:xfrm rot="-5691343">
              <a:off x="6079011" y="351418"/>
              <a:ext cx="77458" cy="114854"/>
            </a:xfrm>
            <a:custGeom>
              <a:avLst/>
              <a:gdLst/>
              <a:ahLst/>
              <a:cxnLst/>
              <a:rect l="l" t="t" r="r" b="b"/>
              <a:pathLst>
                <a:path w="1162" h="1723" extrusionOk="0">
                  <a:moveTo>
                    <a:pt x="196" y="0"/>
                  </a:moveTo>
                  <a:lnTo>
                    <a:pt x="196" y="0"/>
                  </a:lnTo>
                  <a:cubicBezTo>
                    <a:pt x="196" y="1"/>
                    <a:pt x="197" y="1"/>
                    <a:pt x="197" y="2"/>
                  </a:cubicBezTo>
                  <a:lnTo>
                    <a:pt x="197" y="2"/>
                  </a:lnTo>
                  <a:cubicBezTo>
                    <a:pt x="197" y="1"/>
                    <a:pt x="197" y="0"/>
                    <a:pt x="196" y="0"/>
                  </a:cubicBezTo>
                  <a:close/>
                  <a:moveTo>
                    <a:pt x="197" y="2"/>
                  </a:moveTo>
                  <a:cubicBezTo>
                    <a:pt x="214" y="49"/>
                    <a:pt x="0" y="1415"/>
                    <a:pt x="744" y="1723"/>
                  </a:cubicBezTo>
                  <a:cubicBezTo>
                    <a:pt x="744" y="1723"/>
                    <a:pt x="1161" y="1071"/>
                    <a:pt x="197"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19" name="Google Shape;919;p19"/>
            <p:cNvSpPr/>
            <p:nvPr/>
          </p:nvSpPr>
          <p:spPr>
            <a:xfrm rot="-5691343">
              <a:off x="7673874" y="230804"/>
              <a:ext cx="309699" cy="50528"/>
            </a:xfrm>
            <a:custGeom>
              <a:avLst/>
              <a:gdLst/>
              <a:ahLst/>
              <a:cxnLst/>
              <a:rect l="l" t="t" r="r" b="b"/>
              <a:pathLst>
                <a:path w="4646" h="758" fill="none" extrusionOk="0">
                  <a:moveTo>
                    <a:pt x="4645" y="1"/>
                  </a:moveTo>
                  <a:cubicBezTo>
                    <a:pt x="3184" y="653"/>
                    <a:pt x="1514" y="758"/>
                    <a:pt x="0" y="288"/>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920" name="Google Shape;920;p19"/>
            <p:cNvSpPr/>
            <p:nvPr/>
          </p:nvSpPr>
          <p:spPr>
            <a:xfrm rot="-5691343">
              <a:off x="7743618" y="351547"/>
              <a:ext cx="180313" cy="153183"/>
            </a:xfrm>
            <a:custGeom>
              <a:avLst/>
              <a:gdLst/>
              <a:ahLst/>
              <a:cxnLst/>
              <a:rect l="l" t="t" r="r" b="b"/>
              <a:pathLst>
                <a:path w="2705" h="2298" extrusionOk="0">
                  <a:moveTo>
                    <a:pt x="1396" y="0"/>
                  </a:moveTo>
                  <a:cubicBezTo>
                    <a:pt x="978" y="0"/>
                    <a:pt x="559" y="222"/>
                    <a:pt x="356" y="679"/>
                  </a:cubicBezTo>
                  <a:cubicBezTo>
                    <a:pt x="0" y="1479"/>
                    <a:pt x="629" y="2298"/>
                    <a:pt x="1403" y="2298"/>
                  </a:cubicBezTo>
                  <a:cubicBezTo>
                    <a:pt x="1538" y="2298"/>
                    <a:pt x="1678" y="2273"/>
                    <a:pt x="1817" y="2219"/>
                  </a:cubicBezTo>
                  <a:cubicBezTo>
                    <a:pt x="2391" y="1984"/>
                    <a:pt x="2704" y="1331"/>
                    <a:pt x="2470" y="731"/>
                  </a:cubicBezTo>
                  <a:cubicBezTo>
                    <a:pt x="2282" y="249"/>
                    <a:pt x="1839" y="0"/>
                    <a:pt x="139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21" name="Google Shape;921;p19"/>
            <p:cNvSpPr/>
            <p:nvPr/>
          </p:nvSpPr>
          <p:spPr>
            <a:xfrm rot="-5691343">
              <a:off x="7761440" y="303929"/>
              <a:ext cx="80058" cy="104455"/>
            </a:xfrm>
            <a:custGeom>
              <a:avLst/>
              <a:gdLst/>
              <a:ahLst/>
              <a:cxnLst/>
              <a:rect l="l" t="t" r="r" b="b"/>
              <a:pathLst>
                <a:path w="1201" h="1567" extrusionOk="0">
                  <a:moveTo>
                    <a:pt x="0" y="0"/>
                  </a:moveTo>
                  <a:lnTo>
                    <a:pt x="0" y="0"/>
                  </a:lnTo>
                  <a:cubicBezTo>
                    <a:pt x="157" y="1436"/>
                    <a:pt x="914" y="1566"/>
                    <a:pt x="914" y="1566"/>
                  </a:cubicBezTo>
                  <a:cubicBezTo>
                    <a:pt x="1201" y="810"/>
                    <a:pt x="0" y="1"/>
                    <a:pt x="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22" name="Google Shape;922;p19"/>
            <p:cNvSpPr/>
            <p:nvPr/>
          </p:nvSpPr>
          <p:spPr>
            <a:xfrm rot="-5691343">
              <a:off x="7832403" y="332124"/>
              <a:ext cx="97522" cy="72925"/>
            </a:xfrm>
            <a:custGeom>
              <a:avLst/>
              <a:gdLst/>
              <a:ahLst/>
              <a:cxnLst/>
              <a:rect l="l" t="t" r="r" b="b"/>
              <a:pathLst>
                <a:path w="1463" h="1094" extrusionOk="0">
                  <a:moveTo>
                    <a:pt x="1287" y="1"/>
                  </a:moveTo>
                  <a:cubicBezTo>
                    <a:pt x="581" y="1"/>
                    <a:pt x="1" y="1094"/>
                    <a:pt x="1" y="1094"/>
                  </a:cubicBezTo>
                  <a:cubicBezTo>
                    <a:pt x="1410" y="781"/>
                    <a:pt x="1462" y="24"/>
                    <a:pt x="1462" y="24"/>
                  </a:cubicBezTo>
                  <a:cubicBezTo>
                    <a:pt x="1403" y="8"/>
                    <a:pt x="1345" y="1"/>
                    <a:pt x="128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23" name="Google Shape;923;p19"/>
            <p:cNvSpPr/>
            <p:nvPr/>
          </p:nvSpPr>
          <p:spPr>
            <a:xfrm rot="-5691343">
              <a:off x="8127111" y="500858"/>
              <a:ext cx="328830" cy="233174"/>
            </a:xfrm>
            <a:custGeom>
              <a:avLst/>
              <a:gdLst/>
              <a:ahLst/>
              <a:cxnLst/>
              <a:rect l="l" t="t" r="r" b="b"/>
              <a:pathLst>
                <a:path w="4933" h="3498" fill="none" extrusionOk="0">
                  <a:moveTo>
                    <a:pt x="4933" y="3497"/>
                  </a:moveTo>
                  <a:cubicBezTo>
                    <a:pt x="4933" y="3497"/>
                    <a:pt x="3054" y="888"/>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924" name="Google Shape;924;p19"/>
            <p:cNvSpPr/>
            <p:nvPr/>
          </p:nvSpPr>
          <p:spPr>
            <a:xfrm rot="-5691343">
              <a:off x="8061785" y="710839"/>
              <a:ext cx="220975" cy="189512"/>
            </a:xfrm>
            <a:custGeom>
              <a:avLst/>
              <a:gdLst/>
              <a:ahLst/>
              <a:cxnLst/>
              <a:rect l="l" t="t" r="r" b="b"/>
              <a:pathLst>
                <a:path w="3315" h="2843" extrusionOk="0">
                  <a:moveTo>
                    <a:pt x="1877" y="1"/>
                  </a:moveTo>
                  <a:cubicBezTo>
                    <a:pt x="1528" y="1"/>
                    <a:pt x="1174" y="130"/>
                    <a:pt x="887" y="416"/>
                  </a:cubicBezTo>
                  <a:cubicBezTo>
                    <a:pt x="0" y="1329"/>
                    <a:pt x="626" y="2843"/>
                    <a:pt x="1879" y="2843"/>
                  </a:cubicBezTo>
                  <a:cubicBezTo>
                    <a:pt x="2662"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25" name="Google Shape;925;p19"/>
            <p:cNvSpPr/>
            <p:nvPr/>
          </p:nvSpPr>
          <p:spPr>
            <a:xfrm rot="-5691343">
              <a:off x="8106495" y="621112"/>
              <a:ext cx="104388" cy="153116"/>
            </a:xfrm>
            <a:custGeom>
              <a:avLst/>
              <a:gdLst/>
              <a:ahLst/>
              <a:cxnLst/>
              <a:rect l="l" t="t" r="r" b="b"/>
              <a:pathLst>
                <a:path w="1566" h="2297" extrusionOk="0">
                  <a:moveTo>
                    <a:pt x="496" y="0"/>
                  </a:moveTo>
                  <a:cubicBezTo>
                    <a:pt x="496" y="0"/>
                    <a:pt x="0" y="1775"/>
                    <a:pt x="914" y="2297"/>
                  </a:cubicBezTo>
                  <a:cubicBezTo>
                    <a:pt x="914" y="2297"/>
                    <a:pt x="1566" y="1540"/>
                    <a:pt x="4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926" name="Google Shape;926;p19"/>
            <p:cNvSpPr/>
            <p:nvPr/>
          </p:nvSpPr>
          <p:spPr>
            <a:xfrm rot="-5691343">
              <a:off x="8177020" y="726810"/>
              <a:ext cx="146184" cy="62326"/>
            </a:xfrm>
            <a:custGeom>
              <a:avLst/>
              <a:gdLst/>
              <a:ahLst/>
              <a:cxnLst/>
              <a:rect l="l" t="t" r="r" b="b"/>
              <a:pathLst>
                <a:path w="2193" h="935" extrusionOk="0">
                  <a:moveTo>
                    <a:pt x="1752" y="0"/>
                  </a:moveTo>
                  <a:cubicBezTo>
                    <a:pt x="1371" y="0"/>
                    <a:pt x="763" y="163"/>
                    <a:pt x="0" y="926"/>
                  </a:cubicBezTo>
                  <a:cubicBezTo>
                    <a:pt x="0" y="926"/>
                    <a:pt x="107" y="935"/>
                    <a:pt x="274" y="935"/>
                  </a:cubicBezTo>
                  <a:cubicBezTo>
                    <a:pt x="803" y="935"/>
                    <a:pt x="1935" y="844"/>
                    <a:pt x="2192" y="91"/>
                  </a:cubicBezTo>
                  <a:cubicBezTo>
                    <a:pt x="2192" y="91"/>
                    <a:pt x="2035" y="0"/>
                    <a:pt x="1752"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nvGrpSpPr>
            <p:cNvPr id="927" name="Google Shape;927;p19"/>
            <p:cNvGrpSpPr/>
            <p:nvPr/>
          </p:nvGrpSpPr>
          <p:grpSpPr>
            <a:xfrm>
              <a:off x="6603933" y="132308"/>
              <a:ext cx="260159" cy="256599"/>
              <a:chOff x="2398800" y="1826575"/>
              <a:chExt cx="2258325" cy="2227425"/>
            </a:xfrm>
          </p:grpSpPr>
          <p:sp>
            <p:nvSpPr>
              <p:cNvPr id="928" name="Google Shape;928;p19"/>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29" name="Google Shape;929;p19"/>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30" name="Google Shape;930;p19"/>
            <p:cNvGrpSpPr/>
            <p:nvPr/>
          </p:nvGrpSpPr>
          <p:grpSpPr>
            <a:xfrm>
              <a:off x="8301500" y="-135163"/>
              <a:ext cx="298325" cy="294243"/>
              <a:chOff x="2398800" y="1826575"/>
              <a:chExt cx="2258325" cy="2227425"/>
            </a:xfrm>
          </p:grpSpPr>
          <p:sp>
            <p:nvSpPr>
              <p:cNvPr id="931" name="Google Shape;931;p19"/>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32" name="Google Shape;932;p19"/>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33" name="Google Shape;933;p19"/>
            <p:cNvGrpSpPr/>
            <p:nvPr/>
          </p:nvGrpSpPr>
          <p:grpSpPr>
            <a:xfrm>
              <a:off x="8962468" y="798297"/>
              <a:ext cx="240512" cy="236998"/>
              <a:chOff x="2398800" y="1826575"/>
              <a:chExt cx="2258325" cy="2227425"/>
            </a:xfrm>
          </p:grpSpPr>
          <p:sp>
            <p:nvSpPr>
              <p:cNvPr id="934" name="Google Shape;934;p19"/>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35" name="Google Shape;935;p19"/>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spTree>
    <p:extLst>
      <p:ext uri="{BB962C8B-B14F-4D97-AF65-F5344CB8AC3E}">
        <p14:creationId xmlns:p14="http://schemas.microsoft.com/office/powerpoint/2010/main" val="18285701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936"/>
        <p:cNvGrpSpPr/>
        <p:nvPr/>
      </p:nvGrpSpPr>
      <p:grpSpPr>
        <a:xfrm>
          <a:off x="0" y="0"/>
          <a:ext cx="0" cy="0"/>
          <a:chOff x="0" y="0"/>
          <a:chExt cx="0" cy="0"/>
        </a:xfrm>
      </p:grpSpPr>
      <p:sp>
        <p:nvSpPr>
          <p:cNvPr id="937" name="Google Shape;937;p20"/>
          <p:cNvSpPr/>
          <p:nvPr/>
        </p:nvSpPr>
        <p:spPr>
          <a:xfrm rot="-5400000" flipH="1">
            <a:off x="7957778" y="-1933118"/>
            <a:ext cx="736716" cy="4444169"/>
          </a:xfrm>
          <a:custGeom>
            <a:avLst/>
            <a:gdLst/>
            <a:ahLst/>
            <a:cxnLst/>
            <a:rect l="l" t="t" r="r" b="b"/>
            <a:pathLst>
              <a:path w="17118" h="52249" extrusionOk="0">
                <a:moveTo>
                  <a:pt x="1" y="1"/>
                </a:moveTo>
                <a:lnTo>
                  <a:pt x="292" y="52248"/>
                </a:lnTo>
                <a:cubicBezTo>
                  <a:pt x="9510" y="37166"/>
                  <a:pt x="17117" y="22612"/>
                  <a:pt x="13710" y="13684"/>
                </a:cubicBezTo>
                <a:cubicBezTo>
                  <a:pt x="10065" y="4174"/>
                  <a:pt x="1" y="1"/>
                  <a:pt x="1" y="1"/>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938" name="Google Shape;938;p20"/>
          <p:cNvSpPr/>
          <p:nvPr/>
        </p:nvSpPr>
        <p:spPr>
          <a:xfrm rot="-185">
            <a:off x="-1033951" y="-79319"/>
            <a:ext cx="3392009" cy="2554967"/>
          </a:xfrm>
          <a:custGeom>
            <a:avLst/>
            <a:gdLst/>
            <a:ahLst/>
            <a:cxnLst/>
            <a:rect l="l" t="t" r="r" b="b"/>
            <a:pathLst>
              <a:path w="72872" h="49288" extrusionOk="0">
                <a:moveTo>
                  <a:pt x="56095" y="0"/>
                </a:moveTo>
                <a:cubicBezTo>
                  <a:pt x="38296" y="0"/>
                  <a:pt x="12204" y="1742"/>
                  <a:pt x="12204" y="1742"/>
                </a:cubicBezTo>
                <a:cubicBezTo>
                  <a:pt x="12204" y="1742"/>
                  <a:pt x="1" y="49287"/>
                  <a:pt x="12547" y="49287"/>
                </a:cubicBezTo>
                <a:cubicBezTo>
                  <a:pt x="36056" y="49287"/>
                  <a:pt x="16721" y="7368"/>
                  <a:pt x="45882" y="7368"/>
                </a:cubicBezTo>
                <a:cubicBezTo>
                  <a:pt x="49986" y="7368"/>
                  <a:pt x="58305" y="10631"/>
                  <a:pt x="64529" y="10631"/>
                </a:cubicBezTo>
                <a:cubicBezTo>
                  <a:pt x="69321" y="10631"/>
                  <a:pt x="72871" y="8696"/>
                  <a:pt x="72297" y="1848"/>
                </a:cubicBezTo>
                <a:cubicBezTo>
                  <a:pt x="72180" y="459"/>
                  <a:pt x="65230" y="0"/>
                  <a:pt x="56095" y="0"/>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939" name="Google Shape;939;p20"/>
          <p:cNvSpPr txBox="1">
            <a:spLocks noGrp="1"/>
          </p:cNvSpPr>
          <p:nvPr>
            <p:ph type="title"/>
          </p:nvPr>
        </p:nvSpPr>
        <p:spPr>
          <a:xfrm>
            <a:off x="2291700" y="535000"/>
            <a:ext cx="4560600" cy="45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sz="28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extLst>
      <p:ext uri="{BB962C8B-B14F-4D97-AF65-F5344CB8AC3E}">
        <p14:creationId xmlns:p14="http://schemas.microsoft.com/office/powerpoint/2010/main" val="386924767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53"/>
        <p:cNvGrpSpPr/>
        <p:nvPr/>
      </p:nvGrpSpPr>
      <p:grpSpPr>
        <a:xfrm>
          <a:off x="0" y="0"/>
          <a:ext cx="0" cy="0"/>
          <a:chOff x="0" y="0"/>
          <a:chExt cx="0" cy="0"/>
        </a:xfrm>
      </p:grpSpPr>
      <p:grpSp>
        <p:nvGrpSpPr>
          <p:cNvPr id="1054" name="Google Shape;1054;p23"/>
          <p:cNvGrpSpPr/>
          <p:nvPr/>
        </p:nvGrpSpPr>
        <p:grpSpPr>
          <a:xfrm rot="10800000">
            <a:off x="5675093" y="-736758"/>
            <a:ext cx="3932323" cy="1806290"/>
            <a:chOff x="-247941" y="3878924"/>
            <a:chExt cx="3932716" cy="1806470"/>
          </a:xfrm>
        </p:grpSpPr>
        <p:grpSp>
          <p:nvGrpSpPr>
            <p:cNvPr id="1055" name="Google Shape;1055;p23"/>
            <p:cNvGrpSpPr/>
            <p:nvPr/>
          </p:nvGrpSpPr>
          <p:grpSpPr>
            <a:xfrm>
              <a:off x="501506" y="4145578"/>
              <a:ext cx="2653767" cy="794294"/>
              <a:chOff x="501506" y="4145578"/>
              <a:chExt cx="2653767" cy="794294"/>
            </a:xfrm>
          </p:grpSpPr>
          <p:sp>
            <p:nvSpPr>
              <p:cNvPr id="1056" name="Google Shape;1056;p23"/>
              <p:cNvSpPr/>
              <p:nvPr/>
            </p:nvSpPr>
            <p:spPr>
              <a:xfrm rot="-10163771" flipH="1">
                <a:off x="2559928" y="4746287"/>
                <a:ext cx="178672" cy="178672"/>
              </a:xfrm>
              <a:custGeom>
                <a:avLst/>
                <a:gdLst/>
                <a:ahLst/>
                <a:cxnLst/>
                <a:rect l="l" t="t" r="r" b="b"/>
                <a:pathLst>
                  <a:path w="4124" h="4124" extrusionOk="0">
                    <a:moveTo>
                      <a:pt x="2062" y="0"/>
                    </a:moveTo>
                    <a:cubicBezTo>
                      <a:pt x="914" y="0"/>
                      <a:pt x="0" y="914"/>
                      <a:pt x="0" y="2062"/>
                    </a:cubicBezTo>
                    <a:cubicBezTo>
                      <a:pt x="0" y="3210"/>
                      <a:pt x="914" y="4124"/>
                      <a:pt x="2062" y="4124"/>
                    </a:cubicBezTo>
                    <a:cubicBezTo>
                      <a:pt x="3210" y="4124"/>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57" name="Google Shape;1057;p23"/>
              <p:cNvSpPr/>
              <p:nvPr/>
            </p:nvSpPr>
            <p:spPr>
              <a:xfrm rot="-10163771" flipH="1">
                <a:off x="1546133" y="4401873"/>
                <a:ext cx="170743" cy="146481"/>
              </a:xfrm>
              <a:custGeom>
                <a:avLst/>
                <a:gdLst/>
                <a:ahLst/>
                <a:cxnLst/>
                <a:rect l="l" t="t" r="r" b="b"/>
                <a:pathLst>
                  <a:path w="3941" h="3381" extrusionOk="0">
                    <a:moveTo>
                      <a:pt x="1697" y="0"/>
                    </a:moveTo>
                    <a:cubicBezTo>
                      <a:pt x="757" y="0"/>
                      <a:pt x="0" y="757"/>
                      <a:pt x="0" y="1696"/>
                    </a:cubicBezTo>
                    <a:cubicBezTo>
                      <a:pt x="0" y="2707"/>
                      <a:pt x="844" y="3381"/>
                      <a:pt x="1721" y="3381"/>
                    </a:cubicBezTo>
                    <a:cubicBezTo>
                      <a:pt x="2134" y="3381"/>
                      <a:pt x="2554" y="3231"/>
                      <a:pt x="2897" y="2897"/>
                    </a:cubicBezTo>
                    <a:cubicBezTo>
                      <a:pt x="3941" y="1827"/>
                      <a:pt x="3184" y="0"/>
                      <a:pt x="169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58" name="Google Shape;1058;p23"/>
              <p:cNvSpPr/>
              <p:nvPr/>
            </p:nvSpPr>
            <p:spPr>
              <a:xfrm rot="-10163771" flipH="1">
                <a:off x="618566" y="4463447"/>
                <a:ext cx="123303" cy="122133"/>
              </a:xfrm>
              <a:custGeom>
                <a:avLst/>
                <a:gdLst/>
                <a:ahLst/>
                <a:cxnLst/>
                <a:rect l="l" t="t" r="r" b="b"/>
                <a:pathLst>
                  <a:path w="2846" h="2819" extrusionOk="0">
                    <a:moveTo>
                      <a:pt x="1436" y="0"/>
                    </a:moveTo>
                    <a:cubicBezTo>
                      <a:pt x="653" y="0"/>
                      <a:pt x="1" y="626"/>
                      <a:pt x="1" y="1409"/>
                    </a:cubicBezTo>
                    <a:cubicBezTo>
                      <a:pt x="1" y="2192"/>
                      <a:pt x="653" y="2818"/>
                      <a:pt x="1436" y="2818"/>
                    </a:cubicBezTo>
                    <a:cubicBezTo>
                      <a:pt x="2193" y="2818"/>
                      <a:pt x="2845" y="2192"/>
                      <a:pt x="2845" y="1409"/>
                    </a:cubicBezTo>
                    <a:cubicBezTo>
                      <a:pt x="2845" y="626"/>
                      <a:pt x="2193" y="0"/>
                      <a:pt x="143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59" name="Google Shape;1059;p23"/>
              <p:cNvSpPr/>
              <p:nvPr/>
            </p:nvSpPr>
            <p:spPr>
              <a:xfrm rot="-10163771" flipH="1">
                <a:off x="958964" y="4389064"/>
                <a:ext cx="178672" cy="178672"/>
              </a:xfrm>
              <a:custGeom>
                <a:avLst/>
                <a:gdLst/>
                <a:ahLst/>
                <a:cxnLst/>
                <a:rect l="l" t="t" r="r" b="b"/>
                <a:pathLst>
                  <a:path w="4124" h="4124" extrusionOk="0">
                    <a:moveTo>
                      <a:pt x="2062" y="0"/>
                    </a:moveTo>
                    <a:cubicBezTo>
                      <a:pt x="914" y="0"/>
                      <a:pt x="1" y="914"/>
                      <a:pt x="1" y="2062"/>
                    </a:cubicBezTo>
                    <a:cubicBezTo>
                      <a:pt x="1" y="3210"/>
                      <a:pt x="914" y="4123"/>
                      <a:pt x="2062" y="4123"/>
                    </a:cubicBezTo>
                    <a:cubicBezTo>
                      <a:pt x="3210" y="4123"/>
                      <a:pt x="4124" y="3210"/>
                      <a:pt x="4124" y="2062"/>
                    </a:cubicBezTo>
                    <a:cubicBezTo>
                      <a:pt x="4124" y="914"/>
                      <a:pt x="3210" y="0"/>
                      <a:pt x="20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60" name="Google Shape;1060;p23"/>
              <p:cNvSpPr/>
              <p:nvPr/>
            </p:nvSpPr>
            <p:spPr>
              <a:xfrm rot="-10163771" flipH="1">
                <a:off x="3038755" y="4641144"/>
                <a:ext cx="107446" cy="108572"/>
              </a:xfrm>
              <a:custGeom>
                <a:avLst/>
                <a:gdLst/>
                <a:ahLst/>
                <a:cxnLst/>
                <a:rect l="l" t="t" r="r" b="b"/>
                <a:pathLst>
                  <a:path w="2480" h="2506" extrusionOk="0">
                    <a:moveTo>
                      <a:pt x="1253" y="0"/>
                    </a:moveTo>
                    <a:cubicBezTo>
                      <a:pt x="548" y="0"/>
                      <a:pt x="0" y="548"/>
                      <a:pt x="0" y="1253"/>
                    </a:cubicBezTo>
                    <a:cubicBezTo>
                      <a:pt x="0" y="1931"/>
                      <a:pt x="548" y="2505"/>
                      <a:pt x="1253" y="2505"/>
                    </a:cubicBezTo>
                    <a:cubicBezTo>
                      <a:pt x="1931" y="2505"/>
                      <a:pt x="2479" y="1931"/>
                      <a:pt x="2479" y="1253"/>
                    </a:cubicBezTo>
                    <a:cubicBezTo>
                      <a:pt x="2479"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61" name="Google Shape;1061;p23"/>
              <p:cNvSpPr/>
              <p:nvPr/>
            </p:nvSpPr>
            <p:spPr>
              <a:xfrm rot="-10163771" flipH="1">
                <a:off x="511700" y="4155773"/>
                <a:ext cx="122133" cy="122133"/>
              </a:xfrm>
              <a:custGeom>
                <a:avLst/>
                <a:gdLst/>
                <a:ahLst/>
                <a:cxnLst/>
                <a:rect l="l" t="t" r="r" b="b"/>
                <a:pathLst>
                  <a:path w="2819" h="2819" extrusionOk="0">
                    <a:moveTo>
                      <a:pt x="1409" y="0"/>
                    </a:moveTo>
                    <a:cubicBezTo>
                      <a:pt x="627" y="0"/>
                      <a:pt x="0" y="626"/>
                      <a:pt x="0" y="1409"/>
                    </a:cubicBezTo>
                    <a:cubicBezTo>
                      <a:pt x="0" y="2192"/>
                      <a:pt x="627" y="2818"/>
                      <a:pt x="1409" y="2818"/>
                    </a:cubicBezTo>
                    <a:cubicBezTo>
                      <a:pt x="2192" y="2818"/>
                      <a:pt x="2819" y="2192"/>
                      <a:pt x="2819" y="1409"/>
                    </a:cubicBezTo>
                    <a:cubicBezTo>
                      <a:pt x="2819" y="626"/>
                      <a:pt x="2192" y="0"/>
                      <a:pt x="14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62" name="Google Shape;1062;p23"/>
              <p:cNvSpPr/>
              <p:nvPr/>
            </p:nvSpPr>
            <p:spPr>
              <a:xfrm rot="-10163771" flipH="1">
                <a:off x="2180435" y="4538092"/>
                <a:ext cx="108572" cy="108572"/>
              </a:xfrm>
              <a:custGeom>
                <a:avLst/>
                <a:gdLst/>
                <a:ahLst/>
                <a:cxnLst/>
                <a:rect l="l" t="t" r="r" b="b"/>
                <a:pathLst>
                  <a:path w="2506" h="2506" extrusionOk="0">
                    <a:moveTo>
                      <a:pt x="1253" y="0"/>
                    </a:moveTo>
                    <a:cubicBezTo>
                      <a:pt x="574" y="0"/>
                      <a:pt x="0" y="548"/>
                      <a:pt x="0" y="1253"/>
                    </a:cubicBezTo>
                    <a:cubicBezTo>
                      <a:pt x="0" y="1931"/>
                      <a:pt x="574" y="2505"/>
                      <a:pt x="1253" y="2505"/>
                    </a:cubicBezTo>
                    <a:cubicBezTo>
                      <a:pt x="1931" y="2505"/>
                      <a:pt x="2505" y="1931"/>
                      <a:pt x="2505" y="1253"/>
                    </a:cubicBezTo>
                    <a:cubicBezTo>
                      <a:pt x="2505" y="548"/>
                      <a:pt x="1931" y="0"/>
                      <a:pt x="125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063" name="Google Shape;1063;p23"/>
            <p:cNvGrpSpPr/>
            <p:nvPr/>
          </p:nvGrpSpPr>
          <p:grpSpPr>
            <a:xfrm>
              <a:off x="-247941" y="3878924"/>
              <a:ext cx="3932716" cy="1806470"/>
              <a:chOff x="-247941" y="3878924"/>
              <a:chExt cx="3932716" cy="1806470"/>
            </a:xfrm>
          </p:grpSpPr>
          <p:sp>
            <p:nvSpPr>
              <p:cNvPr id="1064" name="Google Shape;1064;p23"/>
              <p:cNvSpPr/>
              <p:nvPr/>
            </p:nvSpPr>
            <p:spPr>
              <a:xfrm rot="-10163771" flipH="1">
                <a:off x="-176482" y="4217982"/>
                <a:ext cx="3789798" cy="1128352"/>
              </a:xfrm>
              <a:custGeom>
                <a:avLst/>
                <a:gdLst/>
                <a:ahLst/>
                <a:cxnLst/>
                <a:rect l="l" t="t" r="r" b="b"/>
                <a:pathLst>
                  <a:path w="87474" h="26044" fill="none" extrusionOk="0">
                    <a:moveTo>
                      <a:pt x="87473" y="18058"/>
                    </a:moveTo>
                    <a:cubicBezTo>
                      <a:pt x="86299" y="16623"/>
                      <a:pt x="84942" y="15397"/>
                      <a:pt x="83428" y="14353"/>
                    </a:cubicBezTo>
                    <a:cubicBezTo>
                      <a:pt x="81210" y="12761"/>
                      <a:pt x="76748" y="9603"/>
                      <a:pt x="74295" y="12422"/>
                    </a:cubicBezTo>
                    <a:cubicBezTo>
                      <a:pt x="71529" y="15632"/>
                      <a:pt x="76409" y="20381"/>
                      <a:pt x="78862" y="16754"/>
                    </a:cubicBezTo>
                    <a:cubicBezTo>
                      <a:pt x="80166" y="14823"/>
                      <a:pt x="78679" y="11769"/>
                      <a:pt x="76748" y="10882"/>
                    </a:cubicBezTo>
                    <a:cubicBezTo>
                      <a:pt x="73408" y="9395"/>
                      <a:pt x="70407" y="13179"/>
                      <a:pt x="67327" y="10752"/>
                    </a:cubicBezTo>
                    <a:cubicBezTo>
                      <a:pt x="65292" y="9186"/>
                      <a:pt x="64326" y="5063"/>
                      <a:pt x="60986" y="6576"/>
                    </a:cubicBezTo>
                    <a:cubicBezTo>
                      <a:pt x="58194" y="7855"/>
                      <a:pt x="55871" y="11769"/>
                      <a:pt x="55741" y="14718"/>
                    </a:cubicBezTo>
                    <a:cubicBezTo>
                      <a:pt x="55584" y="18241"/>
                      <a:pt x="60595" y="18633"/>
                      <a:pt x="60360" y="14849"/>
                    </a:cubicBezTo>
                    <a:cubicBezTo>
                      <a:pt x="60099" y="10438"/>
                      <a:pt x="52531" y="7698"/>
                      <a:pt x="48904" y="8716"/>
                    </a:cubicBezTo>
                    <a:cubicBezTo>
                      <a:pt x="44467" y="9969"/>
                      <a:pt x="41492" y="16519"/>
                      <a:pt x="43215" y="20825"/>
                    </a:cubicBezTo>
                    <a:cubicBezTo>
                      <a:pt x="45302" y="26044"/>
                      <a:pt x="53418" y="23095"/>
                      <a:pt x="49347" y="17928"/>
                    </a:cubicBezTo>
                    <a:cubicBezTo>
                      <a:pt x="46999" y="14927"/>
                      <a:pt x="38987" y="11952"/>
                      <a:pt x="35882" y="15371"/>
                    </a:cubicBezTo>
                    <a:cubicBezTo>
                      <a:pt x="34760" y="16571"/>
                      <a:pt x="33977" y="19102"/>
                      <a:pt x="36430" y="18867"/>
                    </a:cubicBezTo>
                    <a:cubicBezTo>
                      <a:pt x="39640" y="18580"/>
                      <a:pt x="38048" y="13492"/>
                      <a:pt x="37239" y="11926"/>
                    </a:cubicBezTo>
                    <a:cubicBezTo>
                      <a:pt x="35282" y="8220"/>
                      <a:pt x="31054" y="6263"/>
                      <a:pt x="27401" y="9108"/>
                    </a:cubicBezTo>
                    <a:cubicBezTo>
                      <a:pt x="25444" y="10647"/>
                      <a:pt x="25548" y="14536"/>
                      <a:pt x="28575" y="12892"/>
                    </a:cubicBezTo>
                    <a:cubicBezTo>
                      <a:pt x="33455" y="10178"/>
                      <a:pt x="31446" y="4202"/>
                      <a:pt x="29227" y="861"/>
                    </a:cubicBezTo>
                    <a:cubicBezTo>
                      <a:pt x="28653" y="0"/>
                      <a:pt x="24374" y="261"/>
                      <a:pt x="23565" y="339"/>
                    </a:cubicBezTo>
                    <a:cubicBezTo>
                      <a:pt x="20198" y="705"/>
                      <a:pt x="17797" y="2218"/>
                      <a:pt x="17354" y="5741"/>
                    </a:cubicBezTo>
                    <a:cubicBezTo>
                      <a:pt x="17197" y="7098"/>
                      <a:pt x="16962" y="8847"/>
                      <a:pt x="17484" y="10151"/>
                    </a:cubicBezTo>
                    <a:cubicBezTo>
                      <a:pt x="18606" y="12996"/>
                      <a:pt x="23565" y="11300"/>
                      <a:pt x="19676" y="8560"/>
                    </a:cubicBezTo>
                    <a:cubicBezTo>
                      <a:pt x="17563" y="7046"/>
                      <a:pt x="14744" y="5767"/>
                      <a:pt x="12291" y="7359"/>
                    </a:cubicBezTo>
                    <a:cubicBezTo>
                      <a:pt x="10308" y="8664"/>
                      <a:pt x="9003" y="11300"/>
                      <a:pt x="8742" y="13570"/>
                    </a:cubicBezTo>
                    <a:cubicBezTo>
                      <a:pt x="8455" y="15866"/>
                      <a:pt x="11430" y="19233"/>
                      <a:pt x="13700" y="17432"/>
                    </a:cubicBezTo>
                    <a:cubicBezTo>
                      <a:pt x="16414" y="15266"/>
                      <a:pt x="12291" y="11952"/>
                      <a:pt x="9969" y="12213"/>
                    </a:cubicBezTo>
                    <a:cubicBezTo>
                      <a:pt x="7724" y="12474"/>
                      <a:pt x="4750" y="14301"/>
                      <a:pt x="3445" y="16023"/>
                    </a:cubicBezTo>
                    <a:cubicBezTo>
                      <a:pt x="1931" y="18085"/>
                      <a:pt x="705" y="21138"/>
                      <a:pt x="0" y="2359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065" name="Google Shape;1065;p23"/>
              <p:cNvSpPr/>
              <p:nvPr/>
            </p:nvSpPr>
            <p:spPr>
              <a:xfrm rot="-10163771" flipH="1">
                <a:off x="112948" y="4382720"/>
                <a:ext cx="105193" cy="68193"/>
              </a:xfrm>
              <a:custGeom>
                <a:avLst/>
                <a:gdLst/>
                <a:ahLst/>
                <a:cxnLst/>
                <a:rect l="l" t="t" r="r" b="b"/>
                <a:pathLst>
                  <a:path w="2428" h="1574" extrusionOk="0">
                    <a:moveTo>
                      <a:pt x="357" y="0"/>
                    </a:moveTo>
                    <a:cubicBezTo>
                      <a:pt x="239" y="0"/>
                      <a:pt x="120" y="19"/>
                      <a:pt x="0" y="60"/>
                    </a:cubicBezTo>
                    <a:cubicBezTo>
                      <a:pt x="0" y="60"/>
                      <a:pt x="183" y="1260"/>
                      <a:pt x="2427" y="1573"/>
                    </a:cubicBezTo>
                    <a:cubicBezTo>
                      <a:pt x="2427" y="1573"/>
                      <a:pt x="1449" y="0"/>
                      <a:pt x="35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66" name="Google Shape;1066;p23"/>
              <p:cNvSpPr/>
              <p:nvPr/>
            </p:nvSpPr>
            <p:spPr>
              <a:xfrm rot="-10163771" flipH="1">
                <a:off x="1138012" y="4674085"/>
                <a:ext cx="81451" cy="119880"/>
              </a:xfrm>
              <a:custGeom>
                <a:avLst/>
                <a:gdLst/>
                <a:ahLst/>
                <a:cxnLst/>
                <a:rect l="l" t="t" r="r" b="b"/>
                <a:pathLst>
                  <a:path w="1880" h="2767" extrusionOk="0">
                    <a:moveTo>
                      <a:pt x="679" y="0"/>
                    </a:moveTo>
                    <a:cubicBezTo>
                      <a:pt x="679" y="1"/>
                      <a:pt x="1" y="1018"/>
                      <a:pt x="1462" y="2767"/>
                    </a:cubicBezTo>
                    <a:cubicBezTo>
                      <a:pt x="1462" y="2767"/>
                      <a:pt x="1879"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67" name="Google Shape;1067;p23"/>
              <p:cNvSpPr/>
              <p:nvPr/>
            </p:nvSpPr>
            <p:spPr>
              <a:xfrm rot="-10163771" flipH="1">
                <a:off x="700474" y="4720361"/>
                <a:ext cx="80324" cy="56712"/>
              </a:xfrm>
              <a:custGeom>
                <a:avLst/>
                <a:gdLst/>
                <a:ahLst/>
                <a:cxnLst/>
                <a:rect l="l" t="t" r="r" b="b"/>
                <a:pathLst>
                  <a:path w="1854" h="1309" extrusionOk="0">
                    <a:moveTo>
                      <a:pt x="230" y="0"/>
                    </a:moveTo>
                    <a:cubicBezTo>
                      <a:pt x="154" y="0"/>
                      <a:pt x="78" y="10"/>
                      <a:pt x="0" y="30"/>
                    </a:cubicBezTo>
                    <a:cubicBezTo>
                      <a:pt x="0" y="30"/>
                      <a:pt x="105" y="970"/>
                      <a:pt x="1853" y="1309"/>
                    </a:cubicBezTo>
                    <a:cubicBezTo>
                      <a:pt x="1853" y="1309"/>
                      <a:pt x="1121" y="0"/>
                      <a:pt x="2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68" name="Google Shape;1068;p23"/>
              <p:cNvSpPr/>
              <p:nvPr/>
            </p:nvSpPr>
            <p:spPr>
              <a:xfrm rot="-10163771" flipH="1">
                <a:off x="1384034" y="4538900"/>
                <a:ext cx="64511" cy="95011"/>
              </a:xfrm>
              <a:custGeom>
                <a:avLst/>
                <a:gdLst/>
                <a:ahLst/>
                <a:cxnLst/>
                <a:rect l="l" t="t" r="r" b="b"/>
                <a:pathLst>
                  <a:path w="1489" h="2193" extrusionOk="0">
                    <a:moveTo>
                      <a:pt x="601" y="1"/>
                    </a:moveTo>
                    <a:cubicBezTo>
                      <a:pt x="601" y="1"/>
                      <a:pt x="1" y="731"/>
                      <a:pt x="966" y="2193"/>
                    </a:cubicBezTo>
                    <a:cubicBezTo>
                      <a:pt x="966" y="2193"/>
                      <a:pt x="1488" y="496"/>
                      <a:pt x="60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69" name="Google Shape;1069;p23"/>
              <p:cNvSpPr/>
              <p:nvPr/>
            </p:nvSpPr>
            <p:spPr>
              <a:xfrm rot="-10163771" flipH="1">
                <a:off x="2092675" y="4963600"/>
                <a:ext cx="79155" cy="57275"/>
              </a:xfrm>
              <a:custGeom>
                <a:avLst/>
                <a:gdLst/>
                <a:ahLst/>
                <a:cxnLst/>
                <a:rect l="l" t="t" r="r" b="b"/>
                <a:pathLst>
                  <a:path w="1827" h="1322" extrusionOk="0">
                    <a:moveTo>
                      <a:pt x="1670" y="0"/>
                    </a:moveTo>
                    <a:cubicBezTo>
                      <a:pt x="1370" y="0"/>
                      <a:pt x="685" y="147"/>
                      <a:pt x="1" y="1321"/>
                    </a:cubicBezTo>
                    <a:lnTo>
                      <a:pt x="1" y="1321"/>
                    </a:lnTo>
                    <a:cubicBezTo>
                      <a:pt x="34" y="1290"/>
                      <a:pt x="1749" y="999"/>
                      <a:pt x="1827" y="17"/>
                    </a:cubicBezTo>
                    <a:cubicBezTo>
                      <a:pt x="1827" y="17"/>
                      <a:pt x="1770" y="0"/>
                      <a:pt x="1670" y="0"/>
                    </a:cubicBezTo>
                    <a:close/>
                    <a:moveTo>
                      <a:pt x="1" y="1321"/>
                    </a:moveTo>
                    <a:cubicBezTo>
                      <a:pt x="0" y="1321"/>
                      <a:pt x="0" y="1321"/>
                      <a:pt x="0" y="1321"/>
                    </a:cubicBezTo>
                    <a:cubicBezTo>
                      <a:pt x="0" y="1321"/>
                      <a:pt x="0" y="1321"/>
                      <a:pt x="1" y="132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70" name="Google Shape;1070;p23"/>
              <p:cNvSpPr/>
              <p:nvPr/>
            </p:nvSpPr>
            <p:spPr>
              <a:xfrm rot="-10163771" flipH="1">
                <a:off x="639724" y="4685994"/>
                <a:ext cx="64467" cy="97264"/>
              </a:xfrm>
              <a:custGeom>
                <a:avLst/>
                <a:gdLst/>
                <a:ahLst/>
                <a:cxnLst/>
                <a:rect l="l" t="t" r="r" b="b"/>
                <a:pathLst>
                  <a:path w="1488" h="2245" extrusionOk="0">
                    <a:moveTo>
                      <a:pt x="705" y="0"/>
                    </a:moveTo>
                    <a:cubicBezTo>
                      <a:pt x="705" y="1"/>
                      <a:pt x="0" y="653"/>
                      <a:pt x="783" y="2245"/>
                    </a:cubicBezTo>
                    <a:cubicBezTo>
                      <a:pt x="783" y="2245"/>
                      <a:pt x="1487" y="627"/>
                      <a:pt x="70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71" name="Google Shape;1071;p23"/>
              <p:cNvSpPr/>
              <p:nvPr/>
            </p:nvSpPr>
            <p:spPr>
              <a:xfrm rot="-10163771" flipH="1">
                <a:off x="1311106" y="4530866"/>
                <a:ext cx="79155" cy="56192"/>
              </a:xfrm>
              <a:custGeom>
                <a:avLst/>
                <a:gdLst/>
                <a:ahLst/>
                <a:cxnLst/>
                <a:rect l="l" t="t" r="r" b="b"/>
                <a:pathLst>
                  <a:path w="1827" h="1297" extrusionOk="0">
                    <a:moveTo>
                      <a:pt x="1666" y="1"/>
                    </a:moveTo>
                    <a:cubicBezTo>
                      <a:pt x="1364" y="1"/>
                      <a:pt x="682" y="146"/>
                      <a:pt x="0" y="1296"/>
                    </a:cubicBezTo>
                    <a:cubicBezTo>
                      <a:pt x="0" y="1296"/>
                      <a:pt x="1749" y="1035"/>
                      <a:pt x="1827" y="18"/>
                    </a:cubicBezTo>
                    <a:cubicBezTo>
                      <a:pt x="1827" y="18"/>
                      <a:pt x="1768" y="1"/>
                      <a:pt x="16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72" name="Google Shape;1072;p23"/>
              <p:cNvSpPr/>
              <p:nvPr/>
            </p:nvSpPr>
            <p:spPr>
              <a:xfrm rot="-10163771" flipH="1">
                <a:off x="1688940" y="4575813"/>
                <a:ext cx="80324" cy="119880"/>
              </a:xfrm>
              <a:custGeom>
                <a:avLst/>
                <a:gdLst/>
                <a:ahLst/>
                <a:cxnLst/>
                <a:rect l="l" t="t" r="r" b="b"/>
                <a:pathLst>
                  <a:path w="1854" h="2767" extrusionOk="0">
                    <a:moveTo>
                      <a:pt x="679" y="0"/>
                    </a:moveTo>
                    <a:cubicBezTo>
                      <a:pt x="679" y="0"/>
                      <a:pt x="1" y="1018"/>
                      <a:pt x="1462" y="2766"/>
                    </a:cubicBezTo>
                    <a:cubicBezTo>
                      <a:pt x="1462" y="2766"/>
                      <a:pt x="1854" y="522"/>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73" name="Google Shape;1073;p23"/>
              <p:cNvSpPr/>
              <p:nvPr/>
            </p:nvSpPr>
            <p:spPr>
              <a:xfrm rot="-10163771" flipH="1">
                <a:off x="1870916" y="4880392"/>
                <a:ext cx="82014" cy="123259"/>
              </a:xfrm>
              <a:custGeom>
                <a:avLst/>
                <a:gdLst/>
                <a:ahLst/>
                <a:cxnLst/>
                <a:rect l="l" t="t" r="r" b="b"/>
                <a:pathLst>
                  <a:path w="1893" h="2845" extrusionOk="0">
                    <a:moveTo>
                      <a:pt x="1018" y="0"/>
                    </a:moveTo>
                    <a:cubicBezTo>
                      <a:pt x="1017" y="1"/>
                      <a:pt x="0" y="653"/>
                      <a:pt x="704" y="2844"/>
                    </a:cubicBezTo>
                    <a:lnTo>
                      <a:pt x="704" y="2844"/>
                    </a:lnTo>
                    <a:cubicBezTo>
                      <a:pt x="713" y="2791"/>
                      <a:pt x="1892" y="927"/>
                      <a:pt x="1018" y="0"/>
                    </a:cubicBezTo>
                    <a:close/>
                    <a:moveTo>
                      <a:pt x="704" y="2844"/>
                    </a:moveTo>
                    <a:cubicBezTo>
                      <a:pt x="704" y="2845"/>
                      <a:pt x="704" y="2845"/>
                      <a:pt x="704" y="2845"/>
                    </a:cubicBezTo>
                    <a:cubicBezTo>
                      <a:pt x="704" y="2845"/>
                      <a:pt x="704" y="2844"/>
                      <a:pt x="704" y="2844"/>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74" name="Google Shape;1074;p23"/>
              <p:cNvSpPr/>
              <p:nvPr/>
            </p:nvSpPr>
            <p:spPr>
              <a:xfrm rot="-10163771" flipH="1">
                <a:off x="2737766" y="4957899"/>
                <a:ext cx="88209" cy="96138"/>
              </a:xfrm>
              <a:custGeom>
                <a:avLst/>
                <a:gdLst/>
                <a:ahLst/>
                <a:cxnLst/>
                <a:rect l="l" t="t" r="r" b="b"/>
                <a:pathLst>
                  <a:path w="2036" h="2219" extrusionOk="0">
                    <a:moveTo>
                      <a:pt x="235" y="1"/>
                    </a:moveTo>
                    <a:cubicBezTo>
                      <a:pt x="235" y="1"/>
                      <a:pt x="0" y="1201"/>
                      <a:pt x="2035" y="2219"/>
                    </a:cubicBezTo>
                    <a:cubicBezTo>
                      <a:pt x="2035" y="2219"/>
                      <a:pt x="1540" y="27"/>
                      <a:pt x="2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75" name="Google Shape;1075;p23"/>
              <p:cNvSpPr/>
              <p:nvPr/>
            </p:nvSpPr>
            <p:spPr>
              <a:xfrm rot="-10163771" flipH="1">
                <a:off x="3167154" y="4785130"/>
                <a:ext cx="53203" cy="65594"/>
              </a:xfrm>
              <a:custGeom>
                <a:avLst/>
                <a:gdLst/>
                <a:ahLst/>
                <a:cxnLst/>
                <a:rect l="l" t="t" r="r" b="b"/>
                <a:pathLst>
                  <a:path w="1228" h="1514" extrusionOk="0">
                    <a:moveTo>
                      <a:pt x="993" y="0"/>
                    </a:moveTo>
                    <a:cubicBezTo>
                      <a:pt x="992" y="0"/>
                      <a:pt x="236" y="105"/>
                      <a:pt x="1" y="1514"/>
                    </a:cubicBezTo>
                    <a:cubicBezTo>
                      <a:pt x="27" y="1488"/>
                      <a:pt x="1227" y="757"/>
                      <a:pt x="993"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76" name="Google Shape;1076;p23"/>
              <p:cNvSpPr/>
              <p:nvPr/>
            </p:nvSpPr>
            <p:spPr>
              <a:xfrm rot="-10163771" flipH="1">
                <a:off x="3148083" y="4976888"/>
                <a:ext cx="82577" cy="122133"/>
              </a:xfrm>
              <a:custGeom>
                <a:avLst/>
                <a:gdLst/>
                <a:ahLst/>
                <a:cxnLst/>
                <a:rect l="l" t="t" r="r" b="b"/>
                <a:pathLst>
                  <a:path w="1906" h="2819" extrusionOk="0">
                    <a:moveTo>
                      <a:pt x="1045" y="0"/>
                    </a:moveTo>
                    <a:cubicBezTo>
                      <a:pt x="1044" y="1"/>
                      <a:pt x="1" y="653"/>
                      <a:pt x="627" y="2819"/>
                    </a:cubicBezTo>
                    <a:cubicBezTo>
                      <a:pt x="627" y="2819"/>
                      <a:pt x="1906" y="966"/>
                      <a:pt x="104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77" name="Google Shape;1077;p23"/>
              <p:cNvSpPr/>
              <p:nvPr/>
            </p:nvSpPr>
            <p:spPr>
              <a:xfrm rot="-10163771" flipH="1">
                <a:off x="1295436" y="4761071"/>
                <a:ext cx="81407" cy="119880"/>
              </a:xfrm>
              <a:custGeom>
                <a:avLst/>
                <a:gdLst/>
                <a:ahLst/>
                <a:cxnLst/>
                <a:rect l="l" t="t" r="r" b="b"/>
                <a:pathLst>
                  <a:path w="1879" h="2767" extrusionOk="0">
                    <a:moveTo>
                      <a:pt x="705" y="1"/>
                    </a:moveTo>
                    <a:lnTo>
                      <a:pt x="705" y="1"/>
                    </a:lnTo>
                    <a:cubicBezTo>
                      <a:pt x="705" y="1"/>
                      <a:pt x="0" y="992"/>
                      <a:pt x="1409" y="2767"/>
                    </a:cubicBezTo>
                    <a:cubicBezTo>
                      <a:pt x="1409" y="2767"/>
                      <a:pt x="1879" y="549"/>
                      <a:pt x="70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78" name="Google Shape;1078;p23"/>
              <p:cNvSpPr/>
              <p:nvPr/>
            </p:nvSpPr>
            <p:spPr>
              <a:xfrm rot="-10163771" flipH="1">
                <a:off x="1715055" y="4927061"/>
                <a:ext cx="122176" cy="39339"/>
              </a:xfrm>
              <a:custGeom>
                <a:avLst/>
                <a:gdLst/>
                <a:ahLst/>
                <a:cxnLst/>
                <a:rect l="l" t="t" r="r" b="b"/>
                <a:pathLst>
                  <a:path w="2820" h="908" extrusionOk="0">
                    <a:moveTo>
                      <a:pt x="1976" y="0"/>
                    </a:moveTo>
                    <a:cubicBezTo>
                      <a:pt x="1513" y="0"/>
                      <a:pt x="857" y="158"/>
                      <a:pt x="1" y="733"/>
                    </a:cubicBezTo>
                    <a:cubicBezTo>
                      <a:pt x="1" y="733"/>
                      <a:pt x="611" y="907"/>
                      <a:pt x="1279" y="907"/>
                    </a:cubicBezTo>
                    <a:cubicBezTo>
                      <a:pt x="1878" y="907"/>
                      <a:pt x="2523" y="768"/>
                      <a:pt x="2819" y="237"/>
                    </a:cubicBezTo>
                    <a:cubicBezTo>
                      <a:pt x="2819" y="237"/>
                      <a:pt x="2542" y="0"/>
                      <a:pt x="197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79" name="Google Shape;1079;p23"/>
              <p:cNvSpPr/>
              <p:nvPr/>
            </p:nvSpPr>
            <p:spPr>
              <a:xfrm rot="-10163771" flipH="1">
                <a:off x="1993247" y="4473036"/>
                <a:ext cx="81451" cy="122133"/>
              </a:xfrm>
              <a:custGeom>
                <a:avLst/>
                <a:gdLst/>
                <a:ahLst/>
                <a:cxnLst/>
                <a:rect l="l" t="t" r="r" b="b"/>
                <a:pathLst>
                  <a:path w="1880" h="2819" extrusionOk="0">
                    <a:moveTo>
                      <a:pt x="1044" y="0"/>
                    </a:moveTo>
                    <a:cubicBezTo>
                      <a:pt x="1044" y="0"/>
                      <a:pt x="1" y="601"/>
                      <a:pt x="549" y="2819"/>
                    </a:cubicBezTo>
                    <a:cubicBezTo>
                      <a:pt x="549" y="2819"/>
                      <a:pt x="1880" y="992"/>
                      <a:pt x="10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80" name="Google Shape;1080;p23"/>
              <p:cNvSpPr/>
              <p:nvPr/>
            </p:nvSpPr>
            <p:spPr>
              <a:xfrm rot="-10163771" flipH="1">
                <a:off x="2346243" y="4811692"/>
                <a:ext cx="81451" cy="122176"/>
              </a:xfrm>
              <a:custGeom>
                <a:avLst/>
                <a:gdLst/>
                <a:ahLst/>
                <a:cxnLst/>
                <a:rect l="l" t="t" r="r" b="b"/>
                <a:pathLst>
                  <a:path w="1880" h="2820" extrusionOk="0">
                    <a:moveTo>
                      <a:pt x="1044" y="1"/>
                    </a:moveTo>
                    <a:cubicBezTo>
                      <a:pt x="1044" y="1"/>
                      <a:pt x="0" y="601"/>
                      <a:pt x="548" y="2819"/>
                    </a:cubicBezTo>
                    <a:cubicBezTo>
                      <a:pt x="548" y="2819"/>
                      <a:pt x="1879" y="966"/>
                      <a:pt x="104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81" name="Google Shape;1081;p23"/>
              <p:cNvSpPr/>
              <p:nvPr/>
            </p:nvSpPr>
            <p:spPr>
              <a:xfrm rot="-10163771" flipH="1">
                <a:off x="287516" y="4454253"/>
                <a:ext cx="87083" cy="98391"/>
              </a:xfrm>
              <a:custGeom>
                <a:avLst/>
                <a:gdLst/>
                <a:ahLst/>
                <a:cxnLst/>
                <a:rect l="l" t="t" r="r" b="b"/>
                <a:pathLst>
                  <a:path w="2010" h="2271" extrusionOk="0">
                    <a:moveTo>
                      <a:pt x="261" y="0"/>
                    </a:moveTo>
                    <a:lnTo>
                      <a:pt x="261" y="0"/>
                    </a:lnTo>
                    <a:cubicBezTo>
                      <a:pt x="261" y="0"/>
                      <a:pt x="0" y="1175"/>
                      <a:pt x="2009" y="2271"/>
                    </a:cubicBezTo>
                    <a:cubicBezTo>
                      <a:pt x="2009" y="2271"/>
                      <a:pt x="1540" y="53"/>
                      <a:pt x="26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82" name="Google Shape;1082;p23"/>
              <p:cNvSpPr/>
              <p:nvPr/>
            </p:nvSpPr>
            <p:spPr>
              <a:xfrm rot="-10163771" flipH="1">
                <a:off x="363363" y="4547121"/>
                <a:ext cx="122133" cy="39382"/>
              </a:xfrm>
              <a:custGeom>
                <a:avLst/>
                <a:gdLst/>
                <a:ahLst/>
                <a:cxnLst/>
                <a:rect l="l" t="t" r="r" b="b"/>
                <a:pathLst>
                  <a:path w="2819" h="909" extrusionOk="0">
                    <a:moveTo>
                      <a:pt x="1530" y="0"/>
                    </a:moveTo>
                    <a:cubicBezTo>
                      <a:pt x="382" y="0"/>
                      <a:pt x="0" y="595"/>
                      <a:pt x="0" y="595"/>
                    </a:cubicBezTo>
                    <a:cubicBezTo>
                      <a:pt x="242" y="824"/>
                      <a:pt x="547" y="909"/>
                      <a:pt x="865" y="909"/>
                    </a:cubicBezTo>
                    <a:cubicBezTo>
                      <a:pt x="1783" y="909"/>
                      <a:pt x="2819" y="204"/>
                      <a:pt x="2819" y="204"/>
                    </a:cubicBezTo>
                    <a:cubicBezTo>
                      <a:pt x="2309" y="56"/>
                      <a:pt x="1883" y="0"/>
                      <a:pt x="153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83" name="Google Shape;1083;p23"/>
              <p:cNvSpPr/>
              <p:nvPr/>
            </p:nvSpPr>
            <p:spPr>
              <a:xfrm rot="-10163771" flipH="1">
                <a:off x="1362775" y="4822453"/>
                <a:ext cx="119923" cy="42718"/>
              </a:xfrm>
              <a:custGeom>
                <a:avLst/>
                <a:gdLst/>
                <a:ahLst/>
                <a:cxnLst/>
                <a:rect l="l" t="t" r="r" b="b"/>
                <a:pathLst>
                  <a:path w="2768" h="986" extrusionOk="0">
                    <a:moveTo>
                      <a:pt x="706" y="0"/>
                    </a:moveTo>
                    <a:cubicBezTo>
                      <a:pt x="244" y="0"/>
                      <a:pt x="1" y="173"/>
                      <a:pt x="1" y="173"/>
                    </a:cubicBezTo>
                    <a:cubicBezTo>
                      <a:pt x="313" y="842"/>
                      <a:pt x="1167" y="986"/>
                      <a:pt x="1844" y="986"/>
                    </a:cubicBezTo>
                    <a:cubicBezTo>
                      <a:pt x="2356" y="986"/>
                      <a:pt x="2767" y="904"/>
                      <a:pt x="2767" y="904"/>
                    </a:cubicBezTo>
                    <a:cubicBezTo>
                      <a:pt x="1872" y="180"/>
                      <a:pt x="1176" y="0"/>
                      <a:pt x="70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84" name="Google Shape;1084;p23"/>
              <p:cNvSpPr/>
              <p:nvPr/>
            </p:nvSpPr>
            <p:spPr>
              <a:xfrm rot="-10163771" flipH="1">
                <a:off x="2787893" y="5049262"/>
                <a:ext cx="113078" cy="55932"/>
              </a:xfrm>
              <a:custGeom>
                <a:avLst/>
                <a:gdLst/>
                <a:ahLst/>
                <a:cxnLst/>
                <a:rect l="l" t="t" r="r" b="b"/>
                <a:pathLst>
                  <a:path w="2610" h="1291" extrusionOk="0">
                    <a:moveTo>
                      <a:pt x="2610" y="1"/>
                    </a:moveTo>
                    <a:cubicBezTo>
                      <a:pt x="313" y="1"/>
                      <a:pt x="0" y="1175"/>
                      <a:pt x="0" y="1175"/>
                    </a:cubicBezTo>
                    <a:cubicBezTo>
                      <a:pt x="162" y="1256"/>
                      <a:pt x="330" y="1291"/>
                      <a:pt x="500" y="1291"/>
                    </a:cubicBezTo>
                    <a:cubicBezTo>
                      <a:pt x="1532" y="1291"/>
                      <a:pt x="2610" y="1"/>
                      <a:pt x="261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85" name="Google Shape;1085;p23"/>
              <p:cNvSpPr/>
              <p:nvPr/>
            </p:nvSpPr>
            <p:spPr>
              <a:xfrm rot="-10163771" flipH="1">
                <a:off x="3252661" y="4897828"/>
                <a:ext cx="88253" cy="97308"/>
              </a:xfrm>
              <a:custGeom>
                <a:avLst/>
                <a:gdLst/>
                <a:ahLst/>
                <a:cxnLst/>
                <a:rect l="l" t="t" r="r" b="b"/>
                <a:pathLst>
                  <a:path w="2037" h="2246" extrusionOk="0">
                    <a:moveTo>
                      <a:pt x="262" y="1"/>
                    </a:moveTo>
                    <a:lnTo>
                      <a:pt x="262" y="1"/>
                    </a:lnTo>
                    <a:cubicBezTo>
                      <a:pt x="1" y="1253"/>
                      <a:pt x="2036" y="2245"/>
                      <a:pt x="2036" y="2245"/>
                    </a:cubicBezTo>
                    <a:cubicBezTo>
                      <a:pt x="1462" y="27"/>
                      <a:pt x="262" y="1"/>
                      <a:pt x="26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86" name="Google Shape;1086;p23"/>
              <p:cNvSpPr/>
              <p:nvPr/>
            </p:nvSpPr>
            <p:spPr>
              <a:xfrm rot="-10163771" flipH="1">
                <a:off x="1945277" y="4629391"/>
                <a:ext cx="119880" cy="42935"/>
              </a:xfrm>
              <a:custGeom>
                <a:avLst/>
                <a:gdLst/>
                <a:ahLst/>
                <a:cxnLst/>
                <a:rect l="l" t="t" r="r" b="b"/>
                <a:pathLst>
                  <a:path w="2767" h="991" extrusionOk="0">
                    <a:moveTo>
                      <a:pt x="679" y="1"/>
                    </a:moveTo>
                    <a:cubicBezTo>
                      <a:pt x="235" y="1"/>
                      <a:pt x="0" y="161"/>
                      <a:pt x="0" y="161"/>
                    </a:cubicBezTo>
                    <a:cubicBezTo>
                      <a:pt x="321" y="847"/>
                      <a:pt x="1211" y="990"/>
                      <a:pt x="1896" y="990"/>
                    </a:cubicBezTo>
                    <a:cubicBezTo>
                      <a:pt x="2384" y="990"/>
                      <a:pt x="2767" y="918"/>
                      <a:pt x="2767" y="918"/>
                    </a:cubicBezTo>
                    <a:cubicBezTo>
                      <a:pt x="1854" y="180"/>
                      <a:pt x="1149" y="1"/>
                      <a:pt x="6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87" name="Google Shape;1087;p23"/>
              <p:cNvSpPr/>
              <p:nvPr/>
            </p:nvSpPr>
            <p:spPr>
              <a:xfrm rot="-10163771" flipH="1">
                <a:off x="2317405" y="4958597"/>
                <a:ext cx="132314" cy="42762"/>
              </a:xfrm>
              <a:custGeom>
                <a:avLst/>
                <a:gdLst/>
                <a:ahLst/>
                <a:cxnLst/>
                <a:rect l="l" t="t" r="r" b="b"/>
                <a:pathLst>
                  <a:path w="3054" h="987" extrusionOk="0">
                    <a:moveTo>
                      <a:pt x="847" y="1"/>
                    </a:moveTo>
                    <a:cubicBezTo>
                      <a:pt x="314" y="1"/>
                      <a:pt x="1" y="174"/>
                      <a:pt x="1" y="174"/>
                    </a:cubicBezTo>
                    <a:cubicBezTo>
                      <a:pt x="313" y="843"/>
                      <a:pt x="1251" y="987"/>
                      <a:pt x="2006" y="987"/>
                    </a:cubicBezTo>
                    <a:cubicBezTo>
                      <a:pt x="2577" y="987"/>
                      <a:pt x="3043" y="904"/>
                      <a:pt x="3054" y="904"/>
                    </a:cubicBezTo>
                    <a:cubicBezTo>
                      <a:pt x="2158" y="180"/>
                      <a:pt x="1389" y="1"/>
                      <a:pt x="84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88" name="Google Shape;1088;p23"/>
              <p:cNvSpPr/>
              <p:nvPr/>
            </p:nvSpPr>
            <p:spPr>
              <a:xfrm rot="-10163771" flipH="1">
                <a:off x="2640912" y="4903340"/>
                <a:ext cx="56539" cy="217101"/>
              </a:xfrm>
              <a:custGeom>
                <a:avLst/>
                <a:gdLst/>
                <a:ahLst/>
                <a:cxnLst/>
                <a:rect l="l" t="t" r="r" b="b"/>
                <a:pathLst>
                  <a:path w="1305" h="5011" fill="none" extrusionOk="0">
                    <a:moveTo>
                      <a:pt x="444" y="0"/>
                    </a:moveTo>
                    <a:cubicBezTo>
                      <a:pt x="444" y="0"/>
                      <a:pt x="1305" y="2193"/>
                      <a:pt x="0"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089" name="Google Shape;1089;p23"/>
              <p:cNvSpPr/>
              <p:nvPr/>
            </p:nvSpPr>
            <p:spPr>
              <a:xfrm rot="-10163771" flipH="1">
                <a:off x="2645753" y="4814905"/>
                <a:ext cx="93885" cy="124386"/>
              </a:xfrm>
              <a:custGeom>
                <a:avLst/>
                <a:gdLst/>
                <a:ahLst/>
                <a:cxnLst/>
                <a:rect l="l" t="t" r="r" b="b"/>
                <a:pathLst>
                  <a:path w="2167" h="2871" extrusionOk="0">
                    <a:moveTo>
                      <a:pt x="679" y="0"/>
                    </a:moveTo>
                    <a:lnTo>
                      <a:pt x="679" y="0"/>
                    </a:lnTo>
                    <a:cubicBezTo>
                      <a:pt x="679" y="0"/>
                      <a:pt x="0" y="1227"/>
                      <a:pt x="2114" y="2871"/>
                    </a:cubicBezTo>
                    <a:cubicBezTo>
                      <a:pt x="2114" y="2844"/>
                      <a:pt x="2166" y="313"/>
                      <a:pt x="6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90" name="Google Shape;1090;p23"/>
              <p:cNvSpPr/>
              <p:nvPr/>
            </p:nvSpPr>
            <p:spPr>
              <a:xfrm rot="-10163771" flipH="1">
                <a:off x="2545091" y="4862175"/>
                <a:ext cx="130061" cy="64164"/>
              </a:xfrm>
              <a:custGeom>
                <a:avLst/>
                <a:gdLst/>
                <a:ahLst/>
                <a:cxnLst/>
                <a:rect l="l" t="t" r="r" b="b"/>
                <a:pathLst>
                  <a:path w="3002" h="1481" extrusionOk="0">
                    <a:moveTo>
                      <a:pt x="2571" y="0"/>
                    </a:moveTo>
                    <a:cubicBezTo>
                      <a:pt x="2074" y="0"/>
                      <a:pt x="1171" y="226"/>
                      <a:pt x="0" y="1480"/>
                    </a:cubicBezTo>
                    <a:cubicBezTo>
                      <a:pt x="0" y="1480"/>
                      <a:pt x="12" y="1481"/>
                      <a:pt x="33" y="1481"/>
                    </a:cubicBezTo>
                    <a:cubicBezTo>
                      <a:pt x="332" y="1481"/>
                      <a:pt x="2587" y="1435"/>
                      <a:pt x="3001" y="71"/>
                    </a:cubicBezTo>
                    <a:cubicBezTo>
                      <a:pt x="3001" y="71"/>
                      <a:pt x="2850" y="0"/>
                      <a:pt x="257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91" name="Google Shape;1091;p23"/>
              <p:cNvSpPr/>
              <p:nvPr/>
            </p:nvSpPr>
            <p:spPr>
              <a:xfrm rot="-10163771" flipH="1">
                <a:off x="1502975" y="4499107"/>
                <a:ext cx="92759" cy="196781"/>
              </a:xfrm>
              <a:custGeom>
                <a:avLst/>
                <a:gdLst/>
                <a:ahLst/>
                <a:cxnLst/>
                <a:rect l="l" t="t" r="r" b="b"/>
                <a:pathLst>
                  <a:path w="2141" h="4542" fill="none" extrusionOk="0">
                    <a:moveTo>
                      <a:pt x="1" y="0"/>
                    </a:moveTo>
                    <a:cubicBezTo>
                      <a:pt x="1" y="0"/>
                      <a:pt x="1854" y="1436"/>
                      <a:pt x="2141" y="454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092" name="Google Shape;1092;p23"/>
              <p:cNvSpPr/>
              <p:nvPr/>
            </p:nvSpPr>
            <p:spPr>
              <a:xfrm rot="-10163771" flipH="1">
                <a:off x="1601215" y="4507788"/>
                <a:ext cx="87083" cy="63601"/>
              </a:xfrm>
              <a:custGeom>
                <a:avLst/>
                <a:gdLst/>
                <a:ahLst/>
                <a:cxnLst/>
                <a:rect l="l" t="t" r="r" b="b"/>
                <a:pathLst>
                  <a:path w="2010" h="1468" extrusionOk="0">
                    <a:moveTo>
                      <a:pt x="244" y="0"/>
                    </a:moveTo>
                    <a:cubicBezTo>
                      <a:pt x="164" y="0"/>
                      <a:pt x="82" y="10"/>
                      <a:pt x="0" y="32"/>
                    </a:cubicBezTo>
                    <a:cubicBezTo>
                      <a:pt x="0" y="32"/>
                      <a:pt x="78" y="1076"/>
                      <a:pt x="2009" y="1468"/>
                    </a:cubicBezTo>
                    <a:cubicBezTo>
                      <a:pt x="2009" y="1468"/>
                      <a:pt x="1209" y="0"/>
                      <a:pt x="24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93" name="Google Shape;1093;p23"/>
              <p:cNvSpPr/>
              <p:nvPr/>
            </p:nvSpPr>
            <p:spPr>
              <a:xfrm rot="-10163771" flipH="1">
                <a:off x="1536127" y="4488128"/>
                <a:ext cx="80324" cy="72482"/>
              </a:xfrm>
              <a:custGeom>
                <a:avLst/>
                <a:gdLst/>
                <a:ahLst/>
                <a:cxnLst/>
                <a:rect l="l" t="t" r="r" b="b"/>
                <a:pathLst>
                  <a:path w="1854" h="1673" extrusionOk="0">
                    <a:moveTo>
                      <a:pt x="1754" y="0"/>
                    </a:moveTo>
                    <a:cubicBezTo>
                      <a:pt x="1541" y="0"/>
                      <a:pt x="661" y="100"/>
                      <a:pt x="0" y="1672"/>
                    </a:cubicBezTo>
                    <a:cubicBezTo>
                      <a:pt x="0" y="1672"/>
                      <a:pt x="1853" y="1124"/>
                      <a:pt x="1801" y="2"/>
                    </a:cubicBezTo>
                    <a:cubicBezTo>
                      <a:pt x="1801" y="2"/>
                      <a:pt x="1784" y="0"/>
                      <a:pt x="175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94" name="Google Shape;1094;p23"/>
              <p:cNvSpPr/>
              <p:nvPr/>
            </p:nvSpPr>
            <p:spPr>
              <a:xfrm rot="-10163771" flipH="1">
                <a:off x="561952" y="4521892"/>
                <a:ext cx="88209" cy="238590"/>
              </a:xfrm>
              <a:custGeom>
                <a:avLst/>
                <a:gdLst/>
                <a:ahLst/>
                <a:cxnLst/>
                <a:rect l="l" t="t" r="r" b="b"/>
                <a:pathLst>
                  <a:path w="2036" h="5507" fill="none" extrusionOk="0">
                    <a:moveTo>
                      <a:pt x="339" y="0"/>
                    </a:moveTo>
                    <a:cubicBezTo>
                      <a:pt x="339" y="0"/>
                      <a:pt x="0" y="3080"/>
                      <a:pt x="2036" y="5506"/>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095" name="Google Shape;1095;p23"/>
              <p:cNvSpPr/>
              <p:nvPr/>
            </p:nvSpPr>
            <p:spPr>
              <a:xfrm rot="-10163771" flipH="1">
                <a:off x="623112" y="4563229"/>
                <a:ext cx="96138" cy="31584"/>
              </a:xfrm>
              <a:custGeom>
                <a:avLst/>
                <a:gdLst/>
                <a:ahLst/>
                <a:cxnLst/>
                <a:rect l="l" t="t" r="r" b="b"/>
                <a:pathLst>
                  <a:path w="2219" h="729" extrusionOk="0">
                    <a:moveTo>
                      <a:pt x="652" y="1"/>
                    </a:moveTo>
                    <a:cubicBezTo>
                      <a:pt x="414" y="1"/>
                      <a:pt x="186" y="64"/>
                      <a:pt x="0" y="230"/>
                    </a:cubicBezTo>
                    <a:cubicBezTo>
                      <a:pt x="0" y="230"/>
                      <a:pt x="306" y="728"/>
                      <a:pt x="1270" y="728"/>
                    </a:cubicBezTo>
                    <a:cubicBezTo>
                      <a:pt x="1534" y="728"/>
                      <a:pt x="1848" y="691"/>
                      <a:pt x="2218" y="595"/>
                    </a:cubicBezTo>
                    <a:cubicBezTo>
                      <a:pt x="2218" y="595"/>
                      <a:pt x="1386" y="1"/>
                      <a:pt x="6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96" name="Google Shape;1096;p23"/>
              <p:cNvSpPr/>
              <p:nvPr/>
            </p:nvSpPr>
            <p:spPr>
              <a:xfrm rot="-10163771" flipH="1">
                <a:off x="596951" y="4492630"/>
                <a:ext cx="63341" cy="92759"/>
              </a:xfrm>
              <a:custGeom>
                <a:avLst/>
                <a:gdLst/>
                <a:ahLst/>
                <a:cxnLst/>
                <a:rect l="l" t="t" r="r" b="b"/>
                <a:pathLst>
                  <a:path w="1462" h="2141" extrusionOk="0">
                    <a:moveTo>
                      <a:pt x="862" y="0"/>
                    </a:moveTo>
                    <a:cubicBezTo>
                      <a:pt x="862" y="0"/>
                      <a:pt x="0" y="392"/>
                      <a:pt x="287" y="2140"/>
                    </a:cubicBezTo>
                    <a:cubicBezTo>
                      <a:pt x="287" y="2140"/>
                      <a:pt x="1462" y="809"/>
                      <a:pt x="8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97" name="Google Shape;1097;p23"/>
              <p:cNvSpPr/>
              <p:nvPr/>
            </p:nvSpPr>
            <p:spPr>
              <a:xfrm rot="-10163771" flipH="1">
                <a:off x="937700" y="4526981"/>
                <a:ext cx="56582" cy="217101"/>
              </a:xfrm>
              <a:custGeom>
                <a:avLst/>
                <a:gdLst/>
                <a:ahLst/>
                <a:cxnLst/>
                <a:rect l="l" t="t" r="r" b="b"/>
                <a:pathLst>
                  <a:path w="1306" h="5011" fill="none" extrusionOk="0">
                    <a:moveTo>
                      <a:pt x="888" y="0"/>
                    </a:moveTo>
                    <a:cubicBezTo>
                      <a:pt x="888" y="0"/>
                      <a:pt x="0" y="2192"/>
                      <a:pt x="1305" y="501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098" name="Google Shape;1098;p23"/>
              <p:cNvSpPr/>
              <p:nvPr/>
            </p:nvSpPr>
            <p:spPr>
              <a:xfrm rot="-10163771" flipH="1">
                <a:off x="985712" y="4541456"/>
                <a:ext cx="113078" cy="36913"/>
              </a:xfrm>
              <a:custGeom>
                <a:avLst/>
                <a:gdLst/>
                <a:ahLst/>
                <a:cxnLst/>
                <a:rect l="l" t="t" r="r" b="b"/>
                <a:pathLst>
                  <a:path w="2610" h="852" extrusionOk="0">
                    <a:moveTo>
                      <a:pt x="779" y="0"/>
                    </a:moveTo>
                    <a:cubicBezTo>
                      <a:pt x="497" y="0"/>
                      <a:pt x="225" y="73"/>
                      <a:pt x="0" y="265"/>
                    </a:cubicBezTo>
                    <a:cubicBezTo>
                      <a:pt x="0" y="265"/>
                      <a:pt x="364" y="851"/>
                      <a:pt x="1475" y="851"/>
                    </a:cubicBezTo>
                    <a:cubicBezTo>
                      <a:pt x="1790" y="851"/>
                      <a:pt x="2166" y="804"/>
                      <a:pt x="2610" y="683"/>
                    </a:cubicBezTo>
                    <a:cubicBezTo>
                      <a:pt x="2610" y="683"/>
                      <a:pt x="1645" y="0"/>
                      <a:pt x="779"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099" name="Google Shape;1099;p23"/>
              <p:cNvSpPr/>
              <p:nvPr/>
            </p:nvSpPr>
            <p:spPr>
              <a:xfrm rot="-10163771" flipH="1">
                <a:off x="939909" y="4455566"/>
                <a:ext cx="84830" cy="117627"/>
              </a:xfrm>
              <a:custGeom>
                <a:avLst/>
                <a:gdLst/>
                <a:ahLst/>
                <a:cxnLst/>
                <a:rect l="l" t="t" r="r" b="b"/>
                <a:pathLst>
                  <a:path w="1958" h="2715" extrusionOk="0">
                    <a:moveTo>
                      <a:pt x="1436" y="1"/>
                    </a:moveTo>
                    <a:lnTo>
                      <a:pt x="1436" y="1"/>
                    </a:lnTo>
                    <a:cubicBezTo>
                      <a:pt x="1436" y="1"/>
                      <a:pt x="157" y="288"/>
                      <a:pt x="1" y="2715"/>
                    </a:cubicBezTo>
                    <a:cubicBezTo>
                      <a:pt x="1" y="2715"/>
                      <a:pt x="1958" y="1280"/>
                      <a:pt x="143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0" name="Google Shape;1100;p23"/>
              <p:cNvSpPr/>
              <p:nvPr/>
            </p:nvSpPr>
            <p:spPr>
              <a:xfrm rot="-10163771" flipH="1">
                <a:off x="3036597" y="4690613"/>
                <a:ext cx="39642" cy="222776"/>
              </a:xfrm>
              <a:custGeom>
                <a:avLst/>
                <a:gdLst/>
                <a:ahLst/>
                <a:cxnLst/>
                <a:rect l="l" t="t" r="r" b="b"/>
                <a:pathLst>
                  <a:path w="915" h="5142" fill="none" extrusionOk="0">
                    <a:moveTo>
                      <a:pt x="1" y="1"/>
                    </a:moveTo>
                    <a:cubicBezTo>
                      <a:pt x="1" y="1749"/>
                      <a:pt x="314" y="3498"/>
                      <a:pt x="914" y="514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101" name="Google Shape;1101;p23"/>
              <p:cNvSpPr/>
              <p:nvPr/>
            </p:nvSpPr>
            <p:spPr>
              <a:xfrm rot="-10163771" flipH="1">
                <a:off x="3065582" y="4730586"/>
                <a:ext cx="71269" cy="32927"/>
              </a:xfrm>
              <a:custGeom>
                <a:avLst/>
                <a:gdLst/>
                <a:ahLst/>
                <a:cxnLst/>
                <a:rect l="l" t="t" r="r" b="b"/>
                <a:pathLst>
                  <a:path w="1645" h="760" extrusionOk="0">
                    <a:moveTo>
                      <a:pt x="335" y="1"/>
                    </a:moveTo>
                    <a:cubicBezTo>
                      <a:pt x="222" y="1"/>
                      <a:pt x="109" y="24"/>
                      <a:pt x="0" y="78"/>
                    </a:cubicBezTo>
                    <a:cubicBezTo>
                      <a:pt x="0" y="78"/>
                      <a:pt x="219" y="760"/>
                      <a:pt x="1503" y="760"/>
                    </a:cubicBezTo>
                    <a:cubicBezTo>
                      <a:pt x="1549" y="760"/>
                      <a:pt x="1596" y="759"/>
                      <a:pt x="1644" y="757"/>
                    </a:cubicBezTo>
                    <a:cubicBezTo>
                      <a:pt x="1644" y="757"/>
                      <a:pt x="983" y="1"/>
                      <a:pt x="33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2" name="Google Shape;1102;p23"/>
              <p:cNvSpPr/>
              <p:nvPr/>
            </p:nvSpPr>
            <p:spPr>
              <a:xfrm rot="-10163771" flipH="1">
                <a:off x="3029942" y="4687925"/>
                <a:ext cx="50950" cy="66720"/>
              </a:xfrm>
              <a:custGeom>
                <a:avLst/>
                <a:gdLst/>
                <a:ahLst/>
                <a:cxnLst/>
                <a:rect l="l" t="t" r="r" b="b"/>
                <a:pathLst>
                  <a:path w="1176" h="1540" extrusionOk="0">
                    <a:moveTo>
                      <a:pt x="888" y="0"/>
                    </a:moveTo>
                    <a:cubicBezTo>
                      <a:pt x="888" y="0"/>
                      <a:pt x="158" y="131"/>
                      <a:pt x="1" y="1540"/>
                    </a:cubicBezTo>
                    <a:cubicBezTo>
                      <a:pt x="1" y="1540"/>
                      <a:pt x="1175" y="757"/>
                      <a:pt x="88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3" name="Google Shape;1103;p23"/>
              <p:cNvSpPr/>
              <p:nvPr/>
            </p:nvSpPr>
            <p:spPr>
              <a:xfrm rot="-10163771" flipH="1">
                <a:off x="345980" y="4207187"/>
                <a:ext cx="213722" cy="151550"/>
              </a:xfrm>
              <a:custGeom>
                <a:avLst/>
                <a:gdLst/>
                <a:ahLst/>
                <a:cxnLst/>
                <a:rect l="l" t="t" r="r" b="b"/>
                <a:pathLst>
                  <a:path w="4933" h="3498" fill="none" extrusionOk="0">
                    <a:moveTo>
                      <a:pt x="0" y="0"/>
                    </a:moveTo>
                    <a:cubicBezTo>
                      <a:pt x="0" y="0"/>
                      <a:pt x="1879" y="2610"/>
                      <a:pt x="4933" y="3497"/>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104" name="Google Shape;1104;p23"/>
              <p:cNvSpPr/>
              <p:nvPr/>
            </p:nvSpPr>
            <p:spPr>
              <a:xfrm rot="-10163771" flipH="1">
                <a:off x="480558" y="4152630"/>
                <a:ext cx="66764" cy="99517"/>
              </a:xfrm>
              <a:custGeom>
                <a:avLst/>
                <a:gdLst/>
                <a:ahLst/>
                <a:cxnLst/>
                <a:rect l="l" t="t" r="r" b="b"/>
                <a:pathLst>
                  <a:path w="1541" h="2297" extrusionOk="0">
                    <a:moveTo>
                      <a:pt x="627" y="0"/>
                    </a:moveTo>
                    <a:cubicBezTo>
                      <a:pt x="627" y="0"/>
                      <a:pt x="1" y="757"/>
                      <a:pt x="1044" y="2297"/>
                    </a:cubicBezTo>
                    <a:cubicBezTo>
                      <a:pt x="1044" y="2297"/>
                      <a:pt x="1540" y="522"/>
                      <a:pt x="62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5" name="Google Shape;1105;p23"/>
              <p:cNvSpPr/>
              <p:nvPr/>
            </p:nvSpPr>
            <p:spPr>
              <a:xfrm rot="-10163771" flipH="1">
                <a:off x="500065" y="4245184"/>
                <a:ext cx="93885" cy="40509"/>
              </a:xfrm>
              <a:custGeom>
                <a:avLst/>
                <a:gdLst/>
                <a:ahLst/>
                <a:cxnLst/>
                <a:rect l="l" t="t" r="r" b="b"/>
                <a:pathLst>
                  <a:path w="2167" h="935" extrusionOk="0">
                    <a:moveTo>
                      <a:pt x="1896" y="0"/>
                    </a:moveTo>
                    <a:cubicBezTo>
                      <a:pt x="1375" y="0"/>
                      <a:pt x="258" y="91"/>
                      <a:pt x="0" y="844"/>
                    </a:cubicBezTo>
                    <a:cubicBezTo>
                      <a:pt x="0" y="844"/>
                      <a:pt x="157" y="935"/>
                      <a:pt x="439" y="935"/>
                    </a:cubicBezTo>
                    <a:cubicBezTo>
                      <a:pt x="816" y="935"/>
                      <a:pt x="1418" y="772"/>
                      <a:pt x="2166" y="9"/>
                    </a:cubicBezTo>
                    <a:cubicBezTo>
                      <a:pt x="2166" y="9"/>
                      <a:pt x="2061" y="0"/>
                      <a:pt x="18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6" name="Google Shape;1106;p23"/>
              <p:cNvSpPr/>
              <p:nvPr/>
            </p:nvSpPr>
            <p:spPr>
              <a:xfrm rot="-10163771" flipH="1">
                <a:off x="2238392" y="4626162"/>
                <a:ext cx="56582" cy="156056"/>
              </a:xfrm>
              <a:custGeom>
                <a:avLst/>
                <a:gdLst/>
                <a:ahLst/>
                <a:cxnLst/>
                <a:rect l="l" t="t" r="r" b="b"/>
                <a:pathLst>
                  <a:path w="1306" h="3602" fill="none" extrusionOk="0">
                    <a:moveTo>
                      <a:pt x="549" y="0"/>
                    </a:moveTo>
                    <a:cubicBezTo>
                      <a:pt x="549" y="0"/>
                      <a:pt x="1306" y="1540"/>
                      <a:pt x="1" y="3602"/>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107" name="Google Shape;1107;p23"/>
              <p:cNvSpPr/>
              <p:nvPr/>
            </p:nvSpPr>
            <p:spPr>
              <a:xfrm rot="-10163771" flipH="1">
                <a:off x="2236026" y="4566915"/>
                <a:ext cx="61088" cy="91632"/>
              </a:xfrm>
              <a:custGeom>
                <a:avLst/>
                <a:gdLst/>
                <a:ahLst/>
                <a:cxnLst/>
                <a:rect l="l" t="t" r="r" b="b"/>
                <a:pathLst>
                  <a:path w="1410" h="2115" extrusionOk="0">
                    <a:moveTo>
                      <a:pt x="653" y="1"/>
                    </a:moveTo>
                    <a:cubicBezTo>
                      <a:pt x="0" y="705"/>
                      <a:pt x="940" y="2115"/>
                      <a:pt x="940" y="2115"/>
                    </a:cubicBezTo>
                    <a:cubicBezTo>
                      <a:pt x="1409" y="471"/>
                      <a:pt x="653" y="1"/>
                      <a:pt x="653"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08" name="Google Shape;1108;p23"/>
              <p:cNvSpPr/>
              <p:nvPr/>
            </p:nvSpPr>
            <p:spPr>
              <a:xfrm rot="-10163771" flipH="1">
                <a:off x="2174966" y="4617975"/>
                <a:ext cx="91632" cy="30154"/>
              </a:xfrm>
              <a:custGeom>
                <a:avLst/>
                <a:gdLst/>
                <a:ahLst/>
                <a:cxnLst/>
                <a:rect l="l" t="t" r="r" b="b"/>
                <a:pathLst>
                  <a:path w="2115" h="696" extrusionOk="0">
                    <a:moveTo>
                      <a:pt x="1503" y="0"/>
                    </a:moveTo>
                    <a:cubicBezTo>
                      <a:pt x="799" y="0"/>
                      <a:pt x="0" y="573"/>
                      <a:pt x="0" y="573"/>
                    </a:cubicBezTo>
                    <a:cubicBezTo>
                      <a:pt x="352" y="661"/>
                      <a:pt x="649" y="696"/>
                      <a:pt x="899" y="696"/>
                    </a:cubicBezTo>
                    <a:cubicBezTo>
                      <a:pt x="1838" y="696"/>
                      <a:pt x="2114" y="208"/>
                      <a:pt x="2114" y="208"/>
                    </a:cubicBezTo>
                    <a:cubicBezTo>
                      <a:pt x="1939" y="57"/>
                      <a:pt x="1726" y="0"/>
                      <a:pt x="1503"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grpSp>
      <p:grpSp>
        <p:nvGrpSpPr>
          <p:cNvPr id="1109" name="Google Shape;1109;p23"/>
          <p:cNvGrpSpPr/>
          <p:nvPr/>
        </p:nvGrpSpPr>
        <p:grpSpPr>
          <a:xfrm rot="-165433" flipH="1">
            <a:off x="-538336" y="-502453"/>
            <a:ext cx="3440887" cy="2073138"/>
            <a:chOff x="5980336" y="-444524"/>
            <a:chExt cx="3251872" cy="1959256"/>
          </a:xfrm>
        </p:grpSpPr>
        <p:sp>
          <p:nvSpPr>
            <p:cNvPr id="1110" name="Google Shape;1110;p23"/>
            <p:cNvSpPr/>
            <p:nvPr/>
          </p:nvSpPr>
          <p:spPr>
            <a:xfrm rot="-5691343">
              <a:off x="6755600" y="-1024423"/>
              <a:ext cx="1701344" cy="3119052"/>
            </a:xfrm>
            <a:custGeom>
              <a:avLst/>
              <a:gdLst/>
              <a:ahLst/>
              <a:cxnLst/>
              <a:rect l="l" t="t" r="r" b="b"/>
              <a:pathLst>
                <a:path w="25523" h="46791" fill="none" extrusionOk="0">
                  <a:moveTo>
                    <a:pt x="6212" y="46791"/>
                  </a:moveTo>
                  <a:cubicBezTo>
                    <a:pt x="6368" y="45434"/>
                    <a:pt x="6577" y="43659"/>
                    <a:pt x="6055" y="42354"/>
                  </a:cubicBezTo>
                  <a:cubicBezTo>
                    <a:pt x="4933" y="39510"/>
                    <a:pt x="1" y="41206"/>
                    <a:pt x="3889" y="43972"/>
                  </a:cubicBezTo>
                  <a:cubicBezTo>
                    <a:pt x="6003" y="45460"/>
                    <a:pt x="8821" y="46739"/>
                    <a:pt x="11248" y="45173"/>
                  </a:cubicBezTo>
                  <a:cubicBezTo>
                    <a:pt x="13231" y="43868"/>
                    <a:pt x="14536" y="41232"/>
                    <a:pt x="14823" y="38936"/>
                  </a:cubicBezTo>
                  <a:cubicBezTo>
                    <a:pt x="15084" y="36639"/>
                    <a:pt x="12135" y="33273"/>
                    <a:pt x="9839" y="35100"/>
                  </a:cubicBezTo>
                  <a:cubicBezTo>
                    <a:pt x="7125" y="37240"/>
                    <a:pt x="11274" y="40554"/>
                    <a:pt x="13597" y="40319"/>
                  </a:cubicBezTo>
                  <a:cubicBezTo>
                    <a:pt x="15476" y="40058"/>
                    <a:pt x="17250" y="39249"/>
                    <a:pt x="18711" y="37996"/>
                  </a:cubicBezTo>
                  <a:cubicBezTo>
                    <a:pt x="22521" y="34787"/>
                    <a:pt x="25522" y="25053"/>
                    <a:pt x="18216" y="24061"/>
                  </a:cubicBezTo>
                  <a:cubicBezTo>
                    <a:pt x="17354" y="23931"/>
                    <a:pt x="15293" y="24113"/>
                    <a:pt x="15136" y="25288"/>
                  </a:cubicBezTo>
                  <a:cubicBezTo>
                    <a:pt x="15032" y="26227"/>
                    <a:pt x="16833" y="27010"/>
                    <a:pt x="17511" y="27036"/>
                  </a:cubicBezTo>
                  <a:cubicBezTo>
                    <a:pt x="18529" y="27062"/>
                    <a:pt x="19625" y="26593"/>
                    <a:pt x="20016" y="25627"/>
                  </a:cubicBezTo>
                  <a:cubicBezTo>
                    <a:pt x="20747" y="23957"/>
                    <a:pt x="19703" y="21269"/>
                    <a:pt x="18659" y="19912"/>
                  </a:cubicBezTo>
                  <a:cubicBezTo>
                    <a:pt x="18111" y="19181"/>
                    <a:pt x="17459" y="18477"/>
                    <a:pt x="16572" y="18190"/>
                  </a:cubicBezTo>
                  <a:cubicBezTo>
                    <a:pt x="15658" y="17903"/>
                    <a:pt x="15189" y="18503"/>
                    <a:pt x="15841" y="19260"/>
                  </a:cubicBezTo>
                  <a:cubicBezTo>
                    <a:pt x="16833" y="20408"/>
                    <a:pt x="18581" y="20408"/>
                    <a:pt x="19573" y="19312"/>
                  </a:cubicBezTo>
                  <a:cubicBezTo>
                    <a:pt x="20382" y="18425"/>
                    <a:pt x="20512" y="16963"/>
                    <a:pt x="20095" y="15867"/>
                  </a:cubicBezTo>
                  <a:cubicBezTo>
                    <a:pt x="19886" y="15293"/>
                    <a:pt x="19025" y="13779"/>
                    <a:pt x="18242" y="13962"/>
                  </a:cubicBezTo>
                  <a:cubicBezTo>
                    <a:pt x="17433" y="14119"/>
                    <a:pt x="17615" y="15084"/>
                    <a:pt x="17981" y="15554"/>
                  </a:cubicBezTo>
                  <a:cubicBezTo>
                    <a:pt x="18503" y="16232"/>
                    <a:pt x="19625" y="16285"/>
                    <a:pt x="20408" y="16311"/>
                  </a:cubicBezTo>
                  <a:cubicBezTo>
                    <a:pt x="24948" y="16415"/>
                    <a:pt x="25209" y="9500"/>
                    <a:pt x="22782" y="7073"/>
                  </a:cubicBezTo>
                  <a:cubicBezTo>
                    <a:pt x="21504" y="5872"/>
                    <a:pt x="20042" y="4907"/>
                    <a:pt x="18424" y="4202"/>
                  </a:cubicBezTo>
                  <a:cubicBezTo>
                    <a:pt x="17381" y="3759"/>
                    <a:pt x="14667" y="3472"/>
                    <a:pt x="14223" y="4907"/>
                  </a:cubicBezTo>
                  <a:cubicBezTo>
                    <a:pt x="13571" y="7047"/>
                    <a:pt x="16806" y="7804"/>
                    <a:pt x="18163" y="7021"/>
                  </a:cubicBezTo>
                  <a:cubicBezTo>
                    <a:pt x="20199" y="5820"/>
                    <a:pt x="20434" y="1828"/>
                    <a:pt x="19259" y="1"/>
                  </a:cubicBezTo>
                </a:path>
              </a:pathLst>
            </a:custGeom>
            <a:solidFill>
              <a:schemeClr val="dk2"/>
            </a:solidFill>
            <a:ln w="19050" cap="rnd" cmpd="sng">
              <a:solidFill>
                <a:srgbClr val="754C24"/>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11" name="Google Shape;1111;p23"/>
            <p:cNvSpPr/>
            <p:nvPr/>
          </p:nvSpPr>
          <p:spPr>
            <a:xfrm rot="-5691343">
              <a:off x="8459776" y="145732"/>
              <a:ext cx="161849" cy="104922"/>
            </a:xfrm>
            <a:custGeom>
              <a:avLst/>
              <a:gdLst/>
              <a:ahLst/>
              <a:cxnLst/>
              <a:rect l="l" t="t" r="r" b="b"/>
              <a:pathLst>
                <a:path w="2428" h="1574" extrusionOk="0">
                  <a:moveTo>
                    <a:pt x="0" y="1"/>
                  </a:moveTo>
                  <a:lnTo>
                    <a:pt x="0" y="1"/>
                  </a:lnTo>
                  <a:cubicBezTo>
                    <a:pt x="0" y="1"/>
                    <a:pt x="978" y="1573"/>
                    <a:pt x="2070" y="1573"/>
                  </a:cubicBezTo>
                  <a:cubicBezTo>
                    <a:pt x="2188" y="1573"/>
                    <a:pt x="2308" y="1555"/>
                    <a:pt x="2427" y="1514"/>
                  </a:cubicBezTo>
                  <a:cubicBezTo>
                    <a:pt x="2427" y="1514"/>
                    <a:pt x="2271"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2" name="Google Shape;1112;p23"/>
            <p:cNvSpPr/>
            <p:nvPr/>
          </p:nvSpPr>
          <p:spPr>
            <a:xfrm rot="-5691343">
              <a:off x="8102935" y="-175450"/>
              <a:ext cx="123586" cy="182713"/>
            </a:xfrm>
            <a:custGeom>
              <a:avLst/>
              <a:gdLst/>
              <a:ahLst/>
              <a:cxnLst/>
              <a:rect l="l" t="t" r="r" b="b"/>
              <a:pathLst>
                <a:path w="1854" h="2741" extrusionOk="0">
                  <a:moveTo>
                    <a:pt x="392" y="0"/>
                  </a:moveTo>
                  <a:lnTo>
                    <a:pt x="392" y="0"/>
                  </a:lnTo>
                  <a:cubicBezTo>
                    <a:pt x="392" y="1"/>
                    <a:pt x="1" y="2219"/>
                    <a:pt x="1175" y="2740"/>
                  </a:cubicBezTo>
                  <a:cubicBezTo>
                    <a:pt x="1175" y="2740"/>
                    <a:pt x="1853" y="1723"/>
                    <a:pt x="392" y="0"/>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1113" name="Google Shape;1113;p23"/>
            <p:cNvSpPr/>
            <p:nvPr/>
          </p:nvSpPr>
          <p:spPr>
            <a:xfrm rot="-5691343">
              <a:off x="7782108" y="-124907"/>
              <a:ext cx="161849" cy="104922"/>
            </a:xfrm>
            <a:custGeom>
              <a:avLst/>
              <a:gdLst/>
              <a:ahLst/>
              <a:cxnLst/>
              <a:rect l="l" t="t" r="r" b="b"/>
              <a:pathLst>
                <a:path w="2428" h="1574" extrusionOk="0">
                  <a:moveTo>
                    <a:pt x="0" y="1"/>
                  </a:moveTo>
                  <a:lnTo>
                    <a:pt x="0" y="1"/>
                  </a:lnTo>
                  <a:cubicBezTo>
                    <a:pt x="0" y="1"/>
                    <a:pt x="957" y="1574"/>
                    <a:pt x="2064" y="1574"/>
                  </a:cubicBezTo>
                  <a:cubicBezTo>
                    <a:pt x="2184" y="1574"/>
                    <a:pt x="2305" y="1555"/>
                    <a:pt x="2427" y="1514"/>
                  </a:cubicBezTo>
                  <a:cubicBezTo>
                    <a:pt x="2427" y="1514"/>
                    <a:pt x="2245" y="314"/>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4" name="Google Shape;1114;p23"/>
            <p:cNvSpPr/>
            <p:nvPr/>
          </p:nvSpPr>
          <p:spPr>
            <a:xfrm rot="-5691343">
              <a:off x="8898289" y="1084405"/>
              <a:ext cx="121853" cy="89057"/>
            </a:xfrm>
            <a:custGeom>
              <a:avLst/>
              <a:gdLst/>
              <a:ahLst/>
              <a:cxnLst/>
              <a:rect l="l" t="t" r="r" b="b"/>
              <a:pathLst>
                <a:path w="1828" h="1336" extrusionOk="0">
                  <a:moveTo>
                    <a:pt x="0" y="1"/>
                  </a:moveTo>
                  <a:cubicBezTo>
                    <a:pt x="0" y="25"/>
                    <a:pt x="710" y="1335"/>
                    <a:pt x="1598" y="1335"/>
                  </a:cubicBezTo>
                  <a:cubicBezTo>
                    <a:pt x="1673" y="1335"/>
                    <a:pt x="1750" y="1326"/>
                    <a:pt x="1827" y="1306"/>
                  </a:cubicBezTo>
                  <a:cubicBezTo>
                    <a:pt x="1827" y="1306"/>
                    <a:pt x="1749" y="366"/>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5" name="Google Shape;1115;p23"/>
            <p:cNvSpPr/>
            <p:nvPr/>
          </p:nvSpPr>
          <p:spPr>
            <a:xfrm rot="-5691343">
              <a:off x="8900035" y="947188"/>
              <a:ext cx="98256" cy="149650"/>
            </a:xfrm>
            <a:custGeom>
              <a:avLst/>
              <a:gdLst/>
              <a:ahLst/>
              <a:cxnLst/>
              <a:rect l="l" t="t" r="r" b="b"/>
              <a:pathLst>
                <a:path w="1474" h="2245" extrusionOk="0">
                  <a:moveTo>
                    <a:pt x="691" y="0"/>
                  </a:moveTo>
                  <a:cubicBezTo>
                    <a:pt x="692" y="1"/>
                    <a:pt x="692" y="1"/>
                    <a:pt x="692" y="2"/>
                  </a:cubicBezTo>
                  <a:lnTo>
                    <a:pt x="692" y="2"/>
                  </a:lnTo>
                  <a:cubicBezTo>
                    <a:pt x="692" y="1"/>
                    <a:pt x="692" y="0"/>
                    <a:pt x="691" y="0"/>
                  </a:cubicBezTo>
                  <a:close/>
                  <a:moveTo>
                    <a:pt x="692" y="2"/>
                  </a:moveTo>
                  <a:lnTo>
                    <a:pt x="692" y="2"/>
                  </a:lnTo>
                  <a:cubicBezTo>
                    <a:pt x="693" y="55"/>
                    <a:pt x="0" y="1654"/>
                    <a:pt x="770" y="2244"/>
                  </a:cubicBezTo>
                  <a:cubicBezTo>
                    <a:pt x="770" y="2244"/>
                    <a:pt x="1474" y="1592"/>
                    <a:pt x="692"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6" name="Google Shape;1116;p23"/>
            <p:cNvSpPr/>
            <p:nvPr/>
          </p:nvSpPr>
          <p:spPr>
            <a:xfrm rot="-5691343">
              <a:off x="8580796" y="389261"/>
              <a:ext cx="134052" cy="151383"/>
            </a:xfrm>
            <a:custGeom>
              <a:avLst/>
              <a:gdLst/>
              <a:ahLst/>
              <a:cxnLst/>
              <a:rect l="l" t="t" r="r" b="b"/>
              <a:pathLst>
                <a:path w="2011" h="2271" extrusionOk="0">
                  <a:moveTo>
                    <a:pt x="1" y="0"/>
                  </a:moveTo>
                  <a:cubicBezTo>
                    <a:pt x="1" y="0"/>
                    <a:pt x="471" y="2218"/>
                    <a:pt x="1775" y="2271"/>
                  </a:cubicBezTo>
                  <a:cubicBezTo>
                    <a:pt x="1775" y="2271"/>
                    <a:pt x="2010" y="1096"/>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7" name="Google Shape;1117;p23"/>
            <p:cNvSpPr/>
            <p:nvPr/>
          </p:nvSpPr>
          <p:spPr>
            <a:xfrm rot="-5691343">
              <a:off x="7455013" y="70606"/>
              <a:ext cx="121786" cy="74925"/>
            </a:xfrm>
            <a:custGeom>
              <a:avLst/>
              <a:gdLst/>
              <a:ahLst/>
              <a:cxnLst/>
              <a:rect l="l" t="t" r="r" b="b"/>
              <a:pathLst>
                <a:path w="1827" h="1124" extrusionOk="0">
                  <a:moveTo>
                    <a:pt x="0" y="1"/>
                  </a:moveTo>
                  <a:cubicBezTo>
                    <a:pt x="0" y="1"/>
                    <a:pt x="749" y="1123"/>
                    <a:pt x="1540" y="1123"/>
                  </a:cubicBezTo>
                  <a:cubicBezTo>
                    <a:pt x="1636" y="1123"/>
                    <a:pt x="1732" y="1107"/>
                    <a:pt x="1827" y="1071"/>
                  </a:cubicBezTo>
                  <a:cubicBezTo>
                    <a:pt x="1827" y="1071"/>
                    <a:pt x="1670" y="183"/>
                    <a:pt x="0"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8" name="Google Shape;1118;p23"/>
            <p:cNvSpPr/>
            <p:nvPr/>
          </p:nvSpPr>
          <p:spPr>
            <a:xfrm rot="-5691343">
              <a:off x="6408744" y="334293"/>
              <a:ext cx="121853" cy="74458"/>
            </a:xfrm>
            <a:custGeom>
              <a:avLst/>
              <a:gdLst/>
              <a:ahLst/>
              <a:cxnLst/>
              <a:rect l="l" t="t" r="r" b="b"/>
              <a:pathLst>
                <a:path w="1828" h="1117" extrusionOk="0">
                  <a:moveTo>
                    <a:pt x="1" y="0"/>
                  </a:moveTo>
                  <a:cubicBezTo>
                    <a:pt x="1" y="0"/>
                    <a:pt x="759" y="1116"/>
                    <a:pt x="1556" y="1116"/>
                  </a:cubicBezTo>
                  <a:cubicBezTo>
                    <a:pt x="1646" y="1116"/>
                    <a:pt x="1737" y="1102"/>
                    <a:pt x="1827" y="1070"/>
                  </a:cubicBezTo>
                  <a:cubicBezTo>
                    <a:pt x="1827" y="1070"/>
                    <a:pt x="1671" y="183"/>
                    <a:pt x="1"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19" name="Google Shape;1119;p23"/>
            <p:cNvSpPr/>
            <p:nvPr/>
          </p:nvSpPr>
          <p:spPr>
            <a:xfrm rot="-5691343">
              <a:off x="6920951" y="40475"/>
              <a:ext cx="93990" cy="140984"/>
            </a:xfrm>
            <a:custGeom>
              <a:avLst/>
              <a:gdLst/>
              <a:ahLst/>
              <a:cxnLst/>
              <a:rect l="l" t="t" r="r" b="b"/>
              <a:pathLst>
                <a:path w="1410" h="2115" extrusionOk="0">
                  <a:moveTo>
                    <a:pt x="627" y="1"/>
                  </a:moveTo>
                  <a:cubicBezTo>
                    <a:pt x="627" y="27"/>
                    <a:pt x="0" y="1541"/>
                    <a:pt x="757" y="2115"/>
                  </a:cubicBezTo>
                  <a:cubicBezTo>
                    <a:pt x="757" y="2115"/>
                    <a:pt x="1409" y="1488"/>
                    <a:pt x="62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20" name="Google Shape;1120;p23"/>
            <p:cNvSpPr/>
            <p:nvPr/>
          </p:nvSpPr>
          <p:spPr>
            <a:xfrm rot="-5691343">
              <a:off x="7530217" y="224343"/>
              <a:ext cx="130519" cy="59460"/>
            </a:xfrm>
            <a:custGeom>
              <a:avLst/>
              <a:gdLst/>
              <a:ahLst/>
              <a:cxnLst/>
              <a:rect l="l" t="t" r="r" b="b"/>
              <a:pathLst>
                <a:path w="1958" h="892" extrusionOk="0">
                  <a:moveTo>
                    <a:pt x="151" y="1"/>
                  </a:moveTo>
                  <a:cubicBezTo>
                    <a:pt x="102" y="1"/>
                    <a:pt x="52" y="1"/>
                    <a:pt x="0" y="3"/>
                  </a:cubicBezTo>
                  <a:cubicBezTo>
                    <a:pt x="0" y="3"/>
                    <a:pt x="796" y="891"/>
                    <a:pt x="1546" y="891"/>
                  </a:cubicBezTo>
                  <a:cubicBezTo>
                    <a:pt x="1687" y="891"/>
                    <a:pt x="1826" y="860"/>
                    <a:pt x="1958" y="786"/>
                  </a:cubicBezTo>
                  <a:cubicBezTo>
                    <a:pt x="1958" y="786"/>
                    <a:pt x="1712" y="1"/>
                    <a:pt x="151"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21" name="Google Shape;1121;p23"/>
            <p:cNvSpPr/>
            <p:nvPr/>
          </p:nvSpPr>
          <p:spPr>
            <a:xfrm rot="-5691343">
              <a:off x="7398467" y="-6881"/>
              <a:ext cx="90523" cy="133985"/>
            </a:xfrm>
            <a:custGeom>
              <a:avLst/>
              <a:gdLst/>
              <a:ahLst/>
              <a:cxnLst/>
              <a:rect l="l" t="t" r="r" b="b"/>
              <a:pathLst>
                <a:path w="1358" h="2010" extrusionOk="0">
                  <a:moveTo>
                    <a:pt x="1175" y="0"/>
                  </a:moveTo>
                  <a:lnTo>
                    <a:pt x="1175" y="0"/>
                  </a:lnTo>
                  <a:cubicBezTo>
                    <a:pt x="1175" y="1"/>
                    <a:pt x="1" y="1201"/>
                    <a:pt x="523" y="2010"/>
                  </a:cubicBezTo>
                  <a:cubicBezTo>
                    <a:pt x="523" y="2010"/>
                    <a:pt x="1358" y="1671"/>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22" name="Google Shape;1122;p23"/>
            <p:cNvSpPr/>
            <p:nvPr/>
          </p:nvSpPr>
          <p:spPr>
            <a:xfrm rot="-5691343">
              <a:off x="6055189" y="107233"/>
              <a:ext cx="90523" cy="133985"/>
            </a:xfrm>
            <a:custGeom>
              <a:avLst/>
              <a:gdLst/>
              <a:ahLst/>
              <a:cxnLst/>
              <a:rect l="l" t="t" r="r" b="b"/>
              <a:pathLst>
                <a:path w="1358" h="2010" extrusionOk="0">
                  <a:moveTo>
                    <a:pt x="1175" y="0"/>
                  </a:moveTo>
                  <a:lnTo>
                    <a:pt x="1175" y="0"/>
                  </a:lnTo>
                  <a:cubicBezTo>
                    <a:pt x="1175" y="0"/>
                    <a:pt x="1" y="1201"/>
                    <a:pt x="523" y="2009"/>
                  </a:cubicBezTo>
                  <a:cubicBezTo>
                    <a:pt x="523" y="2009"/>
                    <a:pt x="1358" y="1670"/>
                    <a:pt x="117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23" name="Google Shape;1123;p23"/>
            <p:cNvSpPr/>
            <p:nvPr/>
          </p:nvSpPr>
          <p:spPr>
            <a:xfrm rot="-5691343">
              <a:off x="7191905" y="119823"/>
              <a:ext cx="88723" cy="133985"/>
            </a:xfrm>
            <a:custGeom>
              <a:avLst/>
              <a:gdLst/>
              <a:ahLst/>
              <a:cxnLst/>
              <a:rect l="l" t="t" r="r" b="b"/>
              <a:pathLst>
                <a:path w="1331" h="2010" extrusionOk="0">
                  <a:moveTo>
                    <a:pt x="1174" y="0"/>
                  </a:moveTo>
                  <a:lnTo>
                    <a:pt x="1174" y="0"/>
                  </a:lnTo>
                  <a:cubicBezTo>
                    <a:pt x="1174" y="1"/>
                    <a:pt x="0" y="1201"/>
                    <a:pt x="496" y="2010"/>
                  </a:cubicBezTo>
                  <a:cubicBezTo>
                    <a:pt x="496" y="2010"/>
                    <a:pt x="1331" y="1671"/>
                    <a:pt x="1174"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24" name="Google Shape;1124;p23"/>
            <p:cNvSpPr/>
            <p:nvPr/>
          </p:nvSpPr>
          <p:spPr>
            <a:xfrm rot="-5691343">
              <a:off x="6505769" y="351091"/>
              <a:ext cx="104455" cy="102722"/>
            </a:xfrm>
            <a:custGeom>
              <a:avLst/>
              <a:gdLst/>
              <a:ahLst/>
              <a:cxnLst/>
              <a:rect l="l" t="t" r="r" b="b"/>
              <a:pathLst>
                <a:path w="1567" h="1541" extrusionOk="0">
                  <a:moveTo>
                    <a:pt x="1452" y="1"/>
                  </a:moveTo>
                  <a:cubicBezTo>
                    <a:pt x="1354" y="1"/>
                    <a:pt x="540" y="47"/>
                    <a:pt x="1" y="1541"/>
                  </a:cubicBezTo>
                  <a:cubicBezTo>
                    <a:pt x="1" y="1541"/>
                    <a:pt x="1567" y="967"/>
                    <a:pt x="1462" y="1"/>
                  </a:cubicBezTo>
                  <a:cubicBezTo>
                    <a:pt x="1462" y="1"/>
                    <a:pt x="1459" y="1"/>
                    <a:pt x="145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25" name="Google Shape;1125;p23"/>
            <p:cNvSpPr/>
            <p:nvPr/>
          </p:nvSpPr>
          <p:spPr>
            <a:xfrm rot="-5691343">
              <a:off x="6287298" y="3690"/>
              <a:ext cx="90523" cy="133985"/>
            </a:xfrm>
            <a:custGeom>
              <a:avLst/>
              <a:gdLst/>
              <a:ahLst/>
              <a:cxnLst/>
              <a:rect l="l" t="t" r="r" b="b"/>
              <a:pathLst>
                <a:path w="1358" h="2010" extrusionOk="0">
                  <a:moveTo>
                    <a:pt x="262" y="0"/>
                  </a:moveTo>
                  <a:cubicBezTo>
                    <a:pt x="261" y="0"/>
                    <a:pt x="1" y="1644"/>
                    <a:pt x="888" y="2010"/>
                  </a:cubicBezTo>
                  <a:cubicBezTo>
                    <a:pt x="888" y="2010"/>
                    <a:pt x="1358" y="1253"/>
                    <a:pt x="26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26" name="Google Shape;1126;p23"/>
            <p:cNvSpPr/>
            <p:nvPr/>
          </p:nvSpPr>
          <p:spPr>
            <a:xfrm rot="-5691343">
              <a:off x="6373992" y="64095"/>
              <a:ext cx="135785" cy="50461"/>
            </a:xfrm>
            <a:custGeom>
              <a:avLst/>
              <a:gdLst/>
              <a:ahLst/>
              <a:cxnLst/>
              <a:rect l="l" t="t" r="r" b="b"/>
              <a:pathLst>
                <a:path w="2037" h="757" extrusionOk="0">
                  <a:moveTo>
                    <a:pt x="1558" y="0"/>
                  </a:moveTo>
                  <a:cubicBezTo>
                    <a:pt x="1213" y="0"/>
                    <a:pt x="686" y="137"/>
                    <a:pt x="1" y="712"/>
                  </a:cubicBezTo>
                  <a:cubicBezTo>
                    <a:pt x="1" y="712"/>
                    <a:pt x="255" y="756"/>
                    <a:pt x="586" y="756"/>
                  </a:cubicBezTo>
                  <a:cubicBezTo>
                    <a:pt x="1099" y="756"/>
                    <a:pt x="1799" y="651"/>
                    <a:pt x="2036" y="112"/>
                  </a:cubicBezTo>
                  <a:cubicBezTo>
                    <a:pt x="2036" y="112"/>
                    <a:pt x="1871" y="0"/>
                    <a:pt x="1558"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27" name="Google Shape;1127;p23"/>
            <p:cNvSpPr/>
            <p:nvPr/>
          </p:nvSpPr>
          <p:spPr>
            <a:xfrm rot="-5691343">
              <a:off x="7638351" y="-212155"/>
              <a:ext cx="128786" cy="189712"/>
            </a:xfrm>
            <a:custGeom>
              <a:avLst/>
              <a:gdLst/>
              <a:ahLst/>
              <a:cxnLst/>
              <a:rect l="l" t="t" r="r" b="b"/>
              <a:pathLst>
                <a:path w="1932" h="2846" extrusionOk="0">
                  <a:moveTo>
                    <a:pt x="1175" y="1"/>
                  </a:moveTo>
                  <a:cubicBezTo>
                    <a:pt x="1175" y="1"/>
                    <a:pt x="0" y="1958"/>
                    <a:pt x="940" y="2845"/>
                  </a:cubicBezTo>
                  <a:cubicBezTo>
                    <a:pt x="940" y="2845"/>
                    <a:pt x="1932" y="2141"/>
                    <a:pt x="1175" y="1"/>
                  </a:cubicBezTo>
                  <a:close/>
                </a:path>
              </a:pathLst>
            </a:custGeom>
            <a:solidFill>
              <a:srgbClr val="754C24"/>
            </a:solidFill>
            <a:ln>
              <a:noFill/>
            </a:ln>
          </p:spPr>
          <p:txBody>
            <a:bodyPr spcFirstLastPara="1" wrap="square" lIns="91425" tIns="91425" rIns="91425" bIns="91425" anchor="ctr" anchorCtr="0">
              <a:noAutofit/>
            </a:bodyPr>
            <a:lstStyle/>
            <a:p>
              <a:endParaRPr/>
            </a:p>
          </p:txBody>
        </p:sp>
        <p:sp>
          <p:nvSpPr>
            <p:cNvPr id="1128" name="Google Shape;1128;p23"/>
            <p:cNvSpPr/>
            <p:nvPr/>
          </p:nvSpPr>
          <p:spPr>
            <a:xfrm rot="-5691343">
              <a:off x="8635508" y="586496"/>
              <a:ext cx="189712" cy="60593"/>
            </a:xfrm>
            <a:custGeom>
              <a:avLst/>
              <a:gdLst/>
              <a:ahLst/>
              <a:cxnLst/>
              <a:rect l="l" t="t" r="r" b="b"/>
              <a:pathLst>
                <a:path w="2846" h="909" extrusionOk="0">
                  <a:moveTo>
                    <a:pt x="1965" y="0"/>
                  </a:moveTo>
                  <a:cubicBezTo>
                    <a:pt x="1036" y="0"/>
                    <a:pt x="1" y="705"/>
                    <a:pt x="1" y="705"/>
                  </a:cubicBezTo>
                  <a:cubicBezTo>
                    <a:pt x="516" y="852"/>
                    <a:pt x="947" y="909"/>
                    <a:pt x="1304" y="909"/>
                  </a:cubicBezTo>
                  <a:cubicBezTo>
                    <a:pt x="2464" y="909"/>
                    <a:pt x="2845" y="314"/>
                    <a:pt x="2845" y="314"/>
                  </a:cubicBezTo>
                  <a:cubicBezTo>
                    <a:pt x="2596" y="85"/>
                    <a:pt x="2287" y="0"/>
                    <a:pt x="1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29" name="Google Shape;1129;p23"/>
            <p:cNvSpPr/>
            <p:nvPr/>
          </p:nvSpPr>
          <p:spPr>
            <a:xfrm rot="-5691343">
              <a:off x="8748418" y="723614"/>
              <a:ext cx="135785" cy="367092"/>
            </a:xfrm>
            <a:custGeom>
              <a:avLst/>
              <a:gdLst/>
              <a:ahLst/>
              <a:cxnLst/>
              <a:rect l="l" t="t" r="r" b="b"/>
              <a:pathLst>
                <a:path w="2037" h="5507" fill="none" extrusionOk="0">
                  <a:moveTo>
                    <a:pt x="1723" y="5507"/>
                  </a:moveTo>
                  <a:cubicBezTo>
                    <a:pt x="1723" y="5507"/>
                    <a:pt x="2036" y="2427"/>
                    <a:pt x="1" y="0"/>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130" name="Google Shape;1130;p23"/>
            <p:cNvSpPr/>
            <p:nvPr/>
          </p:nvSpPr>
          <p:spPr>
            <a:xfrm rot="-5691343">
              <a:off x="8516314" y="923634"/>
              <a:ext cx="220975" cy="189512"/>
            </a:xfrm>
            <a:custGeom>
              <a:avLst/>
              <a:gdLst/>
              <a:ahLst/>
              <a:cxnLst/>
              <a:rect l="l" t="t" r="r" b="b"/>
              <a:pathLst>
                <a:path w="3315" h="2843" extrusionOk="0">
                  <a:moveTo>
                    <a:pt x="1877" y="1"/>
                  </a:moveTo>
                  <a:cubicBezTo>
                    <a:pt x="1528" y="1"/>
                    <a:pt x="1174" y="130"/>
                    <a:pt x="888" y="416"/>
                  </a:cubicBezTo>
                  <a:cubicBezTo>
                    <a:pt x="0" y="1329"/>
                    <a:pt x="627" y="2843"/>
                    <a:pt x="1905" y="2843"/>
                  </a:cubicBezTo>
                  <a:cubicBezTo>
                    <a:pt x="2688"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1" name="Google Shape;1131;p23"/>
            <p:cNvSpPr/>
            <p:nvPr/>
          </p:nvSpPr>
          <p:spPr>
            <a:xfrm rot="-5691343">
              <a:off x="8636914" y="972536"/>
              <a:ext cx="147917" cy="49461"/>
            </a:xfrm>
            <a:custGeom>
              <a:avLst/>
              <a:gdLst/>
              <a:ahLst/>
              <a:cxnLst/>
              <a:rect l="l" t="t" r="r" b="b"/>
              <a:pathLst>
                <a:path w="2219" h="742" extrusionOk="0">
                  <a:moveTo>
                    <a:pt x="965" y="0"/>
                  </a:moveTo>
                  <a:cubicBezTo>
                    <a:pt x="697" y="0"/>
                    <a:pt x="378" y="40"/>
                    <a:pt x="0" y="143"/>
                  </a:cubicBezTo>
                  <a:cubicBezTo>
                    <a:pt x="0" y="163"/>
                    <a:pt x="824" y="742"/>
                    <a:pt x="1555" y="742"/>
                  </a:cubicBezTo>
                  <a:cubicBezTo>
                    <a:pt x="1797" y="742"/>
                    <a:pt x="2030" y="678"/>
                    <a:pt x="2218" y="509"/>
                  </a:cubicBezTo>
                  <a:cubicBezTo>
                    <a:pt x="2218" y="509"/>
                    <a:pt x="1916" y="0"/>
                    <a:pt x="9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32" name="Google Shape;1132;p23"/>
            <p:cNvSpPr/>
            <p:nvPr/>
          </p:nvSpPr>
          <p:spPr>
            <a:xfrm rot="-5691343">
              <a:off x="8608551" y="853696"/>
              <a:ext cx="97456" cy="144451"/>
            </a:xfrm>
            <a:custGeom>
              <a:avLst/>
              <a:gdLst/>
              <a:ahLst/>
              <a:cxnLst/>
              <a:rect l="l" t="t" r="r" b="b"/>
              <a:pathLst>
                <a:path w="1462" h="2167" extrusionOk="0">
                  <a:moveTo>
                    <a:pt x="1175" y="1"/>
                  </a:moveTo>
                  <a:cubicBezTo>
                    <a:pt x="1175" y="1"/>
                    <a:pt x="1" y="1332"/>
                    <a:pt x="601" y="2167"/>
                  </a:cubicBezTo>
                  <a:cubicBezTo>
                    <a:pt x="601" y="2167"/>
                    <a:pt x="1462" y="1749"/>
                    <a:pt x="1175"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33" name="Google Shape;1133;p23"/>
            <p:cNvSpPr/>
            <p:nvPr/>
          </p:nvSpPr>
          <p:spPr>
            <a:xfrm rot="-5691343">
              <a:off x="7081497" y="201562"/>
              <a:ext cx="217509" cy="222775"/>
            </a:xfrm>
            <a:custGeom>
              <a:avLst/>
              <a:gdLst/>
              <a:ahLst/>
              <a:cxnLst/>
              <a:rect l="l" t="t" r="r" b="b"/>
              <a:pathLst>
                <a:path w="3263" h="3342" fill="none" extrusionOk="0">
                  <a:moveTo>
                    <a:pt x="3263" y="3341"/>
                  </a:moveTo>
                  <a:cubicBezTo>
                    <a:pt x="2610" y="1880"/>
                    <a:pt x="1462" y="679"/>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134" name="Google Shape;1134;p23"/>
            <p:cNvSpPr/>
            <p:nvPr/>
          </p:nvSpPr>
          <p:spPr>
            <a:xfrm rot="-5691343">
              <a:off x="6996349" y="369629"/>
              <a:ext cx="176580" cy="153316"/>
            </a:xfrm>
            <a:custGeom>
              <a:avLst/>
              <a:gdLst/>
              <a:ahLst/>
              <a:cxnLst/>
              <a:rect l="l" t="t" r="r" b="b"/>
              <a:pathLst>
                <a:path w="2649" h="2300" extrusionOk="0">
                  <a:moveTo>
                    <a:pt x="1365" y="1"/>
                  </a:moveTo>
                  <a:cubicBezTo>
                    <a:pt x="905" y="1"/>
                    <a:pt x="442" y="277"/>
                    <a:pt x="274" y="810"/>
                  </a:cubicBezTo>
                  <a:cubicBezTo>
                    <a:pt x="1" y="1589"/>
                    <a:pt x="626" y="2299"/>
                    <a:pt x="1344" y="2299"/>
                  </a:cubicBezTo>
                  <a:cubicBezTo>
                    <a:pt x="1516" y="2299"/>
                    <a:pt x="1694" y="2258"/>
                    <a:pt x="1866" y="2167"/>
                  </a:cubicBezTo>
                  <a:cubicBezTo>
                    <a:pt x="2440" y="1880"/>
                    <a:pt x="2649" y="1202"/>
                    <a:pt x="2362" y="628"/>
                  </a:cubicBezTo>
                  <a:cubicBezTo>
                    <a:pt x="2157" y="205"/>
                    <a:pt x="1762" y="1"/>
                    <a:pt x="136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5" name="Google Shape;1135;p23"/>
            <p:cNvSpPr/>
            <p:nvPr/>
          </p:nvSpPr>
          <p:spPr>
            <a:xfrm rot="-5691343">
              <a:off x="7082285" y="388470"/>
              <a:ext cx="114854" cy="44328"/>
            </a:xfrm>
            <a:custGeom>
              <a:avLst/>
              <a:gdLst/>
              <a:ahLst/>
              <a:cxnLst/>
              <a:rect l="l" t="t" r="r" b="b"/>
              <a:pathLst>
                <a:path w="1723" h="665" extrusionOk="0">
                  <a:moveTo>
                    <a:pt x="1325" y="0"/>
                  </a:moveTo>
                  <a:cubicBezTo>
                    <a:pt x="1028" y="0"/>
                    <a:pt x="574" y="120"/>
                    <a:pt x="0" y="638"/>
                  </a:cubicBezTo>
                  <a:cubicBezTo>
                    <a:pt x="0" y="638"/>
                    <a:pt x="182" y="664"/>
                    <a:pt x="429" y="664"/>
                  </a:cubicBezTo>
                  <a:cubicBezTo>
                    <a:pt x="876" y="664"/>
                    <a:pt x="1538" y="578"/>
                    <a:pt x="1723" y="90"/>
                  </a:cubicBezTo>
                  <a:cubicBezTo>
                    <a:pt x="1723" y="90"/>
                    <a:pt x="1582" y="0"/>
                    <a:pt x="132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36" name="Google Shape;1136;p23"/>
            <p:cNvSpPr/>
            <p:nvPr/>
          </p:nvSpPr>
          <p:spPr>
            <a:xfrm rot="-5691343">
              <a:off x="7033522" y="309058"/>
              <a:ext cx="80058" cy="116587"/>
            </a:xfrm>
            <a:custGeom>
              <a:avLst/>
              <a:gdLst/>
              <a:ahLst/>
              <a:cxnLst/>
              <a:rect l="l" t="t" r="r" b="b"/>
              <a:pathLst>
                <a:path w="1201" h="1749" extrusionOk="0">
                  <a:moveTo>
                    <a:pt x="365" y="0"/>
                  </a:moveTo>
                  <a:cubicBezTo>
                    <a:pt x="365" y="0"/>
                    <a:pt x="0" y="1383"/>
                    <a:pt x="731" y="1749"/>
                  </a:cubicBezTo>
                  <a:cubicBezTo>
                    <a:pt x="731" y="1749"/>
                    <a:pt x="1201" y="1148"/>
                    <a:pt x="365"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37" name="Google Shape;1137;p23"/>
            <p:cNvSpPr/>
            <p:nvPr/>
          </p:nvSpPr>
          <p:spPr>
            <a:xfrm rot="-5691343">
              <a:off x="6109446" y="247455"/>
              <a:ext cx="238373" cy="200111"/>
            </a:xfrm>
            <a:custGeom>
              <a:avLst/>
              <a:gdLst/>
              <a:ahLst/>
              <a:cxnLst/>
              <a:rect l="l" t="t" r="r" b="b"/>
              <a:pathLst>
                <a:path w="3576" h="3002" fill="none" extrusionOk="0">
                  <a:moveTo>
                    <a:pt x="3576" y="3002"/>
                  </a:moveTo>
                  <a:cubicBezTo>
                    <a:pt x="2793" y="1592"/>
                    <a:pt x="1514" y="522"/>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138" name="Google Shape;1138;p23"/>
            <p:cNvSpPr/>
            <p:nvPr/>
          </p:nvSpPr>
          <p:spPr>
            <a:xfrm rot="-5691343">
              <a:off x="6049851" y="411618"/>
              <a:ext cx="172247" cy="152850"/>
            </a:xfrm>
            <a:custGeom>
              <a:avLst/>
              <a:gdLst/>
              <a:ahLst/>
              <a:cxnLst/>
              <a:rect l="l" t="t" r="r" b="b"/>
              <a:pathLst>
                <a:path w="2584" h="2293" extrusionOk="0">
                  <a:moveTo>
                    <a:pt x="1290" y="1"/>
                  </a:moveTo>
                  <a:cubicBezTo>
                    <a:pt x="794" y="1"/>
                    <a:pt x="304" y="321"/>
                    <a:pt x="183" y="896"/>
                  </a:cubicBezTo>
                  <a:cubicBezTo>
                    <a:pt x="1" y="1665"/>
                    <a:pt x="619" y="2293"/>
                    <a:pt x="1307" y="2293"/>
                  </a:cubicBezTo>
                  <a:cubicBezTo>
                    <a:pt x="1506" y="2293"/>
                    <a:pt x="1712" y="2240"/>
                    <a:pt x="1905" y="2123"/>
                  </a:cubicBezTo>
                  <a:cubicBezTo>
                    <a:pt x="2427" y="1758"/>
                    <a:pt x="2584" y="1053"/>
                    <a:pt x="2245" y="531"/>
                  </a:cubicBezTo>
                  <a:cubicBezTo>
                    <a:pt x="2014" y="169"/>
                    <a:pt x="1650" y="1"/>
                    <a:pt x="129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9" name="Google Shape;1139;p23"/>
            <p:cNvSpPr/>
            <p:nvPr/>
          </p:nvSpPr>
          <p:spPr>
            <a:xfrm rot="-5691343">
              <a:off x="6132968" y="422822"/>
              <a:ext cx="109654" cy="51861"/>
            </a:xfrm>
            <a:custGeom>
              <a:avLst/>
              <a:gdLst/>
              <a:ahLst/>
              <a:cxnLst/>
              <a:rect l="l" t="t" r="r" b="b"/>
              <a:pathLst>
                <a:path w="1645" h="778" extrusionOk="0">
                  <a:moveTo>
                    <a:pt x="1379" y="1"/>
                  </a:moveTo>
                  <a:cubicBezTo>
                    <a:pt x="1096" y="1"/>
                    <a:pt x="604" y="123"/>
                    <a:pt x="1" y="776"/>
                  </a:cubicBezTo>
                  <a:cubicBezTo>
                    <a:pt x="1" y="776"/>
                    <a:pt x="38" y="778"/>
                    <a:pt x="101" y="778"/>
                  </a:cubicBezTo>
                  <a:cubicBezTo>
                    <a:pt x="427" y="778"/>
                    <a:pt x="1448" y="723"/>
                    <a:pt x="1645" y="45"/>
                  </a:cubicBezTo>
                  <a:cubicBezTo>
                    <a:pt x="1645" y="45"/>
                    <a:pt x="1550" y="1"/>
                    <a:pt x="137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40" name="Google Shape;1140;p23"/>
            <p:cNvSpPr/>
            <p:nvPr/>
          </p:nvSpPr>
          <p:spPr>
            <a:xfrm rot="-5691343">
              <a:off x="6079011" y="351418"/>
              <a:ext cx="77458" cy="114854"/>
            </a:xfrm>
            <a:custGeom>
              <a:avLst/>
              <a:gdLst/>
              <a:ahLst/>
              <a:cxnLst/>
              <a:rect l="l" t="t" r="r" b="b"/>
              <a:pathLst>
                <a:path w="1162" h="1723" extrusionOk="0">
                  <a:moveTo>
                    <a:pt x="196" y="0"/>
                  </a:moveTo>
                  <a:lnTo>
                    <a:pt x="196" y="0"/>
                  </a:lnTo>
                  <a:cubicBezTo>
                    <a:pt x="196" y="1"/>
                    <a:pt x="197" y="1"/>
                    <a:pt x="197" y="2"/>
                  </a:cubicBezTo>
                  <a:lnTo>
                    <a:pt x="197" y="2"/>
                  </a:lnTo>
                  <a:cubicBezTo>
                    <a:pt x="197" y="1"/>
                    <a:pt x="197" y="0"/>
                    <a:pt x="196" y="0"/>
                  </a:cubicBezTo>
                  <a:close/>
                  <a:moveTo>
                    <a:pt x="197" y="2"/>
                  </a:moveTo>
                  <a:cubicBezTo>
                    <a:pt x="214" y="49"/>
                    <a:pt x="0" y="1415"/>
                    <a:pt x="744" y="1723"/>
                  </a:cubicBezTo>
                  <a:cubicBezTo>
                    <a:pt x="744" y="1723"/>
                    <a:pt x="1161" y="1071"/>
                    <a:pt x="197" y="2"/>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41" name="Google Shape;1141;p23"/>
            <p:cNvSpPr/>
            <p:nvPr/>
          </p:nvSpPr>
          <p:spPr>
            <a:xfrm rot="-5691343">
              <a:off x="7673874" y="230804"/>
              <a:ext cx="309699" cy="50528"/>
            </a:xfrm>
            <a:custGeom>
              <a:avLst/>
              <a:gdLst/>
              <a:ahLst/>
              <a:cxnLst/>
              <a:rect l="l" t="t" r="r" b="b"/>
              <a:pathLst>
                <a:path w="4646" h="758" fill="none" extrusionOk="0">
                  <a:moveTo>
                    <a:pt x="4645" y="1"/>
                  </a:moveTo>
                  <a:cubicBezTo>
                    <a:pt x="3184" y="653"/>
                    <a:pt x="1514" y="758"/>
                    <a:pt x="0" y="288"/>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142" name="Google Shape;1142;p23"/>
            <p:cNvSpPr/>
            <p:nvPr/>
          </p:nvSpPr>
          <p:spPr>
            <a:xfrm rot="-5691343">
              <a:off x="7743618" y="351547"/>
              <a:ext cx="180313" cy="153183"/>
            </a:xfrm>
            <a:custGeom>
              <a:avLst/>
              <a:gdLst/>
              <a:ahLst/>
              <a:cxnLst/>
              <a:rect l="l" t="t" r="r" b="b"/>
              <a:pathLst>
                <a:path w="2705" h="2298" extrusionOk="0">
                  <a:moveTo>
                    <a:pt x="1396" y="0"/>
                  </a:moveTo>
                  <a:cubicBezTo>
                    <a:pt x="978" y="0"/>
                    <a:pt x="559" y="222"/>
                    <a:pt x="356" y="679"/>
                  </a:cubicBezTo>
                  <a:cubicBezTo>
                    <a:pt x="0" y="1479"/>
                    <a:pt x="629" y="2298"/>
                    <a:pt x="1403" y="2298"/>
                  </a:cubicBezTo>
                  <a:cubicBezTo>
                    <a:pt x="1538" y="2298"/>
                    <a:pt x="1678" y="2273"/>
                    <a:pt x="1817" y="2219"/>
                  </a:cubicBezTo>
                  <a:cubicBezTo>
                    <a:pt x="2391" y="1984"/>
                    <a:pt x="2704" y="1331"/>
                    <a:pt x="2470" y="731"/>
                  </a:cubicBezTo>
                  <a:cubicBezTo>
                    <a:pt x="2282" y="249"/>
                    <a:pt x="1839" y="0"/>
                    <a:pt x="139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43" name="Google Shape;1143;p23"/>
            <p:cNvSpPr/>
            <p:nvPr/>
          </p:nvSpPr>
          <p:spPr>
            <a:xfrm rot="-5691343">
              <a:off x="7761440" y="303929"/>
              <a:ext cx="80058" cy="104455"/>
            </a:xfrm>
            <a:custGeom>
              <a:avLst/>
              <a:gdLst/>
              <a:ahLst/>
              <a:cxnLst/>
              <a:rect l="l" t="t" r="r" b="b"/>
              <a:pathLst>
                <a:path w="1201" h="1567" extrusionOk="0">
                  <a:moveTo>
                    <a:pt x="0" y="0"/>
                  </a:moveTo>
                  <a:lnTo>
                    <a:pt x="0" y="0"/>
                  </a:lnTo>
                  <a:cubicBezTo>
                    <a:pt x="157" y="1436"/>
                    <a:pt x="914" y="1566"/>
                    <a:pt x="914" y="1566"/>
                  </a:cubicBezTo>
                  <a:cubicBezTo>
                    <a:pt x="1201" y="810"/>
                    <a:pt x="0" y="1"/>
                    <a:pt x="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44" name="Google Shape;1144;p23"/>
            <p:cNvSpPr/>
            <p:nvPr/>
          </p:nvSpPr>
          <p:spPr>
            <a:xfrm rot="-5691343">
              <a:off x="7832403" y="332124"/>
              <a:ext cx="97522" cy="72925"/>
            </a:xfrm>
            <a:custGeom>
              <a:avLst/>
              <a:gdLst/>
              <a:ahLst/>
              <a:cxnLst/>
              <a:rect l="l" t="t" r="r" b="b"/>
              <a:pathLst>
                <a:path w="1463" h="1094" extrusionOk="0">
                  <a:moveTo>
                    <a:pt x="1287" y="1"/>
                  </a:moveTo>
                  <a:cubicBezTo>
                    <a:pt x="581" y="1"/>
                    <a:pt x="1" y="1094"/>
                    <a:pt x="1" y="1094"/>
                  </a:cubicBezTo>
                  <a:cubicBezTo>
                    <a:pt x="1410" y="781"/>
                    <a:pt x="1462" y="24"/>
                    <a:pt x="1462" y="24"/>
                  </a:cubicBezTo>
                  <a:cubicBezTo>
                    <a:pt x="1403" y="8"/>
                    <a:pt x="1345" y="1"/>
                    <a:pt x="1287"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45" name="Google Shape;1145;p23"/>
            <p:cNvSpPr/>
            <p:nvPr/>
          </p:nvSpPr>
          <p:spPr>
            <a:xfrm rot="-5691343">
              <a:off x="8127111" y="500858"/>
              <a:ext cx="328830" cy="233174"/>
            </a:xfrm>
            <a:custGeom>
              <a:avLst/>
              <a:gdLst/>
              <a:ahLst/>
              <a:cxnLst/>
              <a:rect l="l" t="t" r="r" b="b"/>
              <a:pathLst>
                <a:path w="4933" h="3498" fill="none" extrusionOk="0">
                  <a:moveTo>
                    <a:pt x="4933" y="3497"/>
                  </a:moveTo>
                  <a:cubicBezTo>
                    <a:pt x="4933" y="3497"/>
                    <a:pt x="3054" y="888"/>
                    <a:pt x="1" y="1"/>
                  </a:cubicBezTo>
                </a:path>
              </a:pathLst>
            </a:custGeom>
            <a:solidFill>
              <a:schemeClr val="dk2"/>
            </a:solidFill>
            <a:ln w="19050" cap="flat" cmpd="sng">
              <a:solidFill>
                <a:srgbClr val="754C24"/>
              </a:solidFill>
              <a:prstDash val="solid"/>
              <a:miter lim="26095"/>
              <a:headEnd type="none" w="sm" len="sm"/>
              <a:tailEnd type="none" w="sm" len="sm"/>
            </a:ln>
          </p:spPr>
          <p:txBody>
            <a:bodyPr spcFirstLastPara="1" wrap="square" lIns="91425" tIns="91425" rIns="91425" bIns="91425" anchor="ctr" anchorCtr="0">
              <a:noAutofit/>
            </a:bodyPr>
            <a:lstStyle/>
            <a:p>
              <a:endParaRPr/>
            </a:p>
          </p:txBody>
        </p:sp>
        <p:sp>
          <p:nvSpPr>
            <p:cNvPr id="1146" name="Google Shape;1146;p23"/>
            <p:cNvSpPr/>
            <p:nvPr/>
          </p:nvSpPr>
          <p:spPr>
            <a:xfrm rot="-5691343">
              <a:off x="8061785" y="710839"/>
              <a:ext cx="220975" cy="189512"/>
            </a:xfrm>
            <a:custGeom>
              <a:avLst/>
              <a:gdLst/>
              <a:ahLst/>
              <a:cxnLst/>
              <a:rect l="l" t="t" r="r" b="b"/>
              <a:pathLst>
                <a:path w="3315" h="2843" extrusionOk="0">
                  <a:moveTo>
                    <a:pt x="1877" y="1"/>
                  </a:moveTo>
                  <a:cubicBezTo>
                    <a:pt x="1528" y="1"/>
                    <a:pt x="1174" y="130"/>
                    <a:pt x="887" y="416"/>
                  </a:cubicBezTo>
                  <a:cubicBezTo>
                    <a:pt x="0" y="1329"/>
                    <a:pt x="626" y="2843"/>
                    <a:pt x="1879" y="2843"/>
                  </a:cubicBezTo>
                  <a:cubicBezTo>
                    <a:pt x="2662" y="2843"/>
                    <a:pt x="3314" y="2217"/>
                    <a:pt x="3314" y="1434"/>
                  </a:cubicBezTo>
                  <a:cubicBezTo>
                    <a:pt x="3314" y="568"/>
                    <a:pt x="2608" y="1"/>
                    <a:pt x="187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47" name="Google Shape;1147;p23"/>
            <p:cNvSpPr/>
            <p:nvPr/>
          </p:nvSpPr>
          <p:spPr>
            <a:xfrm rot="-5691343">
              <a:off x="8106495" y="621112"/>
              <a:ext cx="104388" cy="153116"/>
            </a:xfrm>
            <a:custGeom>
              <a:avLst/>
              <a:gdLst/>
              <a:ahLst/>
              <a:cxnLst/>
              <a:rect l="l" t="t" r="r" b="b"/>
              <a:pathLst>
                <a:path w="1566" h="2297" extrusionOk="0">
                  <a:moveTo>
                    <a:pt x="496" y="0"/>
                  </a:moveTo>
                  <a:cubicBezTo>
                    <a:pt x="496" y="0"/>
                    <a:pt x="0" y="1775"/>
                    <a:pt x="914" y="2297"/>
                  </a:cubicBezTo>
                  <a:cubicBezTo>
                    <a:pt x="914" y="2297"/>
                    <a:pt x="1566" y="1540"/>
                    <a:pt x="49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148" name="Google Shape;1148;p23"/>
            <p:cNvSpPr/>
            <p:nvPr/>
          </p:nvSpPr>
          <p:spPr>
            <a:xfrm rot="-5691343">
              <a:off x="8177020" y="726810"/>
              <a:ext cx="146184" cy="62326"/>
            </a:xfrm>
            <a:custGeom>
              <a:avLst/>
              <a:gdLst/>
              <a:ahLst/>
              <a:cxnLst/>
              <a:rect l="l" t="t" r="r" b="b"/>
              <a:pathLst>
                <a:path w="2193" h="935" extrusionOk="0">
                  <a:moveTo>
                    <a:pt x="1752" y="0"/>
                  </a:moveTo>
                  <a:cubicBezTo>
                    <a:pt x="1371" y="0"/>
                    <a:pt x="763" y="163"/>
                    <a:pt x="0" y="926"/>
                  </a:cubicBezTo>
                  <a:cubicBezTo>
                    <a:pt x="0" y="926"/>
                    <a:pt x="107" y="935"/>
                    <a:pt x="274" y="935"/>
                  </a:cubicBezTo>
                  <a:cubicBezTo>
                    <a:pt x="803" y="935"/>
                    <a:pt x="1935" y="844"/>
                    <a:pt x="2192" y="91"/>
                  </a:cubicBezTo>
                  <a:cubicBezTo>
                    <a:pt x="2192" y="91"/>
                    <a:pt x="2035" y="0"/>
                    <a:pt x="1752" y="0"/>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nvGrpSpPr>
            <p:cNvPr id="1149" name="Google Shape;1149;p23"/>
            <p:cNvGrpSpPr/>
            <p:nvPr/>
          </p:nvGrpSpPr>
          <p:grpSpPr>
            <a:xfrm>
              <a:off x="6603933" y="132308"/>
              <a:ext cx="260159" cy="256599"/>
              <a:chOff x="2398800" y="1826575"/>
              <a:chExt cx="2258325" cy="2227425"/>
            </a:xfrm>
          </p:grpSpPr>
          <p:sp>
            <p:nvSpPr>
              <p:cNvPr id="1150" name="Google Shape;1150;p23"/>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51" name="Google Shape;1151;p23"/>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nvGrpSpPr>
            <p:cNvPr id="1152" name="Google Shape;1152;p23"/>
            <p:cNvGrpSpPr/>
            <p:nvPr/>
          </p:nvGrpSpPr>
          <p:grpSpPr>
            <a:xfrm>
              <a:off x="8301500" y="-135163"/>
              <a:ext cx="298325" cy="294243"/>
              <a:chOff x="2398800" y="1826575"/>
              <a:chExt cx="2258325" cy="2227425"/>
            </a:xfrm>
          </p:grpSpPr>
          <p:sp>
            <p:nvSpPr>
              <p:cNvPr id="1153" name="Google Shape;1153;p23"/>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54" name="Google Shape;1154;p23"/>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nvGrpSpPr>
            <p:cNvPr id="1155" name="Google Shape;1155;p23"/>
            <p:cNvGrpSpPr/>
            <p:nvPr/>
          </p:nvGrpSpPr>
          <p:grpSpPr>
            <a:xfrm>
              <a:off x="8962468" y="798297"/>
              <a:ext cx="240512" cy="236998"/>
              <a:chOff x="2398800" y="1826575"/>
              <a:chExt cx="2258325" cy="2227425"/>
            </a:xfrm>
          </p:grpSpPr>
          <p:sp>
            <p:nvSpPr>
              <p:cNvPr id="1156" name="Google Shape;1156;p23"/>
              <p:cNvSpPr/>
              <p:nvPr/>
            </p:nvSpPr>
            <p:spPr>
              <a:xfrm>
                <a:off x="2398800" y="1826575"/>
                <a:ext cx="2258325" cy="2227425"/>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57" name="Google Shape;1157;p23"/>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grpSp>
    </p:spTree>
    <p:extLst>
      <p:ext uri="{BB962C8B-B14F-4D97-AF65-F5344CB8AC3E}">
        <p14:creationId xmlns:p14="http://schemas.microsoft.com/office/powerpoint/2010/main" val="85000902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158"/>
        <p:cNvGrpSpPr/>
        <p:nvPr/>
      </p:nvGrpSpPr>
      <p:grpSpPr>
        <a:xfrm>
          <a:off x="0" y="0"/>
          <a:ext cx="0" cy="0"/>
          <a:chOff x="0" y="0"/>
          <a:chExt cx="0" cy="0"/>
        </a:xfrm>
      </p:grpSpPr>
      <p:sp>
        <p:nvSpPr>
          <p:cNvPr id="1159" name="Google Shape;1159;p24"/>
          <p:cNvSpPr/>
          <p:nvPr/>
        </p:nvSpPr>
        <p:spPr>
          <a:xfrm rot="5400000">
            <a:off x="6361375" y="-322950"/>
            <a:ext cx="3251913" cy="2655268"/>
          </a:xfrm>
          <a:custGeom>
            <a:avLst/>
            <a:gdLst/>
            <a:ahLst/>
            <a:cxnLst/>
            <a:rect l="l" t="t" r="r" b="b"/>
            <a:pathLst>
              <a:path w="72872" h="49288" extrusionOk="0">
                <a:moveTo>
                  <a:pt x="56095" y="0"/>
                </a:moveTo>
                <a:cubicBezTo>
                  <a:pt x="38296" y="0"/>
                  <a:pt x="12204" y="1742"/>
                  <a:pt x="12204" y="1742"/>
                </a:cubicBezTo>
                <a:cubicBezTo>
                  <a:pt x="12204" y="1742"/>
                  <a:pt x="1" y="49287"/>
                  <a:pt x="12547" y="49287"/>
                </a:cubicBezTo>
                <a:cubicBezTo>
                  <a:pt x="36056" y="49287"/>
                  <a:pt x="16721" y="7368"/>
                  <a:pt x="45882" y="7368"/>
                </a:cubicBezTo>
                <a:cubicBezTo>
                  <a:pt x="49986" y="7368"/>
                  <a:pt x="58305" y="10631"/>
                  <a:pt x="64529" y="10631"/>
                </a:cubicBezTo>
                <a:cubicBezTo>
                  <a:pt x="69321" y="10631"/>
                  <a:pt x="72871" y="8696"/>
                  <a:pt x="72297" y="1848"/>
                </a:cubicBezTo>
                <a:cubicBezTo>
                  <a:pt x="72180" y="459"/>
                  <a:pt x="65230" y="0"/>
                  <a:pt x="56095" y="0"/>
                </a:cubicBezTo>
                <a:close/>
              </a:path>
            </a:pathLst>
          </a:custGeom>
          <a:solidFill>
            <a:schemeClr val="accen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1160" name="Google Shape;1160;p24"/>
          <p:cNvSpPr/>
          <p:nvPr/>
        </p:nvSpPr>
        <p:spPr>
          <a:xfrm rot="-282">
            <a:off x="-55845" y="3931444"/>
            <a:ext cx="2661731" cy="1341009"/>
          </a:xfrm>
          <a:custGeom>
            <a:avLst/>
            <a:gdLst/>
            <a:ahLst/>
            <a:cxnLst/>
            <a:rect l="l" t="t" r="r" b="b"/>
            <a:pathLst>
              <a:path w="87485" h="47906" extrusionOk="0">
                <a:moveTo>
                  <a:pt x="660" y="0"/>
                </a:moveTo>
                <a:lnTo>
                  <a:pt x="0" y="44904"/>
                </a:lnTo>
                <a:cubicBezTo>
                  <a:pt x="0" y="44904"/>
                  <a:pt x="30204" y="47905"/>
                  <a:pt x="54869" y="47905"/>
                </a:cubicBezTo>
                <a:cubicBezTo>
                  <a:pt x="71142" y="47905"/>
                  <a:pt x="85004" y="46599"/>
                  <a:pt x="86190" y="42263"/>
                </a:cubicBezTo>
                <a:cubicBezTo>
                  <a:pt x="87485" y="37439"/>
                  <a:pt x="75408" y="29925"/>
                  <a:pt x="55428" y="29925"/>
                </a:cubicBezTo>
                <a:cubicBezTo>
                  <a:pt x="50134" y="29925"/>
                  <a:pt x="44286" y="30452"/>
                  <a:pt x="37984" y="31697"/>
                </a:cubicBezTo>
                <a:cubicBezTo>
                  <a:pt x="35329" y="32224"/>
                  <a:pt x="32903" y="32466"/>
                  <a:pt x="30684" y="32466"/>
                </a:cubicBezTo>
                <a:cubicBezTo>
                  <a:pt x="6409" y="32466"/>
                  <a:pt x="6783" y="3461"/>
                  <a:pt x="660" y="0"/>
                </a:cubicBezTo>
                <a:close/>
              </a:path>
            </a:pathLst>
          </a:custGeom>
          <a:solidFill>
            <a:schemeClr val="lt2"/>
          </a:solidFill>
          <a:ln w="76200"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grpSp>
        <p:nvGrpSpPr>
          <p:cNvPr id="1161" name="Google Shape;1161;p24"/>
          <p:cNvGrpSpPr/>
          <p:nvPr/>
        </p:nvGrpSpPr>
        <p:grpSpPr>
          <a:xfrm rot="1657002">
            <a:off x="165581" y="107226"/>
            <a:ext cx="604650" cy="577692"/>
            <a:chOff x="-1928550" y="2618100"/>
            <a:chExt cx="915675" cy="874850"/>
          </a:xfrm>
        </p:grpSpPr>
        <p:sp>
          <p:nvSpPr>
            <p:cNvPr id="1162" name="Google Shape;1162;p24"/>
            <p:cNvSpPr/>
            <p:nvPr/>
          </p:nvSpPr>
          <p:spPr>
            <a:xfrm>
              <a:off x="-1928550" y="2618100"/>
              <a:ext cx="915675" cy="874850"/>
            </a:xfrm>
            <a:custGeom>
              <a:avLst/>
              <a:gdLst/>
              <a:ahLst/>
              <a:cxnLst/>
              <a:rect l="l" t="t" r="r" b="b"/>
              <a:pathLst>
                <a:path w="36627" h="34994" extrusionOk="0">
                  <a:moveTo>
                    <a:pt x="26716" y="1"/>
                  </a:moveTo>
                  <a:cubicBezTo>
                    <a:pt x="23985" y="1"/>
                    <a:pt x="21395" y="1297"/>
                    <a:pt x="19781" y="3471"/>
                  </a:cubicBezTo>
                  <a:cubicBezTo>
                    <a:pt x="18614" y="2737"/>
                    <a:pt x="17246" y="2336"/>
                    <a:pt x="15845" y="2336"/>
                  </a:cubicBezTo>
                  <a:cubicBezTo>
                    <a:pt x="14311" y="2336"/>
                    <a:pt x="12776" y="2803"/>
                    <a:pt x="11542" y="3704"/>
                  </a:cubicBezTo>
                  <a:cubicBezTo>
                    <a:pt x="9674" y="5072"/>
                    <a:pt x="8440" y="7207"/>
                    <a:pt x="7939" y="9742"/>
                  </a:cubicBezTo>
                  <a:cubicBezTo>
                    <a:pt x="7372" y="9542"/>
                    <a:pt x="6772" y="9442"/>
                    <a:pt x="6172" y="9442"/>
                  </a:cubicBezTo>
                  <a:cubicBezTo>
                    <a:pt x="5271" y="9442"/>
                    <a:pt x="4437" y="9675"/>
                    <a:pt x="3670" y="10075"/>
                  </a:cubicBezTo>
                  <a:cubicBezTo>
                    <a:pt x="1368" y="11276"/>
                    <a:pt x="0" y="14078"/>
                    <a:pt x="367" y="16914"/>
                  </a:cubicBezTo>
                  <a:cubicBezTo>
                    <a:pt x="801" y="20249"/>
                    <a:pt x="3036" y="23385"/>
                    <a:pt x="6705" y="25753"/>
                  </a:cubicBezTo>
                  <a:cubicBezTo>
                    <a:pt x="7106" y="26020"/>
                    <a:pt x="7539" y="26287"/>
                    <a:pt x="7973" y="26520"/>
                  </a:cubicBezTo>
                  <a:cubicBezTo>
                    <a:pt x="7973" y="26554"/>
                    <a:pt x="7973" y="26554"/>
                    <a:pt x="7973" y="26587"/>
                  </a:cubicBezTo>
                  <a:cubicBezTo>
                    <a:pt x="9741" y="31924"/>
                    <a:pt x="13677" y="34993"/>
                    <a:pt x="18781" y="34993"/>
                  </a:cubicBezTo>
                  <a:cubicBezTo>
                    <a:pt x="24785" y="34993"/>
                    <a:pt x="31556" y="30590"/>
                    <a:pt x="34525" y="24719"/>
                  </a:cubicBezTo>
                  <a:cubicBezTo>
                    <a:pt x="35793" y="22284"/>
                    <a:pt x="36193" y="19982"/>
                    <a:pt x="35793" y="17948"/>
                  </a:cubicBezTo>
                  <a:cubicBezTo>
                    <a:pt x="35659" y="17214"/>
                    <a:pt x="35392" y="16547"/>
                    <a:pt x="35059" y="15913"/>
                  </a:cubicBezTo>
                  <a:cubicBezTo>
                    <a:pt x="35526" y="14745"/>
                    <a:pt x="35859" y="13478"/>
                    <a:pt x="36026" y="12210"/>
                  </a:cubicBezTo>
                  <a:cubicBezTo>
                    <a:pt x="36627" y="7307"/>
                    <a:pt x="34125" y="2470"/>
                    <a:pt x="30089" y="669"/>
                  </a:cubicBezTo>
                  <a:cubicBezTo>
                    <a:pt x="29055" y="235"/>
                    <a:pt x="27954" y="1"/>
                    <a:pt x="26820" y="1"/>
                  </a:cubicBezTo>
                  <a:cubicBezTo>
                    <a:pt x="26785" y="1"/>
                    <a:pt x="26750" y="1"/>
                    <a:pt x="26716" y="1"/>
                  </a:cubicBezTo>
                  <a:close/>
                </a:path>
              </a:pathLst>
            </a:custGeom>
            <a:solidFill>
              <a:srgbClr val="FFFFFF"/>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1163" name="Google Shape;1163;p24"/>
            <p:cNvSpPr/>
            <p:nvPr/>
          </p:nvSpPr>
          <p:spPr>
            <a:xfrm>
              <a:off x="-1882675" y="2661875"/>
              <a:ext cx="823925" cy="638425"/>
            </a:xfrm>
            <a:custGeom>
              <a:avLst/>
              <a:gdLst/>
              <a:ahLst/>
              <a:cxnLst/>
              <a:rect l="l" t="t" r="r" b="b"/>
              <a:pathLst>
                <a:path w="32957" h="25537" extrusionOk="0">
                  <a:moveTo>
                    <a:pt x="24995" y="0"/>
                  </a:moveTo>
                  <a:cubicBezTo>
                    <a:pt x="21969" y="0"/>
                    <a:pt x="18886" y="1957"/>
                    <a:pt x="18447" y="4955"/>
                  </a:cubicBezTo>
                  <a:cubicBezTo>
                    <a:pt x="17745" y="3223"/>
                    <a:pt x="15896" y="2345"/>
                    <a:pt x="14011" y="2345"/>
                  </a:cubicBezTo>
                  <a:cubicBezTo>
                    <a:pt x="12848" y="2345"/>
                    <a:pt x="11671" y="2679"/>
                    <a:pt x="10741" y="3354"/>
                  </a:cubicBezTo>
                  <a:cubicBezTo>
                    <a:pt x="8306" y="5155"/>
                    <a:pt x="7405" y="8458"/>
                    <a:pt x="7639" y="11493"/>
                  </a:cubicBezTo>
                  <a:cubicBezTo>
                    <a:pt x="7147" y="10183"/>
                    <a:pt x="5737" y="9447"/>
                    <a:pt x="4339" y="9447"/>
                  </a:cubicBezTo>
                  <a:cubicBezTo>
                    <a:pt x="3745" y="9447"/>
                    <a:pt x="3153" y="9580"/>
                    <a:pt x="2635" y="9859"/>
                  </a:cubicBezTo>
                  <a:cubicBezTo>
                    <a:pt x="867" y="10759"/>
                    <a:pt x="0" y="12961"/>
                    <a:pt x="267" y="14929"/>
                  </a:cubicBezTo>
                  <a:cubicBezTo>
                    <a:pt x="1048" y="21058"/>
                    <a:pt x="9245" y="25537"/>
                    <a:pt x="15276" y="25537"/>
                  </a:cubicBezTo>
                  <a:cubicBezTo>
                    <a:pt x="15941" y="25537"/>
                    <a:pt x="16580" y="25482"/>
                    <a:pt x="17179" y="25370"/>
                  </a:cubicBezTo>
                  <a:cubicBezTo>
                    <a:pt x="20782" y="24669"/>
                    <a:pt x="24084" y="22701"/>
                    <a:pt x="26786" y="20200"/>
                  </a:cubicBezTo>
                  <a:cubicBezTo>
                    <a:pt x="29655" y="17564"/>
                    <a:pt x="32023" y="14129"/>
                    <a:pt x="32490" y="10259"/>
                  </a:cubicBezTo>
                  <a:cubicBezTo>
                    <a:pt x="32957" y="6390"/>
                    <a:pt x="31122" y="2087"/>
                    <a:pt x="27553" y="519"/>
                  </a:cubicBezTo>
                  <a:cubicBezTo>
                    <a:pt x="26749" y="166"/>
                    <a:pt x="25875" y="0"/>
                    <a:pt x="24995"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164" name="Google Shape;1164;p24"/>
            <p:cNvSpPr/>
            <p:nvPr/>
          </p:nvSpPr>
          <p:spPr>
            <a:xfrm>
              <a:off x="-1687550" y="2979050"/>
              <a:ext cx="620475" cy="470325"/>
            </a:xfrm>
            <a:custGeom>
              <a:avLst/>
              <a:gdLst/>
              <a:ahLst/>
              <a:cxnLst/>
              <a:rect l="l" t="t" r="r" b="b"/>
              <a:pathLst>
                <a:path w="24819" h="18813" extrusionOk="0">
                  <a:moveTo>
                    <a:pt x="20337" y="1"/>
                  </a:moveTo>
                  <a:cubicBezTo>
                    <a:pt x="18749" y="1"/>
                    <a:pt x="17275" y="1067"/>
                    <a:pt x="16412" y="2409"/>
                  </a:cubicBezTo>
                  <a:cubicBezTo>
                    <a:pt x="15601" y="3671"/>
                    <a:pt x="15196" y="5150"/>
                    <a:pt x="14855" y="6625"/>
                  </a:cubicBezTo>
                  <a:lnTo>
                    <a:pt x="14855" y="6625"/>
                  </a:lnTo>
                  <a:cubicBezTo>
                    <a:pt x="14929" y="5502"/>
                    <a:pt x="13812" y="4398"/>
                    <a:pt x="12626" y="4398"/>
                  </a:cubicBezTo>
                  <a:cubicBezTo>
                    <a:pt x="12554" y="4398"/>
                    <a:pt x="12482" y="4402"/>
                    <a:pt x="12410" y="4410"/>
                  </a:cubicBezTo>
                  <a:cubicBezTo>
                    <a:pt x="11009" y="4544"/>
                    <a:pt x="9908" y="5911"/>
                    <a:pt x="9674" y="7312"/>
                  </a:cubicBezTo>
                  <a:cubicBezTo>
                    <a:pt x="9441" y="8713"/>
                    <a:pt x="9841" y="10148"/>
                    <a:pt x="10375" y="11482"/>
                  </a:cubicBezTo>
                  <a:cubicBezTo>
                    <a:pt x="8827" y="10557"/>
                    <a:pt x="6941" y="10056"/>
                    <a:pt x="5078" y="10056"/>
                  </a:cubicBezTo>
                  <a:cubicBezTo>
                    <a:pt x="3247" y="10056"/>
                    <a:pt x="1439" y="10540"/>
                    <a:pt x="1" y="11582"/>
                  </a:cubicBezTo>
                  <a:cubicBezTo>
                    <a:pt x="1712" y="16743"/>
                    <a:pt x="5256" y="18812"/>
                    <a:pt x="9141" y="18812"/>
                  </a:cubicBezTo>
                  <a:cubicBezTo>
                    <a:pt x="14572" y="18812"/>
                    <a:pt x="20667" y="14770"/>
                    <a:pt x="23351" y="9481"/>
                  </a:cubicBezTo>
                  <a:cubicBezTo>
                    <a:pt x="24218" y="7746"/>
                    <a:pt x="24818" y="5745"/>
                    <a:pt x="24451" y="3843"/>
                  </a:cubicBezTo>
                  <a:cubicBezTo>
                    <a:pt x="24051" y="1909"/>
                    <a:pt x="22517" y="141"/>
                    <a:pt x="20549" y="7"/>
                  </a:cubicBezTo>
                  <a:cubicBezTo>
                    <a:pt x="20478" y="3"/>
                    <a:pt x="20408" y="1"/>
                    <a:pt x="20337"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165" name="Google Shape;1165;p24"/>
          <p:cNvGrpSpPr/>
          <p:nvPr/>
        </p:nvGrpSpPr>
        <p:grpSpPr>
          <a:xfrm>
            <a:off x="8428995" y="4505594"/>
            <a:ext cx="562456" cy="554809"/>
            <a:chOff x="2245510" y="1675368"/>
            <a:chExt cx="2564780" cy="2529909"/>
          </a:xfrm>
        </p:grpSpPr>
        <p:sp>
          <p:nvSpPr>
            <p:cNvPr id="1166" name="Google Shape;1166;p24"/>
            <p:cNvSpPr/>
            <p:nvPr/>
          </p:nvSpPr>
          <p:spPr>
            <a:xfrm>
              <a:off x="2245510" y="1675368"/>
              <a:ext cx="2564780" cy="2529909"/>
            </a:xfrm>
            <a:custGeom>
              <a:avLst/>
              <a:gdLst/>
              <a:ahLst/>
              <a:cxnLst/>
              <a:rect l="l" t="t" r="r" b="b"/>
              <a:pathLst>
                <a:path w="90333" h="89097" extrusionOk="0">
                  <a:moveTo>
                    <a:pt x="50297" y="0"/>
                  </a:moveTo>
                  <a:cubicBezTo>
                    <a:pt x="39683" y="0"/>
                    <a:pt x="38714" y="13516"/>
                    <a:pt x="40072" y="25893"/>
                  </a:cubicBezTo>
                  <a:cubicBezTo>
                    <a:pt x="34210" y="9881"/>
                    <a:pt x="27594" y="6658"/>
                    <a:pt x="23217" y="6658"/>
                  </a:cubicBezTo>
                  <a:cubicBezTo>
                    <a:pt x="20267" y="6658"/>
                    <a:pt x="18335" y="8121"/>
                    <a:pt x="18335" y="8121"/>
                  </a:cubicBezTo>
                  <a:cubicBezTo>
                    <a:pt x="8392" y="16420"/>
                    <a:pt x="20292" y="28424"/>
                    <a:pt x="31304" y="36644"/>
                  </a:cubicBezTo>
                  <a:cubicBezTo>
                    <a:pt x="23443" y="33886"/>
                    <a:pt x="17557" y="32853"/>
                    <a:pt x="13149" y="32853"/>
                  </a:cubicBezTo>
                  <a:cubicBezTo>
                    <a:pt x="1" y="32853"/>
                    <a:pt x="15" y="42046"/>
                    <a:pt x="15" y="42046"/>
                  </a:cubicBezTo>
                  <a:cubicBezTo>
                    <a:pt x="403" y="49419"/>
                    <a:pt x="6017" y="51840"/>
                    <a:pt x="13216" y="51840"/>
                  </a:cubicBezTo>
                  <a:cubicBezTo>
                    <a:pt x="17152" y="51840"/>
                    <a:pt x="21561" y="51117"/>
                    <a:pt x="25850" y="50084"/>
                  </a:cubicBezTo>
                  <a:lnTo>
                    <a:pt x="25850" y="50084"/>
                  </a:lnTo>
                  <a:cubicBezTo>
                    <a:pt x="198" y="60652"/>
                    <a:pt x="9436" y="72108"/>
                    <a:pt x="9436" y="72108"/>
                  </a:cubicBezTo>
                  <a:cubicBezTo>
                    <a:pt x="11618" y="74567"/>
                    <a:pt x="13999" y="75608"/>
                    <a:pt x="16465" y="75608"/>
                  </a:cubicBezTo>
                  <a:cubicBezTo>
                    <a:pt x="23082" y="75608"/>
                    <a:pt x="30317" y="68117"/>
                    <a:pt x="36001" y="60417"/>
                  </a:cubicBezTo>
                  <a:lnTo>
                    <a:pt x="36001" y="60417"/>
                  </a:lnTo>
                  <a:cubicBezTo>
                    <a:pt x="26780" y="89071"/>
                    <a:pt x="42182" y="89097"/>
                    <a:pt x="42238" y="89097"/>
                  </a:cubicBezTo>
                  <a:cubicBezTo>
                    <a:pt x="42238" y="89097"/>
                    <a:pt x="42238" y="89097"/>
                    <a:pt x="42238" y="89097"/>
                  </a:cubicBezTo>
                  <a:cubicBezTo>
                    <a:pt x="53512" y="88523"/>
                    <a:pt x="53199" y="75684"/>
                    <a:pt x="50406" y="63653"/>
                  </a:cubicBezTo>
                  <a:lnTo>
                    <a:pt x="50406" y="63653"/>
                  </a:lnTo>
                  <a:cubicBezTo>
                    <a:pt x="57061" y="76775"/>
                    <a:pt x="63250" y="79731"/>
                    <a:pt x="67475" y="79731"/>
                  </a:cubicBezTo>
                  <a:cubicBezTo>
                    <a:pt x="70939" y="79731"/>
                    <a:pt x="73084" y="77745"/>
                    <a:pt x="73084" y="77745"/>
                  </a:cubicBezTo>
                  <a:cubicBezTo>
                    <a:pt x="81043" y="69603"/>
                    <a:pt x="71935" y="60313"/>
                    <a:pt x="61628" y="53372"/>
                  </a:cubicBezTo>
                  <a:lnTo>
                    <a:pt x="61628" y="53372"/>
                  </a:lnTo>
                  <a:cubicBezTo>
                    <a:pt x="68340" y="55782"/>
                    <a:pt x="73447" y="56691"/>
                    <a:pt x="77332" y="56691"/>
                  </a:cubicBezTo>
                  <a:cubicBezTo>
                    <a:pt x="89309" y="56691"/>
                    <a:pt x="89681" y="48048"/>
                    <a:pt x="89681" y="48048"/>
                  </a:cubicBezTo>
                  <a:cubicBezTo>
                    <a:pt x="89626" y="40144"/>
                    <a:pt x="83304" y="37643"/>
                    <a:pt x="75354" y="37643"/>
                  </a:cubicBezTo>
                  <a:cubicBezTo>
                    <a:pt x="71833" y="37643"/>
                    <a:pt x="67993" y="38133"/>
                    <a:pt x="64237" y="38862"/>
                  </a:cubicBezTo>
                  <a:cubicBezTo>
                    <a:pt x="90333" y="29468"/>
                    <a:pt x="81617" y="17594"/>
                    <a:pt x="81617" y="17594"/>
                  </a:cubicBezTo>
                  <a:cubicBezTo>
                    <a:pt x="79431" y="14907"/>
                    <a:pt x="76958" y="13780"/>
                    <a:pt x="74347" y="13780"/>
                  </a:cubicBezTo>
                  <a:cubicBezTo>
                    <a:pt x="67578" y="13780"/>
                    <a:pt x="59885" y="21356"/>
                    <a:pt x="53877" y="28946"/>
                  </a:cubicBezTo>
                  <a:cubicBezTo>
                    <a:pt x="66716" y="2198"/>
                    <a:pt x="51528" y="58"/>
                    <a:pt x="51528" y="58"/>
                  </a:cubicBezTo>
                  <a:cubicBezTo>
                    <a:pt x="51104" y="19"/>
                    <a:pt x="50694" y="0"/>
                    <a:pt x="50297" y="0"/>
                  </a:cubicBezTo>
                  <a:close/>
                </a:path>
              </a:pathLst>
            </a:custGeom>
            <a:solidFill>
              <a:schemeClr val="accent2"/>
            </a:solidFill>
            <a:ln w="28575" cap="flat" cmpd="sng">
              <a:solidFill>
                <a:srgbClr val="FFFFFF"/>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endParaRPr/>
            </a:p>
          </p:txBody>
        </p:sp>
        <p:sp>
          <p:nvSpPr>
            <p:cNvPr id="1167" name="Google Shape;1167;p24"/>
            <p:cNvSpPr/>
            <p:nvPr/>
          </p:nvSpPr>
          <p:spPr>
            <a:xfrm>
              <a:off x="3335350" y="2715275"/>
              <a:ext cx="412350" cy="412325"/>
            </a:xfrm>
            <a:custGeom>
              <a:avLst/>
              <a:gdLst/>
              <a:ahLst/>
              <a:cxnLst/>
              <a:rect l="l" t="t" r="r" b="b"/>
              <a:pathLst>
                <a:path w="16494" h="16493" extrusionOk="0">
                  <a:moveTo>
                    <a:pt x="8247" y="0"/>
                  </a:moveTo>
                  <a:cubicBezTo>
                    <a:pt x="3706" y="0"/>
                    <a:pt x="1" y="3680"/>
                    <a:pt x="1" y="8246"/>
                  </a:cubicBezTo>
                  <a:cubicBezTo>
                    <a:pt x="1" y="12787"/>
                    <a:pt x="3706" y="16493"/>
                    <a:pt x="8247" y="16493"/>
                  </a:cubicBezTo>
                  <a:cubicBezTo>
                    <a:pt x="12814" y="16493"/>
                    <a:pt x="16493" y="12787"/>
                    <a:pt x="16493" y="8246"/>
                  </a:cubicBezTo>
                  <a:cubicBezTo>
                    <a:pt x="16493" y="3680"/>
                    <a:pt x="12814" y="0"/>
                    <a:pt x="8247" y="0"/>
                  </a:cubicBezTo>
                  <a:close/>
                </a:path>
              </a:pathLst>
            </a:custGeom>
            <a:solidFill>
              <a:schemeClr val="accent3"/>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grpSp>
    </p:spTree>
    <p:extLst>
      <p:ext uri="{BB962C8B-B14F-4D97-AF65-F5344CB8AC3E}">
        <p14:creationId xmlns:p14="http://schemas.microsoft.com/office/powerpoint/2010/main" val="8944640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dk2"/>
        </a:solidFill>
        <a:effectLst/>
      </p:bgPr>
    </p:bg>
    <p:spTree>
      <p:nvGrpSpPr>
        <p:cNvPr id="1" name="Shape 6781"/>
        <p:cNvGrpSpPr/>
        <p:nvPr/>
      </p:nvGrpSpPr>
      <p:grpSpPr>
        <a:xfrm>
          <a:off x="0" y="0"/>
          <a:ext cx="0" cy="0"/>
          <a:chOff x="0" y="0"/>
          <a:chExt cx="0" cy="0"/>
        </a:xfrm>
      </p:grpSpPr>
      <p:sp>
        <p:nvSpPr>
          <p:cNvPr id="6782" name="Google Shape;6782;p7"/>
          <p:cNvSpPr/>
          <p:nvPr/>
        </p:nvSpPr>
        <p:spPr>
          <a:xfrm>
            <a:off x="-89" y="-35506"/>
            <a:ext cx="9144179" cy="5214513"/>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
          <p:cNvSpPr/>
          <p:nvPr/>
        </p:nvSpPr>
        <p:spPr>
          <a:xfrm>
            <a:off x="356375" y="293975"/>
            <a:ext cx="8280900" cy="43797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4" name="Google Shape;6784;p7"/>
          <p:cNvGrpSpPr/>
          <p:nvPr/>
        </p:nvGrpSpPr>
        <p:grpSpPr>
          <a:xfrm>
            <a:off x="468844" y="147364"/>
            <a:ext cx="8350008" cy="4685127"/>
            <a:chOff x="238400" y="851425"/>
            <a:chExt cx="7143475" cy="4008150"/>
          </a:xfrm>
        </p:grpSpPr>
        <p:sp>
          <p:nvSpPr>
            <p:cNvPr id="6785" name="Google Shape;6785;p7"/>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7" name="Google Shape;7907;p7"/>
          <p:cNvSpPr txBox="1">
            <a:spLocks noGrp="1"/>
          </p:cNvSpPr>
          <p:nvPr>
            <p:ph type="title"/>
          </p:nvPr>
        </p:nvSpPr>
        <p:spPr>
          <a:xfrm>
            <a:off x="872400" y="1054625"/>
            <a:ext cx="4383900" cy="742200"/>
          </a:xfrm>
          <a:prstGeom prst="rect">
            <a:avLst/>
          </a:prstGeom>
          <a:effectLst>
            <a:outerShdw dist="28575" dir="396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908" name="Google Shape;7908;p7"/>
          <p:cNvSpPr txBox="1">
            <a:spLocks noGrp="1"/>
          </p:cNvSpPr>
          <p:nvPr>
            <p:ph type="body" idx="1"/>
          </p:nvPr>
        </p:nvSpPr>
        <p:spPr>
          <a:xfrm>
            <a:off x="872400" y="1914475"/>
            <a:ext cx="3020400" cy="17463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Char char="●"/>
              <a:defRPr sz="140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
        <p:nvSpPr>
          <p:cNvPr id="7909" name="Google Shape;7909;p7"/>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2"/>
        </a:solidFill>
        <a:effectLst/>
      </p:bgPr>
    </p:bg>
    <p:spTree>
      <p:nvGrpSpPr>
        <p:cNvPr id="1" name="Shape 10162"/>
        <p:cNvGrpSpPr/>
        <p:nvPr/>
      </p:nvGrpSpPr>
      <p:grpSpPr>
        <a:xfrm>
          <a:off x="0" y="0"/>
          <a:ext cx="0" cy="0"/>
          <a:chOff x="0" y="0"/>
          <a:chExt cx="0" cy="0"/>
        </a:xfrm>
      </p:grpSpPr>
      <p:sp>
        <p:nvSpPr>
          <p:cNvPr id="10163" name="Google Shape;10163;p9"/>
          <p:cNvSpPr/>
          <p:nvPr/>
        </p:nvSpPr>
        <p:spPr>
          <a:xfrm>
            <a:off x="-89" y="-35506"/>
            <a:ext cx="9144179" cy="5214513"/>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
          <p:cNvSpPr/>
          <p:nvPr/>
        </p:nvSpPr>
        <p:spPr>
          <a:xfrm>
            <a:off x="356375" y="293975"/>
            <a:ext cx="8280900" cy="4379700"/>
          </a:xfrm>
          <a:prstGeom prst="rect">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5" name="Google Shape;10165;p9"/>
          <p:cNvGrpSpPr/>
          <p:nvPr/>
        </p:nvGrpSpPr>
        <p:grpSpPr>
          <a:xfrm>
            <a:off x="468844" y="147364"/>
            <a:ext cx="8350008" cy="4685127"/>
            <a:chOff x="238400" y="851425"/>
            <a:chExt cx="7143475" cy="4008150"/>
          </a:xfrm>
        </p:grpSpPr>
        <p:sp>
          <p:nvSpPr>
            <p:cNvPr id="10166" name="Google Shape;10166;p9"/>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9"/>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9"/>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9"/>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9"/>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9"/>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9"/>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9"/>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9"/>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9"/>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9"/>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9"/>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9"/>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9"/>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9"/>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9"/>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9"/>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9"/>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9"/>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9"/>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9"/>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9"/>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9"/>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9"/>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9"/>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9"/>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9"/>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9"/>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9"/>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9"/>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9"/>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9"/>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9"/>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9"/>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9"/>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9"/>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9"/>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9"/>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9"/>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9"/>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9"/>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9"/>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9"/>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9"/>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9"/>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9"/>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9"/>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9"/>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9"/>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9"/>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9"/>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9"/>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9"/>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9"/>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9"/>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9"/>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9"/>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9"/>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9"/>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9"/>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9"/>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9"/>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9"/>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9"/>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9"/>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9"/>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9"/>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9"/>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9"/>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9"/>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9"/>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9"/>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9"/>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9"/>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9"/>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9"/>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9"/>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9"/>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9"/>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9"/>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9"/>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9"/>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9"/>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9"/>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9"/>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9"/>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9"/>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9"/>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9"/>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9"/>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9"/>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9"/>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9"/>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9"/>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9"/>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9"/>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9"/>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9"/>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9"/>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9"/>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9"/>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9"/>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9"/>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9"/>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9"/>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9"/>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9"/>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9"/>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9"/>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9"/>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9"/>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9"/>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9"/>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9"/>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9"/>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9"/>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9"/>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9"/>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9"/>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9"/>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9"/>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9"/>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9"/>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9"/>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9"/>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9"/>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9"/>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9"/>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9"/>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9"/>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9"/>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9"/>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9"/>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9"/>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9"/>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9"/>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9"/>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9"/>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8" name="Google Shape;11288;p9"/>
          <p:cNvSpPr txBox="1">
            <a:spLocks noGrp="1"/>
          </p:cNvSpPr>
          <p:nvPr>
            <p:ph type="title"/>
          </p:nvPr>
        </p:nvSpPr>
        <p:spPr>
          <a:xfrm>
            <a:off x="635310" y="1359425"/>
            <a:ext cx="4383900" cy="1217700"/>
          </a:xfrm>
          <a:prstGeom prst="rect">
            <a:avLst/>
          </a:prstGeom>
          <a:effectLst>
            <a:outerShdw dist="28575" dir="3960000" algn="bl" rotWithShape="0">
              <a:schemeClr val="dk1"/>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289" name="Google Shape;11289;p9"/>
          <p:cNvSpPr txBox="1">
            <a:spLocks noGrp="1"/>
          </p:cNvSpPr>
          <p:nvPr>
            <p:ph type="body" idx="1"/>
          </p:nvPr>
        </p:nvSpPr>
        <p:spPr>
          <a:xfrm>
            <a:off x="635300" y="2805600"/>
            <a:ext cx="3798600" cy="8493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Char char="●"/>
              <a:defRPr sz="140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
        <p:nvSpPr>
          <p:cNvPr id="11290" name="Google Shape;11290;p9"/>
          <p:cNvSpPr/>
          <p:nvPr/>
        </p:nvSpPr>
        <p:spPr>
          <a:xfrm>
            <a:off x="-4765" y="-10"/>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rgbClr val="EDED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11291"/>
        <p:cNvGrpSpPr/>
        <p:nvPr/>
      </p:nvGrpSpPr>
      <p:grpSpPr>
        <a:xfrm>
          <a:off x="0" y="0"/>
          <a:ext cx="0" cy="0"/>
          <a:chOff x="0" y="0"/>
          <a:chExt cx="0" cy="0"/>
        </a:xfrm>
      </p:grpSpPr>
      <p:sp>
        <p:nvSpPr>
          <p:cNvPr id="11292" name="Google Shape;11292;p10"/>
          <p:cNvSpPr txBox="1">
            <a:spLocks noGrp="1"/>
          </p:cNvSpPr>
          <p:nvPr>
            <p:ph type="title"/>
          </p:nvPr>
        </p:nvSpPr>
        <p:spPr>
          <a:xfrm>
            <a:off x="720000" y="837600"/>
            <a:ext cx="3953400" cy="11748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293" name="Google Shape;11293;p10"/>
          <p:cNvSpPr/>
          <p:nvPr/>
        </p:nvSpPr>
        <p:spPr>
          <a:xfrm>
            <a:off x="800" y="3050"/>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2"/>
        </a:solidFill>
        <a:effectLst/>
      </p:bgPr>
    </p:bg>
    <p:spTree>
      <p:nvGrpSpPr>
        <p:cNvPr id="1" name="Shape 11294"/>
        <p:cNvGrpSpPr/>
        <p:nvPr/>
      </p:nvGrpSpPr>
      <p:grpSpPr>
        <a:xfrm>
          <a:off x="0" y="0"/>
          <a:ext cx="0" cy="0"/>
          <a:chOff x="0" y="0"/>
          <a:chExt cx="0" cy="0"/>
        </a:xfrm>
      </p:grpSpPr>
      <p:sp>
        <p:nvSpPr>
          <p:cNvPr id="11295" name="Google Shape;11295;p11"/>
          <p:cNvSpPr/>
          <p:nvPr/>
        </p:nvSpPr>
        <p:spPr>
          <a:xfrm>
            <a:off x="-89" y="-35506"/>
            <a:ext cx="9144179" cy="5214513"/>
          </a:xfrm>
          <a:custGeom>
            <a:avLst/>
            <a:gdLst/>
            <a:ahLst/>
            <a:cxnLst/>
            <a:rect l="l" t="t" r="r" b="b"/>
            <a:pathLst>
              <a:path w="292848" h="166998" extrusionOk="0">
                <a:moveTo>
                  <a:pt x="47185" y="1"/>
                </a:moveTo>
                <a:lnTo>
                  <a:pt x="74856" y="23313"/>
                </a:lnTo>
                <a:lnTo>
                  <a:pt x="145745" y="83058"/>
                </a:lnTo>
                <a:lnTo>
                  <a:pt x="62914" y="41411"/>
                </a:lnTo>
                <a:lnTo>
                  <a:pt x="1" y="9776"/>
                </a:lnTo>
                <a:lnTo>
                  <a:pt x="1" y="39029"/>
                </a:lnTo>
                <a:lnTo>
                  <a:pt x="56937" y="56353"/>
                </a:lnTo>
                <a:lnTo>
                  <a:pt x="145543" y="83332"/>
                </a:lnTo>
                <a:lnTo>
                  <a:pt x="53258" y="75450"/>
                </a:lnTo>
                <a:lnTo>
                  <a:pt x="1" y="70902"/>
                </a:lnTo>
                <a:lnTo>
                  <a:pt x="1" y="96096"/>
                </a:lnTo>
                <a:lnTo>
                  <a:pt x="53258" y="91548"/>
                </a:lnTo>
                <a:lnTo>
                  <a:pt x="145650" y="83666"/>
                </a:lnTo>
                <a:lnTo>
                  <a:pt x="57746" y="113205"/>
                </a:lnTo>
                <a:lnTo>
                  <a:pt x="1" y="132612"/>
                </a:lnTo>
                <a:lnTo>
                  <a:pt x="1" y="162580"/>
                </a:lnTo>
                <a:lnTo>
                  <a:pt x="64164" y="127969"/>
                </a:lnTo>
                <a:lnTo>
                  <a:pt x="145662" y="84023"/>
                </a:lnTo>
                <a:lnTo>
                  <a:pt x="74856" y="143685"/>
                </a:lnTo>
                <a:lnTo>
                  <a:pt x="47185" y="166997"/>
                </a:lnTo>
                <a:lnTo>
                  <a:pt x="76189" y="166997"/>
                </a:lnTo>
                <a:lnTo>
                  <a:pt x="86238" y="155067"/>
                </a:lnTo>
                <a:lnTo>
                  <a:pt x="145983" y="84178"/>
                </a:lnTo>
                <a:lnTo>
                  <a:pt x="104335" y="166997"/>
                </a:lnTo>
                <a:lnTo>
                  <a:pt x="121099" y="166997"/>
                </a:lnTo>
                <a:lnTo>
                  <a:pt x="146257" y="84392"/>
                </a:lnTo>
                <a:lnTo>
                  <a:pt x="139197" y="166997"/>
                </a:lnTo>
                <a:lnTo>
                  <a:pt x="153651" y="166997"/>
                </a:lnTo>
                <a:lnTo>
                  <a:pt x="146591" y="84273"/>
                </a:lnTo>
                <a:lnTo>
                  <a:pt x="174392" y="166997"/>
                </a:lnTo>
                <a:lnTo>
                  <a:pt x="191573" y="166997"/>
                </a:lnTo>
                <a:lnTo>
                  <a:pt x="190894" y="165759"/>
                </a:lnTo>
                <a:lnTo>
                  <a:pt x="146948" y="84261"/>
                </a:lnTo>
                <a:lnTo>
                  <a:pt x="206610" y="155067"/>
                </a:lnTo>
                <a:lnTo>
                  <a:pt x="216659" y="166997"/>
                </a:lnTo>
                <a:lnTo>
                  <a:pt x="245663" y="166997"/>
                </a:lnTo>
                <a:lnTo>
                  <a:pt x="217992" y="143685"/>
                </a:lnTo>
                <a:lnTo>
                  <a:pt x="147103" y="83940"/>
                </a:lnTo>
                <a:lnTo>
                  <a:pt x="229934" y="125588"/>
                </a:lnTo>
                <a:lnTo>
                  <a:pt x="292847" y="157222"/>
                </a:lnTo>
                <a:lnTo>
                  <a:pt x="292847" y="127969"/>
                </a:lnTo>
                <a:lnTo>
                  <a:pt x="235911" y="110645"/>
                </a:lnTo>
                <a:lnTo>
                  <a:pt x="147317" y="83666"/>
                </a:lnTo>
                <a:lnTo>
                  <a:pt x="239590" y="91548"/>
                </a:lnTo>
                <a:lnTo>
                  <a:pt x="292847" y="96096"/>
                </a:lnTo>
                <a:lnTo>
                  <a:pt x="292847" y="70902"/>
                </a:lnTo>
                <a:lnTo>
                  <a:pt x="239590" y="75450"/>
                </a:lnTo>
                <a:lnTo>
                  <a:pt x="147198" y="83332"/>
                </a:lnTo>
                <a:lnTo>
                  <a:pt x="235102" y="53793"/>
                </a:lnTo>
                <a:lnTo>
                  <a:pt x="292847" y="34386"/>
                </a:lnTo>
                <a:lnTo>
                  <a:pt x="292847" y="4418"/>
                </a:lnTo>
                <a:lnTo>
                  <a:pt x="228684" y="39029"/>
                </a:lnTo>
                <a:lnTo>
                  <a:pt x="147186" y="82975"/>
                </a:lnTo>
                <a:lnTo>
                  <a:pt x="147186" y="82975"/>
                </a:lnTo>
                <a:lnTo>
                  <a:pt x="217992" y="23313"/>
                </a:lnTo>
                <a:lnTo>
                  <a:pt x="245663" y="1"/>
                </a:lnTo>
                <a:lnTo>
                  <a:pt x="216659" y="1"/>
                </a:lnTo>
                <a:lnTo>
                  <a:pt x="206610" y="11931"/>
                </a:lnTo>
                <a:lnTo>
                  <a:pt x="146876" y="82820"/>
                </a:lnTo>
                <a:lnTo>
                  <a:pt x="188513" y="1"/>
                </a:lnTo>
                <a:lnTo>
                  <a:pt x="171749" y="1"/>
                </a:lnTo>
                <a:lnTo>
                  <a:pt x="146591" y="82618"/>
                </a:lnTo>
                <a:lnTo>
                  <a:pt x="153651" y="1"/>
                </a:lnTo>
                <a:lnTo>
                  <a:pt x="139197" y="1"/>
                </a:lnTo>
                <a:lnTo>
                  <a:pt x="146257" y="82725"/>
                </a:lnTo>
                <a:lnTo>
                  <a:pt x="118456" y="1"/>
                </a:lnTo>
                <a:lnTo>
                  <a:pt x="101276" y="1"/>
                </a:lnTo>
                <a:lnTo>
                  <a:pt x="101954" y="1239"/>
                </a:lnTo>
                <a:lnTo>
                  <a:pt x="145900" y="82737"/>
                </a:lnTo>
                <a:lnTo>
                  <a:pt x="86238" y="11931"/>
                </a:lnTo>
                <a:lnTo>
                  <a:pt x="76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1"/>
          <p:cNvSpPr/>
          <p:nvPr/>
        </p:nvSpPr>
        <p:spPr>
          <a:xfrm>
            <a:off x="1755300" y="-131325"/>
            <a:ext cx="5633400" cy="5347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1"/>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8" name="Google Shape;11298;p11"/>
          <p:cNvGrpSpPr/>
          <p:nvPr/>
        </p:nvGrpSpPr>
        <p:grpSpPr>
          <a:xfrm>
            <a:off x="468844" y="147364"/>
            <a:ext cx="8350008" cy="4685127"/>
            <a:chOff x="238400" y="851425"/>
            <a:chExt cx="7143475" cy="4008150"/>
          </a:xfrm>
        </p:grpSpPr>
        <p:sp>
          <p:nvSpPr>
            <p:cNvPr id="11299" name="Google Shape;11299;p11"/>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1"/>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1"/>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1"/>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1"/>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1"/>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1"/>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1"/>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1"/>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1"/>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1"/>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1"/>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1"/>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1"/>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1"/>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1"/>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1"/>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1"/>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1"/>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1"/>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1"/>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1"/>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1"/>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1"/>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1"/>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1"/>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1"/>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1"/>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1"/>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1"/>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1"/>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1"/>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1"/>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1"/>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1"/>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1"/>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1"/>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1"/>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1"/>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1"/>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1"/>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1"/>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1"/>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1"/>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1"/>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1"/>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1"/>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1"/>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1"/>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1"/>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1"/>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1"/>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1"/>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1"/>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1"/>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1"/>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1"/>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1"/>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1"/>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1"/>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1"/>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1"/>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1"/>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1"/>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1"/>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1"/>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1"/>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1"/>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1"/>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1"/>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1"/>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1"/>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1"/>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1"/>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1"/>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1"/>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1"/>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1"/>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1"/>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1"/>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1"/>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1"/>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1"/>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1"/>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1"/>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1"/>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1"/>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1"/>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1"/>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1"/>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1"/>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1"/>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1"/>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1"/>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1"/>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1"/>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1"/>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1"/>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1"/>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1"/>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1"/>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1"/>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1"/>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1"/>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1"/>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1"/>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1"/>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1"/>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1"/>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1"/>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1"/>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1"/>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1"/>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1"/>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1"/>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1"/>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1"/>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1"/>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1"/>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1"/>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1"/>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1"/>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1"/>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1"/>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1"/>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1"/>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1"/>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1"/>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1"/>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1"/>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1"/>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1"/>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1"/>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1"/>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1"/>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1"/>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1"/>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1"/>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1"/>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1"/>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1"/>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1"/>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1"/>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1"/>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1"/>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1"/>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1"/>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1"/>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1"/>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1"/>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1"/>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1"/>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1"/>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1"/>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1"/>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1"/>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1"/>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1"/>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1"/>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1"/>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1"/>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1"/>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1"/>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1"/>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1"/>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1"/>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1"/>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1"/>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1"/>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1"/>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1"/>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1"/>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1"/>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1"/>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1"/>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1"/>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1"/>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1"/>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1"/>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1"/>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1"/>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1"/>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1"/>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1"/>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1"/>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1"/>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1"/>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1"/>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1"/>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1"/>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1"/>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1"/>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1"/>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1"/>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1"/>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1"/>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1"/>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1"/>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1"/>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1"/>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1"/>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1"/>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1"/>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1"/>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1"/>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1"/>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11"/>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1"/>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1"/>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1"/>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1"/>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1"/>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1"/>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1"/>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1"/>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1"/>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1"/>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1"/>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1"/>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1"/>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1"/>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1"/>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1"/>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1"/>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1"/>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1"/>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1"/>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1"/>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1"/>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1"/>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1"/>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1"/>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1"/>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1"/>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1"/>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1"/>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1"/>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1"/>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1"/>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1"/>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1"/>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1"/>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1"/>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1"/>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1"/>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1"/>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1"/>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1"/>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1"/>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1"/>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1"/>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1"/>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1"/>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1"/>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1"/>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1"/>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1"/>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1"/>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1"/>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1"/>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1"/>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1"/>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1"/>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1"/>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1"/>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1"/>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1"/>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1"/>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1"/>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1"/>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1"/>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1"/>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1"/>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1"/>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1"/>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1"/>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1"/>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1"/>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1"/>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1"/>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1"/>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1"/>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1"/>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1"/>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1"/>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1"/>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1"/>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1"/>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1"/>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1"/>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1"/>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1"/>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1"/>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1"/>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1"/>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1"/>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1"/>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11"/>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1"/>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1"/>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1"/>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1"/>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1"/>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1"/>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1"/>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1"/>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1"/>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1"/>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1"/>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1"/>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1"/>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1"/>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1"/>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1"/>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1"/>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11"/>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1"/>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1"/>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1"/>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1"/>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1"/>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1"/>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1"/>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1"/>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1"/>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1"/>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1"/>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1"/>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1"/>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1"/>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1"/>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1"/>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1"/>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1"/>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1"/>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1"/>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1"/>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1"/>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1"/>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1"/>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1"/>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1"/>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1"/>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1"/>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1"/>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1"/>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1"/>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1"/>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1"/>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1"/>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1"/>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1"/>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1"/>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1"/>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1"/>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1"/>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1"/>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1"/>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1"/>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11"/>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1"/>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1"/>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1"/>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1"/>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1"/>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1"/>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1"/>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1"/>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1"/>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1"/>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1"/>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1"/>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1"/>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1"/>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1"/>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1"/>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1"/>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1"/>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1"/>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1"/>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1"/>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1"/>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1"/>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1"/>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1"/>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1"/>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1"/>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1"/>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1"/>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1"/>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1"/>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1"/>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1"/>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1"/>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1"/>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1"/>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1"/>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1"/>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1"/>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1"/>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1"/>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1"/>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1"/>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1"/>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1"/>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1"/>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1"/>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1"/>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1"/>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1"/>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1"/>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1"/>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1"/>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1"/>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1"/>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1"/>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1"/>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1"/>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1"/>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1"/>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1"/>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1"/>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1"/>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1"/>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1"/>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1"/>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1"/>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1"/>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1"/>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1"/>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1"/>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1"/>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1"/>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1"/>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1"/>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1"/>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1"/>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1"/>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1"/>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1"/>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1"/>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1"/>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1"/>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1"/>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1"/>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1"/>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1"/>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1"/>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1"/>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1"/>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1"/>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1"/>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1"/>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1"/>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1"/>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1"/>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1"/>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1"/>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1"/>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1"/>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1"/>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1"/>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1"/>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1"/>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1"/>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1"/>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1"/>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1"/>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1"/>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1"/>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1"/>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1"/>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1"/>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1"/>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1"/>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1"/>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1"/>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1"/>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1"/>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1"/>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1"/>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1"/>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1"/>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1"/>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1"/>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1"/>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1"/>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1"/>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1"/>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1"/>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1"/>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1"/>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1"/>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1"/>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1"/>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1"/>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1"/>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1"/>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1"/>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1"/>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1"/>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1"/>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1"/>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1"/>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1"/>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1"/>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1"/>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1"/>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1"/>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1"/>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1"/>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1"/>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1"/>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1"/>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1"/>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1"/>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1"/>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1"/>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1"/>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1"/>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1"/>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1"/>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1"/>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1"/>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1"/>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1"/>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1"/>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1"/>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1"/>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1"/>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1"/>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1"/>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1"/>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1"/>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1"/>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1"/>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1"/>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1"/>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1"/>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1"/>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1"/>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1"/>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1"/>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1"/>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1"/>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1"/>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1"/>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1"/>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1"/>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1"/>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1"/>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1"/>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1"/>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1"/>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1"/>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1"/>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1"/>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1"/>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1"/>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1"/>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1"/>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1"/>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1"/>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1"/>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1"/>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1"/>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1"/>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1"/>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1"/>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1"/>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1"/>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1"/>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1"/>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1"/>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1"/>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1"/>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1"/>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1"/>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1"/>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1"/>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1"/>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1"/>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1"/>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1"/>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1"/>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1"/>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1"/>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1"/>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1"/>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1"/>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1"/>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1"/>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1"/>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1"/>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1"/>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1"/>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1"/>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1"/>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1"/>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1"/>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1"/>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1"/>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1"/>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1"/>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1"/>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1"/>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1"/>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1"/>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1"/>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1"/>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1"/>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1"/>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1"/>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1"/>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1"/>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1"/>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1"/>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1"/>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1"/>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1"/>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1"/>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1"/>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1"/>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1"/>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1"/>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1"/>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1"/>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1"/>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1"/>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1"/>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1"/>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1"/>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1"/>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1"/>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1"/>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1"/>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1"/>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1"/>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1"/>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1"/>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1"/>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1"/>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1"/>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1"/>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1"/>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1"/>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1"/>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1"/>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1"/>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1"/>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1"/>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1"/>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1"/>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1"/>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1"/>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1"/>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1"/>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1"/>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1"/>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1"/>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1"/>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1"/>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1"/>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1"/>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1"/>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1"/>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1"/>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1"/>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1"/>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1"/>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1"/>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1"/>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1"/>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1"/>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1"/>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1"/>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1"/>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1"/>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1"/>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1"/>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1"/>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1"/>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1"/>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1"/>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1"/>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1"/>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1"/>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1"/>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1"/>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1"/>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1"/>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1"/>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1"/>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1"/>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1"/>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1"/>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1"/>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1"/>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1"/>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1"/>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1"/>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1"/>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1"/>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1"/>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1"/>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1"/>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1"/>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1"/>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1"/>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1"/>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1"/>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1"/>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1"/>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1"/>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1"/>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1"/>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1"/>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1"/>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1"/>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1"/>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1"/>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1"/>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1"/>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1"/>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1"/>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1"/>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1"/>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1"/>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1"/>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1"/>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1"/>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1"/>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1"/>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1"/>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1"/>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1"/>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1"/>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1"/>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1"/>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1"/>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1"/>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1"/>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1"/>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1"/>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1"/>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1"/>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1"/>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1"/>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1"/>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1"/>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1"/>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1"/>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1"/>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1"/>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1"/>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1"/>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1"/>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1"/>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1"/>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1"/>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1"/>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1"/>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1"/>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1"/>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1"/>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1"/>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1"/>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1"/>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1"/>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1"/>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1"/>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1"/>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1"/>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1"/>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1"/>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1"/>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1"/>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1"/>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1"/>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1"/>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1"/>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1"/>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1"/>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1"/>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1"/>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1"/>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1"/>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1"/>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1"/>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1"/>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1"/>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1"/>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1"/>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1"/>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1"/>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1"/>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1"/>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1"/>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1"/>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1"/>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1"/>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1"/>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1"/>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11"/>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1"/>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1"/>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1"/>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1"/>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1"/>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1"/>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1"/>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1"/>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1"/>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1"/>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1"/>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1"/>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1"/>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1"/>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1"/>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1"/>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1"/>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1"/>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1"/>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1"/>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1"/>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1"/>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1"/>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1"/>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1"/>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1"/>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1"/>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1"/>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1"/>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1"/>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1"/>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1"/>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1"/>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1"/>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11"/>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1"/>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1"/>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1"/>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1"/>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1"/>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1"/>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1"/>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1"/>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1"/>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1"/>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1"/>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1"/>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1"/>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1"/>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1"/>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1"/>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1"/>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1"/>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1"/>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1"/>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1"/>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1"/>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1"/>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1"/>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1"/>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1"/>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1"/>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1"/>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1"/>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1"/>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1"/>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1"/>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1"/>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1"/>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1"/>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1"/>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1"/>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1"/>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1"/>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1"/>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1"/>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1"/>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1"/>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1"/>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1"/>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1"/>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1"/>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1"/>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1"/>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1"/>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1"/>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1"/>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1"/>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1"/>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1"/>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1"/>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1"/>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1"/>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1"/>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1"/>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1"/>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1"/>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1"/>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1"/>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1"/>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1"/>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1"/>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1"/>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1"/>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1"/>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1"/>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1"/>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1"/>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1"/>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1"/>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1"/>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1"/>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1"/>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1"/>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1"/>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1"/>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1"/>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1"/>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1"/>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1"/>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1"/>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1"/>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1"/>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1"/>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1"/>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1"/>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1"/>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1"/>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1"/>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1"/>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1"/>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1"/>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1"/>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1"/>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1"/>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1"/>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1"/>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1"/>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1"/>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1"/>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1"/>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1"/>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1"/>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1"/>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1"/>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1"/>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1"/>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1"/>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1"/>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1"/>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1"/>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1"/>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1"/>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1"/>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1"/>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1"/>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1"/>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1"/>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1"/>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1"/>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1"/>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1"/>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1"/>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1"/>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1"/>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1"/>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1"/>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1"/>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1"/>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1"/>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1"/>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1"/>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1"/>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1"/>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1"/>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1"/>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1"/>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11"/>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1"/>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1"/>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1"/>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1"/>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1"/>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1"/>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1"/>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1"/>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1"/>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1"/>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1"/>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1"/>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1"/>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1"/>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1"/>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1"/>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1"/>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1"/>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1"/>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1"/>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1"/>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1"/>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1"/>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1"/>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1"/>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1"/>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1"/>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1"/>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1"/>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1"/>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1"/>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1"/>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1"/>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1"/>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1"/>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1"/>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1"/>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1"/>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1"/>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1"/>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1"/>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1"/>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1"/>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1"/>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1"/>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1"/>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1"/>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1"/>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1"/>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1"/>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1"/>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1"/>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1"/>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1"/>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1"/>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1"/>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1"/>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1"/>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1"/>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1"/>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1"/>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1"/>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1"/>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1"/>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1"/>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1"/>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1"/>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1"/>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1"/>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1"/>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1"/>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1"/>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1"/>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1"/>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1"/>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1"/>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1"/>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1"/>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1"/>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1"/>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1"/>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1"/>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1"/>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1"/>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1"/>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1"/>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1"/>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1"/>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1"/>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1"/>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1"/>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1"/>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1"/>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1"/>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1"/>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1"/>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1"/>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1"/>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1"/>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1"/>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1"/>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1"/>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1"/>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1"/>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1"/>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1"/>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1"/>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1"/>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1"/>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1"/>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1"/>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1"/>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1"/>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1"/>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1"/>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1"/>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1"/>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1"/>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1"/>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1"/>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1"/>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1"/>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1"/>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1"/>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1"/>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1"/>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1"/>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1"/>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1"/>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1"/>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1"/>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1"/>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1"/>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1"/>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1"/>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1"/>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1"/>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1"/>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1"/>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1"/>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1" name="Google Shape;12421;p11"/>
          <p:cNvSpPr txBox="1">
            <a:spLocks noGrp="1"/>
          </p:cNvSpPr>
          <p:nvPr>
            <p:ph type="title" hasCustomPrompt="1"/>
          </p:nvPr>
        </p:nvSpPr>
        <p:spPr>
          <a:xfrm>
            <a:off x="2143100" y="1710875"/>
            <a:ext cx="4845600" cy="1564200"/>
          </a:xfrm>
          <a:prstGeom prst="rect">
            <a:avLst/>
          </a:prstGeom>
          <a:effectLst>
            <a:outerShdw dist="38100" dir="4080000" algn="bl" rotWithShape="0">
              <a:schemeClr val="dk1"/>
            </a:outerShdw>
          </a:effectLst>
        </p:spPr>
        <p:txBody>
          <a:bodyPr spcFirstLastPara="1" wrap="square" lIns="91425" tIns="91425" rIns="91425" bIns="91425" anchor="t" anchorCtr="0">
            <a:noAutofit/>
          </a:bodyPr>
          <a:lstStyle>
            <a:lvl1pPr lvl="0" algn="ctr">
              <a:spcBef>
                <a:spcPts val="0"/>
              </a:spcBef>
              <a:spcAft>
                <a:spcPts val="0"/>
              </a:spcAft>
              <a:buSzPts val="9600"/>
              <a:buNone/>
              <a:defRPr sz="10100">
                <a:solidFill>
                  <a:schemeClr val="l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2422" name="Google Shape;12422;p11"/>
          <p:cNvSpPr txBox="1">
            <a:spLocks noGrp="1"/>
          </p:cNvSpPr>
          <p:nvPr>
            <p:ph type="subTitle" idx="1"/>
          </p:nvPr>
        </p:nvSpPr>
        <p:spPr>
          <a:xfrm>
            <a:off x="2143100" y="3222025"/>
            <a:ext cx="4845600" cy="45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423"/>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chemeClr val="dk2"/>
        </a:solidFill>
        <a:effectLst/>
      </p:bgPr>
    </p:bg>
    <p:spTree>
      <p:nvGrpSpPr>
        <p:cNvPr id="1" name="Shape 12424"/>
        <p:cNvGrpSpPr/>
        <p:nvPr/>
      </p:nvGrpSpPr>
      <p:grpSpPr>
        <a:xfrm>
          <a:off x="0" y="0"/>
          <a:ext cx="0" cy="0"/>
          <a:chOff x="0" y="0"/>
          <a:chExt cx="0" cy="0"/>
        </a:xfrm>
      </p:grpSpPr>
      <p:sp>
        <p:nvSpPr>
          <p:cNvPr id="12425" name="Google Shape;12425;p13"/>
          <p:cNvSpPr/>
          <p:nvPr/>
        </p:nvSpPr>
        <p:spPr>
          <a:xfrm>
            <a:off x="325150" y="208107"/>
            <a:ext cx="8493600" cy="4727400"/>
          </a:xfrm>
          <a:prstGeom prst="rect">
            <a:avLst/>
          </a:prstGeom>
          <a:no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3"/>
          <p:cNvSpPr/>
          <p:nvPr/>
        </p:nvSpPr>
        <p:spPr>
          <a:xfrm>
            <a:off x="461906" y="351005"/>
            <a:ext cx="8220000" cy="4441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7" name="Google Shape;12427;p13"/>
          <p:cNvGrpSpPr/>
          <p:nvPr/>
        </p:nvGrpSpPr>
        <p:grpSpPr>
          <a:xfrm>
            <a:off x="468844" y="147364"/>
            <a:ext cx="8350008" cy="4685127"/>
            <a:chOff x="238400" y="851425"/>
            <a:chExt cx="7143475" cy="4008150"/>
          </a:xfrm>
        </p:grpSpPr>
        <p:sp>
          <p:nvSpPr>
            <p:cNvPr id="12428" name="Google Shape;12428;p13"/>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3"/>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3"/>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3"/>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3"/>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3"/>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3"/>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3"/>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3"/>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3"/>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3"/>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3"/>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3"/>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3"/>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3"/>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3"/>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3"/>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3"/>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3"/>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3"/>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3"/>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3"/>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3"/>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3"/>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3"/>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3"/>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3"/>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3"/>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3"/>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3"/>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3"/>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3"/>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3"/>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3"/>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3"/>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3"/>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3"/>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3"/>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3"/>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3"/>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3"/>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3"/>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3"/>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3"/>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3"/>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3"/>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3"/>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3"/>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3"/>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3"/>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3"/>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3"/>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3"/>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3"/>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3"/>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3"/>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3"/>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3"/>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3"/>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3"/>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3"/>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3"/>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3"/>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3"/>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3"/>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3"/>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3"/>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3"/>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3"/>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3"/>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3"/>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3"/>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3"/>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3"/>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3"/>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3"/>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3"/>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3"/>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3"/>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3"/>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3"/>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3"/>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3"/>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3"/>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3"/>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3"/>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3"/>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3"/>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3"/>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3"/>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3"/>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3"/>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3"/>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3"/>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3"/>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3"/>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3"/>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3"/>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3"/>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3"/>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3"/>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3"/>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3"/>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3"/>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3"/>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3"/>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3"/>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3"/>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3"/>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3"/>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3"/>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3"/>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3"/>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3"/>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3"/>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3"/>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3"/>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3"/>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3"/>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3"/>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3"/>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3"/>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3"/>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3"/>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3"/>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3"/>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3"/>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3"/>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3"/>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3"/>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3"/>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3"/>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3"/>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3"/>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3"/>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3"/>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3"/>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3"/>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3"/>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3"/>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13"/>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3"/>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3"/>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3"/>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3"/>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3"/>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13"/>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3"/>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3"/>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3"/>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3"/>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3"/>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3"/>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3"/>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3"/>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3"/>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3"/>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3"/>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3"/>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3"/>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3"/>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3"/>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13"/>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3"/>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3"/>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3"/>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3"/>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3"/>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3"/>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3"/>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3"/>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3"/>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3"/>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3"/>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3"/>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3"/>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3"/>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3"/>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3"/>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3"/>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3"/>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3"/>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3"/>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3"/>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3"/>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3"/>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3"/>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3"/>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3"/>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3"/>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3"/>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3"/>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3"/>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3"/>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3"/>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3"/>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3"/>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3"/>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3"/>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3"/>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3"/>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3"/>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3"/>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3"/>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3"/>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3"/>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3"/>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3"/>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3"/>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3"/>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3"/>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3"/>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3"/>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3"/>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3"/>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3"/>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3"/>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3"/>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3"/>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3"/>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3"/>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3"/>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3"/>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3"/>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3"/>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3"/>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3"/>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3"/>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3"/>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3"/>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3"/>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3"/>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3"/>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3"/>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3"/>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3"/>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3"/>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3"/>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3"/>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3"/>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3"/>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3"/>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3"/>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3"/>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3"/>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3"/>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3"/>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3"/>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3"/>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3"/>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3"/>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3"/>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3"/>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3"/>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3"/>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3"/>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3"/>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3"/>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3"/>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3"/>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3"/>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3"/>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3"/>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3"/>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3"/>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3"/>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3"/>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3"/>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3"/>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3"/>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3"/>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3"/>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3"/>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3"/>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3"/>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3"/>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3"/>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3"/>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3"/>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3"/>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3"/>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3"/>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3"/>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3"/>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3"/>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3"/>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3"/>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3"/>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3"/>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3"/>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3"/>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3"/>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3"/>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3"/>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3"/>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3"/>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3"/>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3"/>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3"/>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3"/>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3"/>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3"/>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3"/>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3"/>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3"/>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3"/>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3"/>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3"/>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3"/>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3"/>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3"/>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3"/>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3"/>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3"/>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3"/>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3"/>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3"/>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3"/>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3"/>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3"/>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3"/>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3"/>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3"/>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3"/>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3"/>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3"/>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3"/>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3"/>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3"/>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3"/>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3"/>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3"/>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3"/>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3"/>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3"/>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3"/>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3"/>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3"/>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3"/>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3"/>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3"/>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3"/>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3"/>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3"/>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3"/>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3"/>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3"/>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3"/>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13"/>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3"/>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3"/>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3"/>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3"/>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3"/>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3"/>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3"/>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3"/>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3"/>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3"/>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3"/>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3"/>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3"/>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3"/>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3"/>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3"/>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3"/>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3"/>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3"/>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3"/>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3"/>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3"/>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3"/>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3"/>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3"/>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3"/>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3"/>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3"/>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3"/>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3"/>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3"/>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3"/>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3"/>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3"/>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3"/>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3"/>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3"/>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3"/>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3"/>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3"/>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3"/>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13"/>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3"/>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3"/>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3"/>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3"/>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3"/>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3"/>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3"/>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3"/>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3"/>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3"/>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3"/>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3"/>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3"/>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3"/>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3"/>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3"/>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3"/>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3"/>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3"/>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3"/>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3"/>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3"/>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3"/>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3"/>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3"/>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3"/>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3"/>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3"/>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3"/>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3"/>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3"/>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3"/>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3"/>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3"/>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3"/>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3"/>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3"/>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3"/>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3"/>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3"/>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3"/>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3"/>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3"/>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3"/>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3"/>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3"/>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3"/>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3"/>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3"/>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3"/>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3"/>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3"/>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3"/>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3"/>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3"/>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3"/>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3"/>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3"/>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3"/>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3"/>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3"/>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3"/>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3"/>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3"/>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3"/>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3"/>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3"/>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3"/>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3"/>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3"/>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3"/>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3"/>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3"/>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3"/>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3"/>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3"/>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3"/>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3"/>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3"/>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3"/>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3"/>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3"/>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3"/>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3"/>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3"/>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3"/>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3"/>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3"/>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3"/>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3"/>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3"/>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3"/>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3"/>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3"/>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3"/>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3"/>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3"/>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3"/>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3"/>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3"/>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3"/>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3"/>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3"/>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3"/>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3"/>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3"/>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3"/>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3"/>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3"/>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3"/>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3"/>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3"/>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3"/>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3"/>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3"/>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3"/>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3"/>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3"/>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3"/>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3"/>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3"/>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3"/>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3"/>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3"/>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3"/>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3"/>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3"/>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3"/>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3"/>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3"/>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3"/>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3"/>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3"/>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3"/>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3"/>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3"/>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3"/>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3"/>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3"/>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3"/>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3"/>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3"/>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3"/>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3"/>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3"/>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3"/>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3"/>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3"/>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3"/>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3"/>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3"/>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3"/>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3"/>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3"/>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3"/>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3"/>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3"/>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3"/>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3"/>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3"/>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3"/>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3"/>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3"/>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3"/>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3"/>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3"/>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3"/>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3"/>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3"/>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3"/>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3"/>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3"/>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3"/>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3"/>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3"/>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3"/>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3"/>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3"/>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3"/>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3"/>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3"/>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3"/>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3"/>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3"/>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3"/>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3"/>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3"/>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3"/>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3"/>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3"/>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3"/>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3"/>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3"/>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3"/>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3"/>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3"/>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3"/>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3"/>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3"/>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3"/>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3"/>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3"/>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3"/>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3"/>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3"/>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3"/>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3"/>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3"/>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3"/>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3"/>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3"/>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3"/>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3"/>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3"/>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3"/>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3"/>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3"/>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3"/>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3"/>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3"/>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3"/>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3"/>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3"/>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3"/>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3"/>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3"/>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3"/>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3"/>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3"/>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3"/>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3"/>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3"/>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3"/>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3"/>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3"/>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3"/>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3"/>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3"/>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3"/>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3"/>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3"/>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3"/>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3"/>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3"/>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3"/>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3"/>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3"/>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3"/>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3"/>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3"/>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3"/>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3"/>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3"/>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3"/>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3"/>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3"/>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3"/>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3"/>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3"/>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3"/>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3"/>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3"/>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3"/>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3"/>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3"/>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3"/>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3"/>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3"/>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3"/>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3"/>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3"/>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3"/>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3"/>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3"/>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3"/>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13"/>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3"/>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3"/>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3"/>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3"/>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3"/>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3"/>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3"/>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3"/>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3"/>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3"/>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3"/>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3"/>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3"/>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3"/>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3"/>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3"/>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3"/>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3"/>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3"/>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3"/>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3"/>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3"/>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3"/>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3"/>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3"/>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3"/>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3"/>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3"/>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3"/>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3"/>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3"/>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3"/>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3"/>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3"/>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3"/>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3"/>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3"/>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3"/>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3"/>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3"/>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3"/>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3"/>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3"/>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3"/>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3"/>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3"/>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3"/>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3"/>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3"/>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3"/>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3"/>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3"/>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3"/>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3"/>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3"/>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3"/>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3"/>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3"/>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3"/>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3"/>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3"/>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3"/>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3"/>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3"/>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3"/>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3"/>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3"/>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13"/>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13"/>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3"/>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3"/>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3"/>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3"/>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3"/>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3"/>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3"/>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3"/>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3"/>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3"/>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3"/>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3"/>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3"/>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3"/>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3"/>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3"/>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3"/>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3"/>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3"/>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3"/>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3"/>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3"/>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3"/>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3"/>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3"/>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13"/>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13"/>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3"/>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3"/>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3"/>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3"/>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3"/>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3"/>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3"/>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3"/>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3"/>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3"/>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3"/>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3"/>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3"/>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3"/>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3"/>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3"/>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3"/>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3"/>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3"/>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3"/>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3"/>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3"/>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3"/>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3"/>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3"/>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3"/>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3"/>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3"/>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3"/>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3"/>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3"/>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3"/>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3"/>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3"/>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3"/>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3"/>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3"/>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3"/>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3"/>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3"/>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3"/>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3"/>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3"/>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3"/>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3"/>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3"/>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3"/>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3"/>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3"/>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3"/>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3"/>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3"/>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3"/>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3"/>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3"/>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3"/>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3"/>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3"/>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3"/>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3"/>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3"/>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3"/>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3"/>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3"/>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3"/>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3"/>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3"/>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3"/>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3"/>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3"/>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3"/>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3"/>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3"/>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3"/>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3"/>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3"/>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3"/>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3"/>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3"/>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3"/>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3"/>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3"/>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3"/>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3"/>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3"/>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3"/>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3"/>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3"/>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3"/>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3"/>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3"/>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3"/>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3"/>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3"/>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3"/>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3"/>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3"/>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3"/>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3"/>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3"/>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3"/>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3"/>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3"/>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13"/>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3"/>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3"/>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3"/>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3"/>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3"/>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3"/>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3"/>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3"/>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3"/>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3"/>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3"/>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3"/>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3"/>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3"/>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3"/>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3"/>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3"/>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3"/>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3"/>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3"/>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3"/>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3"/>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3"/>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3"/>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3"/>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3"/>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3"/>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3"/>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3"/>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3"/>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3"/>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3"/>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3"/>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3"/>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3"/>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3"/>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3"/>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3"/>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3"/>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3"/>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3"/>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3"/>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3"/>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3"/>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3"/>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3"/>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3"/>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3"/>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3"/>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3"/>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13"/>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3"/>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3"/>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3"/>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3"/>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3"/>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3"/>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3"/>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3"/>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3"/>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3"/>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3"/>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3"/>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13"/>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3"/>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3"/>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3"/>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3"/>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3"/>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3"/>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3"/>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3"/>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3"/>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3"/>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3"/>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3"/>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3"/>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3"/>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3"/>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3"/>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3"/>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3"/>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3"/>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3"/>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3"/>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3"/>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3"/>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3"/>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3"/>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3"/>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13"/>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3"/>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3"/>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3"/>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3"/>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3"/>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3"/>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3"/>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3"/>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3"/>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3"/>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3"/>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3"/>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3"/>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3"/>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3"/>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3"/>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3"/>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3"/>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3"/>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3"/>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3"/>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3"/>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3"/>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3"/>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3"/>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13"/>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3"/>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3"/>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3"/>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3"/>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3"/>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3"/>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3"/>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3"/>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3"/>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3"/>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3"/>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3"/>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3"/>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3"/>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3"/>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3"/>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3"/>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3"/>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3"/>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3"/>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3"/>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3"/>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3"/>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3"/>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13"/>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13"/>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3"/>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3"/>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3"/>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3"/>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3"/>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3"/>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3"/>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3"/>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3"/>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3"/>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3"/>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3"/>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3"/>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3"/>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3"/>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3"/>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3"/>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3"/>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3"/>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3"/>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3"/>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3"/>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3"/>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3"/>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3"/>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3"/>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13"/>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13"/>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3"/>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3"/>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3"/>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3"/>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3"/>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3"/>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3"/>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3"/>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3"/>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3"/>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3"/>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13"/>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3"/>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3"/>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3"/>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3"/>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3"/>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3"/>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3"/>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3"/>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3"/>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3"/>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3"/>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3"/>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3"/>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3"/>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3"/>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3"/>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3"/>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3"/>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3"/>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3"/>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3"/>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3"/>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3"/>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3"/>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3"/>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3"/>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3"/>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3"/>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3"/>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3"/>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3"/>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3"/>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3"/>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3"/>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3"/>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3"/>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3"/>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3"/>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3"/>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3"/>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3"/>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3"/>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3"/>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3"/>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3"/>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3"/>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3"/>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3"/>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3"/>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3"/>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3"/>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3"/>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3"/>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3"/>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3"/>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3"/>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3"/>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3"/>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3"/>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3"/>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3"/>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3"/>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3"/>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3"/>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3"/>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3"/>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3"/>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3"/>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3"/>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3"/>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3"/>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3"/>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0" name="Google Shape;13550;p13"/>
          <p:cNvSpPr txBox="1">
            <a:spLocks noGrp="1"/>
          </p:cNvSpPr>
          <p:nvPr>
            <p:ph type="title"/>
          </p:nvPr>
        </p:nvSpPr>
        <p:spPr>
          <a:xfrm>
            <a:off x="2238300" y="1731400"/>
            <a:ext cx="1678800" cy="4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551" name="Google Shape;13551;p13"/>
          <p:cNvSpPr txBox="1">
            <a:spLocks noGrp="1"/>
          </p:cNvSpPr>
          <p:nvPr>
            <p:ph type="title" idx="2" hasCustomPrompt="1"/>
          </p:nvPr>
        </p:nvSpPr>
        <p:spPr>
          <a:xfrm>
            <a:off x="2440050" y="1296317"/>
            <a:ext cx="1275300" cy="593400"/>
          </a:xfrm>
          <a:prstGeom prst="rect">
            <a:avLst/>
          </a:prstGeom>
          <a:effectLst>
            <a:outerShdw dist="19050" dir="312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3000"/>
              <a:buNone/>
              <a:defRPr sz="3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552" name="Google Shape;13552;p13"/>
          <p:cNvSpPr txBox="1">
            <a:spLocks noGrp="1"/>
          </p:cNvSpPr>
          <p:nvPr>
            <p:ph type="subTitle" idx="1"/>
          </p:nvPr>
        </p:nvSpPr>
        <p:spPr>
          <a:xfrm>
            <a:off x="1909500" y="2134800"/>
            <a:ext cx="2336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553" name="Google Shape;13553;p13"/>
          <p:cNvSpPr txBox="1">
            <a:spLocks noGrp="1"/>
          </p:cNvSpPr>
          <p:nvPr>
            <p:ph type="title" idx="3"/>
          </p:nvPr>
        </p:nvSpPr>
        <p:spPr>
          <a:xfrm>
            <a:off x="5287050" y="1731401"/>
            <a:ext cx="1558500" cy="4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554" name="Google Shape;13554;p13"/>
          <p:cNvSpPr txBox="1">
            <a:spLocks noGrp="1"/>
          </p:cNvSpPr>
          <p:nvPr>
            <p:ph type="title" idx="4" hasCustomPrompt="1"/>
          </p:nvPr>
        </p:nvSpPr>
        <p:spPr>
          <a:xfrm>
            <a:off x="5428650" y="1296317"/>
            <a:ext cx="1275300" cy="593400"/>
          </a:xfrm>
          <a:prstGeom prst="rect">
            <a:avLst/>
          </a:prstGeom>
          <a:effectLst>
            <a:outerShdw dist="19050" dir="312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3000"/>
              <a:buNone/>
              <a:defRPr sz="3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555" name="Google Shape;13555;p13"/>
          <p:cNvSpPr txBox="1">
            <a:spLocks noGrp="1"/>
          </p:cNvSpPr>
          <p:nvPr>
            <p:ph type="subTitle" idx="5"/>
          </p:nvPr>
        </p:nvSpPr>
        <p:spPr>
          <a:xfrm>
            <a:off x="4898100" y="2134800"/>
            <a:ext cx="2336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556" name="Google Shape;13556;p13"/>
          <p:cNvSpPr txBox="1">
            <a:spLocks noGrp="1"/>
          </p:cNvSpPr>
          <p:nvPr>
            <p:ph type="title" idx="6"/>
          </p:nvPr>
        </p:nvSpPr>
        <p:spPr>
          <a:xfrm>
            <a:off x="2238300" y="3455975"/>
            <a:ext cx="1678800" cy="4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557" name="Google Shape;13557;p13"/>
          <p:cNvSpPr txBox="1">
            <a:spLocks noGrp="1"/>
          </p:cNvSpPr>
          <p:nvPr>
            <p:ph type="title" idx="7" hasCustomPrompt="1"/>
          </p:nvPr>
        </p:nvSpPr>
        <p:spPr>
          <a:xfrm>
            <a:off x="2440050" y="3020883"/>
            <a:ext cx="1275300" cy="593400"/>
          </a:xfrm>
          <a:prstGeom prst="rect">
            <a:avLst/>
          </a:prstGeom>
          <a:effectLst>
            <a:outerShdw dist="19050" dir="312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3000"/>
              <a:buNone/>
              <a:defRPr sz="3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558" name="Google Shape;13558;p13"/>
          <p:cNvSpPr txBox="1">
            <a:spLocks noGrp="1"/>
          </p:cNvSpPr>
          <p:nvPr>
            <p:ph type="subTitle" idx="8"/>
          </p:nvPr>
        </p:nvSpPr>
        <p:spPr>
          <a:xfrm>
            <a:off x="1909500" y="3864000"/>
            <a:ext cx="2336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559" name="Google Shape;13559;p13"/>
          <p:cNvSpPr txBox="1">
            <a:spLocks noGrp="1"/>
          </p:cNvSpPr>
          <p:nvPr>
            <p:ph type="title" idx="9"/>
          </p:nvPr>
        </p:nvSpPr>
        <p:spPr>
          <a:xfrm>
            <a:off x="5287050" y="3455975"/>
            <a:ext cx="1558500" cy="48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560" name="Google Shape;13560;p13"/>
          <p:cNvSpPr txBox="1">
            <a:spLocks noGrp="1"/>
          </p:cNvSpPr>
          <p:nvPr>
            <p:ph type="title" idx="13" hasCustomPrompt="1"/>
          </p:nvPr>
        </p:nvSpPr>
        <p:spPr>
          <a:xfrm>
            <a:off x="5428650" y="3020883"/>
            <a:ext cx="1275300" cy="593400"/>
          </a:xfrm>
          <a:prstGeom prst="rect">
            <a:avLst/>
          </a:prstGeom>
          <a:effectLst>
            <a:outerShdw dist="19050" dir="312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3000"/>
              <a:buNone/>
              <a:defRPr sz="3000">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561" name="Google Shape;13561;p13"/>
          <p:cNvSpPr txBox="1">
            <a:spLocks noGrp="1"/>
          </p:cNvSpPr>
          <p:nvPr>
            <p:ph type="subTitle" idx="14"/>
          </p:nvPr>
        </p:nvSpPr>
        <p:spPr>
          <a:xfrm>
            <a:off x="4898100" y="3864000"/>
            <a:ext cx="2336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562" name="Google Shape;13562;p13"/>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3"/>
          <p:cNvSpPr txBox="1">
            <a:spLocks noGrp="1"/>
          </p:cNvSpPr>
          <p:nvPr>
            <p:ph type="title" idx="15"/>
          </p:nvPr>
        </p:nvSpPr>
        <p:spPr>
          <a:xfrm>
            <a:off x="720000" y="445025"/>
            <a:ext cx="7704000" cy="707400"/>
          </a:xfrm>
          <a:prstGeom prst="rect">
            <a:avLst/>
          </a:prstGeom>
          <a:effectLst>
            <a:outerShdw dist="19050" dir="3660000" algn="bl" rotWithShape="0">
              <a:schemeClr val="dk1"/>
            </a:outerShdw>
          </a:effectLst>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lt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slideLayout" Target="../slideLayouts/slideLayout37.xml"/><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10" Type="http://schemas.openxmlformats.org/officeDocument/2006/relationships/slideLayout" Target="../slideLayouts/slideLayout29.xml"/><Relationship Id="rId19" Type="http://schemas.openxmlformats.org/officeDocument/2006/relationships/theme" Target="../theme/theme2.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1pPr>
            <a:lvl2pPr lvl="1"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2pPr>
            <a:lvl3pPr lvl="2"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3pPr>
            <a:lvl4pPr lvl="3"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4pPr>
            <a:lvl5pPr lvl="4"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5pPr>
            <a:lvl6pPr lvl="5"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6pPr>
            <a:lvl7pPr lvl="6"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7pPr>
            <a:lvl8pPr lvl="7"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8pPr>
            <a:lvl9pPr lvl="8" rtl="0">
              <a:spcBef>
                <a:spcPts val="0"/>
              </a:spcBef>
              <a:spcAft>
                <a:spcPts val="0"/>
              </a:spcAft>
              <a:buClr>
                <a:schemeClr val="dk1"/>
              </a:buClr>
              <a:buSzPts val="3500"/>
              <a:buFont typeface="Galada"/>
              <a:buNone/>
              <a:defRPr sz="3500">
                <a:solidFill>
                  <a:schemeClr val="dk1"/>
                </a:solidFill>
                <a:latin typeface="Galada"/>
                <a:ea typeface="Galada"/>
                <a:cs typeface="Galada"/>
                <a:sym typeface="Galada"/>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Dosis ExtraLight"/>
              <a:buChar char="●"/>
              <a:defRPr>
                <a:solidFill>
                  <a:schemeClr val="dk1"/>
                </a:solidFill>
                <a:latin typeface="Dosis ExtraLight"/>
                <a:ea typeface="Dosis ExtraLight"/>
                <a:cs typeface="Dosis ExtraLight"/>
                <a:sym typeface="Dosis ExtraLight"/>
              </a:defRPr>
            </a:lvl1pPr>
            <a:lvl2pPr marL="914400" lvl="1" indent="-317500">
              <a:lnSpc>
                <a:spcPct val="115000"/>
              </a:lnSpc>
              <a:spcBef>
                <a:spcPts val="1600"/>
              </a:spcBef>
              <a:spcAft>
                <a:spcPts val="0"/>
              </a:spcAft>
              <a:buClr>
                <a:schemeClr val="dk1"/>
              </a:buClr>
              <a:buSzPts val="1400"/>
              <a:buFont typeface="Dosis ExtraLight"/>
              <a:buChar char="○"/>
              <a:defRPr>
                <a:solidFill>
                  <a:schemeClr val="dk1"/>
                </a:solidFill>
                <a:latin typeface="Dosis ExtraLight"/>
                <a:ea typeface="Dosis ExtraLight"/>
                <a:cs typeface="Dosis ExtraLight"/>
                <a:sym typeface="Dosis ExtraLight"/>
              </a:defRPr>
            </a:lvl2pPr>
            <a:lvl3pPr marL="1371600" lvl="2" indent="-317500">
              <a:lnSpc>
                <a:spcPct val="115000"/>
              </a:lnSpc>
              <a:spcBef>
                <a:spcPts val="1600"/>
              </a:spcBef>
              <a:spcAft>
                <a:spcPts val="0"/>
              </a:spcAft>
              <a:buClr>
                <a:schemeClr val="dk1"/>
              </a:buClr>
              <a:buSzPts val="1400"/>
              <a:buFont typeface="Dosis ExtraLight"/>
              <a:buChar char="■"/>
              <a:defRPr>
                <a:solidFill>
                  <a:schemeClr val="dk1"/>
                </a:solidFill>
                <a:latin typeface="Dosis ExtraLight"/>
                <a:ea typeface="Dosis ExtraLight"/>
                <a:cs typeface="Dosis ExtraLight"/>
                <a:sym typeface="Dosis ExtraLight"/>
              </a:defRPr>
            </a:lvl3pPr>
            <a:lvl4pPr marL="1828800" lvl="3" indent="-317500">
              <a:lnSpc>
                <a:spcPct val="115000"/>
              </a:lnSpc>
              <a:spcBef>
                <a:spcPts val="1600"/>
              </a:spcBef>
              <a:spcAft>
                <a:spcPts val="0"/>
              </a:spcAft>
              <a:buClr>
                <a:schemeClr val="dk1"/>
              </a:buClr>
              <a:buSzPts val="1400"/>
              <a:buFont typeface="Dosis ExtraLight"/>
              <a:buChar char="●"/>
              <a:defRPr>
                <a:solidFill>
                  <a:schemeClr val="dk1"/>
                </a:solidFill>
                <a:latin typeface="Dosis ExtraLight"/>
                <a:ea typeface="Dosis ExtraLight"/>
                <a:cs typeface="Dosis ExtraLight"/>
                <a:sym typeface="Dosis ExtraLight"/>
              </a:defRPr>
            </a:lvl4pPr>
            <a:lvl5pPr marL="2286000" lvl="4" indent="-317500">
              <a:lnSpc>
                <a:spcPct val="115000"/>
              </a:lnSpc>
              <a:spcBef>
                <a:spcPts val="1600"/>
              </a:spcBef>
              <a:spcAft>
                <a:spcPts val="0"/>
              </a:spcAft>
              <a:buClr>
                <a:schemeClr val="dk1"/>
              </a:buClr>
              <a:buSzPts val="1400"/>
              <a:buFont typeface="Dosis ExtraLight"/>
              <a:buChar char="○"/>
              <a:defRPr>
                <a:solidFill>
                  <a:schemeClr val="dk1"/>
                </a:solidFill>
                <a:latin typeface="Dosis ExtraLight"/>
                <a:ea typeface="Dosis ExtraLight"/>
                <a:cs typeface="Dosis ExtraLight"/>
                <a:sym typeface="Dosis ExtraLight"/>
              </a:defRPr>
            </a:lvl5pPr>
            <a:lvl6pPr marL="2743200" lvl="5" indent="-317500">
              <a:lnSpc>
                <a:spcPct val="115000"/>
              </a:lnSpc>
              <a:spcBef>
                <a:spcPts val="1600"/>
              </a:spcBef>
              <a:spcAft>
                <a:spcPts val="0"/>
              </a:spcAft>
              <a:buClr>
                <a:schemeClr val="dk1"/>
              </a:buClr>
              <a:buSzPts val="1400"/>
              <a:buFont typeface="Dosis ExtraLight"/>
              <a:buChar char="■"/>
              <a:defRPr>
                <a:solidFill>
                  <a:schemeClr val="dk1"/>
                </a:solidFill>
                <a:latin typeface="Dosis ExtraLight"/>
                <a:ea typeface="Dosis ExtraLight"/>
                <a:cs typeface="Dosis ExtraLight"/>
                <a:sym typeface="Dosis ExtraLight"/>
              </a:defRPr>
            </a:lvl6pPr>
            <a:lvl7pPr marL="3200400" lvl="6" indent="-317500">
              <a:lnSpc>
                <a:spcPct val="115000"/>
              </a:lnSpc>
              <a:spcBef>
                <a:spcPts val="1600"/>
              </a:spcBef>
              <a:spcAft>
                <a:spcPts val="0"/>
              </a:spcAft>
              <a:buClr>
                <a:schemeClr val="dk1"/>
              </a:buClr>
              <a:buSzPts val="1400"/>
              <a:buFont typeface="Dosis ExtraLight"/>
              <a:buChar char="●"/>
              <a:defRPr>
                <a:solidFill>
                  <a:schemeClr val="dk1"/>
                </a:solidFill>
                <a:latin typeface="Dosis ExtraLight"/>
                <a:ea typeface="Dosis ExtraLight"/>
                <a:cs typeface="Dosis ExtraLight"/>
                <a:sym typeface="Dosis ExtraLight"/>
              </a:defRPr>
            </a:lvl7pPr>
            <a:lvl8pPr marL="3657600" lvl="7" indent="-317500">
              <a:lnSpc>
                <a:spcPct val="115000"/>
              </a:lnSpc>
              <a:spcBef>
                <a:spcPts val="1600"/>
              </a:spcBef>
              <a:spcAft>
                <a:spcPts val="0"/>
              </a:spcAft>
              <a:buClr>
                <a:schemeClr val="dk1"/>
              </a:buClr>
              <a:buSzPts val="1400"/>
              <a:buFont typeface="Dosis ExtraLight"/>
              <a:buChar char="○"/>
              <a:defRPr>
                <a:solidFill>
                  <a:schemeClr val="dk1"/>
                </a:solidFill>
                <a:latin typeface="Dosis ExtraLight"/>
                <a:ea typeface="Dosis ExtraLight"/>
                <a:cs typeface="Dosis ExtraLight"/>
                <a:sym typeface="Dosis ExtraLight"/>
              </a:defRPr>
            </a:lvl8pPr>
            <a:lvl9pPr marL="4114800" lvl="8" indent="-317500">
              <a:lnSpc>
                <a:spcPct val="115000"/>
              </a:lnSpc>
              <a:spcBef>
                <a:spcPts val="1600"/>
              </a:spcBef>
              <a:spcAft>
                <a:spcPts val="1600"/>
              </a:spcAft>
              <a:buClr>
                <a:schemeClr val="dk1"/>
              </a:buClr>
              <a:buSzPts val="1400"/>
              <a:buFont typeface="Dosis ExtraLight"/>
              <a:buChar char="■"/>
              <a:defRPr>
                <a:solidFill>
                  <a:schemeClr val="dk1"/>
                </a:solidFill>
                <a:latin typeface="Dosis ExtraLight"/>
                <a:ea typeface="Dosis ExtraLight"/>
                <a:cs typeface="Dosis ExtraLight"/>
                <a:sym typeface="Dosis Extra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2" r:id="rId3"/>
    <p:sldLayoutId id="2147483653" r:id="rId4"/>
    <p:sldLayoutId id="2147483655" r:id="rId5"/>
    <p:sldLayoutId id="2147483656" r:id="rId6"/>
    <p:sldLayoutId id="2147483657" r:id="rId7"/>
    <p:sldLayoutId id="2147483658" r:id="rId8"/>
    <p:sldLayoutId id="2147483659" r:id="rId9"/>
    <p:sldLayoutId id="2147483660" r:id="rId10"/>
    <p:sldLayoutId id="2147483661" r:id="rId11"/>
    <p:sldLayoutId id="2147483662" r:id="rId12"/>
    <p:sldLayoutId id="2147483663" r:id="rId13"/>
    <p:sldLayoutId id="2147483664" r:id="rId14"/>
    <p:sldLayoutId id="2147483665" r:id="rId15"/>
    <p:sldLayoutId id="2147483666" r:id="rId16"/>
    <p:sldLayoutId id="2147483667" r:id="rId17"/>
    <p:sldLayoutId id="2147483669" r:id="rId18"/>
    <p:sldLayoutId id="2147483670"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535000"/>
            <a:ext cx="7713900" cy="482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400"/>
              <a:buFont typeface="Cardo"/>
              <a:buNone/>
              <a:defRPr sz="3400" b="1">
                <a:solidFill>
                  <a:schemeClr val="dk1"/>
                </a:solidFill>
                <a:latin typeface="Cardo"/>
                <a:ea typeface="Cardo"/>
                <a:cs typeface="Cardo"/>
                <a:sym typeface="Cardo"/>
              </a:defRPr>
            </a:lvl1pPr>
            <a:lvl2pPr lvl="1" rtl="0">
              <a:spcBef>
                <a:spcPts val="0"/>
              </a:spcBef>
              <a:spcAft>
                <a:spcPts val="0"/>
              </a:spcAft>
              <a:buClr>
                <a:schemeClr val="dk1"/>
              </a:buClr>
              <a:buSzPts val="3400"/>
              <a:buFont typeface="Cardo"/>
              <a:buNone/>
              <a:defRPr sz="3400" b="1">
                <a:solidFill>
                  <a:schemeClr val="dk1"/>
                </a:solidFill>
                <a:latin typeface="Cardo"/>
                <a:ea typeface="Cardo"/>
                <a:cs typeface="Cardo"/>
                <a:sym typeface="Cardo"/>
              </a:defRPr>
            </a:lvl2pPr>
            <a:lvl3pPr lvl="2" rtl="0">
              <a:spcBef>
                <a:spcPts val="0"/>
              </a:spcBef>
              <a:spcAft>
                <a:spcPts val="0"/>
              </a:spcAft>
              <a:buClr>
                <a:schemeClr val="dk1"/>
              </a:buClr>
              <a:buSzPts val="3400"/>
              <a:buFont typeface="Cardo"/>
              <a:buNone/>
              <a:defRPr sz="3400" b="1">
                <a:solidFill>
                  <a:schemeClr val="dk1"/>
                </a:solidFill>
                <a:latin typeface="Cardo"/>
                <a:ea typeface="Cardo"/>
                <a:cs typeface="Cardo"/>
                <a:sym typeface="Cardo"/>
              </a:defRPr>
            </a:lvl3pPr>
            <a:lvl4pPr lvl="3" rtl="0">
              <a:spcBef>
                <a:spcPts val="0"/>
              </a:spcBef>
              <a:spcAft>
                <a:spcPts val="0"/>
              </a:spcAft>
              <a:buClr>
                <a:schemeClr val="dk1"/>
              </a:buClr>
              <a:buSzPts val="3400"/>
              <a:buFont typeface="Cardo"/>
              <a:buNone/>
              <a:defRPr sz="3400" b="1">
                <a:solidFill>
                  <a:schemeClr val="dk1"/>
                </a:solidFill>
                <a:latin typeface="Cardo"/>
                <a:ea typeface="Cardo"/>
                <a:cs typeface="Cardo"/>
                <a:sym typeface="Cardo"/>
              </a:defRPr>
            </a:lvl4pPr>
            <a:lvl5pPr lvl="4" rtl="0">
              <a:spcBef>
                <a:spcPts val="0"/>
              </a:spcBef>
              <a:spcAft>
                <a:spcPts val="0"/>
              </a:spcAft>
              <a:buClr>
                <a:schemeClr val="dk1"/>
              </a:buClr>
              <a:buSzPts val="3400"/>
              <a:buFont typeface="Cardo"/>
              <a:buNone/>
              <a:defRPr sz="3400" b="1">
                <a:solidFill>
                  <a:schemeClr val="dk1"/>
                </a:solidFill>
                <a:latin typeface="Cardo"/>
                <a:ea typeface="Cardo"/>
                <a:cs typeface="Cardo"/>
                <a:sym typeface="Cardo"/>
              </a:defRPr>
            </a:lvl5pPr>
            <a:lvl6pPr lvl="5" rtl="0">
              <a:spcBef>
                <a:spcPts val="0"/>
              </a:spcBef>
              <a:spcAft>
                <a:spcPts val="0"/>
              </a:spcAft>
              <a:buClr>
                <a:schemeClr val="dk1"/>
              </a:buClr>
              <a:buSzPts val="3400"/>
              <a:buFont typeface="Cardo"/>
              <a:buNone/>
              <a:defRPr sz="3400" b="1">
                <a:solidFill>
                  <a:schemeClr val="dk1"/>
                </a:solidFill>
                <a:latin typeface="Cardo"/>
                <a:ea typeface="Cardo"/>
                <a:cs typeface="Cardo"/>
                <a:sym typeface="Cardo"/>
              </a:defRPr>
            </a:lvl6pPr>
            <a:lvl7pPr lvl="6" rtl="0">
              <a:spcBef>
                <a:spcPts val="0"/>
              </a:spcBef>
              <a:spcAft>
                <a:spcPts val="0"/>
              </a:spcAft>
              <a:buClr>
                <a:schemeClr val="dk1"/>
              </a:buClr>
              <a:buSzPts val="3400"/>
              <a:buFont typeface="Cardo"/>
              <a:buNone/>
              <a:defRPr sz="3400" b="1">
                <a:solidFill>
                  <a:schemeClr val="dk1"/>
                </a:solidFill>
                <a:latin typeface="Cardo"/>
                <a:ea typeface="Cardo"/>
                <a:cs typeface="Cardo"/>
                <a:sym typeface="Cardo"/>
              </a:defRPr>
            </a:lvl7pPr>
            <a:lvl8pPr lvl="7" rtl="0">
              <a:spcBef>
                <a:spcPts val="0"/>
              </a:spcBef>
              <a:spcAft>
                <a:spcPts val="0"/>
              </a:spcAft>
              <a:buClr>
                <a:schemeClr val="dk1"/>
              </a:buClr>
              <a:buSzPts val="3400"/>
              <a:buFont typeface="Cardo"/>
              <a:buNone/>
              <a:defRPr sz="3400" b="1">
                <a:solidFill>
                  <a:schemeClr val="dk1"/>
                </a:solidFill>
                <a:latin typeface="Cardo"/>
                <a:ea typeface="Cardo"/>
                <a:cs typeface="Cardo"/>
                <a:sym typeface="Cardo"/>
              </a:defRPr>
            </a:lvl8pPr>
            <a:lvl9pPr lvl="8" rtl="0">
              <a:spcBef>
                <a:spcPts val="0"/>
              </a:spcBef>
              <a:spcAft>
                <a:spcPts val="0"/>
              </a:spcAft>
              <a:buClr>
                <a:schemeClr val="dk1"/>
              </a:buClr>
              <a:buSzPts val="3400"/>
              <a:buFont typeface="Cardo"/>
              <a:buNone/>
              <a:defRPr sz="3400" b="1">
                <a:solidFill>
                  <a:schemeClr val="dk1"/>
                </a:solidFill>
                <a:latin typeface="Cardo"/>
                <a:ea typeface="Cardo"/>
                <a:cs typeface="Cardo"/>
                <a:sym typeface="Cardo"/>
              </a:defRPr>
            </a:lvl9pPr>
          </a:lstStyle>
          <a:p>
            <a:endParaRPr/>
          </a:p>
        </p:txBody>
      </p:sp>
      <p:sp>
        <p:nvSpPr>
          <p:cNvPr id="7" name="Google Shape;7;p1"/>
          <p:cNvSpPr txBox="1">
            <a:spLocks noGrp="1"/>
          </p:cNvSpPr>
          <p:nvPr>
            <p:ph type="body" idx="1"/>
          </p:nvPr>
        </p:nvSpPr>
        <p:spPr>
          <a:xfrm>
            <a:off x="715200" y="1152475"/>
            <a:ext cx="7713900" cy="34560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Assistant"/>
              <a:buChar char="●"/>
              <a:defRPr>
                <a:solidFill>
                  <a:schemeClr val="dk2"/>
                </a:solidFill>
                <a:latin typeface="Assistant"/>
                <a:ea typeface="Assistant"/>
                <a:cs typeface="Assistant"/>
                <a:sym typeface="Assistant"/>
              </a:defRPr>
            </a:lvl1pPr>
            <a:lvl2pPr marL="914400" lvl="1" indent="-317500">
              <a:lnSpc>
                <a:spcPct val="115000"/>
              </a:lnSpc>
              <a:spcBef>
                <a:spcPts val="1600"/>
              </a:spcBef>
              <a:spcAft>
                <a:spcPts val="0"/>
              </a:spcAft>
              <a:buClr>
                <a:schemeClr val="dk2"/>
              </a:buClr>
              <a:buSzPts val="1400"/>
              <a:buFont typeface="Assistant"/>
              <a:buChar char="○"/>
              <a:defRPr>
                <a:solidFill>
                  <a:schemeClr val="dk2"/>
                </a:solidFill>
                <a:latin typeface="Assistant"/>
                <a:ea typeface="Assistant"/>
                <a:cs typeface="Assistant"/>
                <a:sym typeface="Assistant"/>
              </a:defRPr>
            </a:lvl2pPr>
            <a:lvl3pPr marL="1371600" lvl="2" indent="-317500">
              <a:lnSpc>
                <a:spcPct val="115000"/>
              </a:lnSpc>
              <a:spcBef>
                <a:spcPts val="1600"/>
              </a:spcBef>
              <a:spcAft>
                <a:spcPts val="0"/>
              </a:spcAft>
              <a:buClr>
                <a:schemeClr val="dk2"/>
              </a:buClr>
              <a:buSzPts val="1400"/>
              <a:buFont typeface="Assistant"/>
              <a:buChar char="■"/>
              <a:defRPr>
                <a:solidFill>
                  <a:schemeClr val="dk2"/>
                </a:solidFill>
                <a:latin typeface="Assistant"/>
                <a:ea typeface="Assistant"/>
                <a:cs typeface="Assistant"/>
                <a:sym typeface="Assistant"/>
              </a:defRPr>
            </a:lvl3pPr>
            <a:lvl4pPr marL="1828800" lvl="3" indent="-317500">
              <a:lnSpc>
                <a:spcPct val="115000"/>
              </a:lnSpc>
              <a:spcBef>
                <a:spcPts val="1600"/>
              </a:spcBef>
              <a:spcAft>
                <a:spcPts val="0"/>
              </a:spcAft>
              <a:buClr>
                <a:schemeClr val="dk2"/>
              </a:buClr>
              <a:buSzPts val="1400"/>
              <a:buFont typeface="Assistant"/>
              <a:buChar char="●"/>
              <a:defRPr>
                <a:solidFill>
                  <a:schemeClr val="dk2"/>
                </a:solidFill>
                <a:latin typeface="Assistant"/>
                <a:ea typeface="Assistant"/>
                <a:cs typeface="Assistant"/>
                <a:sym typeface="Assistant"/>
              </a:defRPr>
            </a:lvl4pPr>
            <a:lvl5pPr marL="2286000" lvl="4" indent="-317500">
              <a:lnSpc>
                <a:spcPct val="115000"/>
              </a:lnSpc>
              <a:spcBef>
                <a:spcPts val="1600"/>
              </a:spcBef>
              <a:spcAft>
                <a:spcPts val="0"/>
              </a:spcAft>
              <a:buClr>
                <a:schemeClr val="dk2"/>
              </a:buClr>
              <a:buSzPts val="1400"/>
              <a:buFont typeface="Assistant"/>
              <a:buChar char="○"/>
              <a:defRPr>
                <a:solidFill>
                  <a:schemeClr val="dk2"/>
                </a:solidFill>
                <a:latin typeface="Assistant"/>
                <a:ea typeface="Assistant"/>
                <a:cs typeface="Assistant"/>
                <a:sym typeface="Assistant"/>
              </a:defRPr>
            </a:lvl5pPr>
            <a:lvl6pPr marL="2743200" lvl="5" indent="-317500">
              <a:lnSpc>
                <a:spcPct val="115000"/>
              </a:lnSpc>
              <a:spcBef>
                <a:spcPts val="1600"/>
              </a:spcBef>
              <a:spcAft>
                <a:spcPts val="0"/>
              </a:spcAft>
              <a:buClr>
                <a:schemeClr val="dk2"/>
              </a:buClr>
              <a:buSzPts val="1400"/>
              <a:buFont typeface="Assistant"/>
              <a:buChar char="■"/>
              <a:defRPr>
                <a:solidFill>
                  <a:schemeClr val="dk2"/>
                </a:solidFill>
                <a:latin typeface="Assistant"/>
                <a:ea typeface="Assistant"/>
                <a:cs typeface="Assistant"/>
                <a:sym typeface="Assistant"/>
              </a:defRPr>
            </a:lvl6pPr>
            <a:lvl7pPr marL="3200400" lvl="6" indent="-317500">
              <a:lnSpc>
                <a:spcPct val="115000"/>
              </a:lnSpc>
              <a:spcBef>
                <a:spcPts val="1600"/>
              </a:spcBef>
              <a:spcAft>
                <a:spcPts val="0"/>
              </a:spcAft>
              <a:buClr>
                <a:schemeClr val="dk2"/>
              </a:buClr>
              <a:buSzPts val="1400"/>
              <a:buFont typeface="Assistant"/>
              <a:buChar char="●"/>
              <a:defRPr>
                <a:solidFill>
                  <a:schemeClr val="dk2"/>
                </a:solidFill>
                <a:latin typeface="Assistant"/>
                <a:ea typeface="Assistant"/>
                <a:cs typeface="Assistant"/>
                <a:sym typeface="Assistant"/>
              </a:defRPr>
            </a:lvl7pPr>
            <a:lvl8pPr marL="3657600" lvl="7" indent="-317500">
              <a:lnSpc>
                <a:spcPct val="115000"/>
              </a:lnSpc>
              <a:spcBef>
                <a:spcPts val="1600"/>
              </a:spcBef>
              <a:spcAft>
                <a:spcPts val="0"/>
              </a:spcAft>
              <a:buClr>
                <a:schemeClr val="dk2"/>
              </a:buClr>
              <a:buSzPts val="1400"/>
              <a:buFont typeface="Assistant"/>
              <a:buChar char="○"/>
              <a:defRPr>
                <a:solidFill>
                  <a:schemeClr val="dk2"/>
                </a:solidFill>
                <a:latin typeface="Assistant"/>
                <a:ea typeface="Assistant"/>
                <a:cs typeface="Assistant"/>
                <a:sym typeface="Assistant"/>
              </a:defRPr>
            </a:lvl8pPr>
            <a:lvl9pPr marL="4114800" lvl="8" indent="-317500">
              <a:lnSpc>
                <a:spcPct val="115000"/>
              </a:lnSpc>
              <a:spcBef>
                <a:spcPts val="1600"/>
              </a:spcBef>
              <a:spcAft>
                <a:spcPts val="1600"/>
              </a:spcAft>
              <a:buClr>
                <a:schemeClr val="dk2"/>
              </a:buClr>
              <a:buSzPts val="1400"/>
              <a:buFont typeface="Assistant"/>
              <a:buChar char="■"/>
              <a:defRPr>
                <a:solidFill>
                  <a:schemeClr val="dk2"/>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1511360061"/>
      </p:ext>
    </p:extLst>
  </p:cSld>
  <p:clrMap bg1="lt1" tx1="dk1" bg2="dk2" tx2="lt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 id="2147483687" r:id="rId14"/>
    <p:sldLayoutId id="2147483688" r:id="rId15"/>
    <p:sldLayoutId id="2147483689" r:id="rId16"/>
    <p:sldLayoutId id="2147483690" r:id="rId17"/>
    <p:sldLayoutId id="2147483691"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10.xml"/><Relationship Id="rId4" Type="http://schemas.openxmlformats.org/officeDocument/2006/relationships/image" Target="../media/image22.png"/></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24.png"/></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hyperlink" Target="https://docs.google.com/spreadsheets/d/1IFEz8ld2dfC9KoloxwwurVolO9TqM88uXcRq0K-iJV4/copy" TargetMode="Externa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6.pn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3.png"/><Relationship Id="rId1" Type="http://schemas.openxmlformats.org/officeDocument/2006/relationships/slideLayout" Target="../slideLayouts/slideLayout15.xml"/><Relationship Id="rId4" Type="http://schemas.openxmlformats.org/officeDocument/2006/relationships/image" Target="../media/image30.png"/></Relationships>
</file>

<file path=ppt/slides/_rels/slide1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15.xml"/><Relationship Id="rId5" Type="http://schemas.openxmlformats.org/officeDocument/2006/relationships/image" Target="../media/image34.png"/><Relationship Id="rId4" Type="http://schemas.openxmlformats.org/officeDocument/2006/relationships/image" Target="../media/image33.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1.xml"/><Relationship Id="rId1" Type="http://schemas.openxmlformats.org/officeDocument/2006/relationships/slideLayout" Target="../slideLayouts/slideLayout17.xml"/><Relationship Id="rId4" Type="http://schemas.openxmlformats.org/officeDocument/2006/relationships/image" Target="../media/image36.png"/></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6.xml"/><Relationship Id="rId4" Type="http://schemas.openxmlformats.org/officeDocument/2006/relationships/image" Target="../media/image2.jpg"/></Relationships>
</file>

<file path=ppt/slides/_rels/slide20.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37.jpg"/><Relationship Id="rId1" Type="http://schemas.openxmlformats.org/officeDocument/2006/relationships/slideLayout" Target="../slideLayouts/slideLayout2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39.jpg"/><Relationship Id="rId1" Type="http://schemas.openxmlformats.org/officeDocument/2006/relationships/slideLayout" Target="../slideLayouts/slideLayout22.xml"/></Relationships>
</file>

<file path=ppt/slides/_rels/slide23.xml.rels><?xml version="1.0" encoding="UTF-8" standalone="yes"?>
<Relationships xmlns="http://schemas.openxmlformats.org/package/2006/relationships"><Relationship Id="rId3" Type="http://schemas.openxmlformats.org/officeDocument/2006/relationships/image" Target="../media/image42.jpg"/><Relationship Id="rId2" Type="http://schemas.openxmlformats.org/officeDocument/2006/relationships/image" Target="../media/image41.jpg"/><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image" Target="../media/image43.jpg"/><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12.xml"/><Relationship Id="rId1" Type="http://schemas.openxmlformats.org/officeDocument/2006/relationships/slideLayout" Target="../slideLayouts/slideLayout11.xml"/><Relationship Id="rId5" Type="http://schemas.openxmlformats.org/officeDocument/2006/relationships/image" Target="../media/image46.jpg"/><Relationship Id="rId4" Type="http://schemas.openxmlformats.org/officeDocument/2006/relationships/image" Target="../media/image45.jpg"/></Relationships>
</file>

<file path=ppt/slides/_rels/slide26.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49.png"/></Relationships>
</file>

<file path=ppt/slides/_rels/slide28.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g"/><Relationship Id="rId1" Type="http://schemas.openxmlformats.org/officeDocument/2006/relationships/slideLayout" Target="../slideLayouts/slideLayout6.xml"/><Relationship Id="rId4" Type="http://schemas.openxmlformats.org/officeDocument/2006/relationships/image" Target="../media/image5.jp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image" Target="../media/image11.png"/><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s/_rels/slide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xml"/><Relationship Id="rId1" Type="http://schemas.openxmlformats.org/officeDocument/2006/relationships/slideLayout" Target="../slideLayouts/slideLayout13.xml"/><Relationship Id="rId5" Type="http://schemas.openxmlformats.org/officeDocument/2006/relationships/image" Target="../media/image18.png"/><Relationship Id="rId4" Type="http://schemas.openxmlformats.org/officeDocument/2006/relationships/image" Target="../media/image17.png"/></Relationships>
</file>

<file path=ppt/slides/_rels/slide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133"/>
        <p:cNvGrpSpPr/>
        <p:nvPr/>
      </p:nvGrpSpPr>
      <p:grpSpPr>
        <a:xfrm>
          <a:off x="0" y="0"/>
          <a:ext cx="0" cy="0"/>
          <a:chOff x="0" y="0"/>
          <a:chExt cx="0" cy="0"/>
        </a:xfrm>
      </p:grpSpPr>
      <p:sp>
        <p:nvSpPr>
          <p:cNvPr id="27134" name="Google Shape;27134;p27"/>
          <p:cNvSpPr txBox="1">
            <a:spLocks noGrp="1"/>
          </p:cNvSpPr>
          <p:nvPr>
            <p:ph type="ctrTitle"/>
          </p:nvPr>
        </p:nvSpPr>
        <p:spPr>
          <a:xfrm rot="-178">
            <a:off x="760286" y="1290382"/>
            <a:ext cx="7561779" cy="21804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4000" b="1" dirty="0" smtClean="0">
                <a:latin typeface="+mn-lt"/>
              </a:rPr>
              <a:t>CHÀO MỪNG CÁC EM </a:t>
            </a:r>
            <a:br>
              <a:rPr lang="en-US" sz="4000" b="1" dirty="0" smtClean="0">
                <a:latin typeface="+mn-lt"/>
              </a:rPr>
            </a:br>
            <a:r>
              <a:rPr lang="en-US" sz="4000" b="1" dirty="0" smtClean="0">
                <a:latin typeface="+mn-lt"/>
              </a:rPr>
              <a:t>ĐẾN VỚI TIẾT HỌC HÔM NAY!</a:t>
            </a:r>
            <a:endParaRPr sz="4000" b="1" dirty="0">
              <a:latin typeface="+mn-lt"/>
            </a:endParaRPr>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08917" y="544530"/>
            <a:ext cx="4520629" cy="461665"/>
          </a:xfrm>
          <a:prstGeom prst="rect">
            <a:avLst/>
          </a:prstGeom>
          <a:noFill/>
        </p:spPr>
        <p:txBody>
          <a:bodyPr wrap="square" rtlCol="0">
            <a:spAutoFit/>
          </a:bodyPr>
          <a:lstStyle/>
          <a:p>
            <a:r>
              <a:rPr lang="en-US" sz="2400" b="1" dirty="0" smtClean="0"/>
              <a:t>II. </a:t>
            </a:r>
            <a:r>
              <a:rPr lang="en-US" sz="2400" b="1" dirty="0" err="1" smtClean="0"/>
              <a:t>Một</a:t>
            </a:r>
            <a:r>
              <a:rPr lang="en-US" sz="2400" b="1" dirty="0" smtClean="0"/>
              <a:t> </a:t>
            </a:r>
            <a:r>
              <a:rPr lang="en-US" sz="2400" b="1" dirty="0" err="1" smtClean="0"/>
              <a:t>số</a:t>
            </a:r>
            <a:r>
              <a:rPr lang="en-US" sz="2400" b="1" dirty="0" smtClean="0"/>
              <a:t> </a:t>
            </a:r>
            <a:r>
              <a:rPr lang="en-US" sz="2400" b="1" dirty="0" err="1" smtClean="0"/>
              <a:t>loại</a:t>
            </a:r>
            <a:r>
              <a:rPr lang="en-US" sz="2400" b="1" dirty="0" smtClean="0"/>
              <a:t> </a:t>
            </a:r>
            <a:r>
              <a:rPr lang="en-US" sz="2400" b="1" dirty="0" err="1" smtClean="0"/>
              <a:t>trang</a:t>
            </a:r>
            <a:r>
              <a:rPr lang="en-US" sz="2400" b="1" dirty="0" smtClean="0"/>
              <a:t> </a:t>
            </a:r>
            <a:r>
              <a:rPr lang="en-US" sz="2400" b="1" dirty="0" err="1" smtClean="0"/>
              <a:t>phục</a:t>
            </a:r>
            <a:endParaRPr lang="en-US" sz="2400" b="1" dirty="0"/>
          </a:p>
        </p:txBody>
      </p:sp>
      <p:pic>
        <p:nvPicPr>
          <p:cNvPr id="16" name="Picture 1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89575" y="1805198"/>
            <a:ext cx="4109089" cy="2483658"/>
          </a:xfrm>
          <a:prstGeom prst="rect">
            <a:avLst/>
          </a:prstGeom>
          <a:ln>
            <a:noFill/>
          </a:ln>
          <a:effectLst>
            <a:outerShdw blurRad="190500" algn="tl" rotWithShape="0">
              <a:srgbClr val="000000">
                <a:alpha val="70000"/>
              </a:srgbClr>
            </a:outerShdw>
          </a:effectLst>
        </p:spPr>
      </p:pic>
      <p:sp>
        <p:nvSpPr>
          <p:cNvPr id="17" name="Rectangle 16"/>
          <p:cNvSpPr/>
          <p:nvPr/>
        </p:nvSpPr>
        <p:spPr>
          <a:xfrm>
            <a:off x="827070" y="1371956"/>
            <a:ext cx="3354512" cy="3000821"/>
          </a:xfrm>
          <a:prstGeom prst="rect">
            <a:avLst/>
          </a:prstGeom>
        </p:spPr>
        <p:txBody>
          <a:bodyPr wrap="square">
            <a:spAutoFit/>
          </a:bodyPr>
          <a:lstStyle/>
          <a:p>
            <a:pPr algn="just">
              <a:lnSpc>
                <a:spcPct val="150000"/>
              </a:lnSpc>
            </a:pPr>
            <a:r>
              <a:rPr lang="en-US" sz="1800" i="1" dirty="0" err="1" smtClean="0"/>
              <a:t>Quan</a:t>
            </a:r>
            <a:r>
              <a:rPr lang="en-US" sz="1800" i="1" dirty="0" smtClean="0"/>
              <a:t> </a:t>
            </a:r>
            <a:r>
              <a:rPr lang="en-US" sz="1800" i="1" dirty="0" err="1" smtClean="0"/>
              <a:t>sát</a:t>
            </a:r>
            <a:r>
              <a:rPr lang="en-US" sz="1800" i="1" dirty="0" smtClean="0"/>
              <a:t> </a:t>
            </a:r>
            <a:r>
              <a:rPr lang="vi-VN" sz="1800" i="1" dirty="0" smtClean="0"/>
              <a:t>sơ </a:t>
            </a:r>
            <a:r>
              <a:rPr lang="vi-VN" sz="1800" i="1" dirty="0"/>
              <a:t>đồ Hình 7.3 SGK </a:t>
            </a:r>
            <a:r>
              <a:rPr lang="en-US" sz="1800" i="1" dirty="0" err="1" smtClean="0"/>
              <a:t>và</a:t>
            </a:r>
            <a:r>
              <a:rPr lang="en-US" sz="1800" i="1" dirty="0" smtClean="0"/>
              <a:t> </a:t>
            </a:r>
            <a:r>
              <a:rPr lang="en-US" sz="1800" i="1" dirty="0" err="1" smtClean="0"/>
              <a:t>thực</a:t>
            </a:r>
            <a:r>
              <a:rPr lang="en-US" sz="1800" i="1" dirty="0" smtClean="0"/>
              <a:t> </a:t>
            </a:r>
            <a:r>
              <a:rPr lang="en-US" sz="1800" i="1" dirty="0" err="1" smtClean="0"/>
              <a:t>hiện</a:t>
            </a:r>
            <a:r>
              <a:rPr lang="en-US" sz="1800" i="1" dirty="0" smtClean="0"/>
              <a:t> </a:t>
            </a:r>
            <a:r>
              <a:rPr lang="en-US" sz="1800" i="1" dirty="0" err="1" smtClean="0"/>
              <a:t>yêu</a:t>
            </a:r>
            <a:r>
              <a:rPr lang="en-US" sz="1800" i="1" dirty="0" smtClean="0"/>
              <a:t> </a:t>
            </a:r>
            <a:r>
              <a:rPr lang="en-US" sz="1800" i="1" dirty="0" err="1" smtClean="0"/>
              <a:t>cầu</a:t>
            </a:r>
            <a:r>
              <a:rPr lang="en-US" sz="1800" i="1" dirty="0" smtClean="0"/>
              <a:t>:</a:t>
            </a:r>
          </a:p>
          <a:p>
            <a:pPr marL="285750" indent="-285750" algn="just">
              <a:lnSpc>
                <a:spcPct val="150000"/>
              </a:lnSpc>
              <a:buFont typeface="Wingdings" panose="05000000000000000000" pitchFamily="2" charset="2"/>
              <a:buChar char="§"/>
            </a:pPr>
            <a:r>
              <a:rPr lang="en-US" sz="1800" dirty="0" err="1" smtClean="0"/>
              <a:t>Em</a:t>
            </a:r>
            <a:r>
              <a:rPr lang="en-US" sz="1800" dirty="0" smtClean="0"/>
              <a:t> </a:t>
            </a:r>
            <a:r>
              <a:rPr lang="en-US" sz="1800" dirty="0" err="1" smtClean="0"/>
              <a:t>hãy</a:t>
            </a:r>
            <a:r>
              <a:rPr lang="en-US" sz="1800" dirty="0" smtClean="0"/>
              <a:t> </a:t>
            </a:r>
            <a:r>
              <a:rPr lang="vi-VN" sz="1800" dirty="0" smtClean="0"/>
              <a:t>đưa </a:t>
            </a:r>
            <a:r>
              <a:rPr lang="vi-VN" sz="1800" dirty="0"/>
              <a:t>ra một số cách để phân loại trang phục. </a:t>
            </a:r>
            <a:endParaRPr lang="en-US" sz="1800" dirty="0" smtClean="0"/>
          </a:p>
          <a:p>
            <a:pPr marL="285750" indent="-285750" algn="just">
              <a:lnSpc>
                <a:spcPct val="150000"/>
              </a:lnSpc>
              <a:buFont typeface="Wingdings" panose="05000000000000000000" pitchFamily="2" charset="2"/>
              <a:buChar char="§"/>
            </a:pPr>
            <a:r>
              <a:rPr lang="vi-VN" sz="1800" dirty="0" smtClean="0"/>
              <a:t>Theo </a:t>
            </a:r>
            <a:r>
              <a:rPr lang="vi-VN" sz="1800" dirty="0"/>
              <a:t>các tiêu chí đó, trang phục được phân loại như thế nào? </a:t>
            </a:r>
            <a:endParaRPr lang="en-US" sz="1800" dirty="0"/>
          </a:p>
        </p:txBody>
      </p:sp>
      <p:sp>
        <p:nvSpPr>
          <p:cNvPr id="19" name="Line Callout 1 (Border and Accent Bar) 18"/>
          <p:cNvSpPr/>
          <p:nvPr/>
        </p:nvSpPr>
        <p:spPr>
          <a:xfrm flipH="1">
            <a:off x="5856269" y="544530"/>
            <a:ext cx="2013734" cy="503433"/>
          </a:xfrm>
          <a:prstGeom prst="accentBorderCallout1">
            <a:avLst>
              <a:gd name="adj1" fmla="val 18750"/>
              <a:gd name="adj2" fmla="val -8333"/>
              <a:gd name="adj3" fmla="val 18622"/>
              <a:gd name="adj4" fmla="val -40645"/>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5568591" y="615765"/>
            <a:ext cx="2301412" cy="369332"/>
          </a:xfrm>
          <a:prstGeom prst="rect">
            <a:avLst/>
          </a:prstGeom>
          <a:noFill/>
        </p:spPr>
        <p:txBody>
          <a:bodyPr wrap="square" rtlCol="0">
            <a:spAutoFit/>
          </a:bodyPr>
          <a:lstStyle/>
          <a:p>
            <a:pPr algn="r"/>
            <a:r>
              <a:rPr lang="en-US" sz="1800" dirty="0" err="1" smtClean="0">
                <a:solidFill>
                  <a:schemeClr val="accent2">
                    <a:lumMod val="50000"/>
                  </a:schemeClr>
                </a:solidFill>
              </a:rPr>
              <a:t>Hoạt</a:t>
            </a:r>
            <a:r>
              <a:rPr lang="en-US" sz="1800" dirty="0" smtClean="0">
                <a:solidFill>
                  <a:schemeClr val="accent2">
                    <a:lumMod val="50000"/>
                  </a:schemeClr>
                </a:solidFill>
              </a:rPr>
              <a:t> </a:t>
            </a:r>
            <a:r>
              <a:rPr lang="en-US" sz="1800" dirty="0" err="1" smtClean="0">
                <a:solidFill>
                  <a:schemeClr val="accent2">
                    <a:lumMod val="50000"/>
                  </a:schemeClr>
                </a:solidFill>
              </a:rPr>
              <a:t>động</a:t>
            </a:r>
            <a:r>
              <a:rPr lang="en-US" sz="1800" dirty="0" smtClean="0">
                <a:solidFill>
                  <a:schemeClr val="accent2">
                    <a:lumMod val="50000"/>
                  </a:schemeClr>
                </a:solidFill>
              </a:rPr>
              <a:t> </a:t>
            </a:r>
            <a:r>
              <a:rPr lang="en-US" sz="1800" dirty="0" err="1" smtClean="0">
                <a:solidFill>
                  <a:schemeClr val="accent2">
                    <a:lumMod val="50000"/>
                  </a:schemeClr>
                </a:solidFill>
              </a:rPr>
              <a:t>cặp</a:t>
            </a:r>
            <a:r>
              <a:rPr lang="en-US" sz="1800" dirty="0" smtClean="0">
                <a:solidFill>
                  <a:schemeClr val="accent2">
                    <a:lumMod val="50000"/>
                  </a:schemeClr>
                </a:solidFill>
              </a:rPr>
              <a:t> </a:t>
            </a:r>
            <a:r>
              <a:rPr lang="en-US" sz="1800" dirty="0" err="1" smtClean="0">
                <a:solidFill>
                  <a:schemeClr val="accent2">
                    <a:lumMod val="50000"/>
                  </a:schemeClr>
                </a:solidFill>
              </a:rPr>
              <a:t>đôi</a:t>
            </a:r>
            <a:endParaRPr lang="en-US" sz="1800" dirty="0">
              <a:solidFill>
                <a:schemeClr val="accent2">
                  <a:lumMod val="50000"/>
                </a:schemeClr>
              </a:solidFill>
            </a:endParaRPr>
          </a:p>
        </p:txBody>
      </p:sp>
      <p:pic>
        <p:nvPicPr>
          <p:cNvPr id="21" name="Picture 2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96985" y="1072621"/>
            <a:ext cx="666151" cy="666151"/>
          </a:xfrm>
          <a:prstGeom prst="rect">
            <a:avLst/>
          </a:prstGeom>
        </p:spPr>
      </p:pic>
      <p:sp>
        <p:nvSpPr>
          <p:cNvPr id="22" name="TextBox 21"/>
          <p:cNvSpPr txBox="1"/>
          <p:nvPr/>
        </p:nvSpPr>
        <p:spPr>
          <a:xfrm>
            <a:off x="6719297" y="1241914"/>
            <a:ext cx="1006867" cy="369332"/>
          </a:xfrm>
          <a:prstGeom prst="rect">
            <a:avLst/>
          </a:prstGeom>
          <a:noFill/>
        </p:spPr>
        <p:txBody>
          <a:bodyPr wrap="square" rtlCol="0">
            <a:spAutoFit/>
          </a:bodyPr>
          <a:lstStyle/>
          <a:p>
            <a:r>
              <a:rPr lang="en-US" sz="1800" dirty="0" smtClean="0">
                <a:solidFill>
                  <a:srgbClr val="C00000"/>
                </a:solidFill>
              </a:rPr>
              <a:t>: 3 </a:t>
            </a:r>
            <a:r>
              <a:rPr lang="en-US" sz="1800" dirty="0" err="1" smtClean="0">
                <a:solidFill>
                  <a:srgbClr val="C00000"/>
                </a:solidFill>
              </a:rPr>
              <a:t>phút</a:t>
            </a:r>
            <a:endParaRPr lang="en-US" sz="1800" dirty="0">
              <a:solidFill>
                <a:srgbClr val="C00000"/>
              </a:solidFill>
            </a:endParaRPr>
          </a:p>
        </p:txBody>
      </p:sp>
      <p:pic>
        <p:nvPicPr>
          <p:cNvPr id="23" name="Picture 2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64160" y="1652853"/>
            <a:ext cx="454346" cy="443585"/>
          </a:xfrm>
          <a:prstGeom prst="rect">
            <a:avLst/>
          </a:prstGeom>
        </p:spPr>
      </p:pic>
      <p:pic>
        <p:nvPicPr>
          <p:cNvPr id="24" name="Picture 2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941615" y="1652853"/>
            <a:ext cx="454346" cy="443585"/>
          </a:xfrm>
          <a:prstGeom prst="rect">
            <a:avLst/>
          </a:prstGeom>
        </p:spPr>
      </p:pic>
    </p:spTree>
    <p:extLst>
      <p:ext uri="{BB962C8B-B14F-4D97-AF65-F5344CB8AC3E}">
        <p14:creationId xmlns:p14="http://schemas.microsoft.com/office/powerpoint/2010/main" val="2503581882"/>
      </p:ext>
    </p:extLst>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2"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ppt_x</p:attrName>
                                        </p:attrNameLst>
                                      </p:cBhvr>
                                      <p:tavLst>
                                        <p:tav tm="0">
                                          <p:val>
                                            <p:strVal val="#ppt_x+#ppt_w/2"/>
                                          </p:val>
                                        </p:tav>
                                        <p:tav tm="100000">
                                          <p:val>
                                            <p:strVal val="#ppt_x"/>
                                          </p:val>
                                        </p:tav>
                                      </p:tavLst>
                                    </p:anim>
                                    <p:anim calcmode="lin" valueType="num">
                                      <p:cBhvr>
                                        <p:cTn id="8" dur="500" fill="hold"/>
                                        <p:tgtEl>
                                          <p:spTgt spid="19"/>
                                        </p:tgtEl>
                                        <p:attrNameLst>
                                          <p:attrName>ppt_y</p:attrName>
                                        </p:attrNameLst>
                                      </p:cBhvr>
                                      <p:tavLst>
                                        <p:tav tm="0">
                                          <p:val>
                                            <p:strVal val="#ppt_y"/>
                                          </p:val>
                                        </p:tav>
                                        <p:tav tm="100000">
                                          <p:val>
                                            <p:strVal val="#ppt_y"/>
                                          </p:val>
                                        </p:tav>
                                      </p:tavLst>
                                    </p:anim>
                                    <p:anim calcmode="lin" valueType="num">
                                      <p:cBhvr>
                                        <p:cTn id="9" dur="500" fill="hold"/>
                                        <p:tgtEl>
                                          <p:spTgt spid="19"/>
                                        </p:tgtEl>
                                        <p:attrNameLst>
                                          <p:attrName>ppt_w</p:attrName>
                                        </p:attrNameLst>
                                      </p:cBhvr>
                                      <p:tavLst>
                                        <p:tav tm="0">
                                          <p:val>
                                            <p:fltVal val="0"/>
                                          </p:val>
                                        </p:tav>
                                        <p:tav tm="100000">
                                          <p:val>
                                            <p:strVal val="#ppt_w"/>
                                          </p:val>
                                        </p:tav>
                                      </p:tavLst>
                                    </p:anim>
                                    <p:anim calcmode="lin" valueType="num">
                                      <p:cBhvr>
                                        <p:cTn id="10" dur="500" fill="hold"/>
                                        <p:tgtEl>
                                          <p:spTgt spid="19"/>
                                        </p:tgtEl>
                                        <p:attrNameLst>
                                          <p:attrName>ppt_h</p:attrName>
                                        </p:attrNameLst>
                                      </p:cBhvr>
                                      <p:tavLst>
                                        <p:tav tm="0">
                                          <p:val>
                                            <p:strVal val="#ppt_h"/>
                                          </p:val>
                                        </p:tav>
                                        <p:tav tm="100000">
                                          <p:val>
                                            <p:strVal val="#ppt_h"/>
                                          </p:val>
                                        </p:tav>
                                      </p:tavLst>
                                    </p:anim>
                                  </p:childTnLst>
                                </p:cTn>
                              </p:par>
                              <p:par>
                                <p:cTn id="11" presetID="17" presetClass="entr" presetSubtype="2"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p:cTn id="13" dur="500" fill="hold"/>
                                        <p:tgtEl>
                                          <p:spTgt spid="20"/>
                                        </p:tgtEl>
                                        <p:attrNameLst>
                                          <p:attrName>ppt_x</p:attrName>
                                        </p:attrNameLst>
                                      </p:cBhvr>
                                      <p:tavLst>
                                        <p:tav tm="0">
                                          <p:val>
                                            <p:strVal val="#ppt_x+#ppt_w/2"/>
                                          </p:val>
                                        </p:tav>
                                        <p:tav tm="100000">
                                          <p:val>
                                            <p:strVal val="#ppt_x"/>
                                          </p:val>
                                        </p:tav>
                                      </p:tavLst>
                                    </p:anim>
                                    <p:anim calcmode="lin" valueType="num">
                                      <p:cBhvr>
                                        <p:cTn id="14" dur="500" fill="hold"/>
                                        <p:tgtEl>
                                          <p:spTgt spid="20"/>
                                        </p:tgtEl>
                                        <p:attrNameLst>
                                          <p:attrName>ppt_y</p:attrName>
                                        </p:attrNameLst>
                                      </p:cBhvr>
                                      <p:tavLst>
                                        <p:tav tm="0">
                                          <p:val>
                                            <p:strVal val="#ppt_y"/>
                                          </p:val>
                                        </p:tav>
                                        <p:tav tm="100000">
                                          <p:val>
                                            <p:strVal val="#ppt_y"/>
                                          </p:val>
                                        </p:tav>
                                      </p:tavLst>
                                    </p:anim>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2" presetClass="entr" presetSubtype="1"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p:tgtEl>
                                          <p:spTgt spid="21"/>
                                        </p:tgtEl>
                                        <p:attrNameLst>
                                          <p:attrName>ppt_y</p:attrName>
                                        </p:attrNameLst>
                                      </p:cBhvr>
                                      <p:tavLst>
                                        <p:tav tm="0">
                                          <p:val>
                                            <p:strVal val="#ppt_y-#ppt_h*1.125000"/>
                                          </p:val>
                                        </p:tav>
                                        <p:tav tm="100000">
                                          <p:val>
                                            <p:strVal val="#ppt_y"/>
                                          </p:val>
                                        </p:tav>
                                      </p:tavLst>
                                    </p:anim>
                                    <p:animEffect transition="in" filter="wipe(down)">
                                      <p:cBhvr>
                                        <p:cTn id="22" dur="500"/>
                                        <p:tgtEl>
                                          <p:spTgt spid="21"/>
                                        </p:tgtEl>
                                      </p:cBhvr>
                                    </p:animEffect>
                                  </p:childTnLst>
                                </p:cTn>
                              </p:par>
                              <p:par>
                                <p:cTn id="23" presetID="12" presetClass="entr" presetSubtype="1"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p:tgtEl>
                                          <p:spTgt spid="22"/>
                                        </p:tgtEl>
                                        <p:attrNameLst>
                                          <p:attrName>ppt_y</p:attrName>
                                        </p:attrNameLst>
                                      </p:cBhvr>
                                      <p:tavLst>
                                        <p:tav tm="0">
                                          <p:val>
                                            <p:strVal val="#ppt_y-#ppt_h*1.125000"/>
                                          </p:val>
                                        </p:tav>
                                        <p:tav tm="100000">
                                          <p:val>
                                            <p:strVal val="#ppt_y"/>
                                          </p:val>
                                        </p:tav>
                                      </p:tavLst>
                                    </p:anim>
                                    <p:animEffect transition="in" filter="wipe(down)">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17">
                                            <p:txEl>
                                              <p:pRg st="0" end="0"/>
                                            </p:txEl>
                                          </p:spTgt>
                                        </p:tgtEl>
                                        <p:attrNameLst>
                                          <p:attrName>style.visibility</p:attrName>
                                        </p:attrNameLst>
                                      </p:cBhvr>
                                      <p:to>
                                        <p:strVal val="visible"/>
                                      </p:to>
                                    </p:set>
                                    <p:animEffect transition="in" filter="wipe(left)">
                                      <p:cBhvr>
                                        <p:cTn id="31" dur="500"/>
                                        <p:tgtEl>
                                          <p:spTgt spid="17">
                                            <p:txEl>
                                              <p:pRg st="0" end="0"/>
                                            </p:txEl>
                                          </p:spTgt>
                                        </p:tgtEl>
                                      </p:cBhvr>
                                    </p:animEffect>
                                  </p:childTnLst>
                                </p:cTn>
                              </p:par>
                              <p:par>
                                <p:cTn id="32" presetID="5" presetClass="entr" presetSubtype="10" fill="hold"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checkerboard(across)">
                                      <p:cBhvr>
                                        <p:cTn id="34" dur="500"/>
                                        <p:tgtEl>
                                          <p:spTgt spid="23"/>
                                        </p:tgtEl>
                                      </p:cBhvr>
                                    </p:animEffect>
                                  </p:childTnLst>
                                </p:cTn>
                              </p:par>
                              <p:par>
                                <p:cTn id="35" presetID="5" presetClass="entr" presetSubtype="10" fill="hold"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checkerboard(across)">
                                      <p:cBhvr>
                                        <p:cTn id="37" dur="500"/>
                                        <p:tgtEl>
                                          <p:spTgt spid="24"/>
                                        </p:tgtEl>
                                      </p:cBhvr>
                                    </p:animEffect>
                                  </p:childTnLst>
                                </p:cTn>
                              </p:par>
                              <p:par>
                                <p:cTn id="38" presetID="5" presetClass="entr" presetSubtype="10" fill="hold" nodeType="with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checkerboard(across)">
                                      <p:cBhvr>
                                        <p:cTn id="40" dur="500"/>
                                        <p:tgtEl>
                                          <p:spTgt spid="16"/>
                                        </p:tgtEl>
                                      </p:cBhvr>
                                    </p:animEffect>
                                  </p:childTnLst>
                                </p:cTn>
                              </p:par>
                            </p:childTnLst>
                          </p:cTn>
                        </p:par>
                      </p:childTnLst>
                    </p:cTn>
                  </p:par>
                  <p:par>
                    <p:cTn id="41" fill="hold">
                      <p:stCondLst>
                        <p:cond delay="indefinite"/>
                      </p:stCondLst>
                      <p:childTnLst>
                        <p:par>
                          <p:cTn id="42" fill="hold">
                            <p:stCondLst>
                              <p:cond delay="0"/>
                            </p:stCondLst>
                            <p:childTnLst>
                              <p:par>
                                <p:cTn id="43" presetID="17" presetClass="entr" presetSubtype="1" fill="hold" nodeType="clickEffect">
                                  <p:stCondLst>
                                    <p:cond delay="0"/>
                                  </p:stCondLst>
                                  <p:childTnLst>
                                    <p:set>
                                      <p:cBhvr>
                                        <p:cTn id="44" dur="1" fill="hold">
                                          <p:stCondLst>
                                            <p:cond delay="0"/>
                                          </p:stCondLst>
                                        </p:cTn>
                                        <p:tgtEl>
                                          <p:spTgt spid="17">
                                            <p:txEl>
                                              <p:pRg st="1" end="1"/>
                                            </p:txEl>
                                          </p:spTgt>
                                        </p:tgtEl>
                                        <p:attrNameLst>
                                          <p:attrName>style.visibility</p:attrName>
                                        </p:attrNameLst>
                                      </p:cBhvr>
                                      <p:to>
                                        <p:strVal val="visible"/>
                                      </p:to>
                                    </p:set>
                                    <p:anim calcmode="lin" valueType="num">
                                      <p:cBhvr>
                                        <p:cTn id="45"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p:cTn id="46" dur="500" fill="hold"/>
                                        <p:tgtEl>
                                          <p:spTgt spid="17">
                                            <p:txEl>
                                              <p:pRg st="1" end="1"/>
                                            </p:txEl>
                                          </p:spTgt>
                                        </p:tgtEl>
                                        <p:attrNameLst>
                                          <p:attrName>ppt_y</p:attrName>
                                        </p:attrNameLst>
                                      </p:cBhvr>
                                      <p:tavLst>
                                        <p:tav tm="0">
                                          <p:val>
                                            <p:strVal val="#ppt_y-#ppt_h/2"/>
                                          </p:val>
                                        </p:tav>
                                        <p:tav tm="100000">
                                          <p:val>
                                            <p:strVal val="#ppt_y"/>
                                          </p:val>
                                        </p:tav>
                                      </p:tavLst>
                                    </p:anim>
                                    <p:anim calcmode="lin" valueType="num">
                                      <p:cBhvr>
                                        <p:cTn id="47" dur="500" fill="hold"/>
                                        <p:tgtEl>
                                          <p:spTgt spid="17">
                                            <p:txEl>
                                              <p:pRg st="1" end="1"/>
                                            </p:txEl>
                                          </p:spTgt>
                                        </p:tgtEl>
                                        <p:attrNameLst>
                                          <p:attrName>ppt_w</p:attrName>
                                        </p:attrNameLst>
                                      </p:cBhvr>
                                      <p:tavLst>
                                        <p:tav tm="0">
                                          <p:val>
                                            <p:strVal val="#ppt_w"/>
                                          </p:val>
                                        </p:tav>
                                        <p:tav tm="100000">
                                          <p:val>
                                            <p:strVal val="#ppt_w"/>
                                          </p:val>
                                        </p:tav>
                                      </p:tavLst>
                                    </p:anim>
                                    <p:anim calcmode="lin" valueType="num">
                                      <p:cBhvr>
                                        <p:cTn id="48" dur="500" fill="hold"/>
                                        <p:tgtEl>
                                          <p:spTgt spid="17">
                                            <p:txEl>
                                              <p:pRg st="1" end="1"/>
                                            </p:txEl>
                                          </p:spTgt>
                                        </p:tgtEl>
                                        <p:attrNameLst>
                                          <p:attrName>ppt_h</p:attrName>
                                        </p:attrNameLst>
                                      </p:cBhvr>
                                      <p:tavLst>
                                        <p:tav tm="0">
                                          <p:val>
                                            <p:fltVal val="0"/>
                                          </p:val>
                                        </p:tav>
                                        <p:tav tm="100000">
                                          <p:val>
                                            <p:strVal val="#ppt_h"/>
                                          </p:val>
                                        </p:tav>
                                      </p:tavLst>
                                    </p:anim>
                                  </p:childTnLst>
                                </p:cTn>
                              </p:par>
                              <p:par>
                                <p:cTn id="49" presetID="17" presetClass="entr" presetSubtype="1" fill="hold" nodeType="withEffect">
                                  <p:stCondLst>
                                    <p:cond delay="0"/>
                                  </p:stCondLst>
                                  <p:childTnLst>
                                    <p:set>
                                      <p:cBhvr>
                                        <p:cTn id="50" dur="1" fill="hold">
                                          <p:stCondLst>
                                            <p:cond delay="0"/>
                                          </p:stCondLst>
                                        </p:cTn>
                                        <p:tgtEl>
                                          <p:spTgt spid="17">
                                            <p:txEl>
                                              <p:pRg st="2" end="2"/>
                                            </p:txEl>
                                          </p:spTgt>
                                        </p:tgtEl>
                                        <p:attrNameLst>
                                          <p:attrName>style.visibility</p:attrName>
                                        </p:attrNameLst>
                                      </p:cBhvr>
                                      <p:to>
                                        <p:strVal val="visible"/>
                                      </p:to>
                                    </p:set>
                                    <p:anim calcmode="lin" valueType="num">
                                      <p:cBhvr>
                                        <p:cTn id="51"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7">
                                            <p:txEl>
                                              <p:pRg st="2" end="2"/>
                                            </p:txEl>
                                          </p:spTgt>
                                        </p:tgtEl>
                                        <p:attrNameLst>
                                          <p:attrName>ppt_y</p:attrName>
                                        </p:attrNameLst>
                                      </p:cBhvr>
                                      <p:tavLst>
                                        <p:tav tm="0">
                                          <p:val>
                                            <p:strVal val="#ppt_y-#ppt_h/2"/>
                                          </p:val>
                                        </p:tav>
                                        <p:tav tm="100000">
                                          <p:val>
                                            <p:strVal val="#ppt_y"/>
                                          </p:val>
                                        </p:tav>
                                      </p:tavLst>
                                    </p:anim>
                                    <p:anim calcmode="lin" valueType="num">
                                      <p:cBhvr>
                                        <p:cTn id="53" dur="500" fill="hold"/>
                                        <p:tgtEl>
                                          <p:spTgt spid="17">
                                            <p:txEl>
                                              <p:pRg st="2" end="2"/>
                                            </p:txEl>
                                          </p:spTgt>
                                        </p:tgtEl>
                                        <p:attrNameLst>
                                          <p:attrName>ppt_w</p:attrName>
                                        </p:attrNameLst>
                                      </p:cBhvr>
                                      <p:tavLst>
                                        <p:tav tm="0">
                                          <p:val>
                                            <p:strVal val="#ppt_w"/>
                                          </p:val>
                                        </p:tav>
                                        <p:tav tm="100000">
                                          <p:val>
                                            <p:strVal val="#ppt_w"/>
                                          </p:val>
                                        </p:tav>
                                      </p:tavLst>
                                    </p:anim>
                                    <p:anim calcmode="lin" valueType="num">
                                      <p:cBhvr>
                                        <p:cTn id="54" dur="500" fill="hold"/>
                                        <p:tgtEl>
                                          <p:spTgt spid="17">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p:bldP spid="2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7415"/>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96600" y="736746"/>
            <a:ext cx="955711" cy="955711"/>
          </a:xfrm>
          <a:prstGeom prst="rect">
            <a:avLst/>
          </a:prstGeom>
        </p:spPr>
      </p:pic>
      <p:sp>
        <p:nvSpPr>
          <p:cNvPr id="4" name="Rectangle 3"/>
          <p:cNvSpPr/>
          <p:nvPr/>
        </p:nvSpPr>
        <p:spPr>
          <a:xfrm>
            <a:off x="528369" y="1692457"/>
            <a:ext cx="2892175" cy="2169825"/>
          </a:xfrm>
          <a:prstGeom prst="rect">
            <a:avLst/>
          </a:prstGeom>
        </p:spPr>
        <p:txBody>
          <a:bodyPr wrap="square">
            <a:spAutoFit/>
          </a:bodyPr>
          <a:lstStyle/>
          <a:p>
            <a:pPr algn="just">
              <a:lnSpc>
                <a:spcPct val="150000"/>
              </a:lnSpc>
            </a:pPr>
            <a:r>
              <a:rPr lang="en-US" sz="1800" dirty="0" err="1" smtClean="0"/>
              <a:t>Quan</a:t>
            </a:r>
            <a:r>
              <a:rPr lang="en-US" sz="1800" dirty="0" smtClean="0"/>
              <a:t> </a:t>
            </a:r>
            <a:r>
              <a:rPr lang="en-US" sz="1800" dirty="0" err="1"/>
              <a:t>sát</a:t>
            </a:r>
            <a:r>
              <a:rPr lang="en-US" sz="1800" dirty="0"/>
              <a:t> </a:t>
            </a:r>
            <a:r>
              <a:rPr lang="en-US" sz="1800" dirty="0" err="1"/>
              <a:t>Hình</a:t>
            </a:r>
            <a:r>
              <a:rPr lang="en-US" sz="1800" dirty="0"/>
              <a:t> 7.4 SGK, </a:t>
            </a:r>
            <a:r>
              <a:rPr lang="en-US" sz="1800" dirty="0" err="1"/>
              <a:t>kể</a:t>
            </a:r>
            <a:r>
              <a:rPr lang="en-US" sz="1800" dirty="0"/>
              <a:t> </a:t>
            </a:r>
            <a:r>
              <a:rPr lang="en-US" sz="1800" dirty="0" err="1"/>
              <a:t>tên</a:t>
            </a:r>
            <a:r>
              <a:rPr lang="en-US" sz="1800" dirty="0"/>
              <a:t> </a:t>
            </a:r>
            <a:r>
              <a:rPr lang="en-US" sz="1800" dirty="0" err="1"/>
              <a:t>các</a:t>
            </a:r>
            <a:r>
              <a:rPr lang="en-US" sz="1800" dirty="0"/>
              <a:t> </a:t>
            </a:r>
            <a:r>
              <a:rPr lang="en-US" sz="1800" dirty="0" err="1"/>
              <a:t>trang</a:t>
            </a:r>
            <a:r>
              <a:rPr lang="en-US" sz="1800" dirty="0"/>
              <a:t> </a:t>
            </a:r>
            <a:r>
              <a:rPr lang="en-US" sz="1800" dirty="0" err="1"/>
              <a:t>phục</a:t>
            </a:r>
            <a:r>
              <a:rPr lang="en-US" sz="1800" dirty="0"/>
              <a:t> </a:t>
            </a:r>
            <a:r>
              <a:rPr lang="en-US" sz="1800" dirty="0" err="1"/>
              <a:t>có</a:t>
            </a:r>
            <a:r>
              <a:rPr lang="en-US" sz="1800" dirty="0"/>
              <a:t> </a:t>
            </a:r>
            <a:r>
              <a:rPr lang="en-US" sz="1800" dirty="0" err="1"/>
              <a:t>trong</a:t>
            </a:r>
            <a:r>
              <a:rPr lang="en-US" sz="1800" dirty="0"/>
              <a:t> </a:t>
            </a:r>
            <a:r>
              <a:rPr lang="en-US" sz="1800" dirty="0" err="1"/>
              <a:t>hình</a:t>
            </a:r>
            <a:r>
              <a:rPr lang="en-US" sz="1800" dirty="0"/>
              <a:t> </a:t>
            </a:r>
            <a:r>
              <a:rPr lang="en-US" sz="1800" dirty="0" err="1"/>
              <a:t>và</a:t>
            </a:r>
            <a:r>
              <a:rPr lang="en-US" sz="1800" dirty="0"/>
              <a:t> </a:t>
            </a:r>
            <a:r>
              <a:rPr lang="en-US" sz="1800" dirty="0" err="1"/>
              <a:t>phân</a:t>
            </a:r>
            <a:r>
              <a:rPr lang="en-US" sz="1800" dirty="0"/>
              <a:t> </a:t>
            </a:r>
            <a:r>
              <a:rPr lang="en-US" sz="1800" dirty="0" err="1"/>
              <a:t>loại</a:t>
            </a:r>
            <a:r>
              <a:rPr lang="en-US" sz="1800" dirty="0"/>
              <a:t> </a:t>
            </a:r>
            <a:r>
              <a:rPr lang="en-US" sz="1800" dirty="0" err="1"/>
              <a:t>chúng</a:t>
            </a:r>
            <a:r>
              <a:rPr lang="en-US" sz="1800" dirty="0"/>
              <a:t> </a:t>
            </a:r>
            <a:r>
              <a:rPr lang="en-US" sz="1800" dirty="0" err="1"/>
              <a:t>theo</a:t>
            </a:r>
            <a:r>
              <a:rPr lang="en-US" sz="1800" dirty="0"/>
              <a:t> </a:t>
            </a:r>
            <a:r>
              <a:rPr lang="en-US" sz="1800" dirty="0" err="1"/>
              <a:t>các</a:t>
            </a:r>
            <a:r>
              <a:rPr lang="en-US" sz="1800" dirty="0"/>
              <a:t> </a:t>
            </a:r>
            <a:r>
              <a:rPr lang="en-US" sz="1800" dirty="0" err="1"/>
              <a:t>cách</a:t>
            </a:r>
            <a:r>
              <a:rPr lang="en-US" sz="1800" dirty="0"/>
              <a:t> </a:t>
            </a:r>
            <a:r>
              <a:rPr lang="en-US" sz="1800" dirty="0" err="1"/>
              <a:t>khác</a:t>
            </a:r>
            <a:r>
              <a:rPr lang="en-US" sz="1800" dirty="0"/>
              <a:t> </a:t>
            </a:r>
            <a:r>
              <a:rPr lang="en-US" sz="1800" dirty="0" err="1"/>
              <a:t>nhau</a:t>
            </a:r>
            <a:r>
              <a:rPr lang="en-US" sz="1800" dirty="0"/>
              <a:t> ở</a:t>
            </a:r>
            <a:r>
              <a:rPr lang="en-US" sz="1800" dirty="0" smtClean="0"/>
              <a:t> </a:t>
            </a:r>
            <a:r>
              <a:rPr lang="en-US" sz="1800" dirty="0" err="1"/>
              <a:t>Hình</a:t>
            </a:r>
            <a:r>
              <a:rPr lang="en-US" sz="1800" dirty="0"/>
              <a:t> 7.3?</a:t>
            </a:r>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53360" y="465949"/>
            <a:ext cx="5074622" cy="4023858"/>
          </a:xfrm>
          <a:prstGeom prst="rect">
            <a:avLst/>
          </a:prstGeom>
        </p:spPr>
      </p:pic>
    </p:spTree>
  </p:cSld>
  <p:clrMapOvr>
    <a:masterClrMapping/>
  </p:clrMapOvr>
  <mc:AlternateContent xmlns:mc="http://schemas.openxmlformats.org/markup-compatibility/2006">
    <mc:Choice xmlns:p15="http://schemas.microsoft.com/office/powerpoint/2012/main" Requires="p15">
      <p:transition spd="slow">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50" presetClass="entr" presetSubtype="0" decel="10000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strVal val="#ppt_w+.3"/>
                                          </p:val>
                                        </p:tav>
                                        <p:tav tm="100000">
                                          <p:val>
                                            <p:strVal val="#ppt_w"/>
                                          </p:val>
                                        </p:tav>
                                      </p:tavLst>
                                    </p:anim>
                                    <p:anim calcmode="lin" valueType="num">
                                      <p:cBhvr>
                                        <p:cTn id="14" dur="500" fill="hold"/>
                                        <p:tgtEl>
                                          <p:spTgt spid="5"/>
                                        </p:tgtEl>
                                        <p:attrNameLst>
                                          <p:attrName>ppt_h</p:attrName>
                                        </p:attrNameLst>
                                      </p:cBhvr>
                                      <p:tavLst>
                                        <p:tav tm="0">
                                          <p:val>
                                            <p:strVal val="#ppt_h"/>
                                          </p:val>
                                        </p:tav>
                                        <p:tav tm="100000">
                                          <p:val>
                                            <p:strVal val="#ppt_h"/>
                                          </p:val>
                                        </p:tav>
                                      </p:tavLst>
                                    </p:anim>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idx="6"/>
          </p:nvPr>
        </p:nvSpPr>
        <p:spPr/>
        <p:txBody>
          <a:bodyPr anchor="ctr"/>
          <a:lstStyle/>
          <a:p>
            <a:pPr algn="ctr"/>
            <a:r>
              <a:rPr lang="en-US" sz="2400" b="1" dirty="0" smtClean="0">
                <a:latin typeface="+mn-lt"/>
              </a:rPr>
              <a:t>KẾT LUẬN</a:t>
            </a:r>
            <a:endParaRPr lang="en-US" sz="2400" b="1" dirty="0">
              <a:latin typeface="+mn-lt"/>
            </a:endParaRPr>
          </a:p>
        </p:txBody>
      </p:sp>
      <p:sp>
        <p:nvSpPr>
          <p:cNvPr id="9" name="Google Shape;1389;p52"/>
          <p:cNvSpPr txBox="1">
            <a:spLocks/>
          </p:cNvSpPr>
          <p:nvPr/>
        </p:nvSpPr>
        <p:spPr>
          <a:xfrm>
            <a:off x="1163455" y="1394503"/>
            <a:ext cx="2320297" cy="31050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1pPr>
            <a:lvl2pPr marR="0" lvl="1"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2pPr>
            <a:lvl3pPr marR="0" lvl="2"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3pPr>
            <a:lvl4pPr marR="0" lvl="3"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4pPr>
            <a:lvl5pPr marR="0" lvl="4"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5pPr>
            <a:lvl6pPr marR="0" lvl="5"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6pPr>
            <a:lvl7pPr marR="0" lvl="6"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7pPr>
            <a:lvl8pPr marR="0" lvl="7"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8pPr>
            <a:lvl9pPr marR="0" lvl="8"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9pPr>
          </a:lstStyle>
          <a:p>
            <a:pPr marL="0" marR="0" lvl="0" indent="0" algn="r" defTabSz="914400" rtl="0" eaLnBrk="1" fontAlgn="auto" latinLnBrk="0" hangingPunct="1">
              <a:lnSpc>
                <a:spcPct val="100000"/>
              </a:lnSpc>
              <a:spcBef>
                <a:spcPts val="0"/>
              </a:spcBef>
              <a:spcAft>
                <a:spcPts val="0"/>
              </a:spcAft>
              <a:buClr>
                <a:srgbClr val="272524"/>
              </a:buClr>
              <a:buSzPts val="2500"/>
              <a:buFont typeface="Prata"/>
              <a:buNone/>
              <a:tabLst/>
              <a:defRPr/>
            </a:pPr>
            <a:r>
              <a:rPr kumimoji="0" lang="en-US" sz="1800" b="1" i="0" u="none" strike="noStrike" kern="0" cap="none" spc="0" normalizeH="0" baseline="0" noProof="0" smtClean="0">
                <a:ln>
                  <a:noFill/>
                </a:ln>
                <a:solidFill>
                  <a:srgbClr val="29AC96"/>
                </a:solidFill>
                <a:effectLst/>
                <a:uLnTx/>
                <a:uFillTx/>
                <a:latin typeface="Arial"/>
                <a:sym typeface="Prata"/>
              </a:rPr>
              <a:t>Theo thời tiết: </a:t>
            </a:r>
            <a:endParaRPr kumimoji="0" lang="en-US" sz="1800" b="1" i="0" u="none" strike="noStrike" kern="0" cap="none" spc="0" normalizeH="0" baseline="0" noProof="0" dirty="0">
              <a:ln>
                <a:noFill/>
              </a:ln>
              <a:solidFill>
                <a:srgbClr val="29AC96"/>
              </a:solidFill>
              <a:effectLst/>
              <a:uLnTx/>
              <a:uFillTx/>
              <a:latin typeface="Arial"/>
              <a:sym typeface="Prata"/>
            </a:endParaRPr>
          </a:p>
        </p:txBody>
      </p:sp>
      <p:sp>
        <p:nvSpPr>
          <p:cNvPr id="10" name="Google Shape;1391;p52"/>
          <p:cNvSpPr txBox="1">
            <a:spLocks/>
          </p:cNvSpPr>
          <p:nvPr/>
        </p:nvSpPr>
        <p:spPr>
          <a:xfrm>
            <a:off x="5710993" y="3001104"/>
            <a:ext cx="2320297" cy="31050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1pPr>
            <a:lvl2pPr marR="0" lvl="1"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2pPr>
            <a:lvl3pPr marR="0" lvl="2"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3pPr>
            <a:lvl4pPr marR="0" lvl="3"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4pPr>
            <a:lvl5pPr marR="0" lvl="4"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5pPr>
            <a:lvl6pPr marR="0" lvl="5"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6pPr>
            <a:lvl7pPr marR="0" lvl="6"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7pPr>
            <a:lvl8pPr marR="0" lvl="7"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8pPr>
            <a:lvl9pPr marR="0" lvl="8"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9pPr>
          </a:lstStyle>
          <a:p>
            <a:pPr marL="0" marR="0" lvl="0" indent="0" algn="l" defTabSz="914400" rtl="0" eaLnBrk="1" fontAlgn="auto" latinLnBrk="0" hangingPunct="1">
              <a:lnSpc>
                <a:spcPct val="100000"/>
              </a:lnSpc>
              <a:spcBef>
                <a:spcPts val="0"/>
              </a:spcBef>
              <a:spcAft>
                <a:spcPts val="0"/>
              </a:spcAft>
              <a:buClr>
                <a:srgbClr val="272524"/>
              </a:buClr>
              <a:buSzPts val="2500"/>
              <a:buFont typeface="Prata"/>
              <a:buNone/>
              <a:tabLst/>
              <a:defRPr/>
            </a:pPr>
            <a:r>
              <a:rPr kumimoji="0" lang="en-US" sz="1800" b="1" i="0" u="none" strike="noStrike" kern="0" cap="none" spc="0" normalizeH="0" baseline="0" noProof="0" dirty="0" smtClean="0">
                <a:ln>
                  <a:noFill/>
                </a:ln>
                <a:solidFill>
                  <a:srgbClr val="29AC96"/>
                </a:solidFill>
                <a:effectLst/>
                <a:uLnTx/>
                <a:uFillTx/>
                <a:latin typeface="Arial"/>
                <a:sym typeface="Prata"/>
              </a:rPr>
              <a:t>Theo </a:t>
            </a:r>
            <a:r>
              <a:rPr kumimoji="0" lang="en-US" sz="1800" b="1" i="0" u="none" strike="noStrike" kern="0" cap="none" spc="0" normalizeH="0" baseline="0" noProof="0" dirty="0" err="1" smtClean="0">
                <a:ln>
                  <a:noFill/>
                </a:ln>
                <a:solidFill>
                  <a:srgbClr val="29AC96"/>
                </a:solidFill>
                <a:effectLst/>
                <a:uLnTx/>
                <a:uFillTx/>
                <a:latin typeface="Arial"/>
                <a:sym typeface="Prata"/>
              </a:rPr>
              <a:t>công</a:t>
            </a:r>
            <a:r>
              <a:rPr kumimoji="0" lang="en-US" sz="1800" b="1" i="0" u="none" strike="noStrike" kern="0" cap="none" spc="0" normalizeH="0" baseline="0" noProof="0" dirty="0" smtClean="0">
                <a:ln>
                  <a:noFill/>
                </a:ln>
                <a:solidFill>
                  <a:srgbClr val="29AC96"/>
                </a:solidFill>
                <a:effectLst/>
                <a:uLnTx/>
                <a:uFillTx/>
                <a:latin typeface="Arial"/>
                <a:sym typeface="Prata"/>
              </a:rPr>
              <a:t> </a:t>
            </a:r>
            <a:r>
              <a:rPr kumimoji="0" lang="en-US" sz="1800" b="1" i="0" u="none" strike="noStrike" kern="0" cap="none" spc="0" normalizeH="0" baseline="0" noProof="0" dirty="0" err="1" smtClean="0">
                <a:ln>
                  <a:noFill/>
                </a:ln>
                <a:solidFill>
                  <a:srgbClr val="29AC96"/>
                </a:solidFill>
                <a:effectLst/>
                <a:uLnTx/>
                <a:uFillTx/>
                <a:latin typeface="Arial"/>
                <a:sym typeface="Prata"/>
              </a:rPr>
              <a:t>dụng</a:t>
            </a:r>
            <a:r>
              <a:rPr kumimoji="0" lang="en-US" sz="1800" b="1" i="0" u="none" strike="noStrike" kern="0" cap="none" spc="0" normalizeH="0" baseline="0" noProof="0" dirty="0" smtClean="0">
                <a:ln>
                  <a:noFill/>
                </a:ln>
                <a:solidFill>
                  <a:srgbClr val="29AC96"/>
                </a:solidFill>
                <a:effectLst/>
                <a:uLnTx/>
                <a:uFillTx/>
                <a:latin typeface="Arial"/>
                <a:sym typeface="Prata"/>
              </a:rPr>
              <a:t>:</a:t>
            </a:r>
            <a:endParaRPr kumimoji="0" lang="en-US" sz="1800" b="1" i="0" u="none" strike="noStrike" kern="0" cap="none" spc="0" normalizeH="0" baseline="0" noProof="0" dirty="0">
              <a:ln>
                <a:noFill/>
              </a:ln>
              <a:solidFill>
                <a:srgbClr val="29AC96"/>
              </a:solidFill>
              <a:effectLst/>
              <a:uLnTx/>
              <a:uFillTx/>
              <a:latin typeface="Arial"/>
              <a:sym typeface="Prata"/>
            </a:endParaRPr>
          </a:p>
        </p:txBody>
      </p:sp>
      <p:sp>
        <p:nvSpPr>
          <p:cNvPr id="11" name="Google Shape;1392;p52"/>
          <p:cNvSpPr txBox="1">
            <a:spLocks/>
          </p:cNvSpPr>
          <p:nvPr/>
        </p:nvSpPr>
        <p:spPr>
          <a:xfrm>
            <a:off x="1143878" y="3190106"/>
            <a:ext cx="2320297" cy="31050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1pPr>
            <a:lvl2pPr marR="0" lvl="1"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2pPr>
            <a:lvl3pPr marR="0" lvl="2"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3pPr>
            <a:lvl4pPr marR="0" lvl="3"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4pPr>
            <a:lvl5pPr marR="0" lvl="4"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5pPr>
            <a:lvl6pPr marR="0" lvl="5"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6pPr>
            <a:lvl7pPr marR="0" lvl="6"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7pPr>
            <a:lvl8pPr marR="0" lvl="7"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8pPr>
            <a:lvl9pPr marR="0" lvl="8"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9pPr>
          </a:lstStyle>
          <a:p>
            <a:pPr marL="0" marR="0" lvl="0" indent="0" algn="r" defTabSz="914400" rtl="0" eaLnBrk="1" fontAlgn="auto" latinLnBrk="0" hangingPunct="1">
              <a:lnSpc>
                <a:spcPct val="100000"/>
              </a:lnSpc>
              <a:spcBef>
                <a:spcPts val="0"/>
              </a:spcBef>
              <a:spcAft>
                <a:spcPts val="0"/>
              </a:spcAft>
              <a:buClr>
                <a:srgbClr val="272524"/>
              </a:buClr>
              <a:buSzPts val="2500"/>
              <a:buFont typeface="Prata"/>
              <a:buNone/>
              <a:tabLst/>
              <a:defRPr/>
            </a:pPr>
            <a:r>
              <a:rPr kumimoji="0" lang="en-US" sz="1800" b="1" i="0" u="none" strike="noStrike" kern="0" cap="none" spc="0" normalizeH="0" baseline="0" noProof="0" dirty="0" smtClean="0">
                <a:ln>
                  <a:noFill/>
                </a:ln>
                <a:solidFill>
                  <a:srgbClr val="29AC96"/>
                </a:solidFill>
                <a:effectLst/>
                <a:uLnTx/>
                <a:uFillTx/>
                <a:latin typeface="Arial"/>
                <a:sym typeface="Prata"/>
              </a:rPr>
              <a:t>Theo </a:t>
            </a:r>
            <a:r>
              <a:rPr kumimoji="0" lang="en-US" sz="1800" b="1" i="0" u="none" strike="noStrike" kern="0" cap="none" spc="0" normalizeH="0" baseline="0" noProof="0" dirty="0" err="1" smtClean="0">
                <a:ln>
                  <a:noFill/>
                </a:ln>
                <a:solidFill>
                  <a:srgbClr val="29AC96"/>
                </a:solidFill>
                <a:effectLst/>
                <a:uLnTx/>
                <a:uFillTx/>
                <a:latin typeface="Arial"/>
                <a:sym typeface="Prata"/>
              </a:rPr>
              <a:t>lứa</a:t>
            </a:r>
            <a:r>
              <a:rPr kumimoji="0" lang="en-US" sz="1800" b="1" i="0" u="none" strike="noStrike" kern="0" cap="none" spc="0" normalizeH="0" baseline="0" noProof="0" dirty="0" smtClean="0">
                <a:ln>
                  <a:noFill/>
                </a:ln>
                <a:solidFill>
                  <a:srgbClr val="29AC96"/>
                </a:solidFill>
                <a:effectLst/>
                <a:uLnTx/>
                <a:uFillTx/>
                <a:latin typeface="Arial"/>
                <a:sym typeface="Prata"/>
              </a:rPr>
              <a:t> </a:t>
            </a:r>
            <a:r>
              <a:rPr kumimoji="0" lang="en-US" sz="1800" b="1" i="0" u="none" strike="noStrike" kern="0" cap="none" spc="0" normalizeH="0" baseline="0" noProof="0" dirty="0" err="1" smtClean="0">
                <a:ln>
                  <a:noFill/>
                </a:ln>
                <a:solidFill>
                  <a:srgbClr val="29AC96"/>
                </a:solidFill>
                <a:effectLst/>
                <a:uLnTx/>
                <a:uFillTx/>
                <a:latin typeface="Arial"/>
                <a:sym typeface="Prata"/>
              </a:rPr>
              <a:t>tuổi</a:t>
            </a:r>
            <a:r>
              <a:rPr kumimoji="0" lang="en-US" sz="1800" b="1" i="0" u="none" strike="noStrike" kern="0" cap="none" spc="0" normalizeH="0" baseline="0" noProof="0" dirty="0" smtClean="0">
                <a:ln>
                  <a:noFill/>
                </a:ln>
                <a:solidFill>
                  <a:srgbClr val="29AC96"/>
                </a:solidFill>
                <a:effectLst/>
                <a:uLnTx/>
                <a:uFillTx/>
                <a:latin typeface="Arial"/>
                <a:sym typeface="Prata"/>
              </a:rPr>
              <a:t>:</a:t>
            </a:r>
            <a:endParaRPr kumimoji="0" lang="en-US" sz="1800" b="1" i="0" u="none" strike="noStrike" kern="0" cap="none" spc="0" normalizeH="0" baseline="0" noProof="0" dirty="0">
              <a:ln>
                <a:noFill/>
              </a:ln>
              <a:solidFill>
                <a:srgbClr val="29AC96"/>
              </a:solidFill>
              <a:effectLst/>
              <a:uLnTx/>
              <a:uFillTx/>
              <a:latin typeface="Arial"/>
              <a:sym typeface="Prata"/>
            </a:endParaRPr>
          </a:p>
        </p:txBody>
      </p:sp>
      <p:sp>
        <p:nvSpPr>
          <p:cNvPr id="12" name="Google Shape;1394;p52"/>
          <p:cNvSpPr txBox="1">
            <a:spLocks/>
          </p:cNvSpPr>
          <p:nvPr/>
        </p:nvSpPr>
        <p:spPr>
          <a:xfrm>
            <a:off x="5828882" y="1385728"/>
            <a:ext cx="2320297" cy="31050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1pPr>
            <a:lvl2pPr marR="0" lvl="1"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2pPr>
            <a:lvl3pPr marR="0" lvl="2"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3pPr>
            <a:lvl4pPr marR="0" lvl="3"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4pPr>
            <a:lvl5pPr marR="0" lvl="4"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5pPr>
            <a:lvl6pPr marR="0" lvl="5"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6pPr>
            <a:lvl7pPr marR="0" lvl="6"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7pPr>
            <a:lvl8pPr marR="0" lvl="7"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8pPr>
            <a:lvl9pPr marR="0" lvl="8" algn="ctr" rtl="0">
              <a:lnSpc>
                <a:spcPct val="100000"/>
              </a:lnSpc>
              <a:spcBef>
                <a:spcPts val="0"/>
              </a:spcBef>
              <a:spcAft>
                <a:spcPts val="0"/>
              </a:spcAft>
              <a:buClr>
                <a:schemeClr val="dk1"/>
              </a:buClr>
              <a:buSzPts val="2500"/>
              <a:buFont typeface="Prata"/>
              <a:buNone/>
              <a:defRPr sz="2500" b="1" i="0" u="none" strike="noStrike" cap="none">
                <a:solidFill>
                  <a:schemeClr val="dk1"/>
                </a:solidFill>
                <a:latin typeface="Prata"/>
                <a:ea typeface="Prata"/>
                <a:cs typeface="Prata"/>
                <a:sym typeface="Prata"/>
              </a:defRPr>
            </a:lvl9pPr>
          </a:lstStyle>
          <a:p>
            <a:pPr marL="0" marR="0" lvl="0" indent="0" algn="l" defTabSz="914400" rtl="0" eaLnBrk="1" fontAlgn="auto" latinLnBrk="0" hangingPunct="1">
              <a:lnSpc>
                <a:spcPct val="100000"/>
              </a:lnSpc>
              <a:spcBef>
                <a:spcPts val="0"/>
              </a:spcBef>
              <a:spcAft>
                <a:spcPts val="0"/>
              </a:spcAft>
              <a:buClr>
                <a:srgbClr val="272524"/>
              </a:buClr>
              <a:buSzPts val="2500"/>
              <a:buFont typeface="Prata"/>
              <a:buNone/>
              <a:tabLst/>
              <a:defRPr/>
            </a:pPr>
            <a:r>
              <a:rPr kumimoji="0" lang="en-US" sz="1800" b="1" i="0" u="none" strike="noStrike" kern="0" cap="none" spc="0" normalizeH="0" baseline="0" noProof="0" dirty="0" smtClean="0">
                <a:ln>
                  <a:noFill/>
                </a:ln>
                <a:solidFill>
                  <a:srgbClr val="29AC96"/>
                </a:solidFill>
                <a:effectLst/>
                <a:uLnTx/>
                <a:uFillTx/>
                <a:latin typeface="Arial"/>
                <a:sym typeface="Prata"/>
              </a:rPr>
              <a:t>Theo </a:t>
            </a:r>
            <a:r>
              <a:rPr kumimoji="0" lang="en-US" sz="1800" b="1" i="0" u="none" strike="noStrike" kern="0" cap="none" spc="0" normalizeH="0" baseline="0" noProof="0" dirty="0" err="1" smtClean="0">
                <a:ln>
                  <a:noFill/>
                </a:ln>
                <a:solidFill>
                  <a:srgbClr val="29AC96"/>
                </a:solidFill>
                <a:effectLst/>
                <a:uLnTx/>
                <a:uFillTx/>
                <a:latin typeface="Arial"/>
                <a:sym typeface="Prata"/>
              </a:rPr>
              <a:t>giới</a:t>
            </a:r>
            <a:r>
              <a:rPr kumimoji="0" lang="en-US" sz="1800" b="1" i="0" u="none" strike="noStrike" kern="0" cap="none" spc="0" normalizeH="0" baseline="0" noProof="0" dirty="0" smtClean="0">
                <a:ln>
                  <a:noFill/>
                </a:ln>
                <a:solidFill>
                  <a:srgbClr val="29AC96"/>
                </a:solidFill>
                <a:effectLst/>
                <a:uLnTx/>
                <a:uFillTx/>
                <a:latin typeface="Arial"/>
                <a:sym typeface="Prata"/>
              </a:rPr>
              <a:t> </a:t>
            </a:r>
            <a:r>
              <a:rPr kumimoji="0" lang="en-US" sz="1800" b="1" i="0" u="none" strike="noStrike" kern="0" cap="none" spc="0" normalizeH="0" baseline="0" noProof="0" dirty="0" err="1" smtClean="0">
                <a:ln>
                  <a:noFill/>
                </a:ln>
                <a:solidFill>
                  <a:srgbClr val="29AC96"/>
                </a:solidFill>
                <a:effectLst/>
                <a:uLnTx/>
                <a:uFillTx/>
                <a:latin typeface="Arial"/>
                <a:sym typeface="Prata"/>
              </a:rPr>
              <a:t>tính</a:t>
            </a:r>
            <a:r>
              <a:rPr kumimoji="0" lang="en-US" sz="1800" b="1" i="0" u="none" strike="noStrike" kern="0" cap="none" spc="0" normalizeH="0" baseline="0" noProof="0" dirty="0" smtClean="0">
                <a:ln>
                  <a:noFill/>
                </a:ln>
                <a:solidFill>
                  <a:srgbClr val="29AC96"/>
                </a:solidFill>
                <a:effectLst/>
                <a:uLnTx/>
                <a:uFillTx/>
                <a:latin typeface="Arial"/>
                <a:sym typeface="Prata"/>
              </a:rPr>
              <a:t>:</a:t>
            </a:r>
            <a:endParaRPr kumimoji="0" lang="en-US" sz="1800" b="1" i="0" u="none" strike="noStrike" kern="0" cap="none" spc="0" normalizeH="0" baseline="0" noProof="0" dirty="0">
              <a:ln>
                <a:noFill/>
              </a:ln>
              <a:solidFill>
                <a:srgbClr val="29AC96"/>
              </a:solidFill>
              <a:effectLst/>
              <a:uLnTx/>
              <a:uFillTx/>
              <a:latin typeface="Arial"/>
              <a:sym typeface="Prata"/>
            </a:endParaRPr>
          </a:p>
        </p:txBody>
      </p:sp>
      <p:pic>
        <p:nvPicPr>
          <p:cNvPr id="13" name="Google Shape;1388;p52" title="Points scored">
            <a:hlinkClick r:id="rId2"/>
          </p:cNvPr>
          <p:cNvPicPr preferRelativeResize="0"/>
          <p:nvPr/>
        </p:nvPicPr>
        <p:blipFill>
          <a:blip r:embed="rId3">
            <a:alphaModFix/>
          </a:blip>
          <a:stretch>
            <a:fillRect/>
          </a:stretch>
        </p:blipFill>
        <p:spPr>
          <a:xfrm>
            <a:off x="3573884" y="1594330"/>
            <a:ext cx="2137111" cy="2119307"/>
          </a:xfrm>
          <a:prstGeom prst="rect">
            <a:avLst/>
          </a:prstGeom>
          <a:noFill/>
          <a:ln>
            <a:noFill/>
          </a:ln>
        </p:spPr>
      </p:pic>
      <p:sp>
        <p:nvSpPr>
          <p:cNvPr id="14" name="Google Shape;1396;p52"/>
          <p:cNvSpPr/>
          <p:nvPr/>
        </p:nvSpPr>
        <p:spPr>
          <a:xfrm>
            <a:off x="3614410" y="1736459"/>
            <a:ext cx="407942" cy="158229"/>
          </a:xfrm>
          <a:custGeom>
            <a:avLst/>
            <a:gdLst/>
            <a:ahLst/>
            <a:cxnLst/>
            <a:rect l="l" t="t" r="r" b="b"/>
            <a:pathLst>
              <a:path w="17597" h="10684" extrusionOk="0">
                <a:moveTo>
                  <a:pt x="0" y="0"/>
                </a:moveTo>
                <a:lnTo>
                  <a:pt x="8589" y="0"/>
                </a:lnTo>
                <a:lnTo>
                  <a:pt x="8589" y="10684"/>
                </a:lnTo>
                <a:lnTo>
                  <a:pt x="17597" y="10684"/>
                </a:lnTo>
              </a:path>
            </a:pathLst>
          </a:custGeom>
          <a:noFill/>
          <a:ln w="9525" cap="flat" cmpd="sng">
            <a:solidFill>
              <a:srgbClr val="F6A027"/>
            </a:solidFill>
            <a:prstDash val="solid"/>
            <a:round/>
            <a:headEnd type="oval" w="med" len="med"/>
            <a:tailEnd type="oval" w="med" len="med"/>
          </a:ln>
        </p:spPr>
      </p:sp>
      <p:sp>
        <p:nvSpPr>
          <p:cNvPr id="15" name="Google Shape;1397;p52"/>
          <p:cNvSpPr/>
          <p:nvPr/>
        </p:nvSpPr>
        <p:spPr>
          <a:xfrm>
            <a:off x="3559383" y="3282905"/>
            <a:ext cx="556637" cy="181519"/>
          </a:xfrm>
          <a:custGeom>
            <a:avLst/>
            <a:gdLst/>
            <a:ahLst/>
            <a:cxnLst/>
            <a:rect l="l" t="t" r="r" b="b"/>
            <a:pathLst>
              <a:path w="17597" h="10684" extrusionOk="0">
                <a:moveTo>
                  <a:pt x="0" y="0"/>
                </a:moveTo>
                <a:lnTo>
                  <a:pt x="8589" y="0"/>
                </a:lnTo>
                <a:lnTo>
                  <a:pt x="8589" y="10684"/>
                </a:lnTo>
                <a:lnTo>
                  <a:pt x="17597" y="10684"/>
                </a:lnTo>
              </a:path>
            </a:pathLst>
          </a:custGeom>
          <a:noFill/>
          <a:ln w="9525" cap="flat" cmpd="sng">
            <a:solidFill>
              <a:srgbClr val="F6A027"/>
            </a:solidFill>
            <a:prstDash val="solid"/>
            <a:round/>
            <a:headEnd type="oval" w="med" len="med"/>
            <a:tailEnd type="oval" w="med" len="med"/>
          </a:ln>
        </p:spPr>
      </p:sp>
      <p:sp>
        <p:nvSpPr>
          <p:cNvPr id="16" name="Google Shape;1398;p52"/>
          <p:cNvSpPr/>
          <p:nvPr/>
        </p:nvSpPr>
        <p:spPr>
          <a:xfrm rot="10800000" flipV="1">
            <a:off x="5181832" y="1624891"/>
            <a:ext cx="619295" cy="208689"/>
          </a:xfrm>
          <a:custGeom>
            <a:avLst/>
            <a:gdLst/>
            <a:ahLst/>
            <a:cxnLst/>
            <a:rect l="l" t="t" r="r" b="b"/>
            <a:pathLst>
              <a:path w="17597" h="10684" extrusionOk="0">
                <a:moveTo>
                  <a:pt x="0" y="0"/>
                </a:moveTo>
                <a:lnTo>
                  <a:pt x="8589" y="0"/>
                </a:lnTo>
                <a:lnTo>
                  <a:pt x="8589" y="10684"/>
                </a:lnTo>
                <a:lnTo>
                  <a:pt x="17597" y="10684"/>
                </a:lnTo>
              </a:path>
            </a:pathLst>
          </a:custGeom>
          <a:noFill/>
          <a:ln w="9525" cap="flat" cmpd="sng">
            <a:solidFill>
              <a:srgbClr val="F6A027"/>
            </a:solidFill>
            <a:prstDash val="solid"/>
            <a:round/>
            <a:headEnd type="oval" w="med" len="med"/>
            <a:tailEnd type="oval" w="med" len="med"/>
          </a:ln>
        </p:spPr>
      </p:sp>
      <p:sp>
        <p:nvSpPr>
          <p:cNvPr id="17" name="Google Shape;1399;p52"/>
          <p:cNvSpPr/>
          <p:nvPr/>
        </p:nvSpPr>
        <p:spPr>
          <a:xfrm flipH="1">
            <a:off x="5181832" y="3273238"/>
            <a:ext cx="500475" cy="144238"/>
          </a:xfrm>
          <a:custGeom>
            <a:avLst/>
            <a:gdLst/>
            <a:ahLst/>
            <a:cxnLst/>
            <a:rect l="l" t="t" r="r" b="b"/>
            <a:pathLst>
              <a:path w="17597" h="10684" extrusionOk="0">
                <a:moveTo>
                  <a:pt x="0" y="0"/>
                </a:moveTo>
                <a:lnTo>
                  <a:pt x="8589" y="0"/>
                </a:lnTo>
                <a:lnTo>
                  <a:pt x="8589" y="10684"/>
                </a:lnTo>
                <a:lnTo>
                  <a:pt x="17597" y="10684"/>
                </a:lnTo>
              </a:path>
            </a:pathLst>
          </a:custGeom>
          <a:noFill/>
          <a:ln w="9525" cap="flat" cmpd="sng">
            <a:solidFill>
              <a:srgbClr val="F6A027"/>
            </a:solidFill>
            <a:prstDash val="solid"/>
            <a:round/>
            <a:headEnd type="oval" w="med" len="med"/>
            <a:tailEnd type="oval" w="med" len="med"/>
          </a:ln>
        </p:spPr>
      </p:sp>
      <p:sp>
        <p:nvSpPr>
          <p:cNvPr id="18" name="Rectangle 17"/>
          <p:cNvSpPr/>
          <p:nvPr/>
        </p:nvSpPr>
        <p:spPr>
          <a:xfrm>
            <a:off x="725423" y="1663849"/>
            <a:ext cx="2775641" cy="1338828"/>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tabLst/>
              <a:defRPr/>
            </a:pPr>
            <a:r>
              <a:rPr kumimoji="0" lang="nl-NL" sz="1800" b="0" i="0" u="none" strike="noStrike" kern="0" cap="none" spc="0" normalizeH="0" baseline="0" noProof="0" dirty="0" smtClean="0">
                <a:ln>
                  <a:noFill/>
                </a:ln>
                <a:solidFill>
                  <a:sysClr val="windowText" lastClr="000000"/>
                </a:solidFill>
                <a:effectLst/>
                <a:uLnTx/>
                <a:uFillTx/>
              </a:rPr>
              <a:t>Trang phục mùa hè, trang phục mùa đông, trang phục mùa thu...</a:t>
            </a:r>
            <a:endParaRPr kumimoji="0" lang="en-US" sz="1800" b="0" i="0" u="none" strike="noStrike" kern="0" cap="none" spc="0" normalizeH="0" baseline="0" noProof="0" dirty="0" smtClean="0">
              <a:ln>
                <a:noFill/>
              </a:ln>
              <a:solidFill>
                <a:sysClr val="windowText" lastClr="000000"/>
              </a:solidFill>
              <a:effectLst/>
              <a:uLnTx/>
              <a:uFillTx/>
            </a:endParaRPr>
          </a:p>
        </p:txBody>
      </p:sp>
      <p:sp>
        <p:nvSpPr>
          <p:cNvPr id="19" name="Rectangle 18"/>
          <p:cNvSpPr/>
          <p:nvPr/>
        </p:nvSpPr>
        <p:spPr>
          <a:xfrm>
            <a:off x="5710994" y="3304596"/>
            <a:ext cx="2957993" cy="1338828"/>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800"/>
              </a:spcAft>
              <a:buClrTx/>
              <a:buSzTx/>
              <a:buFontTx/>
              <a:buNone/>
              <a:tabLst/>
              <a:defRPr/>
            </a:pPr>
            <a:r>
              <a:rPr kumimoji="0" lang="nl-NL" sz="1800" b="0" i="0" u="none" strike="noStrike" kern="0" cap="none" spc="0" normalizeH="0" baseline="0" noProof="0" dirty="0" smtClean="0">
                <a:ln>
                  <a:noFill/>
                </a:ln>
                <a:solidFill>
                  <a:sysClr val="windowText" lastClr="000000"/>
                </a:solidFill>
                <a:effectLst/>
                <a:uLnTx/>
                <a:uFillTx/>
              </a:rPr>
              <a:t>Đồng phục, trang phục thường ngày, trang phục lễ hội, trang phục thể thao,...</a:t>
            </a:r>
            <a:endParaRPr kumimoji="0" lang="en-US" sz="1800" b="0" i="0" u="none" strike="noStrike" kern="0" cap="none" spc="0" normalizeH="0" baseline="0" noProof="0" dirty="0" smtClean="0">
              <a:ln>
                <a:noFill/>
              </a:ln>
              <a:solidFill>
                <a:sysClr val="windowText" lastClr="000000"/>
              </a:solidFill>
              <a:effectLst/>
              <a:uLnTx/>
              <a:uFillTx/>
            </a:endParaRPr>
          </a:p>
        </p:txBody>
      </p:sp>
      <p:sp>
        <p:nvSpPr>
          <p:cNvPr id="20" name="Rectangle 19"/>
          <p:cNvSpPr/>
          <p:nvPr/>
        </p:nvSpPr>
        <p:spPr>
          <a:xfrm>
            <a:off x="967964" y="3458237"/>
            <a:ext cx="2478303" cy="923330"/>
          </a:xfrm>
          <a:prstGeom prst="rect">
            <a:avLst/>
          </a:prstGeom>
        </p:spPr>
        <p:txBody>
          <a:bodyPr wrap="square">
            <a:spAutoFit/>
          </a:bodyPr>
          <a:lstStyle/>
          <a:p>
            <a:pPr algn="just">
              <a:lnSpc>
                <a:spcPct val="150000"/>
              </a:lnSpc>
              <a:spcAft>
                <a:spcPts val="800"/>
              </a:spcAft>
            </a:pPr>
            <a:r>
              <a:rPr lang="en-US" sz="1800" dirty="0" err="1" smtClean="0">
                <a:ea typeface="Calibri" panose="020F0502020204030204" pitchFamily="34" charset="0"/>
                <a:cs typeface="Times New Roman" panose="02020603050405020304" pitchFamily="18" charset="0"/>
              </a:rPr>
              <a:t>Trang</a:t>
            </a:r>
            <a:r>
              <a:rPr lang="en-US" sz="1800" dirty="0" smtClean="0">
                <a:ea typeface="Calibri" panose="020F0502020204030204" pitchFamily="34" charset="0"/>
                <a:cs typeface="Times New Roman" panose="02020603050405020304" pitchFamily="18" charset="0"/>
              </a:rPr>
              <a:t> </a:t>
            </a:r>
            <a:r>
              <a:rPr lang="en-US" sz="1800" dirty="0" err="1" smtClean="0">
                <a:ea typeface="Calibri" panose="020F0502020204030204" pitchFamily="34" charset="0"/>
                <a:cs typeface="Times New Roman" panose="02020603050405020304" pitchFamily="18" charset="0"/>
              </a:rPr>
              <a:t>phục</a:t>
            </a:r>
            <a:r>
              <a:rPr lang="en-US" sz="1800" dirty="0" smtClean="0">
                <a:ea typeface="Calibri" panose="020F0502020204030204" pitchFamily="34" charset="0"/>
                <a:cs typeface="Times New Roman" panose="02020603050405020304" pitchFamily="18" charset="0"/>
              </a:rPr>
              <a:t> </a:t>
            </a:r>
            <a:r>
              <a:rPr lang="en-US" sz="1800" dirty="0" err="1" smtClean="0">
                <a:ea typeface="Calibri" panose="020F0502020204030204" pitchFamily="34" charset="0"/>
                <a:cs typeface="Times New Roman" panose="02020603050405020304" pitchFamily="18" charset="0"/>
              </a:rPr>
              <a:t>người</a:t>
            </a:r>
            <a:r>
              <a:rPr lang="en-US" sz="1800" dirty="0" smtClean="0">
                <a:ea typeface="Calibri" panose="020F0502020204030204" pitchFamily="34" charset="0"/>
                <a:cs typeface="Times New Roman" panose="02020603050405020304" pitchFamily="18" charset="0"/>
              </a:rPr>
              <a:t> </a:t>
            </a:r>
            <a:r>
              <a:rPr lang="en-US" sz="1800" dirty="0" err="1" smtClean="0">
                <a:ea typeface="Calibri" panose="020F0502020204030204" pitchFamily="34" charset="0"/>
                <a:cs typeface="Times New Roman" panose="02020603050405020304" pitchFamily="18" charset="0"/>
              </a:rPr>
              <a:t>lớn</a:t>
            </a:r>
            <a:r>
              <a:rPr lang="en-US" sz="1800" dirty="0" smtClean="0">
                <a:ea typeface="Calibri" panose="020F0502020204030204" pitchFamily="34" charset="0"/>
                <a:cs typeface="Times New Roman" panose="02020603050405020304" pitchFamily="18" charset="0"/>
              </a:rPr>
              <a:t>, </a:t>
            </a:r>
            <a:r>
              <a:rPr lang="en-US" sz="1800" dirty="0" err="1" smtClean="0">
                <a:ea typeface="Calibri" panose="020F0502020204030204" pitchFamily="34" charset="0"/>
                <a:cs typeface="Times New Roman" panose="02020603050405020304" pitchFamily="18" charset="0"/>
              </a:rPr>
              <a:t>trang</a:t>
            </a:r>
            <a:r>
              <a:rPr lang="en-US" sz="1800" dirty="0" smtClean="0">
                <a:ea typeface="Calibri" panose="020F0502020204030204" pitchFamily="34" charset="0"/>
                <a:cs typeface="Times New Roman" panose="02020603050405020304" pitchFamily="18" charset="0"/>
              </a:rPr>
              <a:t> </a:t>
            </a:r>
            <a:r>
              <a:rPr lang="en-US" sz="1800" dirty="0" err="1" smtClean="0">
                <a:ea typeface="Calibri" panose="020F0502020204030204" pitchFamily="34" charset="0"/>
                <a:cs typeface="Times New Roman" panose="02020603050405020304" pitchFamily="18" charset="0"/>
              </a:rPr>
              <a:t>phục</a:t>
            </a:r>
            <a:r>
              <a:rPr lang="en-US" sz="1800" dirty="0" smtClean="0">
                <a:ea typeface="Calibri" panose="020F0502020204030204" pitchFamily="34" charset="0"/>
                <a:cs typeface="Times New Roman" panose="02020603050405020304" pitchFamily="18" charset="0"/>
              </a:rPr>
              <a:t> </a:t>
            </a:r>
            <a:r>
              <a:rPr lang="en-US" sz="1800" dirty="0" err="1" smtClean="0">
                <a:ea typeface="Calibri" panose="020F0502020204030204" pitchFamily="34" charset="0"/>
                <a:cs typeface="Times New Roman" panose="02020603050405020304" pitchFamily="18" charset="0"/>
              </a:rPr>
              <a:t>trẻ</a:t>
            </a:r>
            <a:r>
              <a:rPr lang="en-US" sz="1800" dirty="0" smtClean="0">
                <a:ea typeface="Calibri" panose="020F0502020204030204" pitchFamily="34" charset="0"/>
                <a:cs typeface="Times New Roman" panose="02020603050405020304" pitchFamily="18" charset="0"/>
              </a:rPr>
              <a:t> </a:t>
            </a:r>
            <a:r>
              <a:rPr lang="en-US" sz="1800" dirty="0" err="1" smtClean="0">
                <a:ea typeface="Calibri" panose="020F0502020204030204" pitchFamily="34" charset="0"/>
                <a:cs typeface="Times New Roman" panose="02020603050405020304" pitchFamily="18" charset="0"/>
              </a:rPr>
              <a:t>em</a:t>
            </a:r>
            <a:r>
              <a:rPr lang="en-US" sz="1800" dirty="0" smtClean="0">
                <a:ea typeface="Calibri" panose="020F0502020204030204" pitchFamily="34" charset="0"/>
                <a:cs typeface="Times New Roman" panose="02020603050405020304" pitchFamily="18" charset="0"/>
              </a:rPr>
              <a:t>…</a:t>
            </a:r>
            <a:endParaRPr lang="en-US" sz="1800" dirty="0">
              <a:ea typeface="Calibri" panose="020F0502020204030204" pitchFamily="34" charset="0"/>
              <a:cs typeface="Times New Roman" panose="02020603050405020304" pitchFamily="18" charset="0"/>
            </a:endParaRPr>
          </a:p>
        </p:txBody>
      </p:sp>
      <p:sp>
        <p:nvSpPr>
          <p:cNvPr id="21" name="Rectangle 20"/>
          <p:cNvSpPr/>
          <p:nvPr/>
        </p:nvSpPr>
        <p:spPr>
          <a:xfrm>
            <a:off x="5856634" y="1705005"/>
            <a:ext cx="2320300" cy="9233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tabLst/>
              <a:defRPr/>
            </a:pPr>
            <a:r>
              <a:rPr kumimoji="0" lang="en-US" sz="1800" b="0" i="0" u="none" strike="noStrike" kern="0" cap="none" spc="0" normalizeH="0" baseline="0" noProof="0" dirty="0" err="1" smtClean="0">
                <a:ln>
                  <a:noFill/>
                </a:ln>
                <a:solidFill>
                  <a:sysClr val="windowText" lastClr="000000"/>
                </a:solidFill>
                <a:effectLst/>
                <a:uLnTx/>
                <a:uFillTx/>
              </a:rPr>
              <a:t>Trang</a:t>
            </a:r>
            <a:r>
              <a:rPr kumimoji="0" lang="en-US" sz="1800" b="0" i="0" u="none" strike="noStrike" kern="0" cap="none" spc="0" normalizeH="0" baseline="0" noProof="0" dirty="0" smtClean="0">
                <a:ln>
                  <a:noFill/>
                </a:ln>
                <a:solidFill>
                  <a:sysClr val="windowText" lastClr="000000"/>
                </a:solidFill>
                <a:effectLst/>
                <a:uLnTx/>
                <a:uFillTx/>
              </a:rPr>
              <a:t> </a:t>
            </a:r>
            <a:r>
              <a:rPr kumimoji="0" lang="en-US" sz="1800" b="0" i="0" u="none" strike="noStrike" kern="0" cap="none" spc="0" normalizeH="0" baseline="0" noProof="0" dirty="0" err="1" smtClean="0">
                <a:ln>
                  <a:noFill/>
                </a:ln>
                <a:solidFill>
                  <a:sysClr val="windowText" lastClr="000000"/>
                </a:solidFill>
                <a:effectLst/>
                <a:uLnTx/>
                <a:uFillTx/>
              </a:rPr>
              <a:t>phục</a:t>
            </a:r>
            <a:r>
              <a:rPr kumimoji="0" lang="en-US" sz="1800" b="0" i="0" u="none" strike="noStrike" kern="0" cap="none" spc="0" normalizeH="0" baseline="0" noProof="0" dirty="0" smtClean="0">
                <a:ln>
                  <a:noFill/>
                </a:ln>
                <a:solidFill>
                  <a:sysClr val="windowText" lastClr="000000"/>
                </a:solidFill>
                <a:effectLst/>
                <a:uLnTx/>
                <a:uFillTx/>
              </a:rPr>
              <a:t> </a:t>
            </a:r>
            <a:r>
              <a:rPr kumimoji="0" lang="en-US" sz="1800" b="0" i="0" u="none" strike="noStrike" kern="0" cap="none" spc="0" normalizeH="0" baseline="0" noProof="0" dirty="0" err="1" smtClean="0">
                <a:ln>
                  <a:noFill/>
                </a:ln>
                <a:solidFill>
                  <a:sysClr val="windowText" lastClr="000000"/>
                </a:solidFill>
                <a:effectLst/>
                <a:uLnTx/>
                <a:uFillTx/>
              </a:rPr>
              <a:t>nam</a:t>
            </a:r>
            <a:r>
              <a:rPr kumimoji="0" lang="en-US" sz="1800" b="0" i="0" u="none" strike="noStrike" kern="0" cap="none" spc="0" normalizeH="0" baseline="0" noProof="0" dirty="0" smtClean="0">
                <a:ln>
                  <a:noFill/>
                </a:ln>
                <a:solidFill>
                  <a:sysClr val="windowText" lastClr="000000"/>
                </a:solidFill>
                <a:effectLst/>
                <a:uLnTx/>
                <a:uFillTx/>
              </a:rPr>
              <a:t>, </a:t>
            </a:r>
            <a:r>
              <a:rPr kumimoji="0" lang="en-US" sz="1800" b="0" i="0" u="none" strike="noStrike" kern="0" cap="none" spc="0" normalizeH="0" baseline="0" noProof="0" dirty="0" err="1" smtClean="0">
                <a:ln>
                  <a:noFill/>
                </a:ln>
                <a:solidFill>
                  <a:sysClr val="windowText" lastClr="000000"/>
                </a:solidFill>
                <a:effectLst/>
                <a:uLnTx/>
                <a:uFillTx/>
              </a:rPr>
              <a:t>trang</a:t>
            </a:r>
            <a:r>
              <a:rPr kumimoji="0" lang="en-US" sz="1800" b="0" i="0" u="none" strike="noStrike" kern="0" cap="none" spc="0" normalizeH="0" baseline="0" noProof="0" dirty="0" smtClean="0">
                <a:ln>
                  <a:noFill/>
                </a:ln>
                <a:solidFill>
                  <a:sysClr val="windowText" lastClr="000000"/>
                </a:solidFill>
                <a:effectLst/>
                <a:uLnTx/>
                <a:uFillTx/>
              </a:rPr>
              <a:t> </a:t>
            </a:r>
            <a:r>
              <a:rPr kumimoji="0" lang="en-US" sz="1800" b="0" i="0" u="none" strike="noStrike" kern="0" cap="none" spc="0" normalizeH="0" baseline="0" noProof="0" dirty="0" err="1" smtClean="0">
                <a:ln>
                  <a:noFill/>
                </a:ln>
                <a:solidFill>
                  <a:sysClr val="windowText" lastClr="000000"/>
                </a:solidFill>
                <a:effectLst/>
                <a:uLnTx/>
                <a:uFillTx/>
              </a:rPr>
              <a:t>phục</a:t>
            </a:r>
            <a:r>
              <a:rPr kumimoji="0" lang="en-US" sz="1800" b="0" i="0" u="none" strike="noStrike" kern="0" cap="none" spc="0" normalizeH="0" baseline="0" noProof="0" dirty="0" smtClean="0">
                <a:ln>
                  <a:noFill/>
                </a:ln>
                <a:solidFill>
                  <a:sysClr val="windowText" lastClr="000000"/>
                </a:solidFill>
                <a:effectLst/>
                <a:uLnTx/>
                <a:uFillTx/>
              </a:rPr>
              <a:t> </a:t>
            </a:r>
            <a:r>
              <a:rPr kumimoji="0" lang="en-US" sz="1800" b="0" i="0" u="none" strike="noStrike" kern="0" cap="none" spc="0" normalizeH="0" baseline="0" noProof="0" dirty="0" err="1" smtClean="0">
                <a:ln>
                  <a:noFill/>
                </a:ln>
                <a:solidFill>
                  <a:sysClr val="windowText" lastClr="000000"/>
                </a:solidFill>
                <a:effectLst/>
                <a:uLnTx/>
                <a:uFillTx/>
              </a:rPr>
              <a:t>nữ</a:t>
            </a:r>
            <a:r>
              <a:rPr kumimoji="0" lang="en-US" sz="1800" b="0" i="0" u="none" strike="noStrike" kern="0" cap="none" spc="0" normalizeH="0" baseline="0" noProof="0" dirty="0" smtClean="0">
                <a:ln>
                  <a:noFill/>
                </a:ln>
                <a:solidFill>
                  <a:sysClr val="windowText" lastClr="000000"/>
                </a:solidFill>
                <a:effectLst/>
                <a:uLnTx/>
                <a:uFillTx/>
              </a:rPr>
              <a:t>.</a:t>
            </a:r>
          </a:p>
        </p:txBody>
      </p:sp>
      <p:sp>
        <p:nvSpPr>
          <p:cNvPr id="22" name="TextBox 21"/>
          <p:cNvSpPr txBox="1"/>
          <p:nvPr/>
        </p:nvSpPr>
        <p:spPr>
          <a:xfrm>
            <a:off x="4103046" y="2192318"/>
            <a:ext cx="1078786" cy="872034"/>
          </a:xfrm>
          <a:prstGeom prst="rect">
            <a:avLst/>
          </a:prstGeom>
          <a:noFill/>
        </p:spPr>
        <p:txBody>
          <a:bodyPr wrap="square" rtlCol="0">
            <a:spAutoFit/>
          </a:bodyPr>
          <a:lstStyle/>
          <a:p>
            <a:pPr algn="ctr">
              <a:lnSpc>
                <a:spcPct val="150000"/>
              </a:lnSpc>
            </a:pPr>
            <a:r>
              <a:rPr lang="en-US" sz="1800" b="1" dirty="0" smtClean="0"/>
              <a:t>TRANG PHỤC</a:t>
            </a:r>
            <a:endParaRPr lang="en-US" sz="1800" b="1" dirty="0"/>
          </a:p>
        </p:txBody>
      </p:sp>
    </p:spTree>
    <p:extLst>
      <p:ext uri="{BB962C8B-B14F-4D97-AF65-F5344CB8AC3E}">
        <p14:creationId xmlns:p14="http://schemas.microsoft.com/office/powerpoint/2010/main" val="1970281717"/>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right)">
                                      <p:cBhvr>
                                        <p:cTn id="15" dur="500"/>
                                        <p:tgtEl>
                                          <p:spTgt spid="14"/>
                                        </p:tgtEl>
                                      </p:cBhvr>
                                    </p:animEffect>
                                  </p:childTnLst>
                                </p:cTn>
                              </p:par>
                              <p:par>
                                <p:cTn id="16" presetID="22" presetClass="entr" presetSubtype="2"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right)">
                                      <p:cBhvr>
                                        <p:cTn id="18" dur="500"/>
                                        <p:tgtEl>
                                          <p:spTgt spid="9"/>
                                        </p:tgtEl>
                                      </p:cBhvr>
                                    </p:animEffect>
                                  </p:childTnLst>
                                </p:cTn>
                              </p:par>
                              <p:par>
                                <p:cTn id="19" presetID="22" presetClass="entr" presetSubtype="2"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wipe(right)">
                                      <p:cBhvr>
                                        <p:cTn id="21" dur="5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wipe(left)">
                                      <p:cBhvr>
                                        <p:cTn id="32" dur="500"/>
                                        <p:tgtEl>
                                          <p:spTgt spid="2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right)">
                                      <p:cBhvr>
                                        <p:cTn id="37" dur="500"/>
                                        <p:tgtEl>
                                          <p:spTgt spid="15"/>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right)">
                                      <p:cBhvr>
                                        <p:cTn id="40" dur="500"/>
                                        <p:tgtEl>
                                          <p:spTgt spid="11"/>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wipe(right)">
                                      <p:cBhvr>
                                        <p:cTn id="43" dur="500"/>
                                        <p:tgtEl>
                                          <p:spTgt spid="20"/>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500"/>
                                        <p:tgtEl>
                                          <p:spTgt spid="19"/>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wipe(left)">
                                      <p:cBhvr>
                                        <p:cTn id="5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8" grpId="0"/>
      <p:bldP spid="19" grpId="0"/>
      <p:bldP spid="20" grpId="0"/>
      <p:bldP spid="21" grpId="0"/>
      <p:bldP spid="2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678094" y="544530"/>
            <a:ext cx="4705564" cy="461665"/>
          </a:xfrm>
          <a:prstGeom prst="rect">
            <a:avLst/>
          </a:prstGeom>
          <a:noFill/>
        </p:spPr>
        <p:txBody>
          <a:bodyPr wrap="square" rtlCol="0">
            <a:spAutoFit/>
          </a:bodyPr>
          <a:lstStyle/>
          <a:p>
            <a:r>
              <a:rPr lang="en-US" sz="2400" b="1" dirty="0" smtClean="0"/>
              <a:t>III. </a:t>
            </a:r>
            <a:r>
              <a:rPr lang="en-US" sz="2400" b="1" dirty="0" err="1" smtClean="0"/>
              <a:t>Đặc</a:t>
            </a:r>
            <a:r>
              <a:rPr lang="en-US" sz="2400" b="1" dirty="0" smtClean="0"/>
              <a:t> </a:t>
            </a:r>
            <a:r>
              <a:rPr lang="en-US" sz="2400" b="1" dirty="0" err="1" smtClean="0"/>
              <a:t>điểm</a:t>
            </a:r>
            <a:r>
              <a:rPr lang="en-US" sz="2400" b="1" dirty="0" smtClean="0"/>
              <a:t> </a:t>
            </a:r>
            <a:r>
              <a:rPr lang="en-US" sz="2400" b="1" dirty="0" err="1" smtClean="0"/>
              <a:t>của</a:t>
            </a:r>
            <a:r>
              <a:rPr lang="en-US" sz="2400" b="1" dirty="0" smtClean="0"/>
              <a:t> </a:t>
            </a:r>
            <a:r>
              <a:rPr lang="en-US" sz="2400" b="1" dirty="0" err="1" smtClean="0"/>
              <a:t>trang</a:t>
            </a:r>
            <a:r>
              <a:rPr lang="en-US" sz="2400" b="1" dirty="0" smtClean="0"/>
              <a:t> </a:t>
            </a:r>
            <a:r>
              <a:rPr lang="en-US" sz="2400" b="1" dirty="0" err="1" smtClean="0"/>
              <a:t>phục</a:t>
            </a:r>
            <a:endParaRPr lang="en-US" sz="2400" b="1" dirty="0"/>
          </a:p>
        </p:txBody>
      </p:sp>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55497" y="1269226"/>
            <a:ext cx="2619910" cy="3132803"/>
          </a:xfrm>
          <a:prstGeom prst="rect">
            <a:avLst/>
          </a:prstGeom>
        </p:spPr>
      </p:pic>
      <p:sp>
        <p:nvSpPr>
          <p:cNvPr id="12" name="Rounded Rectangle 11"/>
          <p:cNvSpPr/>
          <p:nvPr/>
        </p:nvSpPr>
        <p:spPr>
          <a:xfrm>
            <a:off x="5239821" y="1156210"/>
            <a:ext cx="1654139" cy="806154"/>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3000"/>
              </a:lnSpc>
            </a:pPr>
            <a:r>
              <a:rPr lang="en-US" sz="1800" dirty="0" err="1" smtClean="0"/>
              <a:t>Hoạt</a:t>
            </a:r>
            <a:r>
              <a:rPr lang="en-US" sz="1800" dirty="0" smtClean="0"/>
              <a:t> </a:t>
            </a:r>
            <a:r>
              <a:rPr lang="en-US" sz="1800" dirty="0" err="1" smtClean="0"/>
              <a:t>động</a:t>
            </a:r>
            <a:r>
              <a:rPr lang="en-US" sz="1800" dirty="0" smtClean="0"/>
              <a:t> </a:t>
            </a:r>
            <a:r>
              <a:rPr lang="en-US" sz="1800" dirty="0" err="1" smtClean="0"/>
              <a:t>cặp</a:t>
            </a:r>
            <a:r>
              <a:rPr lang="en-US" sz="1800" dirty="0" smtClean="0"/>
              <a:t> </a:t>
            </a:r>
            <a:r>
              <a:rPr lang="en-US" sz="1800" dirty="0" err="1" smtClean="0"/>
              <a:t>đôi</a:t>
            </a:r>
            <a:endParaRPr lang="en-US" sz="1800" dirty="0"/>
          </a:p>
        </p:txBody>
      </p:sp>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4781" y="2056102"/>
            <a:ext cx="666151" cy="666151"/>
          </a:xfrm>
          <a:prstGeom prst="rect">
            <a:avLst/>
          </a:prstGeom>
        </p:spPr>
      </p:pic>
      <p:sp>
        <p:nvSpPr>
          <p:cNvPr id="14" name="TextBox 13"/>
          <p:cNvSpPr txBox="1"/>
          <p:nvPr/>
        </p:nvSpPr>
        <p:spPr>
          <a:xfrm>
            <a:off x="5887093" y="2225395"/>
            <a:ext cx="1006867" cy="369332"/>
          </a:xfrm>
          <a:prstGeom prst="rect">
            <a:avLst/>
          </a:prstGeom>
          <a:noFill/>
        </p:spPr>
        <p:txBody>
          <a:bodyPr wrap="square" rtlCol="0">
            <a:spAutoFit/>
          </a:bodyPr>
          <a:lstStyle/>
          <a:p>
            <a:r>
              <a:rPr lang="en-US" sz="1800" dirty="0" smtClean="0">
                <a:solidFill>
                  <a:srgbClr val="C00000"/>
                </a:solidFill>
              </a:rPr>
              <a:t>: 3 </a:t>
            </a:r>
            <a:r>
              <a:rPr lang="en-US" sz="1800" dirty="0" err="1" smtClean="0">
                <a:solidFill>
                  <a:srgbClr val="C00000"/>
                </a:solidFill>
              </a:rPr>
              <a:t>phút</a:t>
            </a:r>
            <a:endParaRPr lang="en-US" sz="1800" dirty="0">
              <a:solidFill>
                <a:srgbClr val="C00000"/>
              </a:solidFill>
            </a:endParaRPr>
          </a:p>
        </p:txBody>
      </p:sp>
      <p:sp>
        <p:nvSpPr>
          <p:cNvPr id="15" name="Rounded Rectangular Callout 14"/>
          <p:cNvSpPr/>
          <p:nvPr/>
        </p:nvSpPr>
        <p:spPr>
          <a:xfrm>
            <a:off x="4063431" y="2815991"/>
            <a:ext cx="3888768" cy="1704638"/>
          </a:xfrm>
          <a:prstGeom prst="wedgeRoundRectCallout">
            <a:avLst>
              <a:gd name="adj1" fmla="val -56864"/>
              <a:gd name="adj2" fmla="val -36695"/>
              <a:gd name="adj3" fmla="val 16667"/>
            </a:avLst>
          </a:prstGeom>
          <a:solidFill>
            <a:schemeClr val="tx2">
              <a:lumMod val="40000"/>
              <a:lumOff val="60000"/>
            </a:schemeClr>
          </a:solidFill>
          <a:ln>
            <a:solidFill>
              <a:schemeClr val="tx2">
                <a:lumMod val="40000"/>
                <a:lumOff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1800" dirty="0" err="1" smtClean="0">
                <a:solidFill>
                  <a:schemeClr val="tx1">
                    <a:lumMod val="50000"/>
                  </a:schemeClr>
                </a:solidFill>
              </a:rPr>
              <a:t>Quan</a:t>
            </a:r>
            <a:r>
              <a:rPr lang="en-US" sz="1800" dirty="0" smtClean="0">
                <a:solidFill>
                  <a:schemeClr val="tx1">
                    <a:lumMod val="50000"/>
                  </a:schemeClr>
                </a:solidFill>
              </a:rPr>
              <a:t> </a:t>
            </a:r>
            <a:r>
              <a:rPr lang="en-US" sz="1800" dirty="0" err="1" smtClean="0">
                <a:solidFill>
                  <a:schemeClr val="tx1">
                    <a:lumMod val="50000"/>
                  </a:schemeClr>
                </a:solidFill>
              </a:rPr>
              <a:t>sát</a:t>
            </a:r>
            <a:r>
              <a:rPr lang="en-US" sz="1800" dirty="0" smtClean="0">
                <a:solidFill>
                  <a:schemeClr val="tx1">
                    <a:lumMod val="50000"/>
                  </a:schemeClr>
                </a:solidFill>
              </a:rPr>
              <a:t> </a:t>
            </a:r>
            <a:r>
              <a:rPr lang="en-US" sz="1800" dirty="0" err="1" smtClean="0">
                <a:solidFill>
                  <a:schemeClr val="tx1">
                    <a:lumMod val="50000"/>
                  </a:schemeClr>
                </a:solidFill>
              </a:rPr>
              <a:t>hai</a:t>
            </a:r>
            <a:r>
              <a:rPr lang="en-US" sz="1800" dirty="0" smtClean="0">
                <a:solidFill>
                  <a:schemeClr val="tx1">
                    <a:lumMod val="50000"/>
                  </a:schemeClr>
                </a:solidFill>
              </a:rPr>
              <a:t> </a:t>
            </a:r>
            <a:r>
              <a:rPr lang="en-US" sz="1800" dirty="0" err="1" smtClean="0">
                <a:solidFill>
                  <a:schemeClr val="tx1">
                    <a:lumMod val="50000"/>
                  </a:schemeClr>
                </a:solidFill>
              </a:rPr>
              <a:t>bộ</a:t>
            </a:r>
            <a:r>
              <a:rPr lang="en-US" sz="1800" dirty="0" smtClean="0">
                <a:solidFill>
                  <a:schemeClr val="tx1">
                    <a:lumMod val="50000"/>
                  </a:schemeClr>
                </a:solidFill>
              </a:rPr>
              <a:t> </a:t>
            </a:r>
            <a:r>
              <a:rPr lang="en-US" sz="1800" dirty="0" err="1" smtClean="0">
                <a:solidFill>
                  <a:schemeClr val="tx1">
                    <a:lumMod val="50000"/>
                  </a:schemeClr>
                </a:solidFill>
              </a:rPr>
              <a:t>trang</a:t>
            </a:r>
            <a:r>
              <a:rPr lang="en-US" sz="1800" dirty="0" smtClean="0">
                <a:solidFill>
                  <a:schemeClr val="tx1">
                    <a:lumMod val="50000"/>
                  </a:schemeClr>
                </a:solidFill>
              </a:rPr>
              <a:t> </a:t>
            </a:r>
            <a:r>
              <a:rPr lang="en-US" sz="1800" dirty="0" err="1" smtClean="0">
                <a:solidFill>
                  <a:schemeClr val="tx1">
                    <a:lumMod val="50000"/>
                  </a:schemeClr>
                </a:solidFill>
              </a:rPr>
              <a:t>phục</a:t>
            </a:r>
            <a:r>
              <a:rPr lang="en-US" sz="1800" dirty="0" smtClean="0">
                <a:solidFill>
                  <a:schemeClr val="tx1">
                    <a:lumMod val="50000"/>
                  </a:schemeClr>
                </a:solidFill>
              </a:rPr>
              <a:t> </a:t>
            </a:r>
            <a:r>
              <a:rPr lang="en-US" sz="1800" dirty="0" err="1" smtClean="0">
                <a:solidFill>
                  <a:schemeClr val="tx1">
                    <a:lumMod val="50000"/>
                  </a:schemeClr>
                </a:solidFill>
              </a:rPr>
              <a:t>trong</a:t>
            </a:r>
            <a:r>
              <a:rPr lang="en-US" sz="1800" dirty="0" smtClean="0">
                <a:solidFill>
                  <a:schemeClr val="tx1">
                    <a:lumMod val="50000"/>
                  </a:schemeClr>
                </a:solidFill>
              </a:rPr>
              <a:t> </a:t>
            </a:r>
            <a:r>
              <a:rPr lang="en-US" sz="1800" dirty="0" err="1" smtClean="0">
                <a:solidFill>
                  <a:schemeClr val="tx1">
                    <a:lumMod val="50000"/>
                  </a:schemeClr>
                </a:solidFill>
              </a:rPr>
              <a:t>Hình</a:t>
            </a:r>
            <a:r>
              <a:rPr lang="en-US" sz="1800" dirty="0" smtClean="0">
                <a:solidFill>
                  <a:schemeClr val="tx1">
                    <a:lumMod val="50000"/>
                  </a:schemeClr>
                </a:solidFill>
              </a:rPr>
              <a:t> 7.5 </a:t>
            </a:r>
            <a:r>
              <a:rPr lang="en-US" sz="1800" dirty="0" err="1" smtClean="0">
                <a:solidFill>
                  <a:schemeClr val="tx1">
                    <a:lumMod val="50000"/>
                  </a:schemeClr>
                </a:solidFill>
              </a:rPr>
              <a:t>và</a:t>
            </a:r>
            <a:r>
              <a:rPr lang="en-US" sz="1800" dirty="0" smtClean="0">
                <a:solidFill>
                  <a:schemeClr val="tx1">
                    <a:lumMod val="50000"/>
                  </a:schemeClr>
                </a:solidFill>
              </a:rPr>
              <a:t> </a:t>
            </a:r>
            <a:r>
              <a:rPr lang="en-US" sz="1800" dirty="0" err="1" smtClean="0">
                <a:solidFill>
                  <a:schemeClr val="tx1">
                    <a:lumMod val="50000"/>
                  </a:schemeClr>
                </a:solidFill>
              </a:rPr>
              <a:t>chỉ</a:t>
            </a:r>
            <a:r>
              <a:rPr lang="en-US" sz="1800" dirty="0" smtClean="0">
                <a:solidFill>
                  <a:schemeClr val="tx1">
                    <a:lumMod val="50000"/>
                  </a:schemeClr>
                </a:solidFill>
              </a:rPr>
              <a:t> </a:t>
            </a:r>
            <a:r>
              <a:rPr lang="en-US" sz="1800" dirty="0" err="1" smtClean="0">
                <a:solidFill>
                  <a:schemeClr val="tx1">
                    <a:lumMod val="50000"/>
                  </a:schemeClr>
                </a:solidFill>
              </a:rPr>
              <a:t>ra</a:t>
            </a:r>
            <a:r>
              <a:rPr lang="en-US" sz="1800" dirty="0" smtClean="0">
                <a:solidFill>
                  <a:schemeClr val="tx1">
                    <a:lumMod val="50000"/>
                  </a:schemeClr>
                </a:solidFill>
              </a:rPr>
              <a:t> </a:t>
            </a:r>
            <a:r>
              <a:rPr lang="vi-VN" sz="1800" dirty="0">
                <a:solidFill>
                  <a:schemeClr val="tx1">
                    <a:lumMod val="50000"/>
                  </a:schemeClr>
                </a:solidFill>
              </a:rPr>
              <a:t>sự khác nhau về kiểu dáng, màu sắc và đường </a:t>
            </a:r>
            <a:r>
              <a:rPr lang="vi-VN" sz="1800" dirty="0" smtClean="0">
                <a:solidFill>
                  <a:schemeClr val="tx1">
                    <a:lumMod val="50000"/>
                  </a:schemeClr>
                </a:solidFill>
              </a:rPr>
              <a:t>nét</a:t>
            </a:r>
            <a:r>
              <a:rPr lang="en-US" sz="1800" dirty="0" smtClean="0">
                <a:solidFill>
                  <a:schemeClr val="tx1">
                    <a:lumMod val="50000"/>
                  </a:schemeClr>
                </a:solidFill>
              </a:rPr>
              <a:t> </a:t>
            </a:r>
            <a:r>
              <a:rPr lang="en-US" sz="1800" dirty="0" err="1" smtClean="0">
                <a:solidFill>
                  <a:schemeClr val="tx1">
                    <a:lumMod val="50000"/>
                  </a:schemeClr>
                </a:solidFill>
              </a:rPr>
              <a:t>và</a:t>
            </a:r>
            <a:r>
              <a:rPr lang="en-US" sz="1800" dirty="0" smtClean="0">
                <a:solidFill>
                  <a:schemeClr val="tx1">
                    <a:lumMod val="50000"/>
                  </a:schemeClr>
                </a:solidFill>
              </a:rPr>
              <a:t> </a:t>
            </a:r>
            <a:r>
              <a:rPr lang="en-US" sz="1800" dirty="0" err="1" smtClean="0">
                <a:solidFill>
                  <a:schemeClr val="tx1">
                    <a:lumMod val="50000"/>
                  </a:schemeClr>
                </a:solidFill>
              </a:rPr>
              <a:t>họa</a:t>
            </a:r>
            <a:r>
              <a:rPr lang="en-US" sz="1800" dirty="0" smtClean="0">
                <a:solidFill>
                  <a:schemeClr val="tx1">
                    <a:lumMod val="50000"/>
                  </a:schemeClr>
                </a:solidFill>
              </a:rPr>
              <a:t> </a:t>
            </a:r>
            <a:r>
              <a:rPr lang="en-US" sz="1800" dirty="0" err="1" smtClean="0">
                <a:solidFill>
                  <a:schemeClr val="tx1">
                    <a:lumMod val="50000"/>
                  </a:schemeClr>
                </a:solidFill>
              </a:rPr>
              <a:t>tiết</a:t>
            </a:r>
            <a:r>
              <a:rPr lang="en-US" sz="1800" dirty="0" smtClean="0">
                <a:solidFill>
                  <a:schemeClr val="tx1">
                    <a:lumMod val="50000"/>
                  </a:schemeClr>
                </a:solidFill>
              </a:rPr>
              <a:t>.</a:t>
            </a:r>
            <a:r>
              <a:rPr lang="vi-VN" sz="1800" dirty="0" smtClean="0">
                <a:solidFill>
                  <a:schemeClr val="tx1">
                    <a:lumMod val="50000"/>
                  </a:schemeClr>
                </a:solidFill>
              </a:rPr>
              <a:t> </a:t>
            </a:r>
            <a:endParaRPr lang="en-US" sz="1800" dirty="0">
              <a:solidFill>
                <a:schemeClr val="tx1">
                  <a:lumMod val="50000"/>
                </a:schemeClr>
              </a:solidFill>
            </a:endParaRPr>
          </a:p>
        </p:txBody>
      </p:sp>
    </p:spTree>
    <p:extLst>
      <p:ext uri="{BB962C8B-B14F-4D97-AF65-F5344CB8AC3E}">
        <p14:creationId xmlns:p14="http://schemas.microsoft.com/office/powerpoint/2010/main" val="3656212594"/>
      </p:ext>
    </p:extLst>
  </p:cSld>
  <p:clrMapOvr>
    <a:masterClrMapping/>
  </p:clrMapOvr>
  <mc:AlternateContent xmlns:mc="http://schemas.openxmlformats.org/markup-compatibility/2006">
    <mc:Choice xmlns:p14="http://schemas.microsoft.com/office/powerpoint/2010/main" Requires="p14">
      <p:transition spd="slow" p14:dur="1250">
        <p:checker dir="vert"/>
      </p:transition>
    </mc:Choice>
    <mc:Fallback>
      <p:transition spd="slow">
        <p:checker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p:tgtEl>
                                          <p:spTgt spid="12"/>
                                        </p:tgtEl>
                                        <p:attrNameLst>
                                          <p:attrName>ppt_y</p:attrName>
                                        </p:attrNameLst>
                                      </p:cBhvr>
                                      <p:tavLst>
                                        <p:tav tm="0">
                                          <p:val>
                                            <p:strVal val="#ppt_y-#ppt_h*1.125000"/>
                                          </p:val>
                                        </p:tav>
                                        <p:tav tm="100000">
                                          <p:val>
                                            <p:strVal val="#ppt_y"/>
                                          </p:val>
                                        </p:tav>
                                      </p:tavLst>
                                    </p:anim>
                                    <p:animEffect transition="in" filter="wipe(down)">
                                      <p:cBhvr>
                                        <p:cTn id="8" dur="500"/>
                                        <p:tgtEl>
                                          <p:spTgt spid="12"/>
                                        </p:tgtEl>
                                      </p:cBhvr>
                                    </p:animEffect>
                                  </p:childTnLst>
                                </p:cTn>
                              </p:par>
                              <p:par>
                                <p:cTn id="9" presetID="12" presetClass="entr" presetSubtype="1"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p:tgtEl>
                                          <p:spTgt spid="13"/>
                                        </p:tgtEl>
                                        <p:attrNameLst>
                                          <p:attrName>ppt_y</p:attrName>
                                        </p:attrNameLst>
                                      </p:cBhvr>
                                      <p:tavLst>
                                        <p:tav tm="0">
                                          <p:val>
                                            <p:strVal val="#ppt_y-#ppt_h*1.125000"/>
                                          </p:val>
                                        </p:tav>
                                        <p:tav tm="100000">
                                          <p:val>
                                            <p:strVal val="#ppt_y"/>
                                          </p:val>
                                        </p:tav>
                                      </p:tavLst>
                                    </p:anim>
                                    <p:animEffect transition="in" filter="wipe(down)">
                                      <p:cBhvr>
                                        <p:cTn id="12" dur="500"/>
                                        <p:tgtEl>
                                          <p:spTgt spid="13"/>
                                        </p:tgtEl>
                                      </p:cBhvr>
                                    </p:animEffect>
                                  </p:childTnLst>
                                </p:cTn>
                              </p:par>
                              <p:par>
                                <p:cTn id="13" presetID="12" presetClass="entr" presetSubtype="1"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p:tgtEl>
                                          <p:spTgt spid="14"/>
                                        </p:tgtEl>
                                        <p:attrNameLst>
                                          <p:attrName>ppt_y</p:attrName>
                                        </p:attrNameLst>
                                      </p:cBhvr>
                                      <p:tavLst>
                                        <p:tav tm="0">
                                          <p:val>
                                            <p:strVal val="#ppt_y-#ppt_h*1.125000"/>
                                          </p:val>
                                        </p:tav>
                                        <p:tav tm="100000">
                                          <p:val>
                                            <p:strVal val="#ppt_y"/>
                                          </p:val>
                                        </p:tav>
                                      </p:tavLst>
                                    </p:anim>
                                    <p:animEffect transition="in" filter="wipe(down)">
                                      <p:cBhvr>
                                        <p:cTn id="16" dur="500"/>
                                        <p:tgtEl>
                                          <p:spTgt spid="14"/>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6"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strips(downRight)">
                                      <p:cBhvr>
                                        <p:cTn id="21" dur="500"/>
                                        <p:tgtEl>
                                          <p:spTgt spid="11"/>
                                        </p:tgtEl>
                                      </p:cBhvr>
                                    </p:animEffect>
                                  </p:childTnLst>
                                </p:cTn>
                              </p:par>
                              <p:par>
                                <p:cTn id="22" presetID="17" presetClass="entr" presetSubtype="8"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p:cTn id="24" dur="500" fill="hold"/>
                                        <p:tgtEl>
                                          <p:spTgt spid="15"/>
                                        </p:tgtEl>
                                        <p:attrNameLst>
                                          <p:attrName>ppt_x</p:attrName>
                                        </p:attrNameLst>
                                      </p:cBhvr>
                                      <p:tavLst>
                                        <p:tav tm="0">
                                          <p:val>
                                            <p:strVal val="#ppt_x-#ppt_w/2"/>
                                          </p:val>
                                        </p:tav>
                                        <p:tav tm="100000">
                                          <p:val>
                                            <p:strVal val="#ppt_x"/>
                                          </p:val>
                                        </p:tav>
                                      </p:tavLst>
                                    </p:anim>
                                    <p:anim calcmode="lin" valueType="num">
                                      <p:cBhvr>
                                        <p:cTn id="25" dur="500" fill="hold"/>
                                        <p:tgtEl>
                                          <p:spTgt spid="15"/>
                                        </p:tgtEl>
                                        <p:attrNameLst>
                                          <p:attrName>ppt_y</p:attrName>
                                        </p:attrNameLst>
                                      </p:cBhvr>
                                      <p:tavLst>
                                        <p:tav tm="0">
                                          <p:val>
                                            <p:strVal val="#ppt_y"/>
                                          </p:val>
                                        </p:tav>
                                        <p:tav tm="100000">
                                          <p:val>
                                            <p:strVal val="#ppt_y"/>
                                          </p:val>
                                        </p:tav>
                                      </p:tavLst>
                                    </p:anim>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p:bldP spid="1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7407"/>
        <p:cNvGrpSpPr/>
        <p:nvPr/>
      </p:nvGrpSpPr>
      <p:grpSpPr>
        <a:xfrm>
          <a:off x="0" y="0"/>
          <a:ext cx="0" cy="0"/>
          <a:chOff x="0" y="0"/>
          <a:chExt cx="0" cy="0"/>
        </a:xfrm>
      </p:grpSpPr>
      <p:sp>
        <p:nvSpPr>
          <p:cNvPr id="27408" name="Google Shape;27408;p40"/>
          <p:cNvSpPr/>
          <p:nvPr/>
        </p:nvSpPr>
        <p:spPr>
          <a:xfrm>
            <a:off x="5061325" y="908728"/>
            <a:ext cx="3194700" cy="3194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7409" name="Google Shape;27409;p40"/>
          <p:cNvPicPr preferRelativeResize="0"/>
          <p:nvPr/>
        </p:nvPicPr>
        <p:blipFill>
          <a:blip r:embed="rId3">
            <a:extLst>
              <a:ext uri="{28A0092B-C50C-407E-A947-70E740481C1C}">
                <a14:useLocalDpi xmlns:a14="http://schemas.microsoft.com/office/drawing/2010/main" val="0"/>
              </a:ext>
            </a:extLst>
          </a:blip>
          <a:stretch>
            <a:fillRect/>
          </a:stretch>
        </p:blipFill>
        <p:spPr>
          <a:xfrm>
            <a:off x="5158675" y="1006078"/>
            <a:ext cx="3000000" cy="3000000"/>
          </a:xfrm>
          <a:prstGeom prst="ellipse">
            <a:avLst/>
          </a:prstGeom>
          <a:noFill/>
          <a:ln w="19050" cap="flat" cmpd="sng">
            <a:solidFill>
              <a:schemeClr val="lt1"/>
            </a:solidFill>
            <a:prstDash val="solid"/>
            <a:round/>
            <a:headEnd type="none" w="sm" len="sm"/>
            <a:tailEnd type="none" w="sm" len="sm"/>
          </a:ln>
        </p:spPr>
      </p:pic>
      <p:sp>
        <p:nvSpPr>
          <p:cNvPr id="27410" name="Google Shape;27410;p40"/>
          <p:cNvSpPr txBox="1">
            <a:spLocks noGrp="1"/>
          </p:cNvSpPr>
          <p:nvPr>
            <p:ph type="title"/>
          </p:nvPr>
        </p:nvSpPr>
        <p:spPr>
          <a:xfrm>
            <a:off x="580075" y="509405"/>
            <a:ext cx="4383900" cy="48992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400" b="1" dirty="0" smtClean="0">
                <a:solidFill>
                  <a:schemeClr val="accent1">
                    <a:lumMod val="75000"/>
                  </a:schemeClr>
                </a:solidFill>
                <a:latin typeface="+mn-lt"/>
              </a:rPr>
              <a:t>KẾT  LUẬN</a:t>
            </a:r>
            <a:endParaRPr sz="2400" b="1" dirty="0">
              <a:solidFill>
                <a:schemeClr val="accent1">
                  <a:lumMod val="75000"/>
                </a:schemeClr>
              </a:solidFill>
              <a:latin typeface="+mn-lt"/>
            </a:endParaRPr>
          </a:p>
        </p:txBody>
      </p:sp>
      <p:sp>
        <p:nvSpPr>
          <p:cNvPr id="3" name="Rectangle 2"/>
          <p:cNvSpPr/>
          <p:nvPr/>
        </p:nvSpPr>
        <p:spPr>
          <a:xfrm>
            <a:off x="552237" y="1117009"/>
            <a:ext cx="4439575" cy="3416320"/>
          </a:xfrm>
          <a:prstGeom prst="rect">
            <a:avLst/>
          </a:prstGeom>
        </p:spPr>
        <p:txBody>
          <a:bodyPr wrap="square">
            <a:spAutoFit/>
          </a:bodyPr>
          <a:lstStyle/>
          <a:p>
            <a:pPr marL="285750" indent="-285750" algn="just">
              <a:lnSpc>
                <a:spcPct val="150000"/>
              </a:lnSpc>
              <a:buFont typeface="Wingdings" panose="05000000000000000000" pitchFamily="2" charset="2"/>
              <a:buChar char="Ø"/>
            </a:pPr>
            <a:r>
              <a:rPr lang="vi-VN" sz="1800" dirty="0" smtClean="0"/>
              <a:t>Chất </a:t>
            </a:r>
            <a:r>
              <a:rPr lang="vi-VN" sz="1800" dirty="0"/>
              <a:t>liệu là thành phần cơ bản để tạo ra trang phục. Chất liệu may trang phục đa dạng và có sự khác biệt về độ </a:t>
            </a:r>
            <a:r>
              <a:rPr lang="vi-VN" sz="1800" dirty="0" smtClean="0"/>
              <a:t>b</a:t>
            </a:r>
            <a:r>
              <a:rPr lang="en-US" sz="1800" dirty="0" smtClean="0"/>
              <a:t>ề</a:t>
            </a:r>
            <a:r>
              <a:rPr lang="vi-VN" sz="1800" dirty="0" smtClean="0"/>
              <a:t>n</a:t>
            </a:r>
            <a:r>
              <a:rPr lang="vi-VN" sz="1800" dirty="0"/>
              <a:t>, độ dày, mỏng, độ nhàu và độ </a:t>
            </a:r>
            <a:r>
              <a:rPr lang="vi-VN" sz="1800" dirty="0" smtClean="0"/>
              <a:t>th</a:t>
            </a:r>
            <a:r>
              <a:rPr lang="en-US" sz="1800" dirty="0" smtClean="0"/>
              <a:t>ấ</a:t>
            </a:r>
            <a:r>
              <a:rPr lang="vi-VN" sz="1800" dirty="0" smtClean="0"/>
              <a:t>m </a:t>
            </a:r>
            <a:r>
              <a:rPr lang="vi-VN" sz="1800" dirty="0"/>
              <a:t>hút.</a:t>
            </a:r>
          </a:p>
          <a:p>
            <a:pPr marL="285750" indent="-285750" algn="just">
              <a:lnSpc>
                <a:spcPct val="150000"/>
              </a:lnSpc>
              <a:buFont typeface="Wingdings" panose="05000000000000000000" pitchFamily="2" charset="2"/>
              <a:buChar char="Ø"/>
            </a:pPr>
            <a:r>
              <a:rPr lang="vi-VN" sz="1800" dirty="0" smtClean="0"/>
              <a:t>Kiểu </a:t>
            </a:r>
            <a:r>
              <a:rPr lang="vi-VN" sz="1800" dirty="0"/>
              <a:t>dáng là hình dạng </a:t>
            </a:r>
            <a:r>
              <a:rPr lang="vi-VN" sz="1800" dirty="0" smtClean="0"/>
              <a:t>b</a:t>
            </a:r>
            <a:r>
              <a:rPr lang="en-US" sz="1800" dirty="0" smtClean="0"/>
              <a:t>ề</a:t>
            </a:r>
            <a:r>
              <a:rPr lang="vi-VN" sz="1800" dirty="0" smtClean="0"/>
              <a:t> </a:t>
            </a:r>
            <a:r>
              <a:rPr lang="vi-VN" sz="1800" dirty="0"/>
              <a:t>ngoài của trang phục, </a:t>
            </a:r>
            <a:r>
              <a:rPr lang="vi-VN" sz="1800" dirty="0" smtClean="0"/>
              <a:t>th</a:t>
            </a:r>
            <a:r>
              <a:rPr lang="en-US" sz="1800" dirty="0" smtClean="0"/>
              <a:t>ể</a:t>
            </a:r>
            <a:r>
              <a:rPr lang="vi-VN" sz="1800" dirty="0" smtClean="0"/>
              <a:t> </a:t>
            </a:r>
            <a:r>
              <a:rPr lang="vi-VN" sz="1800" dirty="0"/>
              <a:t>hiện tính </a:t>
            </a:r>
            <a:r>
              <a:rPr lang="vi-VN" sz="1800" dirty="0" smtClean="0"/>
              <a:t>th</a:t>
            </a:r>
            <a:r>
              <a:rPr lang="en-US" sz="1800" dirty="0" smtClean="0"/>
              <a:t>ẩ</a:t>
            </a:r>
            <a:r>
              <a:rPr lang="vi-VN" sz="1800" dirty="0" smtClean="0"/>
              <a:t>m </a:t>
            </a:r>
            <a:r>
              <a:rPr lang="vi-VN" sz="1800" dirty="0"/>
              <a:t>mĩ, tính đa dạng của các bộ trang phục.</a:t>
            </a:r>
          </a:p>
        </p:txBody>
      </p:sp>
    </p:spTree>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7408"/>
                                        </p:tgtEl>
                                        <p:attrNameLst>
                                          <p:attrName>style.visibility</p:attrName>
                                        </p:attrNameLst>
                                      </p:cBhvr>
                                      <p:to>
                                        <p:strVal val="visible"/>
                                      </p:to>
                                    </p:set>
                                    <p:animEffect transition="in" filter="circle(in)">
                                      <p:cBhvr>
                                        <p:cTn id="7" dur="1000"/>
                                        <p:tgtEl>
                                          <p:spTgt spid="27408"/>
                                        </p:tgtEl>
                                      </p:cBhvr>
                                    </p:animEffect>
                                  </p:childTnLst>
                                </p:cTn>
                              </p:par>
                              <p:par>
                                <p:cTn id="8" presetID="6" presetClass="entr" presetSubtype="16" fill="hold" nodeType="withEffect">
                                  <p:stCondLst>
                                    <p:cond delay="0"/>
                                  </p:stCondLst>
                                  <p:childTnLst>
                                    <p:set>
                                      <p:cBhvr>
                                        <p:cTn id="9" dur="1" fill="hold">
                                          <p:stCondLst>
                                            <p:cond delay="0"/>
                                          </p:stCondLst>
                                        </p:cTn>
                                        <p:tgtEl>
                                          <p:spTgt spid="27409"/>
                                        </p:tgtEl>
                                        <p:attrNameLst>
                                          <p:attrName>style.visibility</p:attrName>
                                        </p:attrNameLst>
                                      </p:cBhvr>
                                      <p:to>
                                        <p:strVal val="visible"/>
                                      </p:to>
                                    </p:set>
                                    <p:animEffect transition="in" filter="circle(in)">
                                      <p:cBhvr>
                                        <p:cTn id="10" dur="1000"/>
                                        <p:tgtEl>
                                          <p:spTgt spid="27409"/>
                                        </p:tgtEl>
                                      </p:cBhvr>
                                    </p:animEffect>
                                  </p:childTnLst>
                                </p:cTn>
                              </p:par>
                            </p:childTnLst>
                          </p:cTn>
                        </p:par>
                      </p:childTnLst>
                    </p:cTn>
                  </p:par>
                  <p:par>
                    <p:cTn id="11" fill="hold">
                      <p:stCondLst>
                        <p:cond delay="indefinite"/>
                      </p:stCondLst>
                      <p:childTnLst>
                        <p:par>
                          <p:cTn id="12" fill="hold">
                            <p:stCondLst>
                              <p:cond delay="0"/>
                            </p:stCondLst>
                            <p:childTnLst>
                              <p:par>
                                <p:cTn id="13" presetID="17" presetClass="entr" presetSubtype="10" fill="hold" nodeType="click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 calcmode="lin" valueType="num">
                                      <p:cBhvr>
                                        <p:cTn id="15"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10" fill="hold" nodeType="clickEffect">
                                  <p:stCondLst>
                                    <p:cond delay="0"/>
                                  </p:stCondLst>
                                  <p:childTnLst>
                                    <p:set>
                                      <p:cBhvr>
                                        <p:cTn id="20" dur="1" fill="hold">
                                          <p:stCondLst>
                                            <p:cond delay="0"/>
                                          </p:stCondLst>
                                        </p:cTn>
                                        <p:tgtEl>
                                          <p:spTgt spid="3">
                                            <p:txEl>
                                              <p:pRg st="1" end="1"/>
                                            </p:txEl>
                                          </p:spTgt>
                                        </p:tgtEl>
                                        <p:attrNameLst>
                                          <p:attrName>style.visibility</p:attrName>
                                        </p:attrNameLst>
                                      </p:cBhvr>
                                      <p:to>
                                        <p:strVal val="visible"/>
                                      </p:to>
                                    </p:set>
                                    <p:anim calcmode="lin" valueType="num">
                                      <p:cBhvr>
                                        <p:cTn id="21"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22" dur="500" fill="hold"/>
                                        <p:tgtEl>
                                          <p:spTgt spid="3">
                                            <p:txEl>
                                              <p:pRg st="1" end="1"/>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0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7297"/>
        <p:cNvGrpSpPr/>
        <p:nvPr/>
      </p:nvGrpSpPr>
      <p:grpSpPr>
        <a:xfrm>
          <a:off x="0" y="0"/>
          <a:ext cx="0" cy="0"/>
          <a:chOff x="0" y="0"/>
          <a:chExt cx="0" cy="0"/>
        </a:xfrm>
      </p:grpSpPr>
      <p:grpSp>
        <p:nvGrpSpPr>
          <p:cNvPr id="27304" name="Google Shape;27304;p34"/>
          <p:cNvGrpSpPr/>
          <p:nvPr/>
        </p:nvGrpSpPr>
        <p:grpSpPr>
          <a:xfrm>
            <a:off x="2370465" y="787149"/>
            <a:ext cx="520888" cy="489170"/>
            <a:chOff x="1627761" y="1934160"/>
            <a:chExt cx="520888" cy="489170"/>
          </a:xfrm>
        </p:grpSpPr>
        <p:sp>
          <p:nvSpPr>
            <p:cNvPr id="27305" name="Google Shape;27305;p34"/>
            <p:cNvSpPr/>
            <p:nvPr/>
          </p:nvSpPr>
          <p:spPr>
            <a:xfrm>
              <a:off x="1712739" y="1993970"/>
              <a:ext cx="369679" cy="369945"/>
            </a:xfrm>
            <a:custGeom>
              <a:avLst/>
              <a:gdLst/>
              <a:ahLst/>
              <a:cxnLst/>
              <a:rect l="l" t="t" r="r" b="b"/>
              <a:pathLst>
                <a:path w="11119" h="11127" extrusionOk="0">
                  <a:moveTo>
                    <a:pt x="5556" y="1"/>
                  </a:moveTo>
                  <a:cubicBezTo>
                    <a:pt x="2486" y="1"/>
                    <a:pt x="1" y="2493"/>
                    <a:pt x="1" y="5563"/>
                  </a:cubicBezTo>
                  <a:cubicBezTo>
                    <a:pt x="1" y="8634"/>
                    <a:pt x="1700" y="11126"/>
                    <a:pt x="5556" y="11126"/>
                  </a:cubicBezTo>
                  <a:cubicBezTo>
                    <a:pt x="8627" y="11126"/>
                    <a:pt x="11119" y="9055"/>
                    <a:pt x="11119" y="5563"/>
                  </a:cubicBezTo>
                  <a:cubicBezTo>
                    <a:pt x="11119" y="2493"/>
                    <a:pt x="9119" y="1"/>
                    <a:pt x="5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6" name="Google Shape;27306;p34"/>
            <p:cNvSpPr/>
            <p:nvPr/>
          </p:nvSpPr>
          <p:spPr>
            <a:xfrm>
              <a:off x="1711076" y="1992541"/>
              <a:ext cx="372771" cy="372804"/>
            </a:xfrm>
            <a:custGeom>
              <a:avLst/>
              <a:gdLst/>
              <a:ahLst/>
              <a:cxnLst/>
              <a:rect l="l" t="t" r="r" b="b"/>
              <a:pathLst>
                <a:path w="11212" h="11213" extrusionOk="0">
                  <a:moveTo>
                    <a:pt x="5606" y="94"/>
                  </a:moveTo>
                  <a:cubicBezTo>
                    <a:pt x="8905" y="94"/>
                    <a:pt x="11126" y="2315"/>
                    <a:pt x="11126" y="5606"/>
                  </a:cubicBezTo>
                  <a:cubicBezTo>
                    <a:pt x="11126" y="8856"/>
                    <a:pt x="8855" y="11119"/>
                    <a:pt x="5606" y="11119"/>
                  </a:cubicBezTo>
                  <a:cubicBezTo>
                    <a:pt x="2157" y="11119"/>
                    <a:pt x="93" y="9063"/>
                    <a:pt x="93" y="5606"/>
                  </a:cubicBezTo>
                  <a:cubicBezTo>
                    <a:pt x="93" y="2564"/>
                    <a:pt x="2564" y="94"/>
                    <a:pt x="5606" y="94"/>
                  </a:cubicBezTo>
                  <a:close/>
                  <a:moveTo>
                    <a:pt x="5606" y="1"/>
                  </a:moveTo>
                  <a:cubicBezTo>
                    <a:pt x="2521" y="1"/>
                    <a:pt x="1" y="2522"/>
                    <a:pt x="1" y="5606"/>
                  </a:cubicBezTo>
                  <a:cubicBezTo>
                    <a:pt x="1" y="9113"/>
                    <a:pt x="2100" y="11212"/>
                    <a:pt x="5606" y="11212"/>
                  </a:cubicBezTo>
                  <a:cubicBezTo>
                    <a:pt x="8905" y="11212"/>
                    <a:pt x="11212" y="8913"/>
                    <a:pt x="11212" y="5606"/>
                  </a:cubicBezTo>
                  <a:cubicBezTo>
                    <a:pt x="11212" y="2250"/>
                    <a:pt x="8962" y="1"/>
                    <a:pt x="5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7" name="Google Shape;27307;p34"/>
            <p:cNvSpPr/>
            <p:nvPr/>
          </p:nvSpPr>
          <p:spPr>
            <a:xfrm>
              <a:off x="1627761" y="1937285"/>
              <a:ext cx="518528" cy="483153"/>
            </a:xfrm>
            <a:custGeom>
              <a:avLst/>
              <a:gdLst/>
              <a:ahLst/>
              <a:cxnLst/>
              <a:rect l="l" t="t" r="r" b="b"/>
              <a:pathLst>
                <a:path w="15596" h="14532" extrusionOk="0">
                  <a:moveTo>
                    <a:pt x="7664" y="910"/>
                  </a:moveTo>
                  <a:cubicBezTo>
                    <a:pt x="8393" y="910"/>
                    <a:pt x="9179" y="1130"/>
                    <a:pt x="9312" y="1970"/>
                  </a:cubicBezTo>
                  <a:cubicBezTo>
                    <a:pt x="9433" y="2698"/>
                    <a:pt x="8990" y="3619"/>
                    <a:pt x="8741" y="4276"/>
                  </a:cubicBezTo>
                  <a:cubicBezTo>
                    <a:pt x="8635" y="4616"/>
                    <a:pt x="8424" y="5464"/>
                    <a:pt x="7970" y="5464"/>
                  </a:cubicBezTo>
                  <a:cubicBezTo>
                    <a:pt x="7870" y="5464"/>
                    <a:pt x="7759" y="5423"/>
                    <a:pt x="7634" y="5326"/>
                  </a:cubicBezTo>
                  <a:cubicBezTo>
                    <a:pt x="7034" y="4305"/>
                    <a:pt x="5034" y="1113"/>
                    <a:pt x="7384" y="920"/>
                  </a:cubicBezTo>
                  <a:cubicBezTo>
                    <a:pt x="7475" y="914"/>
                    <a:pt x="7569" y="910"/>
                    <a:pt x="7664" y="910"/>
                  </a:cubicBezTo>
                  <a:close/>
                  <a:moveTo>
                    <a:pt x="11350" y="1967"/>
                  </a:moveTo>
                  <a:cubicBezTo>
                    <a:pt x="11600" y="1967"/>
                    <a:pt x="11874" y="2078"/>
                    <a:pt x="12175" y="2334"/>
                  </a:cubicBezTo>
                  <a:cubicBezTo>
                    <a:pt x="12782" y="2848"/>
                    <a:pt x="13361" y="3655"/>
                    <a:pt x="12804" y="4441"/>
                  </a:cubicBezTo>
                  <a:cubicBezTo>
                    <a:pt x="12375" y="5048"/>
                    <a:pt x="11411" y="5376"/>
                    <a:pt x="10769" y="5669"/>
                  </a:cubicBezTo>
                  <a:cubicBezTo>
                    <a:pt x="10532" y="5796"/>
                    <a:pt x="10055" y="6081"/>
                    <a:pt x="9695" y="6081"/>
                  </a:cubicBezTo>
                  <a:cubicBezTo>
                    <a:pt x="9466" y="6081"/>
                    <a:pt x="9285" y="5966"/>
                    <a:pt x="9240" y="5626"/>
                  </a:cubicBezTo>
                  <a:cubicBezTo>
                    <a:pt x="9484" y="4669"/>
                    <a:pt x="10113" y="1967"/>
                    <a:pt x="11350" y="1967"/>
                  </a:cubicBezTo>
                  <a:close/>
                  <a:moveTo>
                    <a:pt x="4424" y="2461"/>
                  </a:moveTo>
                  <a:cubicBezTo>
                    <a:pt x="4646" y="2461"/>
                    <a:pt x="4873" y="2529"/>
                    <a:pt x="5099" y="2691"/>
                  </a:cubicBezTo>
                  <a:cubicBezTo>
                    <a:pt x="5706" y="3120"/>
                    <a:pt x="6034" y="4084"/>
                    <a:pt x="6327" y="4726"/>
                  </a:cubicBezTo>
                  <a:cubicBezTo>
                    <a:pt x="6534" y="5112"/>
                    <a:pt x="7162" y="6133"/>
                    <a:pt x="6284" y="6254"/>
                  </a:cubicBezTo>
                  <a:cubicBezTo>
                    <a:pt x="5142" y="5955"/>
                    <a:pt x="1471" y="5112"/>
                    <a:pt x="2992" y="3312"/>
                  </a:cubicBezTo>
                  <a:cubicBezTo>
                    <a:pt x="3359" y="2880"/>
                    <a:pt x="3874" y="2461"/>
                    <a:pt x="4424" y="2461"/>
                  </a:cubicBezTo>
                  <a:close/>
                  <a:moveTo>
                    <a:pt x="8097" y="6157"/>
                  </a:moveTo>
                  <a:cubicBezTo>
                    <a:pt x="8154" y="6157"/>
                    <a:pt x="8211" y="6161"/>
                    <a:pt x="8269" y="6169"/>
                  </a:cubicBezTo>
                  <a:cubicBezTo>
                    <a:pt x="8362" y="6190"/>
                    <a:pt x="8526" y="6269"/>
                    <a:pt x="8598" y="6304"/>
                  </a:cubicBezTo>
                  <a:cubicBezTo>
                    <a:pt x="8748" y="6354"/>
                    <a:pt x="8898" y="6519"/>
                    <a:pt x="8955" y="6569"/>
                  </a:cubicBezTo>
                  <a:cubicBezTo>
                    <a:pt x="9098" y="6726"/>
                    <a:pt x="9233" y="6961"/>
                    <a:pt x="9240" y="7176"/>
                  </a:cubicBezTo>
                  <a:cubicBezTo>
                    <a:pt x="9269" y="7740"/>
                    <a:pt x="8898" y="8375"/>
                    <a:pt x="8276" y="8375"/>
                  </a:cubicBezTo>
                  <a:cubicBezTo>
                    <a:pt x="8252" y="8375"/>
                    <a:pt x="8227" y="8375"/>
                    <a:pt x="8204" y="8375"/>
                  </a:cubicBezTo>
                  <a:cubicBezTo>
                    <a:pt x="7965" y="8375"/>
                    <a:pt x="7763" y="8369"/>
                    <a:pt x="7555" y="8240"/>
                  </a:cubicBezTo>
                  <a:cubicBezTo>
                    <a:pt x="7327" y="8097"/>
                    <a:pt x="7134" y="7797"/>
                    <a:pt x="7062" y="7554"/>
                  </a:cubicBezTo>
                  <a:cubicBezTo>
                    <a:pt x="6884" y="7011"/>
                    <a:pt x="7234" y="6426"/>
                    <a:pt x="7684" y="6240"/>
                  </a:cubicBezTo>
                  <a:cubicBezTo>
                    <a:pt x="7812" y="6184"/>
                    <a:pt x="7952" y="6157"/>
                    <a:pt x="8097" y="6157"/>
                  </a:cubicBezTo>
                  <a:close/>
                  <a:moveTo>
                    <a:pt x="13478" y="5611"/>
                  </a:moveTo>
                  <a:cubicBezTo>
                    <a:pt x="14063" y="5611"/>
                    <a:pt x="14502" y="5899"/>
                    <a:pt x="14567" y="6726"/>
                  </a:cubicBezTo>
                  <a:cubicBezTo>
                    <a:pt x="14632" y="7511"/>
                    <a:pt x="14482" y="8490"/>
                    <a:pt x="13525" y="8654"/>
                  </a:cubicBezTo>
                  <a:cubicBezTo>
                    <a:pt x="13438" y="8668"/>
                    <a:pt x="13349" y="8675"/>
                    <a:pt x="13257" y="8675"/>
                  </a:cubicBezTo>
                  <a:cubicBezTo>
                    <a:pt x="12577" y="8675"/>
                    <a:pt x="11797" y="8309"/>
                    <a:pt x="11211" y="8083"/>
                  </a:cubicBezTo>
                  <a:cubicBezTo>
                    <a:pt x="10804" y="7954"/>
                    <a:pt x="9633" y="7668"/>
                    <a:pt x="10169" y="6976"/>
                  </a:cubicBezTo>
                  <a:cubicBezTo>
                    <a:pt x="10826" y="6587"/>
                    <a:pt x="12400" y="5611"/>
                    <a:pt x="13478" y="5611"/>
                  </a:cubicBezTo>
                  <a:close/>
                  <a:moveTo>
                    <a:pt x="2894" y="6155"/>
                  </a:moveTo>
                  <a:cubicBezTo>
                    <a:pt x="3570" y="6155"/>
                    <a:pt x="4355" y="6520"/>
                    <a:pt x="4934" y="6747"/>
                  </a:cubicBezTo>
                  <a:cubicBezTo>
                    <a:pt x="5349" y="6876"/>
                    <a:pt x="6520" y="7161"/>
                    <a:pt x="5984" y="7854"/>
                  </a:cubicBezTo>
                  <a:cubicBezTo>
                    <a:pt x="5327" y="8243"/>
                    <a:pt x="3755" y="9219"/>
                    <a:pt x="2676" y="9219"/>
                  </a:cubicBezTo>
                  <a:cubicBezTo>
                    <a:pt x="2090" y="9219"/>
                    <a:pt x="1649" y="8931"/>
                    <a:pt x="1578" y="8104"/>
                  </a:cubicBezTo>
                  <a:cubicBezTo>
                    <a:pt x="1514" y="7311"/>
                    <a:pt x="1678" y="6333"/>
                    <a:pt x="2628" y="6176"/>
                  </a:cubicBezTo>
                  <a:cubicBezTo>
                    <a:pt x="2714" y="6162"/>
                    <a:pt x="2803" y="6155"/>
                    <a:pt x="2894" y="6155"/>
                  </a:cubicBezTo>
                  <a:close/>
                  <a:moveTo>
                    <a:pt x="9876" y="8575"/>
                  </a:moveTo>
                  <a:cubicBezTo>
                    <a:pt x="11018" y="8868"/>
                    <a:pt x="14682" y="9725"/>
                    <a:pt x="13168" y="11510"/>
                  </a:cubicBezTo>
                  <a:cubicBezTo>
                    <a:pt x="12796" y="11943"/>
                    <a:pt x="12283" y="12361"/>
                    <a:pt x="11734" y="12361"/>
                  </a:cubicBezTo>
                  <a:cubicBezTo>
                    <a:pt x="11513" y="12361"/>
                    <a:pt x="11287" y="12293"/>
                    <a:pt x="11061" y="12131"/>
                  </a:cubicBezTo>
                  <a:cubicBezTo>
                    <a:pt x="10454" y="11703"/>
                    <a:pt x="10126" y="10739"/>
                    <a:pt x="9826" y="10096"/>
                  </a:cubicBezTo>
                  <a:cubicBezTo>
                    <a:pt x="9626" y="9718"/>
                    <a:pt x="8998" y="8689"/>
                    <a:pt x="9876" y="8575"/>
                  </a:cubicBezTo>
                  <a:close/>
                  <a:moveTo>
                    <a:pt x="6462" y="8752"/>
                  </a:moveTo>
                  <a:cubicBezTo>
                    <a:pt x="6690" y="8752"/>
                    <a:pt x="6872" y="8866"/>
                    <a:pt x="6920" y="9204"/>
                  </a:cubicBezTo>
                  <a:cubicBezTo>
                    <a:pt x="6676" y="10155"/>
                    <a:pt x="6036" y="12866"/>
                    <a:pt x="4797" y="12866"/>
                  </a:cubicBezTo>
                  <a:cubicBezTo>
                    <a:pt x="4548" y="12866"/>
                    <a:pt x="4276" y="12757"/>
                    <a:pt x="3978" y="12503"/>
                  </a:cubicBezTo>
                  <a:cubicBezTo>
                    <a:pt x="3378" y="11981"/>
                    <a:pt x="2792" y="11182"/>
                    <a:pt x="3356" y="10396"/>
                  </a:cubicBezTo>
                  <a:cubicBezTo>
                    <a:pt x="3785" y="9789"/>
                    <a:pt x="4749" y="9454"/>
                    <a:pt x="5391" y="9161"/>
                  </a:cubicBezTo>
                  <a:cubicBezTo>
                    <a:pt x="5627" y="9034"/>
                    <a:pt x="6101" y="8752"/>
                    <a:pt x="6462" y="8752"/>
                  </a:cubicBezTo>
                  <a:close/>
                  <a:moveTo>
                    <a:pt x="8185" y="9372"/>
                  </a:moveTo>
                  <a:cubicBezTo>
                    <a:pt x="8286" y="9372"/>
                    <a:pt x="8399" y="9414"/>
                    <a:pt x="8526" y="9511"/>
                  </a:cubicBezTo>
                  <a:cubicBezTo>
                    <a:pt x="9126" y="10518"/>
                    <a:pt x="11126" y="13717"/>
                    <a:pt x="8776" y="13909"/>
                  </a:cubicBezTo>
                  <a:cubicBezTo>
                    <a:pt x="8679" y="13917"/>
                    <a:pt x="8579" y="13922"/>
                    <a:pt x="8478" y="13922"/>
                  </a:cubicBezTo>
                  <a:cubicBezTo>
                    <a:pt x="7755" y="13922"/>
                    <a:pt x="6980" y="13694"/>
                    <a:pt x="6848" y="12867"/>
                  </a:cubicBezTo>
                  <a:cubicBezTo>
                    <a:pt x="6720" y="12131"/>
                    <a:pt x="7162" y="11210"/>
                    <a:pt x="7419" y="10553"/>
                  </a:cubicBezTo>
                  <a:cubicBezTo>
                    <a:pt x="7519" y="10214"/>
                    <a:pt x="7728" y="9372"/>
                    <a:pt x="8185" y="9372"/>
                  </a:cubicBezTo>
                  <a:close/>
                  <a:moveTo>
                    <a:pt x="7989" y="0"/>
                  </a:moveTo>
                  <a:cubicBezTo>
                    <a:pt x="7032" y="0"/>
                    <a:pt x="6104" y="167"/>
                    <a:pt x="5227" y="535"/>
                  </a:cubicBezTo>
                  <a:cubicBezTo>
                    <a:pt x="2249" y="1806"/>
                    <a:pt x="0" y="5569"/>
                    <a:pt x="1143" y="9161"/>
                  </a:cubicBezTo>
                  <a:cubicBezTo>
                    <a:pt x="1650" y="10746"/>
                    <a:pt x="2885" y="12731"/>
                    <a:pt x="4377" y="13652"/>
                  </a:cubicBezTo>
                  <a:cubicBezTo>
                    <a:pt x="5738" y="14490"/>
                    <a:pt x="7069" y="14531"/>
                    <a:pt x="8618" y="14531"/>
                  </a:cubicBezTo>
                  <a:cubicBezTo>
                    <a:pt x="8785" y="14531"/>
                    <a:pt x="8954" y="14531"/>
                    <a:pt x="9126" y="14531"/>
                  </a:cubicBezTo>
                  <a:cubicBezTo>
                    <a:pt x="13211" y="14509"/>
                    <a:pt x="15596" y="10375"/>
                    <a:pt x="15410" y="6647"/>
                  </a:cubicBezTo>
                  <a:cubicBezTo>
                    <a:pt x="15346" y="5248"/>
                    <a:pt x="14482" y="3641"/>
                    <a:pt x="13532" y="2663"/>
                  </a:cubicBezTo>
                  <a:cubicBezTo>
                    <a:pt x="13218" y="2313"/>
                    <a:pt x="12240" y="1277"/>
                    <a:pt x="11218" y="920"/>
                  </a:cubicBezTo>
                  <a:cubicBezTo>
                    <a:pt x="10747" y="699"/>
                    <a:pt x="9669" y="163"/>
                    <a:pt x="9033" y="63"/>
                  </a:cubicBezTo>
                  <a:cubicBezTo>
                    <a:pt x="8682" y="22"/>
                    <a:pt x="8334" y="0"/>
                    <a:pt x="7989"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8" name="Google Shape;27308;p34"/>
            <p:cNvSpPr/>
            <p:nvPr/>
          </p:nvSpPr>
          <p:spPr>
            <a:xfrm>
              <a:off x="1639131" y="1934160"/>
              <a:ext cx="509518" cy="489170"/>
            </a:xfrm>
            <a:custGeom>
              <a:avLst/>
              <a:gdLst/>
              <a:ahLst/>
              <a:cxnLst/>
              <a:rect l="l" t="t" r="r" b="b"/>
              <a:pathLst>
                <a:path w="15325" h="14713" extrusionOk="0">
                  <a:moveTo>
                    <a:pt x="7626" y="141"/>
                  </a:moveTo>
                  <a:cubicBezTo>
                    <a:pt x="8053" y="141"/>
                    <a:pt x="8474" y="186"/>
                    <a:pt x="8863" y="293"/>
                  </a:cubicBezTo>
                  <a:cubicBezTo>
                    <a:pt x="9520" y="472"/>
                    <a:pt x="10127" y="814"/>
                    <a:pt x="10755" y="1078"/>
                  </a:cubicBezTo>
                  <a:cubicBezTo>
                    <a:pt x="11505" y="1407"/>
                    <a:pt x="12140" y="1885"/>
                    <a:pt x="12719" y="2464"/>
                  </a:cubicBezTo>
                  <a:cubicBezTo>
                    <a:pt x="13868" y="3613"/>
                    <a:pt x="14818" y="5113"/>
                    <a:pt x="14925" y="6784"/>
                  </a:cubicBezTo>
                  <a:cubicBezTo>
                    <a:pt x="14926" y="6788"/>
                    <a:pt x="14929" y="6791"/>
                    <a:pt x="14933" y="6794"/>
                  </a:cubicBezTo>
                  <a:lnTo>
                    <a:pt x="14933" y="6794"/>
                  </a:lnTo>
                  <a:cubicBezTo>
                    <a:pt x="15035" y="9324"/>
                    <a:pt x="14035" y="12072"/>
                    <a:pt x="11933" y="13575"/>
                  </a:cubicBezTo>
                  <a:cubicBezTo>
                    <a:pt x="10759" y="14416"/>
                    <a:pt x="9478" y="14579"/>
                    <a:pt x="8095" y="14579"/>
                  </a:cubicBezTo>
                  <a:cubicBezTo>
                    <a:pt x="7964" y="14579"/>
                    <a:pt x="7832" y="14577"/>
                    <a:pt x="7699" y="14575"/>
                  </a:cubicBezTo>
                  <a:cubicBezTo>
                    <a:pt x="6035" y="14539"/>
                    <a:pt x="4471" y="14175"/>
                    <a:pt x="3229" y="12989"/>
                  </a:cubicBezTo>
                  <a:cubicBezTo>
                    <a:pt x="1058" y="10897"/>
                    <a:pt x="1" y="7705"/>
                    <a:pt x="1079" y="4827"/>
                  </a:cubicBezTo>
                  <a:cubicBezTo>
                    <a:pt x="1586" y="3478"/>
                    <a:pt x="2500" y="2264"/>
                    <a:pt x="3657" y="1407"/>
                  </a:cubicBezTo>
                  <a:cubicBezTo>
                    <a:pt x="4321" y="921"/>
                    <a:pt x="5064" y="564"/>
                    <a:pt x="5871" y="364"/>
                  </a:cubicBezTo>
                  <a:cubicBezTo>
                    <a:pt x="6414" y="231"/>
                    <a:pt x="7025" y="141"/>
                    <a:pt x="7626" y="141"/>
                  </a:cubicBezTo>
                  <a:close/>
                  <a:moveTo>
                    <a:pt x="7690" y="0"/>
                  </a:moveTo>
                  <a:cubicBezTo>
                    <a:pt x="6611" y="0"/>
                    <a:pt x="5495" y="275"/>
                    <a:pt x="4585" y="707"/>
                  </a:cubicBezTo>
                  <a:cubicBezTo>
                    <a:pt x="3279" y="1321"/>
                    <a:pt x="2193" y="2364"/>
                    <a:pt x="1450" y="3585"/>
                  </a:cubicBezTo>
                  <a:cubicBezTo>
                    <a:pt x="636" y="4927"/>
                    <a:pt x="229" y="6527"/>
                    <a:pt x="415" y="8084"/>
                  </a:cubicBezTo>
                  <a:cubicBezTo>
                    <a:pt x="601" y="9683"/>
                    <a:pt x="1415" y="11233"/>
                    <a:pt x="2436" y="12461"/>
                  </a:cubicBezTo>
                  <a:cubicBezTo>
                    <a:pt x="3521" y="13761"/>
                    <a:pt x="4949" y="14489"/>
                    <a:pt x="6642" y="14639"/>
                  </a:cubicBezTo>
                  <a:cubicBezTo>
                    <a:pt x="7138" y="14681"/>
                    <a:pt x="7648" y="14712"/>
                    <a:pt x="8160" y="14712"/>
                  </a:cubicBezTo>
                  <a:cubicBezTo>
                    <a:pt x="9136" y="14712"/>
                    <a:pt x="10117" y="14597"/>
                    <a:pt x="11012" y="14218"/>
                  </a:cubicBezTo>
                  <a:cubicBezTo>
                    <a:pt x="13889" y="12997"/>
                    <a:pt x="15324" y="9693"/>
                    <a:pt x="15190" y="6709"/>
                  </a:cubicBezTo>
                  <a:lnTo>
                    <a:pt x="15190" y="6709"/>
                  </a:lnTo>
                  <a:cubicBezTo>
                    <a:pt x="15190" y="6708"/>
                    <a:pt x="15190" y="6707"/>
                    <a:pt x="15190" y="6705"/>
                  </a:cubicBezTo>
                  <a:lnTo>
                    <a:pt x="15190" y="6705"/>
                  </a:lnTo>
                  <a:cubicBezTo>
                    <a:pt x="15190" y="6705"/>
                    <a:pt x="15190" y="6705"/>
                    <a:pt x="15190" y="6705"/>
                  </a:cubicBezTo>
                  <a:cubicBezTo>
                    <a:pt x="15190" y="6705"/>
                    <a:pt x="15189" y="6704"/>
                    <a:pt x="15189" y="6703"/>
                  </a:cubicBezTo>
                  <a:lnTo>
                    <a:pt x="15189" y="6703"/>
                  </a:lnTo>
                  <a:cubicBezTo>
                    <a:pt x="15088" y="5076"/>
                    <a:pt x="14182" y="3606"/>
                    <a:pt x="13076" y="2464"/>
                  </a:cubicBezTo>
                  <a:cubicBezTo>
                    <a:pt x="12048" y="1407"/>
                    <a:pt x="10748" y="729"/>
                    <a:pt x="9363" y="257"/>
                  </a:cubicBezTo>
                  <a:cubicBezTo>
                    <a:pt x="8841" y="80"/>
                    <a:pt x="8271" y="0"/>
                    <a:pt x="7690" y="0"/>
                  </a:cubicBezTo>
                  <a:close/>
                </a:path>
              </a:pathLst>
            </a:custGeom>
            <a:solidFill>
              <a:srgbClr val="F4DF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9" name="Google Shape;27309;p34"/>
            <p:cNvSpPr/>
            <p:nvPr/>
          </p:nvSpPr>
          <p:spPr>
            <a:xfrm>
              <a:off x="1919531" y="2000786"/>
              <a:ext cx="152074" cy="140471"/>
            </a:xfrm>
            <a:custGeom>
              <a:avLst/>
              <a:gdLst/>
              <a:ahLst/>
              <a:cxnLst/>
              <a:rect l="l" t="t" r="r" b="b"/>
              <a:pathLst>
                <a:path w="4574" h="4225" extrusionOk="0">
                  <a:moveTo>
                    <a:pt x="2537" y="131"/>
                  </a:moveTo>
                  <a:cubicBezTo>
                    <a:pt x="2800" y="131"/>
                    <a:pt x="3056" y="279"/>
                    <a:pt x="3283" y="466"/>
                  </a:cubicBezTo>
                  <a:lnTo>
                    <a:pt x="3283" y="466"/>
                  </a:lnTo>
                  <a:cubicBezTo>
                    <a:pt x="3284" y="466"/>
                    <a:pt x="3284" y="467"/>
                    <a:pt x="3285" y="467"/>
                  </a:cubicBezTo>
                  <a:cubicBezTo>
                    <a:pt x="3285" y="467"/>
                    <a:pt x="3285" y="467"/>
                    <a:pt x="3285" y="467"/>
                  </a:cubicBezTo>
                  <a:lnTo>
                    <a:pt x="3285" y="467"/>
                  </a:lnTo>
                  <a:cubicBezTo>
                    <a:pt x="3285" y="467"/>
                    <a:pt x="3286" y="467"/>
                    <a:pt x="3286" y="468"/>
                  </a:cubicBezTo>
                  <a:lnTo>
                    <a:pt x="3286" y="468"/>
                  </a:lnTo>
                  <a:cubicBezTo>
                    <a:pt x="3785" y="903"/>
                    <a:pt x="4327" y="1560"/>
                    <a:pt x="4049" y="2274"/>
                  </a:cubicBezTo>
                  <a:cubicBezTo>
                    <a:pt x="3813" y="2916"/>
                    <a:pt x="3064" y="3238"/>
                    <a:pt x="2471" y="3495"/>
                  </a:cubicBezTo>
                  <a:cubicBezTo>
                    <a:pt x="2107" y="3652"/>
                    <a:pt x="1750" y="3859"/>
                    <a:pt x="1371" y="4009"/>
                  </a:cubicBezTo>
                  <a:cubicBezTo>
                    <a:pt x="1229" y="4067"/>
                    <a:pt x="1109" y="4093"/>
                    <a:pt x="1011" y="4093"/>
                  </a:cubicBezTo>
                  <a:cubicBezTo>
                    <a:pt x="654" y="4093"/>
                    <a:pt x="581" y="3742"/>
                    <a:pt x="693" y="3316"/>
                  </a:cubicBezTo>
                  <a:cubicBezTo>
                    <a:pt x="886" y="2602"/>
                    <a:pt x="1086" y="1867"/>
                    <a:pt x="1421" y="1210"/>
                  </a:cubicBezTo>
                  <a:cubicBezTo>
                    <a:pt x="1586" y="881"/>
                    <a:pt x="1785" y="524"/>
                    <a:pt x="2085" y="296"/>
                  </a:cubicBezTo>
                  <a:cubicBezTo>
                    <a:pt x="2235" y="179"/>
                    <a:pt x="2387" y="131"/>
                    <a:pt x="2537" y="131"/>
                  </a:cubicBezTo>
                  <a:close/>
                  <a:moveTo>
                    <a:pt x="2646" y="1"/>
                  </a:moveTo>
                  <a:cubicBezTo>
                    <a:pt x="1678" y="1"/>
                    <a:pt x="1030" y="1407"/>
                    <a:pt x="729" y="2324"/>
                  </a:cubicBezTo>
                  <a:cubicBezTo>
                    <a:pt x="586" y="2752"/>
                    <a:pt x="0" y="4002"/>
                    <a:pt x="686" y="4202"/>
                  </a:cubicBezTo>
                  <a:cubicBezTo>
                    <a:pt x="745" y="4218"/>
                    <a:pt x="807" y="4225"/>
                    <a:pt x="870" y="4225"/>
                  </a:cubicBezTo>
                  <a:cubicBezTo>
                    <a:pt x="1112" y="4225"/>
                    <a:pt x="1374" y="4121"/>
                    <a:pt x="1578" y="4030"/>
                  </a:cubicBezTo>
                  <a:cubicBezTo>
                    <a:pt x="2035" y="3823"/>
                    <a:pt x="2492" y="3609"/>
                    <a:pt x="2935" y="3395"/>
                  </a:cubicBezTo>
                  <a:cubicBezTo>
                    <a:pt x="3464" y="3145"/>
                    <a:pt x="4078" y="2802"/>
                    <a:pt x="4299" y="2224"/>
                  </a:cubicBezTo>
                  <a:cubicBezTo>
                    <a:pt x="4574" y="1512"/>
                    <a:pt x="4043" y="843"/>
                    <a:pt x="3535" y="386"/>
                  </a:cubicBezTo>
                  <a:lnTo>
                    <a:pt x="3535" y="386"/>
                  </a:lnTo>
                  <a:cubicBezTo>
                    <a:pt x="3536" y="379"/>
                    <a:pt x="3534" y="373"/>
                    <a:pt x="3528" y="367"/>
                  </a:cubicBezTo>
                  <a:cubicBezTo>
                    <a:pt x="3210" y="109"/>
                    <a:pt x="2916" y="1"/>
                    <a:pt x="2646" y="1"/>
                  </a:cubicBezTo>
                  <a:close/>
                </a:path>
              </a:pathLst>
            </a:custGeom>
            <a:solidFill>
              <a:srgbClr val="F4DF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0" name="Google Shape;27310;p34"/>
            <p:cNvSpPr/>
            <p:nvPr/>
          </p:nvSpPr>
          <p:spPr>
            <a:xfrm>
              <a:off x="1804133" y="1965611"/>
              <a:ext cx="140105" cy="155864"/>
            </a:xfrm>
            <a:custGeom>
              <a:avLst/>
              <a:gdLst/>
              <a:ahLst/>
              <a:cxnLst/>
              <a:rect l="l" t="t" r="r" b="b"/>
              <a:pathLst>
                <a:path w="4214" h="4688" extrusionOk="0">
                  <a:moveTo>
                    <a:pt x="2322" y="122"/>
                  </a:moveTo>
                  <a:cubicBezTo>
                    <a:pt x="2794" y="122"/>
                    <a:pt x="3291" y="210"/>
                    <a:pt x="3614" y="568"/>
                  </a:cubicBezTo>
                  <a:cubicBezTo>
                    <a:pt x="4078" y="1089"/>
                    <a:pt x="3893" y="1868"/>
                    <a:pt x="3693" y="2453"/>
                  </a:cubicBezTo>
                  <a:cubicBezTo>
                    <a:pt x="3543" y="2910"/>
                    <a:pt x="3357" y="3346"/>
                    <a:pt x="3200" y="3803"/>
                  </a:cubicBezTo>
                  <a:cubicBezTo>
                    <a:pt x="3136" y="3989"/>
                    <a:pt x="3057" y="4274"/>
                    <a:pt x="2907" y="4417"/>
                  </a:cubicBezTo>
                  <a:cubicBezTo>
                    <a:pt x="2821" y="4497"/>
                    <a:pt x="2744" y="4529"/>
                    <a:pt x="2676" y="4529"/>
                  </a:cubicBezTo>
                  <a:cubicBezTo>
                    <a:pt x="2513" y="4529"/>
                    <a:pt x="2396" y="4345"/>
                    <a:pt x="2300" y="4189"/>
                  </a:cubicBezTo>
                  <a:cubicBezTo>
                    <a:pt x="1765" y="3296"/>
                    <a:pt x="1" y="347"/>
                    <a:pt x="2050" y="132"/>
                  </a:cubicBezTo>
                  <a:cubicBezTo>
                    <a:pt x="2058" y="132"/>
                    <a:pt x="2066" y="131"/>
                    <a:pt x="2074" y="129"/>
                  </a:cubicBezTo>
                  <a:lnTo>
                    <a:pt x="2074" y="129"/>
                  </a:lnTo>
                  <a:cubicBezTo>
                    <a:pt x="2155" y="125"/>
                    <a:pt x="2238" y="122"/>
                    <a:pt x="2322" y="122"/>
                  </a:cubicBezTo>
                  <a:close/>
                  <a:moveTo>
                    <a:pt x="2447" y="1"/>
                  </a:moveTo>
                  <a:cubicBezTo>
                    <a:pt x="2337" y="1"/>
                    <a:pt x="2228" y="5"/>
                    <a:pt x="2122" y="11"/>
                  </a:cubicBezTo>
                  <a:cubicBezTo>
                    <a:pt x="2110" y="11"/>
                    <a:pt x="2096" y="14"/>
                    <a:pt x="2081" y="20"/>
                  </a:cubicBezTo>
                  <a:lnTo>
                    <a:pt x="2081" y="20"/>
                  </a:lnTo>
                  <a:cubicBezTo>
                    <a:pt x="1408" y="94"/>
                    <a:pt x="858" y="423"/>
                    <a:pt x="836" y="1161"/>
                  </a:cubicBezTo>
                  <a:cubicBezTo>
                    <a:pt x="808" y="2025"/>
                    <a:pt x="1293" y="2903"/>
                    <a:pt x="1693" y="3639"/>
                  </a:cubicBezTo>
                  <a:cubicBezTo>
                    <a:pt x="1898" y="4014"/>
                    <a:pt x="2171" y="4687"/>
                    <a:pt x="2633" y="4687"/>
                  </a:cubicBezTo>
                  <a:cubicBezTo>
                    <a:pt x="2734" y="4687"/>
                    <a:pt x="2844" y="4655"/>
                    <a:pt x="2964" y="4581"/>
                  </a:cubicBezTo>
                  <a:cubicBezTo>
                    <a:pt x="3286" y="4381"/>
                    <a:pt x="3407" y="3946"/>
                    <a:pt x="3507" y="3603"/>
                  </a:cubicBezTo>
                  <a:cubicBezTo>
                    <a:pt x="3685" y="3025"/>
                    <a:pt x="3978" y="2475"/>
                    <a:pt x="4092" y="1875"/>
                  </a:cubicBezTo>
                  <a:cubicBezTo>
                    <a:pt x="4214" y="1296"/>
                    <a:pt x="4157" y="639"/>
                    <a:pt x="3621" y="282"/>
                  </a:cubicBezTo>
                  <a:cubicBezTo>
                    <a:pt x="3278" y="58"/>
                    <a:pt x="2856" y="1"/>
                    <a:pt x="2447" y="1"/>
                  </a:cubicBezTo>
                  <a:close/>
                </a:path>
              </a:pathLst>
            </a:custGeom>
            <a:solidFill>
              <a:srgbClr val="F4DF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1" name="Google Shape;27311;p34"/>
            <p:cNvSpPr/>
            <p:nvPr/>
          </p:nvSpPr>
          <p:spPr>
            <a:xfrm>
              <a:off x="1855665" y="2140454"/>
              <a:ext cx="85745" cy="77699"/>
            </a:xfrm>
            <a:custGeom>
              <a:avLst/>
              <a:gdLst/>
              <a:ahLst/>
              <a:cxnLst/>
              <a:rect l="l" t="t" r="r" b="b"/>
              <a:pathLst>
                <a:path w="2579" h="2337" extrusionOk="0">
                  <a:moveTo>
                    <a:pt x="1170" y="116"/>
                  </a:moveTo>
                  <a:cubicBezTo>
                    <a:pt x="1253" y="116"/>
                    <a:pt x="1339" y="129"/>
                    <a:pt x="1429" y="158"/>
                  </a:cubicBezTo>
                  <a:cubicBezTo>
                    <a:pt x="1821" y="286"/>
                    <a:pt x="2171" y="622"/>
                    <a:pt x="2243" y="1036"/>
                  </a:cubicBezTo>
                  <a:cubicBezTo>
                    <a:pt x="2321" y="1515"/>
                    <a:pt x="2021" y="2164"/>
                    <a:pt x="1471" y="2214"/>
                  </a:cubicBezTo>
                  <a:cubicBezTo>
                    <a:pt x="922" y="2214"/>
                    <a:pt x="500" y="1979"/>
                    <a:pt x="329" y="1415"/>
                  </a:cubicBezTo>
                  <a:cubicBezTo>
                    <a:pt x="165" y="860"/>
                    <a:pt x="552" y="116"/>
                    <a:pt x="1170" y="116"/>
                  </a:cubicBezTo>
                  <a:close/>
                  <a:moveTo>
                    <a:pt x="1292" y="0"/>
                  </a:moveTo>
                  <a:cubicBezTo>
                    <a:pt x="668" y="0"/>
                    <a:pt x="92" y="453"/>
                    <a:pt x="29" y="1093"/>
                  </a:cubicBezTo>
                  <a:cubicBezTo>
                    <a:pt x="0" y="1436"/>
                    <a:pt x="150" y="1793"/>
                    <a:pt x="386" y="2036"/>
                  </a:cubicBezTo>
                  <a:cubicBezTo>
                    <a:pt x="646" y="2303"/>
                    <a:pt x="981" y="2335"/>
                    <a:pt x="1339" y="2336"/>
                  </a:cubicBezTo>
                  <a:lnTo>
                    <a:pt x="1339" y="2336"/>
                  </a:lnTo>
                  <a:cubicBezTo>
                    <a:pt x="1343" y="2336"/>
                    <a:pt x="1347" y="2336"/>
                    <a:pt x="1351" y="2336"/>
                  </a:cubicBezTo>
                  <a:cubicBezTo>
                    <a:pt x="1355" y="2336"/>
                    <a:pt x="1360" y="2336"/>
                    <a:pt x="1364" y="2336"/>
                  </a:cubicBezTo>
                  <a:cubicBezTo>
                    <a:pt x="1971" y="2293"/>
                    <a:pt x="2428" y="1879"/>
                    <a:pt x="2500" y="1265"/>
                  </a:cubicBezTo>
                  <a:cubicBezTo>
                    <a:pt x="2578" y="608"/>
                    <a:pt x="1971" y="8"/>
                    <a:pt x="1321" y="1"/>
                  </a:cubicBezTo>
                  <a:cubicBezTo>
                    <a:pt x="1312" y="0"/>
                    <a:pt x="1302" y="0"/>
                    <a:pt x="1292" y="0"/>
                  </a:cubicBezTo>
                  <a:close/>
                </a:path>
              </a:pathLst>
            </a:custGeom>
            <a:solidFill>
              <a:srgbClr val="F4DF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2" name="Google Shape;27312;p34"/>
            <p:cNvSpPr/>
            <p:nvPr/>
          </p:nvSpPr>
          <p:spPr>
            <a:xfrm>
              <a:off x="1681121" y="2016977"/>
              <a:ext cx="177176" cy="129433"/>
            </a:xfrm>
            <a:custGeom>
              <a:avLst/>
              <a:gdLst/>
              <a:ahLst/>
              <a:cxnLst/>
              <a:rect l="l" t="t" r="r" b="b"/>
              <a:pathLst>
                <a:path w="5329" h="3893" extrusionOk="0">
                  <a:moveTo>
                    <a:pt x="2785" y="126"/>
                  </a:moveTo>
                  <a:cubicBezTo>
                    <a:pt x="2893" y="126"/>
                    <a:pt x="3003" y="145"/>
                    <a:pt x="3115" y="187"/>
                  </a:cubicBezTo>
                  <a:cubicBezTo>
                    <a:pt x="3465" y="323"/>
                    <a:pt x="3722" y="623"/>
                    <a:pt x="3915" y="930"/>
                  </a:cubicBezTo>
                  <a:cubicBezTo>
                    <a:pt x="4201" y="1372"/>
                    <a:pt x="4365" y="1879"/>
                    <a:pt x="4601" y="2358"/>
                  </a:cubicBezTo>
                  <a:cubicBezTo>
                    <a:pt x="4750" y="2679"/>
                    <a:pt x="5000" y="3008"/>
                    <a:pt x="5000" y="3379"/>
                  </a:cubicBezTo>
                  <a:cubicBezTo>
                    <a:pt x="5004" y="3663"/>
                    <a:pt x="4863" y="3745"/>
                    <a:pt x="4681" y="3745"/>
                  </a:cubicBezTo>
                  <a:cubicBezTo>
                    <a:pt x="4487" y="3745"/>
                    <a:pt x="4245" y="3652"/>
                    <a:pt x="4079" y="3608"/>
                  </a:cubicBezTo>
                  <a:cubicBezTo>
                    <a:pt x="2987" y="3308"/>
                    <a:pt x="225" y="2487"/>
                    <a:pt x="1507" y="910"/>
                  </a:cubicBezTo>
                  <a:lnTo>
                    <a:pt x="1507" y="910"/>
                  </a:lnTo>
                  <a:cubicBezTo>
                    <a:pt x="1508" y="910"/>
                    <a:pt x="1508" y="909"/>
                    <a:pt x="1509" y="908"/>
                  </a:cubicBezTo>
                  <a:lnTo>
                    <a:pt x="1509" y="908"/>
                  </a:lnTo>
                  <a:cubicBezTo>
                    <a:pt x="1509" y="908"/>
                    <a:pt x="1509" y="908"/>
                    <a:pt x="1509" y="908"/>
                  </a:cubicBezTo>
                  <a:cubicBezTo>
                    <a:pt x="1509" y="908"/>
                    <a:pt x="1509" y="908"/>
                    <a:pt x="1509" y="907"/>
                  </a:cubicBezTo>
                  <a:lnTo>
                    <a:pt x="1509" y="907"/>
                  </a:lnTo>
                  <a:cubicBezTo>
                    <a:pt x="1828" y="548"/>
                    <a:pt x="2277" y="126"/>
                    <a:pt x="2785" y="126"/>
                  </a:cubicBezTo>
                  <a:close/>
                  <a:moveTo>
                    <a:pt x="2868" y="0"/>
                  </a:moveTo>
                  <a:cubicBezTo>
                    <a:pt x="2820" y="0"/>
                    <a:pt x="2772" y="3"/>
                    <a:pt x="2722" y="9"/>
                  </a:cubicBezTo>
                  <a:cubicBezTo>
                    <a:pt x="2137" y="73"/>
                    <a:pt x="1651" y="487"/>
                    <a:pt x="1273" y="915"/>
                  </a:cubicBezTo>
                  <a:cubicBezTo>
                    <a:pt x="1273" y="915"/>
                    <a:pt x="1273" y="915"/>
                    <a:pt x="1273" y="915"/>
                  </a:cubicBezTo>
                  <a:lnTo>
                    <a:pt x="1273" y="915"/>
                  </a:lnTo>
                  <a:cubicBezTo>
                    <a:pt x="1271" y="917"/>
                    <a:pt x="1270" y="919"/>
                    <a:pt x="1268" y="921"/>
                  </a:cubicBezTo>
                  <a:lnTo>
                    <a:pt x="1268" y="921"/>
                  </a:lnTo>
                  <a:cubicBezTo>
                    <a:pt x="1" y="2488"/>
                    <a:pt x="2531" y="3337"/>
                    <a:pt x="3672" y="3665"/>
                  </a:cubicBezTo>
                  <a:cubicBezTo>
                    <a:pt x="3911" y="3736"/>
                    <a:pt x="4324" y="3893"/>
                    <a:pt x="4670" y="3893"/>
                  </a:cubicBezTo>
                  <a:cubicBezTo>
                    <a:pt x="4945" y="3893"/>
                    <a:pt x="5178" y="3795"/>
                    <a:pt x="5250" y="3479"/>
                  </a:cubicBezTo>
                  <a:cubicBezTo>
                    <a:pt x="5329" y="3115"/>
                    <a:pt x="5072" y="2715"/>
                    <a:pt x="4922" y="2401"/>
                  </a:cubicBezTo>
                  <a:cubicBezTo>
                    <a:pt x="4650" y="1894"/>
                    <a:pt x="4486" y="1344"/>
                    <a:pt x="4172" y="858"/>
                  </a:cubicBezTo>
                  <a:cubicBezTo>
                    <a:pt x="3862" y="384"/>
                    <a:pt x="3437" y="0"/>
                    <a:pt x="2868" y="0"/>
                  </a:cubicBezTo>
                  <a:close/>
                </a:path>
              </a:pathLst>
            </a:custGeom>
            <a:solidFill>
              <a:srgbClr val="F4DF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3" name="Google Shape;27313;p34"/>
            <p:cNvSpPr/>
            <p:nvPr/>
          </p:nvSpPr>
          <p:spPr>
            <a:xfrm>
              <a:off x="1673874" y="2139922"/>
              <a:ext cx="179204" cy="105561"/>
            </a:xfrm>
            <a:custGeom>
              <a:avLst/>
              <a:gdLst/>
              <a:ahLst/>
              <a:cxnLst/>
              <a:rect l="l" t="t" r="r" b="b"/>
              <a:pathLst>
                <a:path w="5390" h="3175" extrusionOk="0">
                  <a:moveTo>
                    <a:pt x="1485" y="114"/>
                  </a:moveTo>
                  <a:cubicBezTo>
                    <a:pt x="1994" y="114"/>
                    <a:pt x="2564" y="361"/>
                    <a:pt x="2976" y="524"/>
                  </a:cubicBezTo>
                  <a:cubicBezTo>
                    <a:pt x="3455" y="709"/>
                    <a:pt x="5390" y="1231"/>
                    <a:pt x="4262" y="1895"/>
                  </a:cubicBezTo>
                  <a:cubicBezTo>
                    <a:pt x="3629" y="2267"/>
                    <a:pt x="2323" y="3051"/>
                    <a:pt x="1386" y="3051"/>
                  </a:cubicBezTo>
                  <a:cubicBezTo>
                    <a:pt x="831" y="3051"/>
                    <a:pt x="407" y="2777"/>
                    <a:pt x="327" y="1980"/>
                  </a:cubicBezTo>
                  <a:cubicBezTo>
                    <a:pt x="291" y="1459"/>
                    <a:pt x="320" y="824"/>
                    <a:pt x="705" y="424"/>
                  </a:cubicBezTo>
                  <a:cubicBezTo>
                    <a:pt x="917" y="196"/>
                    <a:pt x="1191" y="114"/>
                    <a:pt x="1485" y="114"/>
                  </a:cubicBezTo>
                  <a:close/>
                  <a:moveTo>
                    <a:pt x="1589" y="1"/>
                  </a:moveTo>
                  <a:cubicBezTo>
                    <a:pt x="420" y="1"/>
                    <a:pt x="0" y="985"/>
                    <a:pt x="70" y="2052"/>
                  </a:cubicBezTo>
                  <a:cubicBezTo>
                    <a:pt x="70" y="2054"/>
                    <a:pt x="70" y="2057"/>
                    <a:pt x="71" y="2059"/>
                  </a:cubicBezTo>
                  <a:lnTo>
                    <a:pt x="71" y="2059"/>
                  </a:lnTo>
                  <a:cubicBezTo>
                    <a:pt x="159" y="2896"/>
                    <a:pt x="642" y="3175"/>
                    <a:pt x="1249" y="3175"/>
                  </a:cubicBezTo>
                  <a:cubicBezTo>
                    <a:pt x="2087" y="3175"/>
                    <a:pt x="3162" y="2643"/>
                    <a:pt x="3762" y="2316"/>
                  </a:cubicBezTo>
                  <a:cubicBezTo>
                    <a:pt x="4183" y="2080"/>
                    <a:pt x="5383" y="1573"/>
                    <a:pt x="4619" y="995"/>
                  </a:cubicBezTo>
                  <a:cubicBezTo>
                    <a:pt x="4290" y="745"/>
                    <a:pt x="3862" y="681"/>
                    <a:pt x="3483" y="531"/>
                  </a:cubicBezTo>
                  <a:cubicBezTo>
                    <a:pt x="2905" y="302"/>
                    <a:pt x="2305" y="31"/>
                    <a:pt x="1677" y="2"/>
                  </a:cubicBezTo>
                  <a:cubicBezTo>
                    <a:pt x="1647" y="1"/>
                    <a:pt x="1618" y="1"/>
                    <a:pt x="1589" y="1"/>
                  </a:cubicBezTo>
                  <a:close/>
                </a:path>
              </a:pathLst>
            </a:custGeom>
            <a:solidFill>
              <a:srgbClr val="F4DF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4" name="Google Shape;27314;p34"/>
            <p:cNvSpPr/>
            <p:nvPr/>
          </p:nvSpPr>
          <p:spPr>
            <a:xfrm>
              <a:off x="1720884" y="2226562"/>
              <a:ext cx="152373" cy="140238"/>
            </a:xfrm>
            <a:custGeom>
              <a:avLst/>
              <a:gdLst/>
              <a:ahLst/>
              <a:cxnLst/>
              <a:rect l="l" t="t" r="r" b="b"/>
              <a:pathLst>
                <a:path w="4583" h="4218" extrusionOk="0">
                  <a:moveTo>
                    <a:pt x="3567" y="125"/>
                  </a:moveTo>
                  <a:cubicBezTo>
                    <a:pt x="3927" y="125"/>
                    <a:pt x="3995" y="476"/>
                    <a:pt x="3883" y="903"/>
                  </a:cubicBezTo>
                  <a:cubicBezTo>
                    <a:pt x="3697" y="1617"/>
                    <a:pt x="3490" y="2352"/>
                    <a:pt x="3162" y="3009"/>
                  </a:cubicBezTo>
                  <a:cubicBezTo>
                    <a:pt x="2990" y="3345"/>
                    <a:pt x="2798" y="3702"/>
                    <a:pt x="2490" y="3923"/>
                  </a:cubicBezTo>
                  <a:cubicBezTo>
                    <a:pt x="2344" y="4038"/>
                    <a:pt x="2196" y="4086"/>
                    <a:pt x="2048" y="4086"/>
                  </a:cubicBezTo>
                  <a:cubicBezTo>
                    <a:pt x="1785" y="4086"/>
                    <a:pt x="1527" y="3935"/>
                    <a:pt x="1298" y="3752"/>
                  </a:cubicBezTo>
                  <a:cubicBezTo>
                    <a:pt x="798" y="3316"/>
                    <a:pt x="255" y="2666"/>
                    <a:pt x="527" y="1952"/>
                  </a:cubicBezTo>
                  <a:cubicBezTo>
                    <a:pt x="770" y="1310"/>
                    <a:pt x="1519" y="988"/>
                    <a:pt x="2112" y="724"/>
                  </a:cubicBezTo>
                  <a:cubicBezTo>
                    <a:pt x="2476" y="567"/>
                    <a:pt x="2833" y="360"/>
                    <a:pt x="3205" y="210"/>
                  </a:cubicBezTo>
                  <a:cubicBezTo>
                    <a:pt x="3349" y="152"/>
                    <a:pt x="3469" y="125"/>
                    <a:pt x="3567" y="125"/>
                  </a:cubicBezTo>
                  <a:close/>
                  <a:moveTo>
                    <a:pt x="3701" y="0"/>
                  </a:moveTo>
                  <a:cubicBezTo>
                    <a:pt x="3462" y="0"/>
                    <a:pt x="3205" y="100"/>
                    <a:pt x="2997" y="196"/>
                  </a:cubicBezTo>
                  <a:cubicBezTo>
                    <a:pt x="2548" y="396"/>
                    <a:pt x="2091" y="610"/>
                    <a:pt x="1641" y="824"/>
                  </a:cubicBezTo>
                  <a:cubicBezTo>
                    <a:pt x="1119" y="1074"/>
                    <a:pt x="498" y="1417"/>
                    <a:pt x="277" y="1995"/>
                  </a:cubicBezTo>
                  <a:cubicBezTo>
                    <a:pt x="1" y="2710"/>
                    <a:pt x="545" y="3382"/>
                    <a:pt x="1048" y="3839"/>
                  </a:cubicBezTo>
                  <a:lnTo>
                    <a:pt x="1048" y="3839"/>
                  </a:lnTo>
                  <a:cubicBezTo>
                    <a:pt x="1048" y="3844"/>
                    <a:pt x="1051" y="3848"/>
                    <a:pt x="1055" y="3852"/>
                  </a:cubicBezTo>
                  <a:cubicBezTo>
                    <a:pt x="1373" y="4109"/>
                    <a:pt x="1667" y="4218"/>
                    <a:pt x="1936" y="4218"/>
                  </a:cubicBezTo>
                  <a:cubicBezTo>
                    <a:pt x="2905" y="4218"/>
                    <a:pt x="3551" y="2812"/>
                    <a:pt x="3847" y="1895"/>
                  </a:cubicBezTo>
                  <a:cubicBezTo>
                    <a:pt x="3990" y="1467"/>
                    <a:pt x="4583" y="217"/>
                    <a:pt x="3890" y="24"/>
                  </a:cubicBezTo>
                  <a:cubicBezTo>
                    <a:pt x="3829" y="7"/>
                    <a:pt x="3766" y="0"/>
                    <a:pt x="3701" y="0"/>
                  </a:cubicBezTo>
                  <a:close/>
                </a:path>
              </a:pathLst>
            </a:custGeom>
            <a:solidFill>
              <a:srgbClr val="F4DF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5" name="Google Shape;27315;p34"/>
            <p:cNvSpPr/>
            <p:nvPr/>
          </p:nvSpPr>
          <p:spPr>
            <a:xfrm>
              <a:off x="1848550" y="2246277"/>
              <a:ext cx="140105" cy="155598"/>
            </a:xfrm>
            <a:custGeom>
              <a:avLst/>
              <a:gdLst/>
              <a:ahLst/>
              <a:cxnLst/>
              <a:rect l="l" t="t" r="r" b="b"/>
              <a:pathLst>
                <a:path w="4214" h="4680" extrusionOk="0">
                  <a:moveTo>
                    <a:pt x="1533" y="159"/>
                  </a:moveTo>
                  <a:cubicBezTo>
                    <a:pt x="1697" y="159"/>
                    <a:pt x="1812" y="345"/>
                    <a:pt x="1914" y="502"/>
                  </a:cubicBezTo>
                  <a:cubicBezTo>
                    <a:pt x="2449" y="1395"/>
                    <a:pt x="4213" y="4337"/>
                    <a:pt x="2164" y="4551"/>
                  </a:cubicBezTo>
                  <a:cubicBezTo>
                    <a:pt x="2159" y="4552"/>
                    <a:pt x="2154" y="4553"/>
                    <a:pt x="2149" y="4553"/>
                  </a:cubicBezTo>
                  <a:lnTo>
                    <a:pt x="2149" y="4553"/>
                  </a:lnTo>
                  <a:cubicBezTo>
                    <a:pt x="2064" y="4559"/>
                    <a:pt x="1977" y="4562"/>
                    <a:pt x="1888" y="4562"/>
                  </a:cubicBezTo>
                  <a:cubicBezTo>
                    <a:pt x="1420" y="4562"/>
                    <a:pt x="923" y="4474"/>
                    <a:pt x="600" y="4116"/>
                  </a:cubicBezTo>
                  <a:cubicBezTo>
                    <a:pt x="136" y="3601"/>
                    <a:pt x="321" y="2823"/>
                    <a:pt x="521" y="2230"/>
                  </a:cubicBezTo>
                  <a:cubicBezTo>
                    <a:pt x="671" y="1781"/>
                    <a:pt x="857" y="1338"/>
                    <a:pt x="1007" y="888"/>
                  </a:cubicBezTo>
                  <a:cubicBezTo>
                    <a:pt x="1071" y="695"/>
                    <a:pt x="1150" y="410"/>
                    <a:pt x="1307" y="267"/>
                  </a:cubicBezTo>
                  <a:cubicBezTo>
                    <a:pt x="1392" y="190"/>
                    <a:pt x="1466" y="159"/>
                    <a:pt x="1533" y="159"/>
                  </a:cubicBezTo>
                  <a:close/>
                  <a:moveTo>
                    <a:pt x="1585" y="0"/>
                  </a:moveTo>
                  <a:cubicBezTo>
                    <a:pt x="1483" y="0"/>
                    <a:pt x="1372" y="33"/>
                    <a:pt x="1250" y="110"/>
                  </a:cubicBezTo>
                  <a:cubicBezTo>
                    <a:pt x="928" y="302"/>
                    <a:pt x="800" y="745"/>
                    <a:pt x="707" y="1074"/>
                  </a:cubicBezTo>
                  <a:cubicBezTo>
                    <a:pt x="529" y="1652"/>
                    <a:pt x="236" y="2209"/>
                    <a:pt x="114" y="2802"/>
                  </a:cubicBezTo>
                  <a:cubicBezTo>
                    <a:pt x="0" y="3387"/>
                    <a:pt x="50" y="4037"/>
                    <a:pt x="586" y="4394"/>
                  </a:cubicBezTo>
                  <a:cubicBezTo>
                    <a:pt x="946" y="4627"/>
                    <a:pt x="1382" y="4679"/>
                    <a:pt x="1802" y="4679"/>
                  </a:cubicBezTo>
                  <a:cubicBezTo>
                    <a:pt x="1892" y="4679"/>
                    <a:pt x="1982" y="4677"/>
                    <a:pt x="2071" y="4673"/>
                  </a:cubicBezTo>
                  <a:lnTo>
                    <a:pt x="2071" y="4673"/>
                  </a:lnTo>
                  <a:cubicBezTo>
                    <a:pt x="2076" y="4674"/>
                    <a:pt x="2081" y="4674"/>
                    <a:pt x="2087" y="4674"/>
                  </a:cubicBezTo>
                  <a:cubicBezTo>
                    <a:pt x="2095" y="4674"/>
                    <a:pt x="2104" y="4673"/>
                    <a:pt x="2114" y="4673"/>
                  </a:cubicBezTo>
                  <a:cubicBezTo>
                    <a:pt x="2792" y="4601"/>
                    <a:pt x="3356" y="4266"/>
                    <a:pt x="3378" y="3530"/>
                  </a:cubicBezTo>
                  <a:cubicBezTo>
                    <a:pt x="3399" y="2659"/>
                    <a:pt x="2921" y="1788"/>
                    <a:pt x="2521" y="1045"/>
                  </a:cubicBezTo>
                  <a:cubicBezTo>
                    <a:pt x="2316" y="671"/>
                    <a:pt x="2045" y="0"/>
                    <a:pt x="1585" y="0"/>
                  </a:cubicBezTo>
                  <a:close/>
                </a:path>
              </a:pathLst>
            </a:custGeom>
            <a:solidFill>
              <a:srgbClr val="F4DF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6" name="Google Shape;27316;p34"/>
            <p:cNvSpPr/>
            <p:nvPr/>
          </p:nvSpPr>
          <p:spPr>
            <a:xfrm>
              <a:off x="1934226" y="2220944"/>
              <a:ext cx="177442" cy="129466"/>
            </a:xfrm>
            <a:custGeom>
              <a:avLst/>
              <a:gdLst/>
              <a:ahLst/>
              <a:cxnLst/>
              <a:rect l="l" t="t" r="r" b="b"/>
              <a:pathLst>
                <a:path w="5337" h="3894" extrusionOk="0">
                  <a:moveTo>
                    <a:pt x="650" y="152"/>
                  </a:moveTo>
                  <a:cubicBezTo>
                    <a:pt x="843" y="152"/>
                    <a:pt x="1085" y="245"/>
                    <a:pt x="1251" y="293"/>
                  </a:cubicBezTo>
                  <a:cubicBezTo>
                    <a:pt x="2350" y="586"/>
                    <a:pt x="5107" y="1407"/>
                    <a:pt x="3821" y="2985"/>
                  </a:cubicBezTo>
                  <a:cubicBezTo>
                    <a:pt x="3821" y="2985"/>
                    <a:pt x="3821" y="2985"/>
                    <a:pt x="3821" y="2985"/>
                  </a:cubicBezTo>
                  <a:lnTo>
                    <a:pt x="3821" y="2985"/>
                  </a:lnTo>
                  <a:cubicBezTo>
                    <a:pt x="3821" y="2986"/>
                    <a:pt x="3820" y="2987"/>
                    <a:pt x="3820" y="2987"/>
                  </a:cubicBezTo>
                  <a:lnTo>
                    <a:pt x="3820" y="2987"/>
                  </a:lnTo>
                  <a:cubicBezTo>
                    <a:pt x="3507" y="3346"/>
                    <a:pt x="3054" y="3768"/>
                    <a:pt x="2545" y="3768"/>
                  </a:cubicBezTo>
                  <a:cubicBezTo>
                    <a:pt x="2437" y="3768"/>
                    <a:pt x="2327" y="3749"/>
                    <a:pt x="2215" y="3707"/>
                  </a:cubicBezTo>
                  <a:cubicBezTo>
                    <a:pt x="1872" y="3578"/>
                    <a:pt x="1608" y="3271"/>
                    <a:pt x="1422" y="2971"/>
                  </a:cubicBezTo>
                  <a:cubicBezTo>
                    <a:pt x="1136" y="2521"/>
                    <a:pt x="965" y="2014"/>
                    <a:pt x="736" y="1543"/>
                  </a:cubicBezTo>
                  <a:cubicBezTo>
                    <a:pt x="579" y="1221"/>
                    <a:pt x="337" y="886"/>
                    <a:pt x="337" y="515"/>
                  </a:cubicBezTo>
                  <a:cubicBezTo>
                    <a:pt x="330" y="234"/>
                    <a:pt x="469" y="152"/>
                    <a:pt x="650" y="152"/>
                  </a:cubicBezTo>
                  <a:close/>
                  <a:moveTo>
                    <a:pt x="664" y="1"/>
                  </a:moveTo>
                  <a:cubicBezTo>
                    <a:pt x="389" y="1"/>
                    <a:pt x="156" y="99"/>
                    <a:pt x="87" y="415"/>
                  </a:cubicBezTo>
                  <a:cubicBezTo>
                    <a:pt x="1" y="779"/>
                    <a:pt x="265" y="1186"/>
                    <a:pt x="415" y="1493"/>
                  </a:cubicBezTo>
                  <a:cubicBezTo>
                    <a:pt x="679" y="2007"/>
                    <a:pt x="851" y="2557"/>
                    <a:pt x="1165" y="3042"/>
                  </a:cubicBezTo>
                  <a:cubicBezTo>
                    <a:pt x="1468" y="3510"/>
                    <a:pt x="1893" y="3893"/>
                    <a:pt x="2462" y="3893"/>
                  </a:cubicBezTo>
                  <a:cubicBezTo>
                    <a:pt x="2509" y="3893"/>
                    <a:pt x="2558" y="3891"/>
                    <a:pt x="2607" y="3885"/>
                  </a:cubicBezTo>
                  <a:cubicBezTo>
                    <a:pt x="3200" y="3828"/>
                    <a:pt x="3679" y="3407"/>
                    <a:pt x="4064" y="2978"/>
                  </a:cubicBezTo>
                  <a:cubicBezTo>
                    <a:pt x="4066" y="2976"/>
                    <a:pt x="4067" y="2974"/>
                    <a:pt x="4069" y="2972"/>
                  </a:cubicBezTo>
                  <a:lnTo>
                    <a:pt x="4069" y="2972"/>
                  </a:lnTo>
                  <a:cubicBezTo>
                    <a:pt x="5336" y="1405"/>
                    <a:pt x="2806" y="557"/>
                    <a:pt x="1665" y="229"/>
                  </a:cubicBezTo>
                  <a:cubicBezTo>
                    <a:pt x="1426" y="157"/>
                    <a:pt x="1011" y="1"/>
                    <a:pt x="664" y="1"/>
                  </a:cubicBezTo>
                  <a:close/>
                </a:path>
              </a:pathLst>
            </a:custGeom>
            <a:solidFill>
              <a:srgbClr val="F4DF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7" name="Google Shape;27317;p34"/>
            <p:cNvSpPr/>
            <p:nvPr/>
          </p:nvSpPr>
          <p:spPr>
            <a:xfrm>
              <a:off x="1938980" y="2121670"/>
              <a:ext cx="180168" cy="106060"/>
            </a:xfrm>
            <a:custGeom>
              <a:avLst/>
              <a:gdLst/>
              <a:ahLst/>
              <a:cxnLst/>
              <a:rect l="l" t="t" r="r" b="b"/>
              <a:pathLst>
                <a:path w="5419" h="3190" extrusionOk="0">
                  <a:moveTo>
                    <a:pt x="4012" y="107"/>
                  </a:moveTo>
                  <a:cubicBezTo>
                    <a:pt x="4274" y="107"/>
                    <a:pt x="4517" y="175"/>
                    <a:pt x="4714" y="351"/>
                  </a:cubicBezTo>
                  <a:cubicBezTo>
                    <a:pt x="5021" y="616"/>
                    <a:pt x="5071" y="1044"/>
                    <a:pt x="5078" y="1423"/>
                  </a:cubicBezTo>
                  <a:cubicBezTo>
                    <a:pt x="5107" y="2072"/>
                    <a:pt x="4942" y="2886"/>
                    <a:pt x="4192" y="3044"/>
                  </a:cubicBezTo>
                  <a:cubicBezTo>
                    <a:pt x="4192" y="3044"/>
                    <a:pt x="4192" y="3044"/>
                    <a:pt x="4192" y="3044"/>
                  </a:cubicBezTo>
                  <a:lnTo>
                    <a:pt x="4192" y="3044"/>
                  </a:lnTo>
                  <a:cubicBezTo>
                    <a:pt x="4106" y="3055"/>
                    <a:pt x="4021" y="3060"/>
                    <a:pt x="3936" y="3060"/>
                  </a:cubicBezTo>
                  <a:cubicBezTo>
                    <a:pt x="3287" y="3060"/>
                    <a:pt x="2665" y="2749"/>
                    <a:pt x="2072" y="2515"/>
                  </a:cubicBezTo>
                  <a:cubicBezTo>
                    <a:pt x="1729" y="2387"/>
                    <a:pt x="1279" y="2329"/>
                    <a:pt x="993" y="2072"/>
                  </a:cubicBezTo>
                  <a:cubicBezTo>
                    <a:pt x="579" y="1694"/>
                    <a:pt x="958" y="1401"/>
                    <a:pt x="1293" y="1208"/>
                  </a:cubicBezTo>
                  <a:cubicBezTo>
                    <a:pt x="1629" y="1008"/>
                    <a:pt x="1965" y="823"/>
                    <a:pt x="2314" y="651"/>
                  </a:cubicBezTo>
                  <a:cubicBezTo>
                    <a:pt x="2754" y="444"/>
                    <a:pt x="3428" y="107"/>
                    <a:pt x="4012" y="107"/>
                  </a:cubicBezTo>
                  <a:close/>
                  <a:moveTo>
                    <a:pt x="4155" y="0"/>
                  </a:moveTo>
                  <a:cubicBezTo>
                    <a:pt x="4098" y="0"/>
                    <a:pt x="4039" y="3"/>
                    <a:pt x="3978" y="9"/>
                  </a:cubicBezTo>
                  <a:cubicBezTo>
                    <a:pt x="3157" y="80"/>
                    <a:pt x="2357" y="480"/>
                    <a:pt x="1643" y="873"/>
                  </a:cubicBezTo>
                  <a:cubicBezTo>
                    <a:pt x="1208" y="1115"/>
                    <a:pt x="1" y="1644"/>
                    <a:pt x="815" y="2222"/>
                  </a:cubicBezTo>
                  <a:cubicBezTo>
                    <a:pt x="1200" y="2494"/>
                    <a:pt x="1729" y="2587"/>
                    <a:pt x="2164" y="2758"/>
                  </a:cubicBezTo>
                  <a:cubicBezTo>
                    <a:pt x="2713" y="2974"/>
                    <a:pt x="3272" y="3189"/>
                    <a:pt x="3860" y="3189"/>
                  </a:cubicBezTo>
                  <a:cubicBezTo>
                    <a:pt x="3953" y="3189"/>
                    <a:pt x="4048" y="3184"/>
                    <a:pt x="4143" y="3172"/>
                  </a:cubicBezTo>
                  <a:cubicBezTo>
                    <a:pt x="4170" y="3166"/>
                    <a:pt x="4196" y="3154"/>
                    <a:pt x="4219" y="3140"/>
                  </a:cubicBezTo>
                  <a:lnTo>
                    <a:pt x="4219" y="3140"/>
                  </a:lnTo>
                  <a:cubicBezTo>
                    <a:pt x="5143" y="2911"/>
                    <a:pt x="5419" y="2041"/>
                    <a:pt x="5342" y="1137"/>
                  </a:cubicBezTo>
                  <a:cubicBezTo>
                    <a:pt x="5276" y="392"/>
                    <a:pt x="4839" y="0"/>
                    <a:pt x="4155" y="0"/>
                  </a:cubicBezTo>
                  <a:close/>
                </a:path>
              </a:pathLst>
            </a:custGeom>
            <a:solidFill>
              <a:srgbClr val="F4DF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6" name="Google Shape;27336;p34"/>
          <p:cNvGrpSpPr/>
          <p:nvPr/>
        </p:nvGrpSpPr>
        <p:grpSpPr>
          <a:xfrm>
            <a:off x="6196823" y="774422"/>
            <a:ext cx="599006" cy="489193"/>
            <a:chOff x="6995333" y="1991109"/>
            <a:chExt cx="497637" cy="406374"/>
          </a:xfrm>
        </p:grpSpPr>
        <p:sp>
          <p:nvSpPr>
            <p:cNvPr id="27337" name="Google Shape;27337;p34"/>
            <p:cNvSpPr/>
            <p:nvPr/>
          </p:nvSpPr>
          <p:spPr>
            <a:xfrm>
              <a:off x="7007202" y="2001681"/>
              <a:ext cx="473677" cy="383211"/>
            </a:xfrm>
            <a:custGeom>
              <a:avLst/>
              <a:gdLst/>
              <a:ahLst/>
              <a:cxnLst/>
              <a:rect l="l" t="t" r="r" b="b"/>
              <a:pathLst>
                <a:path w="14247" h="11526" extrusionOk="0">
                  <a:moveTo>
                    <a:pt x="10233" y="1"/>
                  </a:moveTo>
                  <a:lnTo>
                    <a:pt x="0" y="8641"/>
                  </a:lnTo>
                  <a:lnTo>
                    <a:pt x="1642" y="11526"/>
                  </a:lnTo>
                  <a:lnTo>
                    <a:pt x="14246" y="7063"/>
                  </a:lnTo>
                  <a:lnTo>
                    <a:pt x="102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8" name="Google Shape;27338;p34"/>
            <p:cNvSpPr/>
            <p:nvPr/>
          </p:nvSpPr>
          <p:spPr>
            <a:xfrm>
              <a:off x="7143213" y="2305321"/>
              <a:ext cx="148916" cy="92162"/>
            </a:xfrm>
            <a:custGeom>
              <a:avLst/>
              <a:gdLst/>
              <a:ahLst/>
              <a:cxnLst/>
              <a:rect l="l" t="t" r="r" b="b"/>
              <a:pathLst>
                <a:path w="4479" h="2772" extrusionOk="0">
                  <a:moveTo>
                    <a:pt x="4071" y="1"/>
                  </a:moveTo>
                  <a:lnTo>
                    <a:pt x="3571" y="186"/>
                  </a:lnTo>
                  <a:lnTo>
                    <a:pt x="3807" y="858"/>
                  </a:lnTo>
                  <a:cubicBezTo>
                    <a:pt x="3878" y="1050"/>
                    <a:pt x="3785" y="1265"/>
                    <a:pt x="3586" y="1336"/>
                  </a:cubicBezTo>
                  <a:lnTo>
                    <a:pt x="1222" y="2193"/>
                  </a:lnTo>
                  <a:cubicBezTo>
                    <a:pt x="1178" y="2210"/>
                    <a:pt x="1130" y="2219"/>
                    <a:pt x="1083" y="2219"/>
                  </a:cubicBezTo>
                  <a:cubicBezTo>
                    <a:pt x="1032" y="2219"/>
                    <a:pt x="981" y="2208"/>
                    <a:pt x="936" y="2186"/>
                  </a:cubicBezTo>
                  <a:cubicBezTo>
                    <a:pt x="843" y="2143"/>
                    <a:pt x="772" y="2064"/>
                    <a:pt x="736" y="1972"/>
                  </a:cubicBezTo>
                  <a:lnTo>
                    <a:pt x="501" y="1300"/>
                  </a:lnTo>
                  <a:lnTo>
                    <a:pt x="1" y="1493"/>
                  </a:lnTo>
                  <a:lnTo>
                    <a:pt x="236" y="2164"/>
                  </a:lnTo>
                  <a:cubicBezTo>
                    <a:pt x="322" y="2393"/>
                    <a:pt x="486" y="2571"/>
                    <a:pt x="715" y="2679"/>
                  </a:cubicBezTo>
                  <a:cubicBezTo>
                    <a:pt x="836" y="2743"/>
                    <a:pt x="965" y="2771"/>
                    <a:pt x="1093" y="2771"/>
                  </a:cubicBezTo>
                  <a:cubicBezTo>
                    <a:pt x="1200" y="2771"/>
                    <a:pt x="1308" y="2750"/>
                    <a:pt x="1400" y="2700"/>
                  </a:cubicBezTo>
                  <a:lnTo>
                    <a:pt x="3764" y="1836"/>
                  </a:lnTo>
                  <a:cubicBezTo>
                    <a:pt x="4235" y="1672"/>
                    <a:pt x="4478" y="1143"/>
                    <a:pt x="4307" y="672"/>
                  </a:cubicBezTo>
                  <a:lnTo>
                    <a:pt x="40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9" name="Google Shape;27339;p34"/>
            <p:cNvSpPr/>
            <p:nvPr/>
          </p:nvSpPr>
          <p:spPr>
            <a:xfrm>
              <a:off x="7335510" y="1991109"/>
              <a:ext cx="157460" cy="255873"/>
            </a:xfrm>
            <a:custGeom>
              <a:avLst/>
              <a:gdLst/>
              <a:ahLst/>
              <a:cxnLst/>
              <a:rect l="l" t="t" r="r" b="b"/>
              <a:pathLst>
                <a:path w="4736" h="7696" extrusionOk="0">
                  <a:moveTo>
                    <a:pt x="355" y="0"/>
                  </a:moveTo>
                  <a:cubicBezTo>
                    <a:pt x="304" y="0"/>
                    <a:pt x="251" y="13"/>
                    <a:pt x="201" y="40"/>
                  </a:cubicBezTo>
                  <a:cubicBezTo>
                    <a:pt x="51" y="133"/>
                    <a:pt x="1" y="319"/>
                    <a:pt x="87" y="469"/>
                  </a:cubicBezTo>
                  <a:lnTo>
                    <a:pt x="4107" y="7531"/>
                  </a:lnTo>
                  <a:cubicBezTo>
                    <a:pt x="4157" y="7638"/>
                    <a:pt x="4264" y="7695"/>
                    <a:pt x="4371" y="7695"/>
                  </a:cubicBezTo>
                  <a:cubicBezTo>
                    <a:pt x="4428" y="7695"/>
                    <a:pt x="4478" y="7674"/>
                    <a:pt x="4535" y="7652"/>
                  </a:cubicBezTo>
                  <a:cubicBezTo>
                    <a:pt x="4685" y="7559"/>
                    <a:pt x="4735" y="7374"/>
                    <a:pt x="4650" y="7224"/>
                  </a:cubicBezTo>
                  <a:lnTo>
                    <a:pt x="629" y="161"/>
                  </a:lnTo>
                  <a:cubicBezTo>
                    <a:pt x="571" y="59"/>
                    <a:pt x="466" y="0"/>
                    <a:pt x="3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0" name="Google Shape;27340;p34"/>
            <p:cNvSpPr/>
            <p:nvPr/>
          </p:nvSpPr>
          <p:spPr>
            <a:xfrm>
              <a:off x="6995333" y="2278358"/>
              <a:ext cx="78597" cy="116998"/>
            </a:xfrm>
            <a:custGeom>
              <a:avLst/>
              <a:gdLst/>
              <a:ahLst/>
              <a:cxnLst/>
              <a:rect l="l" t="t" r="r" b="b"/>
              <a:pathLst>
                <a:path w="2364" h="3519" extrusionOk="0">
                  <a:moveTo>
                    <a:pt x="357" y="1"/>
                  </a:moveTo>
                  <a:cubicBezTo>
                    <a:pt x="306" y="1"/>
                    <a:pt x="255" y="13"/>
                    <a:pt x="207" y="41"/>
                  </a:cubicBezTo>
                  <a:cubicBezTo>
                    <a:pt x="57" y="133"/>
                    <a:pt x="0" y="319"/>
                    <a:pt x="93" y="476"/>
                  </a:cubicBezTo>
                  <a:lnTo>
                    <a:pt x="1735" y="3354"/>
                  </a:lnTo>
                  <a:cubicBezTo>
                    <a:pt x="1785" y="3461"/>
                    <a:pt x="1892" y="3518"/>
                    <a:pt x="1999" y="3518"/>
                  </a:cubicBezTo>
                  <a:cubicBezTo>
                    <a:pt x="2057" y="3518"/>
                    <a:pt x="2099" y="3497"/>
                    <a:pt x="2164" y="3475"/>
                  </a:cubicBezTo>
                  <a:cubicBezTo>
                    <a:pt x="2314" y="3382"/>
                    <a:pt x="2364" y="3197"/>
                    <a:pt x="2278" y="3047"/>
                  </a:cubicBezTo>
                  <a:lnTo>
                    <a:pt x="636" y="162"/>
                  </a:lnTo>
                  <a:cubicBezTo>
                    <a:pt x="572" y="60"/>
                    <a:pt x="466" y="1"/>
                    <a:pt x="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1" name="Google Shape;27341;p34"/>
            <p:cNvSpPr/>
            <p:nvPr/>
          </p:nvSpPr>
          <p:spPr>
            <a:xfrm>
              <a:off x="7044239" y="2248835"/>
              <a:ext cx="77666" cy="120855"/>
            </a:xfrm>
            <a:custGeom>
              <a:avLst/>
              <a:gdLst/>
              <a:ahLst/>
              <a:cxnLst/>
              <a:rect l="l" t="t" r="r" b="b"/>
              <a:pathLst>
                <a:path w="2336" h="3635" extrusionOk="0">
                  <a:moveTo>
                    <a:pt x="393" y="0"/>
                  </a:moveTo>
                  <a:lnTo>
                    <a:pt x="0" y="222"/>
                  </a:lnTo>
                  <a:lnTo>
                    <a:pt x="1942" y="3635"/>
                  </a:lnTo>
                  <a:lnTo>
                    <a:pt x="2335" y="3414"/>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2" name="Google Shape;27342;p34"/>
            <p:cNvSpPr/>
            <p:nvPr/>
          </p:nvSpPr>
          <p:spPr>
            <a:xfrm>
              <a:off x="7029278" y="2034429"/>
              <a:ext cx="338593" cy="275456"/>
            </a:xfrm>
            <a:custGeom>
              <a:avLst/>
              <a:gdLst/>
              <a:ahLst/>
              <a:cxnLst/>
              <a:rect l="l" t="t" r="r" b="b"/>
              <a:pathLst>
                <a:path w="10184" h="8285" extrusionOk="0">
                  <a:moveTo>
                    <a:pt x="10126" y="1"/>
                  </a:moveTo>
                  <a:lnTo>
                    <a:pt x="0" y="8220"/>
                  </a:lnTo>
                  <a:lnTo>
                    <a:pt x="57" y="8284"/>
                  </a:lnTo>
                  <a:lnTo>
                    <a:pt x="10183" y="72"/>
                  </a:lnTo>
                  <a:lnTo>
                    <a:pt x="10126"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3" name="Google Shape;27343;p34"/>
            <p:cNvSpPr/>
            <p:nvPr/>
          </p:nvSpPr>
          <p:spPr>
            <a:xfrm>
              <a:off x="7073196" y="2254487"/>
              <a:ext cx="8345" cy="7547"/>
            </a:xfrm>
            <a:custGeom>
              <a:avLst/>
              <a:gdLst/>
              <a:ahLst/>
              <a:cxnLst/>
              <a:rect l="l" t="t" r="r" b="b"/>
              <a:pathLst>
                <a:path w="251" h="227" extrusionOk="0">
                  <a:moveTo>
                    <a:pt x="128" y="0"/>
                  </a:moveTo>
                  <a:cubicBezTo>
                    <a:pt x="102" y="0"/>
                    <a:pt x="75" y="8"/>
                    <a:pt x="50" y="23"/>
                  </a:cubicBezTo>
                  <a:cubicBezTo>
                    <a:pt x="0" y="66"/>
                    <a:pt x="0" y="137"/>
                    <a:pt x="36" y="180"/>
                  </a:cubicBezTo>
                  <a:cubicBezTo>
                    <a:pt x="60" y="212"/>
                    <a:pt x="93" y="226"/>
                    <a:pt x="124" y="226"/>
                  </a:cubicBezTo>
                  <a:cubicBezTo>
                    <a:pt x="150" y="226"/>
                    <a:pt x="174" y="217"/>
                    <a:pt x="193" y="202"/>
                  </a:cubicBezTo>
                  <a:cubicBezTo>
                    <a:pt x="250" y="159"/>
                    <a:pt x="250" y="87"/>
                    <a:pt x="214" y="37"/>
                  </a:cubicBezTo>
                  <a:cubicBezTo>
                    <a:pt x="194" y="13"/>
                    <a:pt x="162" y="0"/>
                    <a:pt x="128"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4" name="Google Shape;27344;p34"/>
            <p:cNvSpPr/>
            <p:nvPr/>
          </p:nvSpPr>
          <p:spPr>
            <a:xfrm>
              <a:off x="7110698" y="2223867"/>
              <a:ext cx="8345" cy="7547"/>
            </a:xfrm>
            <a:custGeom>
              <a:avLst/>
              <a:gdLst/>
              <a:ahLst/>
              <a:cxnLst/>
              <a:rect l="l" t="t" r="r" b="b"/>
              <a:pathLst>
                <a:path w="251" h="227" extrusionOk="0">
                  <a:moveTo>
                    <a:pt x="127" y="1"/>
                  </a:moveTo>
                  <a:cubicBezTo>
                    <a:pt x="103" y="1"/>
                    <a:pt x="78" y="8"/>
                    <a:pt x="58" y="23"/>
                  </a:cubicBezTo>
                  <a:cubicBezTo>
                    <a:pt x="0" y="66"/>
                    <a:pt x="0" y="137"/>
                    <a:pt x="36" y="187"/>
                  </a:cubicBezTo>
                  <a:cubicBezTo>
                    <a:pt x="63" y="214"/>
                    <a:pt x="97" y="227"/>
                    <a:pt x="128" y="227"/>
                  </a:cubicBezTo>
                  <a:cubicBezTo>
                    <a:pt x="155" y="227"/>
                    <a:pt x="181" y="218"/>
                    <a:pt x="200" y="201"/>
                  </a:cubicBezTo>
                  <a:cubicBezTo>
                    <a:pt x="250" y="159"/>
                    <a:pt x="250" y="87"/>
                    <a:pt x="215" y="44"/>
                  </a:cubicBezTo>
                  <a:cubicBezTo>
                    <a:pt x="194" y="15"/>
                    <a:pt x="161" y="1"/>
                    <a:pt x="127"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5" name="Google Shape;27345;p34"/>
            <p:cNvSpPr/>
            <p:nvPr/>
          </p:nvSpPr>
          <p:spPr>
            <a:xfrm>
              <a:off x="7148433" y="2193414"/>
              <a:ext cx="8345" cy="7846"/>
            </a:xfrm>
            <a:custGeom>
              <a:avLst/>
              <a:gdLst/>
              <a:ahLst/>
              <a:cxnLst/>
              <a:rect l="l" t="t" r="r" b="b"/>
              <a:pathLst>
                <a:path w="251" h="236" extrusionOk="0">
                  <a:moveTo>
                    <a:pt x="130" y="1"/>
                  </a:moveTo>
                  <a:cubicBezTo>
                    <a:pt x="105" y="1"/>
                    <a:pt x="80" y="10"/>
                    <a:pt x="58" y="32"/>
                  </a:cubicBezTo>
                  <a:cubicBezTo>
                    <a:pt x="1" y="75"/>
                    <a:pt x="1" y="146"/>
                    <a:pt x="37" y="189"/>
                  </a:cubicBezTo>
                  <a:cubicBezTo>
                    <a:pt x="61" y="221"/>
                    <a:pt x="93" y="235"/>
                    <a:pt x="126" y="235"/>
                  </a:cubicBezTo>
                  <a:cubicBezTo>
                    <a:pt x="153" y="235"/>
                    <a:pt x="179" y="226"/>
                    <a:pt x="201" y="210"/>
                  </a:cubicBezTo>
                  <a:cubicBezTo>
                    <a:pt x="251" y="160"/>
                    <a:pt x="251" y="89"/>
                    <a:pt x="215" y="46"/>
                  </a:cubicBezTo>
                  <a:cubicBezTo>
                    <a:pt x="195" y="18"/>
                    <a:pt x="163" y="1"/>
                    <a:pt x="130"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6" name="Google Shape;27346;p34"/>
            <p:cNvSpPr/>
            <p:nvPr/>
          </p:nvSpPr>
          <p:spPr>
            <a:xfrm>
              <a:off x="7186201" y="2162893"/>
              <a:ext cx="8345" cy="7713"/>
            </a:xfrm>
            <a:custGeom>
              <a:avLst/>
              <a:gdLst/>
              <a:ahLst/>
              <a:cxnLst/>
              <a:rect l="l" t="t" r="r" b="b"/>
              <a:pathLst>
                <a:path w="251" h="232" extrusionOk="0">
                  <a:moveTo>
                    <a:pt x="130" y="1"/>
                  </a:moveTo>
                  <a:cubicBezTo>
                    <a:pt x="104" y="1"/>
                    <a:pt x="76" y="10"/>
                    <a:pt x="50" y="29"/>
                  </a:cubicBezTo>
                  <a:cubicBezTo>
                    <a:pt x="0" y="72"/>
                    <a:pt x="0" y="143"/>
                    <a:pt x="36" y="186"/>
                  </a:cubicBezTo>
                  <a:cubicBezTo>
                    <a:pt x="60" y="218"/>
                    <a:pt x="93" y="232"/>
                    <a:pt x="125" y="232"/>
                  </a:cubicBezTo>
                  <a:cubicBezTo>
                    <a:pt x="150" y="232"/>
                    <a:pt x="174" y="223"/>
                    <a:pt x="193" y="207"/>
                  </a:cubicBezTo>
                  <a:cubicBezTo>
                    <a:pt x="250" y="164"/>
                    <a:pt x="250" y="93"/>
                    <a:pt x="215" y="43"/>
                  </a:cubicBezTo>
                  <a:cubicBezTo>
                    <a:pt x="195" y="15"/>
                    <a:pt x="164" y="1"/>
                    <a:pt x="130"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7" name="Google Shape;27347;p34"/>
            <p:cNvSpPr/>
            <p:nvPr/>
          </p:nvSpPr>
          <p:spPr>
            <a:xfrm>
              <a:off x="7223935" y="2132473"/>
              <a:ext cx="8112" cy="7680"/>
            </a:xfrm>
            <a:custGeom>
              <a:avLst/>
              <a:gdLst/>
              <a:ahLst/>
              <a:cxnLst/>
              <a:rect l="l" t="t" r="r" b="b"/>
              <a:pathLst>
                <a:path w="244" h="231" extrusionOk="0">
                  <a:moveTo>
                    <a:pt x="124" y="0"/>
                  </a:moveTo>
                  <a:cubicBezTo>
                    <a:pt x="65" y="0"/>
                    <a:pt x="15" y="48"/>
                    <a:pt x="8" y="101"/>
                  </a:cubicBezTo>
                  <a:cubicBezTo>
                    <a:pt x="1" y="165"/>
                    <a:pt x="51" y="223"/>
                    <a:pt x="115" y="230"/>
                  </a:cubicBezTo>
                  <a:cubicBezTo>
                    <a:pt x="120" y="230"/>
                    <a:pt x="124" y="230"/>
                    <a:pt x="129" y="230"/>
                  </a:cubicBezTo>
                  <a:cubicBezTo>
                    <a:pt x="187" y="230"/>
                    <a:pt x="237" y="189"/>
                    <a:pt x="243" y="130"/>
                  </a:cubicBezTo>
                  <a:cubicBezTo>
                    <a:pt x="243" y="65"/>
                    <a:pt x="201" y="8"/>
                    <a:pt x="136" y="1"/>
                  </a:cubicBezTo>
                  <a:cubicBezTo>
                    <a:pt x="132" y="1"/>
                    <a:pt x="128" y="0"/>
                    <a:pt x="124"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8" name="Google Shape;27348;p34"/>
            <p:cNvSpPr/>
            <p:nvPr/>
          </p:nvSpPr>
          <p:spPr>
            <a:xfrm>
              <a:off x="7261703" y="2101853"/>
              <a:ext cx="8079" cy="7913"/>
            </a:xfrm>
            <a:custGeom>
              <a:avLst/>
              <a:gdLst/>
              <a:ahLst/>
              <a:cxnLst/>
              <a:rect l="l" t="t" r="r" b="b"/>
              <a:pathLst>
                <a:path w="243" h="238" extrusionOk="0">
                  <a:moveTo>
                    <a:pt x="124" y="0"/>
                  </a:moveTo>
                  <a:cubicBezTo>
                    <a:pt x="64" y="0"/>
                    <a:pt x="14" y="48"/>
                    <a:pt x="7" y="108"/>
                  </a:cubicBezTo>
                  <a:cubicBezTo>
                    <a:pt x="0" y="172"/>
                    <a:pt x="43" y="230"/>
                    <a:pt x="107" y="237"/>
                  </a:cubicBezTo>
                  <a:cubicBezTo>
                    <a:pt x="111" y="237"/>
                    <a:pt x="115" y="237"/>
                    <a:pt x="119" y="237"/>
                  </a:cubicBezTo>
                  <a:cubicBezTo>
                    <a:pt x="179" y="237"/>
                    <a:pt x="229" y="190"/>
                    <a:pt x="236" y="130"/>
                  </a:cubicBezTo>
                  <a:cubicBezTo>
                    <a:pt x="243" y="65"/>
                    <a:pt x="200" y="8"/>
                    <a:pt x="136" y="1"/>
                  </a:cubicBezTo>
                  <a:cubicBezTo>
                    <a:pt x="132" y="1"/>
                    <a:pt x="128" y="0"/>
                    <a:pt x="124"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9" name="Google Shape;27349;p34"/>
            <p:cNvSpPr/>
            <p:nvPr/>
          </p:nvSpPr>
          <p:spPr>
            <a:xfrm>
              <a:off x="7299205" y="2071432"/>
              <a:ext cx="8345" cy="7547"/>
            </a:xfrm>
            <a:custGeom>
              <a:avLst/>
              <a:gdLst/>
              <a:ahLst/>
              <a:cxnLst/>
              <a:rect l="l" t="t" r="r" b="b"/>
              <a:pathLst>
                <a:path w="251" h="227" extrusionOk="0">
                  <a:moveTo>
                    <a:pt x="130" y="1"/>
                  </a:moveTo>
                  <a:cubicBezTo>
                    <a:pt x="105" y="1"/>
                    <a:pt x="79" y="8"/>
                    <a:pt x="57" y="23"/>
                  </a:cubicBezTo>
                  <a:cubicBezTo>
                    <a:pt x="0" y="66"/>
                    <a:pt x="0" y="138"/>
                    <a:pt x="36" y="180"/>
                  </a:cubicBezTo>
                  <a:cubicBezTo>
                    <a:pt x="60" y="212"/>
                    <a:pt x="93" y="226"/>
                    <a:pt x="126" y="226"/>
                  </a:cubicBezTo>
                  <a:cubicBezTo>
                    <a:pt x="152" y="226"/>
                    <a:pt x="178" y="218"/>
                    <a:pt x="200" y="202"/>
                  </a:cubicBezTo>
                  <a:cubicBezTo>
                    <a:pt x="250" y="152"/>
                    <a:pt x="250" y="81"/>
                    <a:pt x="215" y="38"/>
                  </a:cubicBezTo>
                  <a:cubicBezTo>
                    <a:pt x="194" y="13"/>
                    <a:pt x="163" y="1"/>
                    <a:pt x="130"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0" name="Google Shape;27350;p34"/>
            <p:cNvSpPr/>
            <p:nvPr/>
          </p:nvSpPr>
          <p:spPr>
            <a:xfrm>
              <a:off x="7336940" y="2040812"/>
              <a:ext cx="8345" cy="7547"/>
            </a:xfrm>
            <a:custGeom>
              <a:avLst/>
              <a:gdLst/>
              <a:ahLst/>
              <a:cxnLst/>
              <a:rect l="l" t="t" r="r" b="b"/>
              <a:pathLst>
                <a:path w="251" h="227" extrusionOk="0">
                  <a:moveTo>
                    <a:pt x="129" y="0"/>
                  </a:moveTo>
                  <a:cubicBezTo>
                    <a:pt x="103" y="0"/>
                    <a:pt x="75" y="8"/>
                    <a:pt x="51" y="23"/>
                  </a:cubicBezTo>
                  <a:cubicBezTo>
                    <a:pt x="1" y="66"/>
                    <a:pt x="1" y="137"/>
                    <a:pt x="36" y="180"/>
                  </a:cubicBezTo>
                  <a:cubicBezTo>
                    <a:pt x="60" y="212"/>
                    <a:pt x="93" y="226"/>
                    <a:pt x="125" y="226"/>
                  </a:cubicBezTo>
                  <a:cubicBezTo>
                    <a:pt x="150" y="226"/>
                    <a:pt x="175" y="218"/>
                    <a:pt x="194" y="202"/>
                  </a:cubicBezTo>
                  <a:cubicBezTo>
                    <a:pt x="251" y="159"/>
                    <a:pt x="251" y="87"/>
                    <a:pt x="215" y="37"/>
                  </a:cubicBezTo>
                  <a:cubicBezTo>
                    <a:pt x="195" y="13"/>
                    <a:pt x="163" y="0"/>
                    <a:pt x="129"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ectangle 8"/>
          <p:cNvSpPr/>
          <p:nvPr/>
        </p:nvSpPr>
        <p:spPr>
          <a:xfrm>
            <a:off x="885632" y="1470342"/>
            <a:ext cx="3582595" cy="2169825"/>
          </a:xfrm>
          <a:prstGeom prst="rect">
            <a:avLst/>
          </a:prstGeom>
        </p:spPr>
        <p:txBody>
          <a:bodyPr wrap="square">
            <a:spAutoFit/>
          </a:bodyPr>
          <a:lstStyle/>
          <a:p>
            <a:pPr algn="just">
              <a:lnSpc>
                <a:spcPct val="150000"/>
              </a:lnSpc>
            </a:pPr>
            <a:r>
              <a:rPr lang="en-US" sz="1800" dirty="0" err="1"/>
              <a:t>Màu</a:t>
            </a:r>
            <a:r>
              <a:rPr lang="en-US" sz="1800" dirty="0"/>
              <a:t> </a:t>
            </a:r>
            <a:r>
              <a:rPr lang="en-US" sz="1800" dirty="0" err="1"/>
              <a:t>sắc</a:t>
            </a:r>
            <a:r>
              <a:rPr lang="en-US" sz="1800" dirty="0"/>
              <a:t> </a:t>
            </a:r>
            <a:r>
              <a:rPr lang="en-US" sz="1800" dirty="0" err="1"/>
              <a:t>là</a:t>
            </a:r>
            <a:r>
              <a:rPr lang="en-US" sz="1800" dirty="0"/>
              <a:t> </a:t>
            </a:r>
            <a:r>
              <a:rPr lang="en-US" sz="1800" dirty="0" err="1"/>
              <a:t>yếu</a:t>
            </a:r>
            <a:r>
              <a:rPr lang="en-US" sz="1800" dirty="0"/>
              <a:t> </a:t>
            </a:r>
            <a:r>
              <a:rPr lang="en-US" sz="1800" dirty="0" err="1"/>
              <a:t>tố</a:t>
            </a:r>
            <a:r>
              <a:rPr lang="en-US" sz="1800" dirty="0"/>
              <a:t> </a:t>
            </a:r>
            <a:r>
              <a:rPr lang="en-US" sz="1800" dirty="0" err="1"/>
              <a:t>quan</a:t>
            </a:r>
            <a:r>
              <a:rPr lang="en-US" sz="1800" dirty="0"/>
              <a:t> </a:t>
            </a:r>
            <a:r>
              <a:rPr lang="en-US" sz="1800" dirty="0" err="1"/>
              <a:t>trọng</a:t>
            </a:r>
            <a:r>
              <a:rPr lang="en-US" sz="1800" dirty="0"/>
              <a:t> </a:t>
            </a:r>
            <a:r>
              <a:rPr lang="en-US" sz="1800" dirty="0" err="1"/>
              <a:t>tạo</a:t>
            </a:r>
            <a:r>
              <a:rPr lang="en-US" sz="1800" dirty="0"/>
              <a:t> </a:t>
            </a:r>
            <a:r>
              <a:rPr lang="en-US" sz="1800" dirty="0" err="1"/>
              <a:t>nên</a:t>
            </a:r>
            <a:r>
              <a:rPr lang="en-US" sz="1800" dirty="0"/>
              <a:t> </a:t>
            </a:r>
            <a:r>
              <a:rPr lang="en-US" sz="1800" dirty="0" err="1"/>
              <a:t>vẻ</a:t>
            </a:r>
            <a:r>
              <a:rPr lang="en-US" sz="1800" dirty="0"/>
              <a:t> </a:t>
            </a:r>
            <a:r>
              <a:rPr lang="en-US" sz="1800" dirty="0" err="1"/>
              <a:t>đẹp</a:t>
            </a:r>
            <a:r>
              <a:rPr lang="en-US" sz="1800" dirty="0"/>
              <a:t> </a:t>
            </a:r>
            <a:r>
              <a:rPr lang="en-US" sz="1800" dirty="0" err="1"/>
              <a:t>của</a:t>
            </a:r>
            <a:r>
              <a:rPr lang="en-US" sz="1800" dirty="0"/>
              <a:t> </a:t>
            </a:r>
            <a:r>
              <a:rPr lang="en-US" sz="1800" dirty="0" err="1"/>
              <a:t>trang</a:t>
            </a:r>
            <a:r>
              <a:rPr lang="en-US" sz="1800" dirty="0"/>
              <a:t> </a:t>
            </a:r>
            <a:r>
              <a:rPr lang="en-US" sz="1800" dirty="0" err="1"/>
              <a:t>phục</a:t>
            </a:r>
            <a:r>
              <a:rPr lang="en-US" sz="1800" dirty="0"/>
              <a:t>. </a:t>
            </a:r>
            <a:r>
              <a:rPr lang="en-US" sz="1800" dirty="0" err="1"/>
              <a:t>Trang</a:t>
            </a:r>
            <a:r>
              <a:rPr lang="en-US" sz="1800" dirty="0"/>
              <a:t> </a:t>
            </a:r>
            <a:r>
              <a:rPr lang="en-US" sz="1800" dirty="0" err="1"/>
              <a:t>phục</a:t>
            </a:r>
            <a:r>
              <a:rPr lang="en-US" sz="1800" dirty="0"/>
              <a:t> </a:t>
            </a:r>
            <a:r>
              <a:rPr lang="en-US" sz="1800" dirty="0" err="1"/>
              <a:t>có</a:t>
            </a:r>
            <a:r>
              <a:rPr lang="en-US" sz="1800" dirty="0"/>
              <a:t> </a:t>
            </a:r>
            <a:r>
              <a:rPr lang="en-US" sz="1800" dirty="0" err="1" smtClean="0"/>
              <a:t>thể</a:t>
            </a:r>
            <a:r>
              <a:rPr lang="en-US" sz="1800" dirty="0" smtClean="0"/>
              <a:t> </a:t>
            </a:r>
            <a:r>
              <a:rPr lang="en-US" sz="1800" dirty="0" err="1"/>
              <a:t>sử</a:t>
            </a:r>
            <a:r>
              <a:rPr lang="en-US" sz="1800" dirty="0"/>
              <a:t> </a:t>
            </a:r>
            <a:r>
              <a:rPr lang="en-US" sz="1800" dirty="0" err="1"/>
              <a:t>dụng</a:t>
            </a:r>
            <a:r>
              <a:rPr lang="en-US" sz="1800" dirty="0"/>
              <a:t> </a:t>
            </a:r>
            <a:r>
              <a:rPr lang="en-US" sz="1800" dirty="0" err="1"/>
              <a:t>một</a:t>
            </a:r>
            <a:r>
              <a:rPr lang="en-US" sz="1800" dirty="0"/>
              <a:t> </a:t>
            </a:r>
            <a:r>
              <a:rPr lang="en-US" sz="1800" dirty="0" err="1"/>
              <a:t>màu</a:t>
            </a:r>
            <a:r>
              <a:rPr lang="en-US" sz="1800" dirty="0"/>
              <a:t> </a:t>
            </a:r>
            <a:r>
              <a:rPr lang="en-US" sz="1800" dirty="0" err="1"/>
              <a:t>hoặc</a:t>
            </a:r>
            <a:r>
              <a:rPr lang="en-US" sz="1800" dirty="0"/>
              <a:t> </a:t>
            </a:r>
            <a:r>
              <a:rPr lang="en-US" sz="1800" dirty="0" err="1"/>
              <a:t>phối</a:t>
            </a:r>
            <a:r>
              <a:rPr lang="en-US" sz="1800" dirty="0"/>
              <a:t> </a:t>
            </a:r>
            <a:r>
              <a:rPr lang="en-US" sz="1800" dirty="0" err="1"/>
              <a:t>hợp</a:t>
            </a:r>
            <a:r>
              <a:rPr lang="en-US" sz="1800" dirty="0"/>
              <a:t> </a:t>
            </a:r>
            <a:r>
              <a:rPr lang="en-US" sz="1800" dirty="0" err="1"/>
              <a:t>nhiều</a:t>
            </a:r>
            <a:r>
              <a:rPr lang="en-US" sz="1800" dirty="0"/>
              <a:t> </a:t>
            </a:r>
            <a:r>
              <a:rPr lang="en-US" sz="1800" dirty="0" err="1"/>
              <a:t>màu</a:t>
            </a:r>
            <a:r>
              <a:rPr lang="en-US" sz="1800" dirty="0"/>
              <a:t> </a:t>
            </a:r>
            <a:r>
              <a:rPr lang="en-US" sz="1800" dirty="0" err="1"/>
              <a:t>với</a:t>
            </a:r>
            <a:r>
              <a:rPr lang="en-US" sz="1800" dirty="0"/>
              <a:t> </a:t>
            </a:r>
            <a:r>
              <a:rPr lang="en-US" sz="1800" dirty="0" err="1"/>
              <a:t>nhau</a:t>
            </a:r>
            <a:r>
              <a:rPr lang="en-US" sz="1800" dirty="0"/>
              <a:t>.</a:t>
            </a:r>
          </a:p>
        </p:txBody>
      </p:sp>
      <p:sp>
        <p:nvSpPr>
          <p:cNvPr id="10" name="Rectangle 9"/>
          <p:cNvSpPr/>
          <p:nvPr/>
        </p:nvSpPr>
        <p:spPr>
          <a:xfrm>
            <a:off x="4789603" y="1484031"/>
            <a:ext cx="3617431" cy="2169825"/>
          </a:xfrm>
          <a:prstGeom prst="rect">
            <a:avLst/>
          </a:prstGeom>
        </p:spPr>
        <p:txBody>
          <a:bodyPr wrap="square">
            <a:spAutoFit/>
          </a:bodyPr>
          <a:lstStyle/>
          <a:p>
            <a:pPr algn="just">
              <a:lnSpc>
                <a:spcPct val="150000"/>
              </a:lnSpc>
            </a:pPr>
            <a:r>
              <a:rPr lang="vi-VN" sz="1800" dirty="0"/>
              <a:t>Đường nét, hoạ tiết là </a:t>
            </a:r>
            <a:r>
              <a:rPr lang="vi-VN" sz="1800" dirty="0" smtClean="0"/>
              <a:t>y</a:t>
            </a:r>
            <a:r>
              <a:rPr lang="en-US" sz="1800" dirty="0" smtClean="0"/>
              <a:t>ế</a:t>
            </a:r>
            <a:r>
              <a:rPr lang="vi-VN" sz="1800" dirty="0" smtClean="0"/>
              <a:t>u </a:t>
            </a:r>
            <a:r>
              <a:rPr lang="vi-VN" sz="1800" dirty="0"/>
              <a:t>tố được dùng </a:t>
            </a:r>
            <a:r>
              <a:rPr lang="vi-VN" sz="1800" dirty="0" smtClean="0"/>
              <a:t>đ</a:t>
            </a:r>
            <a:r>
              <a:rPr lang="en-US" sz="1800" dirty="0" smtClean="0"/>
              <a:t>ể t</a:t>
            </a:r>
            <a:r>
              <a:rPr lang="vi-VN" sz="1800" dirty="0" smtClean="0"/>
              <a:t>rang </a:t>
            </a:r>
            <a:r>
              <a:rPr lang="vi-VN" sz="1800" dirty="0"/>
              <a:t>trí, làm tăng vẻ đẹp và tạo hiệu ứng thẩm mĩ cho trang phục </a:t>
            </a:r>
            <a:r>
              <a:rPr lang="vi-VN" sz="1800" dirty="0" smtClean="0"/>
              <a:t>nh</a:t>
            </a:r>
            <a:r>
              <a:rPr lang="en-US" sz="1800" dirty="0"/>
              <a:t>ư</a:t>
            </a:r>
            <a:r>
              <a:rPr lang="vi-VN" sz="1800" dirty="0" smtClean="0"/>
              <a:t> </a:t>
            </a:r>
            <a:r>
              <a:rPr lang="vi-VN" sz="1800" dirty="0"/>
              <a:t>đường kẻ, đường cong,…</a:t>
            </a:r>
            <a:endParaRPr lang="en-US" sz="1800" dirty="0"/>
          </a:p>
        </p:txBody>
      </p:sp>
      <p:pic>
        <p:nvPicPr>
          <p:cNvPr id="11" name="Pictur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37543" y="3223258"/>
            <a:ext cx="1636995" cy="163699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7304"/>
                                        </p:tgtEl>
                                        <p:attrNameLst>
                                          <p:attrName>style.visibility</p:attrName>
                                        </p:attrNameLst>
                                      </p:cBhvr>
                                      <p:to>
                                        <p:strVal val="visible"/>
                                      </p:to>
                                    </p:set>
                                    <p:animEffect transition="in" filter="wipe(up)">
                                      <p:cBhvr>
                                        <p:cTn id="7" dur="500"/>
                                        <p:tgtEl>
                                          <p:spTgt spid="27304"/>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10"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7336"/>
                                        </p:tgtEl>
                                        <p:attrNameLst>
                                          <p:attrName>style.visibility</p:attrName>
                                        </p:attrNameLst>
                                      </p:cBhvr>
                                      <p:to>
                                        <p:strVal val="visible"/>
                                      </p:to>
                                    </p:set>
                                    <p:animEffect transition="in" filter="wipe(up)">
                                      <p:cBhvr>
                                        <p:cTn id="18" dur="500"/>
                                        <p:tgtEl>
                                          <p:spTgt spid="27336"/>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up)">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647272" y="544531"/>
            <a:ext cx="7890553" cy="461665"/>
          </a:xfrm>
          <a:prstGeom prst="rect">
            <a:avLst/>
          </a:prstGeom>
          <a:noFill/>
        </p:spPr>
        <p:txBody>
          <a:bodyPr wrap="square" rtlCol="0">
            <a:spAutoFit/>
          </a:bodyPr>
          <a:lstStyle/>
          <a:p>
            <a:r>
              <a:rPr lang="en-US" sz="2400" b="1" dirty="0" smtClean="0"/>
              <a:t>IV. </a:t>
            </a:r>
            <a:r>
              <a:rPr lang="en-US" sz="2400" b="1" dirty="0" err="1" smtClean="0"/>
              <a:t>Một</a:t>
            </a:r>
            <a:r>
              <a:rPr lang="en-US" sz="2400" b="1" dirty="0" smtClean="0"/>
              <a:t> </a:t>
            </a:r>
            <a:r>
              <a:rPr lang="en-US" sz="2400" b="1" dirty="0" err="1" smtClean="0"/>
              <a:t>số</a:t>
            </a:r>
            <a:r>
              <a:rPr lang="en-US" sz="2400" b="1" dirty="0" smtClean="0"/>
              <a:t> </a:t>
            </a:r>
            <a:r>
              <a:rPr lang="en-US" sz="2400" b="1" dirty="0" err="1" smtClean="0"/>
              <a:t>loại</a:t>
            </a:r>
            <a:r>
              <a:rPr lang="en-US" sz="2400" b="1" dirty="0" smtClean="0"/>
              <a:t> </a:t>
            </a:r>
            <a:r>
              <a:rPr lang="en-US" sz="2400" b="1" dirty="0" err="1" smtClean="0"/>
              <a:t>vải</a:t>
            </a:r>
            <a:r>
              <a:rPr lang="en-US" sz="2400" b="1" dirty="0" smtClean="0"/>
              <a:t> </a:t>
            </a:r>
            <a:r>
              <a:rPr lang="en-US" sz="2400" b="1" dirty="0" err="1" smtClean="0"/>
              <a:t>thông</a:t>
            </a:r>
            <a:r>
              <a:rPr lang="en-US" sz="2400" b="1" dirty="0" smtClean="0"/>
              <a:t> </a:t>
            </a:r>
            <a:r>
              <a:rPr lang="en-US" sz="2400" b="1" dirty="0" err="1" smtClean="0"/>
              <a:t>dụng</a:t>
            </a:r>
            <a:r>
              <a:rPr lang="en-US" sz="2400" b="1" dirty="0" smtClean="0"/>
              <a:t> </a:t>
            </a:r>
            <a:r>
              <a:rPr lang="en-US" sz="2400" b="1" dirty="0" err="1" smtClean="0"/>
              <a:t>để</a:t>
            </a:r>
            <a:r>
              <a:rPr lang="en-US" sz="2400" b="1" dirty="0" smtClean="0"/>
              <a:t> may </a:t>
            </a:r>
            <a:r>
              <a:rPr lang="en-US" sz="2400" b="1" dirty="0" err="1" smtClean="0"/>
              <a:t>trang</a:t>
            </a:r>
            <a:r>
              <a:rPr lang="en-US" sz="2400" b="1" dirty="0" smtClean="0"/>
              <a:t> </a:t>
            </a:r>
            <a:r>
              <a:rPr lang="en-US" sz="2400" b="1" dirty="0" err="1" smtClean="0"/>
              <a:t>phục</a:t>
            </a:r>
            <a:endParaRPr lang="en-US" sz="2400" b="1" dirty="0"/>
          </a:p>
        </p:txBody>
      </p:sp>
      <p:sp>
        <p:nvSpPr>
          <p:cNvPr id="11" name="Rectangle 10"/>
          <p:cNvSpPr/>
          <p:nvPr/>
        </p:nvSpPr>
        <p:spPr>
          <a:xfrm>
            <a:off x="1795408" y="1139201"/>
            <a:ext cx="6087439" cy="1338828"/>
          </a:xfrm>
          <a:prstGeom prst="rect">
            <a:avLst/>
          </a:prstGeom>
        </p:spPr>
        <p:txBody>
          <a:bodyPr wrap="square">
            <a:spAutoFit/>
          </a:bodyPr>
          <a:lstStyle/>
          <a:p>
            <a:pPr algn="just">
              <a:lnSpc>
                <a:spcPct val="150000"/>
              </a:lnSpc>
            </a:pPr>
            <a:r>
              <a:rPr lang="en-US" sz="1800" i="1" dirty="0" smtClean="0"/>
              <a:t>Đ</a:t>
            </a:r>
            <a:r>
              <a:rPr lang="vi-VN" sz="1800" i="1" dirty="0" smtClean="0"/>
              <a:t>ọc</a:t>
            </a:r>
            <a:r>
              <a:rPr lang="en-US" sz="1800" i="1" dirty="0" smtClean="0"/>
              <a:t> </a:t>
            </a:r>
            <a:r>
              <a:rPr lang="en-US" sz="1800" i="1" dirty="0" err="1" smtClean="0"/>
              <a:t>nội</a:t>
            </a:r>
            <a:r>
              <a:rPr lang="en-US" sz="1800" i="1" dirty="0" smtClean="0"/>
              <a:t> dung </a:t>
            </a:r>
            <a:r>
              <a:rPr lang="en-US" sz="1800" i="1" dirty="0" err="1" smtClean="0"/>
              <a:t>mục</a:t>
            </a:r>
            <a:r>
              <a:rPr lang="en-US" sz="1800" i="1" dirty="0" smtClean="0"/>
              <a:t> IV </a:t>
            </a:r>
            <a:r>
              <a:rPr lang="en-US" sz="1800" i="1" dirty="0" err="1" smtClean="0"/>
              <a:t>trang</a:t>
            </a:r>
            <a:r>
              <a:rPr lang="en-US" sz="1800" i="1" dirty="0" smtClean="0"/>
              <a:t> 43</a:t>
            </a:r>
            <a:r>
              <a:rPr lang="vi-VN" sz="1800" i="1" dirty="0" smtClean="0"/>
              <a:t> SGK</a:t>
            </a:r>
            <a:r>
              <a:rPr lang="en-US" sz="1800" i="1" dirty="0" smtClean="0"/>
              <a:t>, </a:t>
            </a:r>
            <a:r>
              <a:rPr lang="en-US" sz="1800" i="1" dirty="0" err="1" smtClean="0"/>
              <a:t>thảo</a:t>
            </a:r>
            <a:r>
              <a:rPr lang="en-US" sz="1800" i="1" dirty="0" smtClean="0"/>
              <a:t> </a:t>
            </a:r>
            <a:r>
              <a:rPr lang="en-US" sz="1800" i="1" dirty="0" err="1" smtClean="0"/>
              <a:t>luận</a:t>
            </a:r>
            <a:r>
              <a:rPr lang="en-US" sz="1800" i="1" dirty="0" smtClean="0"/>
              <a:t> </a:t>
            </a:r>
            <a:r>
              <a:rPr lang="en-US" sz="1800" i="1" dirty="0" err="1" smtClean="0"/>
              <a:t>nhóm</a:t>
            </a:r>
            <a:r>
              <a:rPr lang="en-US" sz="1800" i="1" dirty="0" smtClean="0"/>
              <a:t> </a:t>
            </a:r>
            <a:r>
              <a:rPr lang="en-US" sz="1800" i="1" dirty="0" err="1" smtClean="0"/>
              <a:t>trong</a:t>
            </a:r>
            <a:r>
              <a:rPr lang="en-US" sz="1800" i="1" dirty="0" smtClean="0"/>
              <a:t> </a:t>
            </a:r>
            <a:r>
              <a:rPr lang="en-US" sz="1800" i="1" dirty="0" err="1" smtClean="0"/>
              <a:t>thời</a:t>
            </a:r>
            <a:r>
              <a:rPr lang="en-US" sz="1800" i="1" dirty="0" smtClean="0"/>
              <a:t> </a:t>
            </a:r>
            <a:r>
              <a:rPr lang="en-US" sz="1800" i="1" dirty="0" err="1" smtClean="0"/>
              <a:t>gian</a:t>
            </a:r>
            <a:r>
              <a:rPr lang="en-US" sz="1800" i="1" dirty="0" smtClean="0"/>
              <a:t> 5 </a:t>
            </a:r>
            <a:r>
              <a:rPr lang="en-US" sz="1800" i="1" dirty="0" err="1" smtClean="0"/>
              <a:t>phút</a:t>
            </a:r>
            <a:r>
              <a:rPr lang="en-US" sz="1800" i="1" dirty="0" smtClean="0"/>
              <a:t>, </a:t>
            </a:r>
            <a:r>
              <a:rPr lang="vi-VN" sz="1800" i="1" dirty="0" smtClean="0"/>
              <a:t>đưa ra tiêu chí phân loại vải dựa trên nguồn gốc sợi dệt</a:t>
            </a:r>
            <a:r>
              <a:rPr lang="en-US" sz="1800" i="1" dirty="0" smtClean="0"/>
              <a:t> </a:t>
            </a:r>
            <a:r>
              <a:rPr lang="en-US" sz="1800" i="1" dirty="0" err="1" smtClean="0"/>
              <a:t>và</a:t>
            </a:r>
            <a:r>
              <a:rPr lang="en-US" sz="1800" i="1" dirty="0" smtClean="0"/>
              <a:t> </a:t>
            </a:r>
            <a:r>
              <a:rPr lang="en-US" sz="1800" i="1" dirty="0" err="1" smtClean="0"/>
              <a:t>hoàn</a:t>
            </a:r>
            <a:r>
              <a:rPr lang="en-US" sz="1800" i="1" dirty="0" smtClean="0"/>
              <a:t> </a:t>
            </a:r>
            <a:r>
              <a:rPr lang="en-US" sz="1800" i="1" dirty="0" err="1" smtClean="0"/>
              <a:t>thành</a:t>
            </a:r>
            <a:r>
              <a:rPr lang="en-US" sz="1800" i="1" dirty="0" smtClean="0"/>
              <a:t> </a:t>
            </a:r>
            <a:r>
              <a:rPr lang="en-US" sz="1800" i="1" dirty="0" err="1" smtClean="0"/>
              <a:t>phiếu</a:t>
            </a:r>
            <a:r>
              <a:rPr lang="en-US" sz="1800" i="1" dirty="0" smtClean="0"/>
              <a:t> </a:t>
            </a:r>
            <a:r>
              <a:rPr lang="en-US" sz="1800" i="1" dirty="0" err="1" smtClean="0"/>
              <a:t>học</a:t>
            </a:r>
            <a:r>
              <a:rPr lang="en-US" sz="1800" i="1" dirty="0" smtClean="0"/>
              <a:t> </a:t>
            </a:r>
            <a:r>
              <a:rPr lang="en-US" sz="1800" i="1" dirty="0" err="1" smtClean="0"/>
              <a:t>tập</a:t>
            </a:r>
            <a:r>
              <a:rPr lang="en-US" sz="1800" i="1" dirty="0" smtClean="0"/>
              <a:t> </a:t>
            </a:r>
            <a:r>
              <a:rPr lang="en-US" sz="1800" i="1" dirty="0" err="1" smtClean="0"/>
              <a:t>sau</a:t>
            </a:r>
            <a:r>
              <a:rPr lang="en-US" sz="1800" i="1" dirty="0" smtClean="0"/>
              <a:t>:</a:t>
            </a:r>
          </a:p>
        </p:txBody>
      </p:sp>
      <p:graphicFrame>
        <p:nvGraphicFramePr>
          <p:cNvPr id="12" name="Table 11"/>
          <p:cNvGraphicFramePr>
            <a:graphicFrameLocks noGrp="1"/>
          </p:cNvGraphicFramePr>
          <p:nvPr>
            <p:extLst>
              <p:ext uri="{D42A27DB-BD31-4B8C-83A1-F6EECF244321}">
                <p14:modId xmlns:p14="http://schemas.microsoft.com/office/powerpoint/2010/main" val="3618960703"/>
              </p:ext>
            </p:extLst>
          </p:nvPr>
        </p:nvGraphicFramePr>
        <p:xfrm>
          <a:off x="1042825" y="2631582"/>
          <a:ext cx="7099444" cy="1854200"/>
        </p:xfrm>
        <a:graphic>
          <a:graphicData uri="http://schemas.openxmlformats.org/drawingml/2006/table">
            <a:tbl>
              <a:tblPr firstRow="1" bandRow="1">
                <a:tableStyleId>{D05C9E13-63FE-4A8C-B470-6232555EC8CF}</a:tableStyleId>
              </a:tblPr>
              <a:tblGrid>
                <a:gridCol w="1774861"/>
                <a:gridCol w="1774861"/>
                <a:gridCol w="1774861"/>
                <a:gridCol w="1774861"/>
              </a:tblGrid>
              <a:tr h="370840">
                <a:tc gridSpan="2">
                  <a:txBody>
                    <a:bodyPr/>
                    <a:lstStyle/>
                    <a:p>
                      <a:pPr algn="ctr"/>
                      <a:r>
                        <a:rPr lang="en-US" sz="1600" b="1" dirty="0" err="1" smtClean="0"/>
                        <a:t>Loại</a:t>
                      </a:r>
                      <a:r>
                        <a:rPr lang="en-US" sz="1600" b="1" baseline="0" dirty="0" smtClean="0"/>
                        <a:t> </a:t>
                      </a:r>
                      <a:r>
                        <a:rPr lang="en-US" sz="1600" b="1" baseline="0" dirty="0" err="1" smtClean="0"/>
                        <a:t>vải</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40000"/>
                        <a:lumOff val="60000"/>
                      </a:schemeClr>
                    </a:solidFill>
                  </a:tcPr>
                </a:tc>
                <a:tc hMerge="1">
                  <a:txBody>
                    <a:bodyPr/>
                    <a:lstStyle/>
                    <a:p>
                      <a:endParaRPr lang="en-US"/>
                    </a:p>
                  </a:txBody>
                  <a:tcPr/>
                </a:tc>
                <a:tc>
                  <a:txBody>
                    <a:bodyPr/>
                    <a:lstStyle/>
                    <a:p>
                      <a:pPr algn="ctr"/>
                      <a:r>
                        <a:rPr lang="en-US" sz="1600" b="1" dirty="0" err="1" smtClean="0"/>
                        <a:t>Nguồn</a:t>
                      </a:r>
                      <a:r>
                        <a:rPr lang="en-US" sz="1600" b="1" baseline="0" dirty="0" smtClean="0"/>
                        <a:t> </a:t>
                      </a:r>
                      <a:r>
                        <a:rPr lang="en-US" sz="1600" b="1" baseline="0" dirty="0" err="1" smtClean="0"/>
                        <a:t>gốc</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40000"/>
                        <a:lumOff val="60000"/>
                      </a:schemeClr>
                    </a:solidFill>
                  </a:tcPr>
                </a:tc>
                <a:tc>
                  <a:txBody>
                    <a:bodyPr/>
                    <a:lstStyle/>
                    <a:p>
                      <a:pPr algn="ctr"/>
                      <a:r>
                        <a:rPr lang="en-US" sz="1600" b="1" dirty="0" err="1" smtClean="0"/>
                        <a:t>Tính</a:t>
                      </a:r>
                      <a:r>
                        <a:rPr lang="en-US" sz="1600" b="1" baseline="0" dirty="0" smtClean="0"/>
                        <a:t> </a:t>
                      </a:r>
                      <a:r>
                        <a:rPr lang="en-US" sz="1600" b="1" baseline="0" dirty="0" err="1" smtClean="0"/>
                        <a:t>chất</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40000"/>
                        <a:lumOff val="60000"/>
                      </a:schemeClr>
                    </a:solidFill>
                  </a:tcPr>
                </a:tc>
              </a:tr>
              <a:tr h="370840">
                <a:tc gridSpan="2">
                  <a:txBody>
                    <a:bodyPr/>
                    <a:lstStyle/>
                    <a:p>
                      <a:r>
                        <a:rPr lang="en-US" sz="1600" dirty="0" err="1" smtClean="0"/>
                        <a:t>Vải</a:t>
                      </a:r>
                      <a:r>
                        <a:rPr lang="en-US" sz="1600" baseline="0" dirty="0" smtClean="0"/>
                        <a:t> </a:t>
                      </a:r>
                      <a:r>
                        <a:rPr lang="en-US" sz="1600" baseline="0" dirty="0" err="1" smtClean="0"/>
                        <a:t>sợi</a:t>
                      </a:r>
                      <a:r>
                        <a:rPr lang="en-US" sz="1600" baseline="0" dirty="0" smtClean="0"/>
                        <a:t> </a:t>
                      </a:r>
                      <a:r>
                        <a:rPr lang="en-US" sz="1600" baseline="0" dirty="0" err="1" smtClean="0"/>
                        <a:t>tự</a:t>
                      </a:r>
                      <a:r>
                        <a:rPr lang="en-US" sz="1600" baseline="0" dirty="0" smtClean="0"/>
                        <a:t> </a:t>
                      </a:r>
                      <a:r>
                        <a:rPr lang="en-US" sz="1600" baseline="0" dirty="0" err="1" smtClean="0"/>
                        <a:t>nhiên</a:t>
                      </a:r>
                      <a:endParaRPr 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40000"/>
                        <a:lumOff val="60000"/>
                      </a:schemeClr>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70840">
                <a:tc rowSpan="2">
                  <a:txBody>
                    <a:bodyPr/>
                    <a:lstStyle/>
                    <a:p>
                      <a:r>
                        <a:rPr lang="en-US" sz="1600" dirty="0" err="1" smtClean="0"/>
                        <a:t>Vải</a:t>
                      </a:r>
                      <a:r>
                        <a:rPr lang="en-US" sz="1600" baseline="0" dirty="0" smtClean="0"/>
                        <a:t> </a:t>
                      </a:r>
                      <a:r>
                        <a:rPr lang="en-US" sz="1600" baseline="0" dirty="0" err="1" smtClean="0"/>
                        <a:t>sợi</a:t>
                      </a:r>
                      <a:r>
                        <a:rPr lang="en-US" sz="1600" baseline="0" dirty="0" smtClean="0"/>
                        <a:t> </a:t>
                      </a:r>
                      <a:r>
                        <a:rPr lang="en-US" sz="1600" baseline="0" dirty="0" err="1" smtClean="0"/>
                        <a:t>hóa</a:t>
                      </a:r>
                      <a:r>
                        <a:rPr lang="en-US" sz="1600" baseline="0" dirty="0" smtClean="0"/>
                        <a:t> </a:t>
                      </a:r>
                      <a:r>
                        <a:rPr lang="en-US" sz="1600" baseline="0" dirty="0" err="1" smtClean="0"/>
                        <a:t>học</a:t>
                      </a:r>
                      <a:endParaRPr 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40000"/>
                        <a:lumOff val="60000"/>
                      </a:schemeClr>
                    </a:solidFill>
                  </a:tcPr>
                </a:tc>
                <a:tc>
                  <a:txBody>
                    <a:bodyPr/>
                    <a:lstStyle/>
                    <a:p>
                      <a:r>
                        <a:rPr lang="en-US" sz="1600" dirty="0" err="1" smtClean="0"/>
                        <a:t>Vải</a:t>
                      </a:r>
                      <a:r>
                        <a:rPr lang="en-US" sz="1600" baseline="0" dirty="0" smtClean="0"/>
                        <a:t> </a:t>
                      </a:r>
                      <a:r>
                        <a:rPr lang="en-US" sz="1600" baseline="0" dirty="0" err="1" smtClean="0"/>
                        <a:t>sợi</a:t>
                      </a:r>
                      <a:r>
                        <a:rPr lang="en-US" sz="1600" baseline="0" dirty="0" smtClean="0"/>
                        <a:t> </a:t>
                      </a:r>
                      <a:r>
                        <a:rPr lang="en-US" sz="1600" baseline="0" dirty="0" err="1" smtClean="0"/>
                        <a:t>nhân</a:t>
                      </a:r>
                      <a:r>
                        <a:rPr lang="en-US" sz="1600" baseline="0" dirty="0" smtClean="0"/>
                        <a:t> </a:t>
                      </a:r>
                      <a:r>
                        <a:rPr lang="en-US" sz="1600" baseline="0" dirty="0" err="1" smtClean="0"/>
                        <a:t>tạo</a:t>
                      </a:r>
                      <a:endParaRPr 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40000"/>
                        <a:lumOff val="60000"/>
                      </a:schemeClr>
                    </a:solidFill>
                  </a:tcPr>
                </a:tc>
                <a:tc>
                  <a:txBody>
                    <a:bodyPr/>
                    <a:lstStyle/>
                    <a:p>
                      <a:endParaRPr 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16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70840">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600" dirty="0" err="1" smtClean="0"/>
                        <a:t>Vải</a:t>
                      </a:r>
                      <a:r>
                        <a:rPr lang="en-US" sz="1600" baseline="0" dirty="0" smtClean="0"/>
                        <a:t> </a:t>
                      </a:r>
                      <a:r>
                        <a:rPr lang="en-US" sz="1600" baseline="0" dirty="0" err="1" smtClean="0"/>
                        <a:t>sợi</a:t>
                      </a:r>
                      <a:r>
                        <a:rPr lang="en-US" sz="1600" baseline="0" dirty="0" smtClean="0"/>
                        <a:t> </a:t>
                      </a:r>
                      <a:r>
                        <a:rPr lang="en-US" sz="1600" baseline="0" dirty="0" err="1" smtClean="0"/>
                        <a:t>tổng</a:t>
                      </a:r>
                      <a:r>
                        <a:rPr lang="en-US" sz="1600" baseline="0" dirty="0" smtClean="0"/>
                        <a:t> </a:t>
                      </a:r>
                      <a:r>
                        <a:rPr lang="en-US" sz="1600" baseline="0" dirty="0" err="1" smtClean="0"/>
                        <a:t>hợp</a:t>
                      </a:r>
                      <a:endParaRPr 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40000"/>
                        <a:lumOff val="60000"/>
                      </a:schemeClr>
                    </a:solidFill>
                  </a:tcPr>
                </a:tc>
                <a:tc>
                  <a:txBody>
                    <a:bodyPr/>
                    <a:lstStyle/>
                    <a:p>
                      <a:endParaRPr 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70840">
                <a:tc gridSpan="2">
                  <a:txBody>
                    <a:bodyPr/>
                    <a:lstStyle/>
                    <a:p>
                      <a:r>
                        <a:rPr lang="en-US" sz="1600" dirty="0" err="1" smtClean="0"/>
                        <a:t>Vải</a:t>
                      </a:r>
                      <a:r>
                        <a:rPr lang="en-US" sz="1600" baseline="0" dirty="0" smtClean="0"/>
                        <a:t> </a:t>
                      </a:r>
                      <a:r>
                        <a:rPr lang="en-US" sz="1600" baseline="0" dirty="0" err="1" smtClean="0"/>
                        <a:t>sợi</a:t>
                      </a:r>
                      <a:r>
                        <a:rPr lang="en-US" sz="1600" baseline="0" dirty="0" smtClean="0"/>
                        <a:t> </a:t>
                      </a:r>
                      <a:r>
                        <a:rPr lang="en-US" sz="1600" baseline="0" dirty="0" err="1" smtClean="0"/>
                        <a:t>pha</a:t>
                      </a:r>
                      <a:endParaRPr 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40000"/>
                        <a:lumOff val="60000"/>
                      </a:schemeClr>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160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72620" y="1363470"/>
            <a:ext cx="701636" cy="701636"/>
          </a:xfrm>
          <a:prstGeom prst="rect">
            <a:avLst/>
          </a:prstGeom>
        </p:spPr>
      </p:pic>
      <p:pic>
        <p:nvPicPr>
          <p:cNvPr id="14" name="Picture 1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9422369">
            <a:off x="172858" y="2822306"/>
            <a:ext cx="1096704" cy="1444440"/>
          </a:xfrm>
          <a:prstGeom prst="rect">
            <a:avLst/>
          </a:prstGeom>
        </p:spPr>
      </p:pic>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92440" y="3681821"/>
            <a:ext cx="647523" cy="1461679"/>
          </a:xfrm>
          <a:prstGeom prst="rect">
            <a:avLst/>
          </a:prstGeom>
        </p:spPr>
      </p:pic>
    </p:spTree>
    <p:extLst>
      <p:ext uri="{BB962C8B-B14F-4D97-AF65-F5344CB8AC3E}">
        <p14:creationId xmlns:p14="http://schemas.microsoft.com/office/powerpoint/2010/main" val="621658196"/>
      </p:ext>
    </p:extLst>
  </p:cSld>
  <p:clrMapOvr>
    <a:masterClrMapping/>
  </p:clrMapOvr>
  <mc:AlternateContent xmlns:mc="http://schemas.openxmlformats.org/markup-compatibility/2006">
    <mc:Choice xmlns:p15="http://schemas.microsoft.com/office/powerpoint/2012/main" Requires="p15">
      <p:transition spd="slow">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barn(inVertical)">
                                      <p:cBhvr>
                                        <p:cTn id="12" dur="500"/>
                                        <p:tgtEl>
                                          <p:spTgt spid="1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p:tgtEl>
                                          <p:spTgt spid="12"/>
                                        </p:tgtEl>
                                        <p:attrNameLst>
                                          <p:attrName>ppt_y</p:attrName>
                                        </p:attrNameLst>
                                      </p:cBhvr>
                                      <p:tavLst>
                                        <p:tav tm="0">
                                          <p:val>
                                            <p:strVal val="#ppt_y+#ppt_h*1.125000"/>
                                          </p:val>
                                        </p:tav>
                                        <p:tav tm="100000">
                                          <p:val>
                                            <p:strVal val="#ppt_y"/>
                                          </p:val>
                                        </p:tav>
                                      </p:tavLst>
                                    </p:anim>
                                    <p:animEffect transition="in" filter="wipe(up)">
                                      <p:cBhvr>
                                        <p:cTn id="18" dur="500"/>
                                        <p:tgtEl>
                                          <p:spTgt spid="12"/>
                                        </p:tgtEl>
                                      </p:cBhvr>
                                    </p:animEffect>
                                  </p:childTnLst>
                                </p:cTn>
                              </p:par>
                              <p:par>
                                <p:cTn id="19" presetID="10" presetClass="entr" presetSubtype="0" fill="hold"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500"/>
                                        <p:tgtEl>
                                          <p:spTgt spid="14"/>
                                        </p:tgtEl>
                                      </p:cBhvr>
                                    </p:animEffect>
                                  </p:childTnLst>
                                </p:cTn>
                              </p:par>
                              <p:par>
                                <p:cTn id="22" presetID="10" presetClass="entr" presetSubtype="0" fill="hold"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06580" y="1359932"/>
            <a:ext cx="2514286" cy="267619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4" name="Rectangle 3"/>
          <p:cNvSpPr/>
          <p:nvPr/>
        </p:nvSpPr>
        <p:spPr>
          <a:xfrm>
            <a:off x="3847672" y="1728531"/>
            <a:ext cx="4412750" cy="1938992"/>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en-US" sz="2000" dirty="0" err="1"/>
              <a:t>Đọc</a:t>
            </a:r>
            <a:r>
              <a:rPr lang="en-US" sz="2000" dirty="0"/>
              <a:t> </a:t>
            </a:r>
            <a:r>
              <a:rPr lang="en-US" sz="2000" dirty="0" err="1"/>
              <a:t>nhãn</a:t>
            </a:r>
            <a:r>
              <a:rPr lang="en-US" sz="2000" dirty="0"/>
              <a:t> </a:t>
            </a:r>
            <a:r>
              <a:rPr lang="en-US" sz="2000" dirty="0" err="1"/>
              <a:t>quần</a:t>
            </a:r>
            <a:r>
              <a:rPr lang="en-US" sz="2000" dirty="0"/>
              <a:t> </a:t>
            </a:r>
            <a:r>
              <a:rPr lang="en-US" sz="2000" dirty="0" err="1"/>
              <a:t>áo</a:t>
            </a:r>
            <a:r>
              <a:rPr lang="en-US" sz="2000" dirty="0"/>
              <a:t> ở H7.6 </a:t>
            </a:r>
            <a:r>
              <a:rPr lang="en-US" sz="2000" dirty="0" err="1"/>
              <a:t>cho</a:t>
            </a:r>
            <a:r>
              <a:rPr lang="en-US" sz="2000" dirty="0"/>
              <a:t> </a:t>
            </a:r>
            <a:r>
              <a:rPr lang="en-US" sz="2000" dirty="0" err="1"/>
              <a:t>biết</a:t>
            </a:r>
            <a:r>
              <a:rPr lang="en-US" sz="2000" dirty="0"/>
              <a:t> </a:t>
            </a:r>
            <a:r>
              <a:rPr lang="en-US" sz="2000" dirty="0" err="1"/>
              <a:t>trang</a:t>
            </a:r>
            <a:r>
              <a:rPr lang="en-US" sz="2000" dirty="0"/>
              <a:t> </a:t>
            </a:r>
            <a:r>
              <a:rPr lang="en-US" sz="2000" dirty="0" err="1"/>
              <a:t>phục</a:t>
            </a:r>
            <a:r>
              <a:rPr lang="en-US" sz="2000" dirty="0"/>
              <a:t> </a:t>
            </a:r>
            <a:r>
              <a:rPr lang="en-US" sz="2000" dirty="0" err="1"/>
              <a:t>đó</a:t>
            </a:r>
            <a:r>
              <a:rPr lang="en-US" sz="2000" dirty="0"/>
              <a:t> </a:t>
            </a:r>
            <a:r>
              <a:rPr lang="en-US" sz="2000" dirty="0" err="1"/>
              <a:t>làm</a:t>
            </a:r>
            <a:r>
              <a:rPr lang="en-US" sz="2000" dirty="0"/>
              <a:t> </a:t>
            </a:r>
            <a:r>
              <a:rPr lang="en-US" sz="2000" dirty="0" err="1"/>
              <a:t>từ</a:t>
            </a:r>
            <a:r>
              <a:rPr lang="en-US" sz="2000" dirty="0"/>
              <a:t> </a:t>
            </a:r>
            <a:r>
              <a:rPr lang="en-US" sz="2000" dirty="0" err="1"/>
              <a:t>loại</a:t>
            </a:r>
            <a:r>
              <a:rPr lang="en-US" sz="2000" dirty="0"/>
              <a:t> </a:t>
            </a:r>
            <a:r>
              <a:rPr lang="en-US" sz="2000" dirty="0" err="1"/>
              <a:t>vải</a:t>
            </a:r>
            <a:r>
              <a:rPr lang="en-US" sz="2000" dirty="0"/>
              <a:t> </a:t>
            </a:r>
            <a:r>
              <a:rPr lang="en-US" sz="2000" dirty="0" err="1"/>
              <a:t>nào</a:t>
            </a:r>
            <a:r>
              <a:rPr lang="en-US" sz="2000" dirty="0"/>
              <a:t>? </a:t>
            </a:r>
            <a:endParaRPr lang="en-US" sz="2000" dirty="0" smtClean="0"/>
          </a:p>
          <a:p>
            <a:pPr marL="342900" indent="-342900" algn="just">
              <a:lnSpc>
                <a:spcPct val="150000"/>
              </a:lnSpc>
              <a:buFont typeface="Wingdings" panose="05000000000000000000" pitchFamily="2" charset="2"/>
              <a:buChar char="Ø"/>
            </a:pPr>
            <a:r>
              <a:rPr lang="en-US" sz="2000" dirty="0" err="1" smtClean="0"/>
              <a:t>Trong</a:t>
            </a:r>
            <a:r>
              <a:rPr lang="en-US" sz="2000" dirty="0" smtClean="0"/>
              <a:t> </a:t>
            </a:r>
            <a:r>
              <a:rPr lang="en-US" sz="2000" dirty="0" err="1"/>
              <a:t>số</a:t>
            </a:r>
            <a:r>
              <a:rPr lang="en-US" sz="2000" dirty="0"/>
              <a:t> </a:t>
            </a:r>
            <a:r>
              <a:rPr lang="en-US" sz="2000" dirty="0" err="1"/>
              <a:t>các</a:t>
            </a:r>
            <a:r>
              <a:rPr lang="en-US" sz="2000" dirty="0"/>
              <a:t> </a:t>
            </a:r>
            <a:r>
              <a:rPr lang="en-US" sz="2000" dirty="0" err="1"/>
              <a:t>loại</a:t>
            </a:r>
            <a:r>
              <a:rPr lang="en-US" sz="2000" dirty="0"/>
              <a:t> </a:t>
            </a:r>
            <a:r>
              <a:rPr lang="en-US" sz="2000" dirty="0" err="1"/>
              <a:t>vải</a:t>
            </a:r>
            <a:r>
              <a:rPr lang="en-US" sz="2000" dirty="0"/>
              <a:t> </a:t>
            </a:r>
            <a:r>
              <a:rPr lang="en-US" sz="2000" dirty="0" err="1"/>
              <a:t>đó</a:t>
            </a:r>
            <a:r>
              <a:rPr lang="en-US" sz="2000" dirty="0"/>
              <a:t> </a:t>
            </a:r>
            <a:r>
              <a:rPr lang="en-US" sz="2000" dirty="0" err="1"/>
              <a:t>em</a:t>
            </a:r>
            <a:r>
              <a:rPr lang="en-US" sz="2000" dirty="0"/>
              <a:t> </a:t>
            </a:r>
            <a:r>
              <a:rPr lang="en-US" sz="2000" dirty="0" err="1"/>
              <a:t>thích</a:t>
            </a:r>
            <a:r>
              <a:rPr lang="en-US" sz="2000" dirty="0"/>
              <a:t> </a:t>
            </a:r>
            <a:r>
              <a:rPr lang="en-US" sz="2000" dirty="0" err="1"/>
              <a:t>áo</a:t>
            </a:r>
            <a:r>
              <a:rPr lang="en-US" sz="2000" dirty="0"/>
              <a:t> </a:t>
            </a:r>
            <a:r>
              <a:rPr lang="en-US" sz="2000" dirty="0" err="1"/>
              <a:t>làm</a:t>
            </a:r>
            <a:r>
              <a:rPr lang="en-US" sz="2000" dirty="0"/>
              <a:t> </a:t>
            </a:r>
            <a:r>
              <a:rPr lang="en-US" sz="2000" dirty="0" err="1"/>
              <a:t>từ</a:t>
            </a:r>
            <a:r>
              <a:rPr lang="en-US" sz="2000" dirty="0"/>
              <a:t> </a:t>
            </a:r>
            <a:r>
              <a:rPr lang="en-US" sz="2000" dirty="0" err="1"/>
              <a:t>loại</a:t>
            </a:r>
            <a:r>
              <a:rPr lang="en-US" sz="2000" dirty="0"/>
              <a:t> </a:t>
            </a:r>
            <a:r>
              <a:rPr lang="en-US" sz="2000" dirty="0" err="1" smtClean="0"/>
              <a:t>vải</a:t>
            </a:r>
            <a:r>
              <a:rPr lang="en-US" sz="2000" dirty="0" smtClean="0"/>
              <a:t> </a:t>
            </a:r>
            <a:r>
              <a:rPr lang="en-US" sz="2000" dirty="0" err="1"/>
              <a:t>nào</a:t>
            </a:r>
            <a:r>
              <a:rPr lang="en-US" sz="2000" dirty="0"/>
              <a:t>? </a:t>
            </a:r>
            <a:r>
              <a:rPr lang="en-US" sz="2000" dirty="0" err="1"/>
              <a:t>Tại</a:t>
            </a:r>
            <a:r>
              <a:rPr lang="en-US" sz="2000" dirty="0"/>
              <a:t> </a:t>
            </a:r>
            <a:r>
              <a:rPr lang="en-US" sz="2000" dirty="0" err="1"/>
              <a:t>sao</a:t>
            </a:r>
            <a:r>
              <a:rPr lang="en-US" sz="2000" dirty="0"/>
              <a:t>?</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56280" y="740724"/>
            <a:ext cx="554784" cy="871804"/>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990945" y="3143416"/>
            <a:ext cx="1237595" cy="2103302"/>
          </a:xfrm>
          <a:prstGeom prst="rect">
            <a:avLst/>
          </a:prstGeom>
        </p:spPr>
      </p:pic>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706660">
            <a:off x="806461" y="175567"/>
            <a:ext cx="992886" cy="1008797"/>
          </a:xfrm>
          <a:prstGeom prst="rect">
            <a:avLst/>
          </a:prstGeom>
        </p:spPr>
      </p:pic>
    </p:spTree>
    <p:extLst>
      <p:ext uri="{BB962C8B-B14F-4D97-AF65-F5344CB8AC3E}">
        <p14:creationId xmlns:p14="http://schemas.microsoft.com/office/powerpoint/2010/main" val="3438400263"/>
      </p:ext>
    </p:extLst>
  </p:cSld>
  <p:clrMapOvr>
    <a:masterClrMapping/>
  </p:clrMapOvr>
  <mc:AlternateContent xmlns:mc="http://schemas.openxmlformats.org/markup-compatibility/2006">
    <mc:Choice xmlns:p14="http://schemas.microsoft.com/office/powerpoint/2010/main" Requires="p14">
      <p:transition spd="slow">
        <p14:prism dir="u"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2" presetClass="entr" presetSubtype="1" fill="hold" nodeType="withEffect">
                                  <p:stCondLst>
                                    <p:cond delay="0"/>
                                  </p:stCondLst>
                                  <p:childTnLst>
                                    <p:set>
                                      <p:cBhvr>
                                        <p:cTn id="14" dur="1" fill="hold">
                                          <p:stCondLst>
                                            <p:cond delay="0"/>
                                          </p:stCondLst>
                                        </p:cTn>
                                        <p:tgtEl>
                                          <p:spTgt spid="4">
                                            <p:txEl>
                                              <p:pRg st="0" end="0"/>
                                            </p:txEl>
                                          </p:spTgt>
                                        </p:tgtEl>
                                        <p:attrNameLst>
                                          <p:attrName>style.visibility</p:attrName>
                                        </p:attrNameLst>
                                      </p:cBhvr>
                                      <p:to>
                                        <p:strVal val="visible"/>
                                      </p:to>
                                    </p:set>
                                    <p:anim calcmode="lin" valueType="num">
                                      <p:cBhvr additive="base">
                                        <p:cTn id="15"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down)">
                                      <p:cBhvr>
                                        <p:cTn id="16" dur="500"/>
                                        <p:tgtEl>
                                          <p:spTgt spid="4">
                                            <p:txEl>
                                              <p:pRg st="0" end="0"/>
                                            </p:txEl>
                                          </p:spTgt>
                                        </p:tgtEl>
                                      </p:cBhvr>
                                    </p:animEffect>
                                  </p:childTnLst>
                                </p:cTn>
                              </p:par>
                              <p:par>
                                <p:cTn id="17" presetID="12" presetClass="entr" presetSubtype="1" fill="hold" nodeType="with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 calcmode="lin" valueType="num">
                                      <p:cBhvr additive="base">
                                        <p:cTn id="19"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down)">
                                      <p:cBhvr>
                                        <p:cTn id="20"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7548"/>
        <p:cNvGrpSpPr/>
        <p:nvPr/>
      </p:nvGrpSpPr>
      <p:grpSpPr>
        <a:xfrm>
          <a:off x="0" y="0"/>
          <a:ext cx="0" cy="0"/>
          <a:chOff x="0" y="0"/>
          <a:chExt cx="0" cy="0"/>
        </a:xfrm>
      </p:grpSpPr>
      <p:sp>
        <p:nvSpPr>
          <p:cNvPr id="27549" name="Google Shape;27549;p43"/>
          <p:cNvSpPr txBox="1">
            <a:spLocks noGrp="1"/>
          </p:cNvSpPr>
          <p:nvPr>
            <p:ph type="title"/>
          </p:nvPr>
        </p:nvSpPr>
        <p:spPr>
          <a:xfrm>
            <a:off x="720000" y="445025"/>
            <a:ext cx="7704000" cy="707400"/>
          </a:xfrm>
          <a:prstGeom prst="rect">
            <a:avLst/>
          </a:prstGeom>
          <a:effectLst>
            <a:outerShdw dist="19050" dir="4260000" algn="bl" rotWithShape="0">
              <a:srgbClr val="000000"/>
            </a:outerShdw>
          </a:effectLst>
        </p:spPr>
        <p:txBody>
          <a:bodyPr spcFirstLastPara="1" wrap="square" lIns="91425" tIns="91425" rIns="91425" bIns="91425" anchor="t" anchorCtr="0">
            <a:noAutofit/>
          </a:bodyPr>
          <a:lstStyle/>
          <a:p>
            <a:pPr marL="0" lvl="0" indent="0" algn="ctr" rtl="0">
              <a:spcBef>
                <a:spcPts val="0"/>
              </a:spcBef>
              <a:spcAft>
                <a:spcPts val="0"/>
              </a:spcAft>
              <a:buNone/>
            </a:pPr>
            <a:r>
              <a:rPr lang="en-US" sz="2800" b="1" dirty="0" smtClean="0">
                <a:latin typeface="+mn-lt"/>
              </a:rPr>
              <a:t>KẾT LUẬN</a:t>
            </a:r>
            <a:endParaRPr sz="2800" b="1" dirty="0">
              <a:latin typeface="+mn-lt"/>
            </a:endParaRPr>
          </a:p>
        </p:txBody>
      </p:sp>
      <p:cxnSp>
        <p:nvCxnSpPr>
          <p:cNvPr id="27556" name="Google Shape;27556;p43"/>
          <p:cNvCxnSpPr/>
          <p:nvPr/>
        </p:nvCxnSpPr>
        <p:spPr>
          <a:xfrm>
            <a:off x="2235078" y="2643813"/>
            <a:ext cx="0" cy="456300"/>
          </a:xfrm>
          <a:prstGeom prst="straightConnector1">
            <a:avLst/>
          </a:prstGeom>
          <a:noFill/>
          <a:ln w="9525" cap="flat" cmpd="sng">
            <a:solidFill>
              <a:schemeClr val="dk1"/>
            </a:solidFill>
            <a:prstDash val="solid"/>
            <a:round/>
            <a:headEnd type="oval" w="med" len="med"/>
            <a:tailEnd type="oval" w="med" len="med"/>
          </a:ln>
        </p:spPr>
      </p:cxnSp>
      <p:cxnSp>
        <p:nvCxnSpPr>
          <p:cNvPr id="27557" name="Google Shape;27557;p43"/>
          <p:cNvCxnSpPr/>
          <p:nvPr/>
        </p:nvCxnSpPr>
        <p:spPr>
          <a:xfrm>
            <a:off x="4555900" y="2643813"/>
            <a:ext cx="0" cy="429300"/>
          </a:xfrm>
          <a:prstGeom prst="straightConnector1">
            <a:avLst/>
          </a:prstGeom>
          <a:noFill/>
          <a:ln w="9525" cap="flat" cmpd="sng">
            <a:solidFill>
              <a:schemeClr val="dk1"/>
            </a:solidFill>
            <a:prstDash val="solid"/>
            <a:round/>
            <a:headEnd type="oval" w="med" len="med"/>
            <a:tailEnd type="oval" w="med" len="med"/>
          </a:ln>
        </p:spPr>
      </p:cxnSp>
      <p:cxnSp>
        <p:nvCxnSpPr>
          <p:cNvPr id="27558" name="Google Shape;27558;p43"/>
          <p:cNvCxnSpPr/>
          <p:nvPr/>
        </p:nvCxnSpPr>
        <p:spPr>
          <a:xfrm>
            <a:off x="6919075" y="2643813"/>
            <a:ext cx="0" cy="429300"/>
          </a:xfrm>
          <a:prstGeom prst="straightConnector1">
            <a:avLst/>
          </a:prstGeom>
          <a:noFill/>
          <a:ln w="9525" cap="flat" cmpd="sng">
            <a:solidFill>
              <a:schemeClr val="dk1"/>
            </a:solidFill>
            <a:prstDash val="solid"/>
            <a:round/>
            <a:headEnd type="oval" w="med" len="med"/>
            <a:tailEnd type="oval" w="med" len="med"/>
          </a:ln>
        </p:spPr>
      </p:cxnSp>
      <p:cxnSp>
        <p:nvCxnSpPr>
          <p:cNvPr id="27559" name="Google Shape;27559;p43"/>
          <p:cNvCxnSpPr/>
          <p:nvPr/>
        </p:nvCxnSpPr>
        <p:spPr>
          <a:xfrm>
            <a:off x="2234550" y="2855678"/>
            <a:ext cx="4686900" cy="0"/>
          </a:xfrm>
          <a:prstGeom prst="straightConnector1">
            <a:avLst/>
          </a:prstGeom>
          <a:noFill/>
          <a:ln w="9525" cap="flat" cmpd="sng">
            <a:solidFill>
              <a:schemeClr val="dk1"/>
            </a:solidFill>
            <a:prstDash val="solid"/>
            <a:round/>
            <a:headEnd type="none" w="med" len="med"/>
            <a:tailEnd type="none" w="med" len="med"/>
          </a:ln>
        </p:spPr>
      </p:cxnSp>
      <p:sp>
        <p:nvSpPr>
          <p:cNvPr id="2" name="Rectangle 1"/>
          <p:cNvSpPr/>
          <p:nvPr/>
        </p:nvSpPr>
        <p:spPr>
          <a:xfrm>
            <a:off x="1288073" y="1149797"/>
            <a:ext cx="7084031" cy="507831"/>
          </a:xfrm>
          <a:prstGeom prst="rect">
            <a:avLst/>
          </a:prstGeom>
        </p:spPr>
        <p:txBody>
          <a:bodyPr wrap="square">
            <a:spAutoFit/>
          </a:bodyPr>
          <a:lstStyle/>
          <a:p>
            <a:pPr marL="285750" indent="-285750" algn="just">
              <a:lnSpc>
                <a:spcPct val="150000"/>
              </a:lnSpc>
              <a:buFont typeface="Wingdings" panose="05000000000000000000" pitchFamily="2" charset="2"/>
              <a:buChar char="Ø"/>
            </a:pPr>
            <a:r>
              <a:rPr lang="vi-VN" sz="1800" dirty="0" smtClean="0"/>
              <a:t>Dựa </a:t>
            </a:r>
            <a:r>
              <a:rPr lang="vi-VN" sz="1800" dirty="0"/>
              <a:t>theo nguồn gốc sợi dệt, vải được chia thành ba loại chính:</a:t>
            </a:r>
            <a:endParaRPr lang="en-US" sz="1800" dirty="0"/>
          </a:p>
        </p:txBody>
      </p:sp>
      <p:sp>
        <p:nvSpPr>
          <p:cNvPr id="3" name="TextBox 2"/>
          <p:cNvSpPr txBox="1"/>
          <p:nvPr/>
        </p:nvSpPr>
        <p:spPr>
          <a:xfrm>
            <a:off x="1890366" y="2033275"/>
            <a:ext cx="688368" cy="461665"/>
          </a:xfrm>
          <a:prstGeom prst="rect">
            <a:avLst/>
          </a:prstGeom>
          <a:noFill/>
        </p:spPr>
        <p:txBody>
          <a:bodyPr wrap="square" rtlCol="0">
            <a:spAutoFit/>
          </a:bodyPr>
          <a:lstStyle/>
          <a:p>
            <a:pPr algn="ctr"/>
            <a:r>
              <a:rPr lang="en-US" sz="2400" b="1" dirty="0" smtClean="0"/>
              <a:t>01</a:t>
            </a:r>
            <a:endParaRPr lang="en-US" sz="2400" b="1" dirty="0"/>
          </a:p>
        </p:txBody>
      </p:sp>
      <p:sp>
        <p:nvSpPr>
          <p:cNvPr id="79" name="TextBox 78"/>
          <p:cNvSpPr txBox="1"/>
          <p:nvPr/>
        </p:nvSpPr>
        <p:spPr>
          <a:xfrm>
            <a:off x="4211716" y="3223872"/>
            <a:ext cx="688368" cy="461665"/>
          </a:xfrm>
          <a:prstGeom prst="rect">
            <a:avLst/>
          </a:prstGeom>
          <a:noFill/>
        </p:spPr>
        <p:txBody>
          <a:bodyPr wrap="square" rtlCol="0">
            <a:spAutoFit/>
          </a:bodyPr>
          <a:lstStyle/>
          <a:p>
            <a:pPr algn="ctr"/>
            <a:r>
              <a:rPr lang="en-US" sz="2400" b="1" dirty="0" smtClean="0"/>
              <a:t>02</a:t>
            </a:r>
            <a:endParaRPr lang="en-US" sz="2400" b="1" dirty="0"/>
          </a:p>
        </p:txBody>
      </p:sp>
      <p:sp>
        <p:nvSpPr>
          <p:cNvPr id="80" name="TextBox 79"/>
          <p:cNvSpPr txBox="1"/>
          <p:nvPr/>
        </p:nvSpPr>
        <p:spPr>
          <a:xfrm>
            <a:off x="6574891" y="2025820"/>
            <a:ext cx="688368" cy="461665"/>
          </a:xfrm>
          <a:prstGeom prst="rect">
            <a:avLst/>
          </a:prstGeom>
          <a:noFill/>
        </p:spPr>
        <p:txBody>
          <a:bodyPr wrap="square" rtlCol="0">
            <a:spAutoFit/>
          </a:bodyPr>
          <a:lstStyle/>
          <a:p>
            <a:pPr algn="ctr"/>
            <a:r>
              <a:rPr lang="en-US" sz="2400" b="1" dirty="0" smtClean="0"/>
              <a:t>03</a:t>
            </a:r>
            <a:endParaRPr lang="en-US" sz="2400" b="1" dirty="0"/>
          </a:p>
        </p:txBody>
      </p:sp>
      <p:sp>
        <p:nvSpPr>
          <p:cNvPr id="4" name="TextBox 3"/>
          <p:cNvSpPr txBox="1"/>
          <p:nvPr/>
        </p:nvSpPr>
        <p:spPr>
          <a:xfrm>
            <a:off x="1207134" y="3311978"/>
            <a:ext cx="2054832" cy="400110"/>
          </a:xfrm>
          <a:prstGeom prst="rect">
            <a:avLst/>
          </a:prstGeom>
          <a:noFill/>
        </p:spPr>
        <p:txBody>
          <a:bodyPr wrap="square" rtlCol="0">
            <a:spAutoFit/>
          </a:bodyPr>
          <a:lstStyle/>
          <a:p>
            <a:r>
              <a:rPr lang="en-US" sz="2000" dirty="0" err="1" smtClean="0"/>
              <a:t>Vải</a:t>
            </a:r>
            <a:r>
              <a:rPr lang="en-US" sz="2000" dirty="0" smtClean="0"/>
              <a:t> </a:t>
            </a:r>
            <a:r>
              <a:rPr lang="en-US" sz="2000" dirty="0" err="1" smtClean="0"/>
              <a:t>sợi</a:t>
            </a:r>
            <a:r>
              <a:rPr lang="en-US" sz="2000" dirty="0" smtClean="0"/>
              <a:t> </a:t>
            </a:r>
            <a:r>
              <a:rPr lang="en-US" sz="2000" dirty="0" err="1" smtClean="0"/>
              <a:t>tự</a:t>
            </a:r>
            <a:r>
              <a:rPr lang="en-US" sz="2000" dirty="0" smtClean="0"/>
              <a:t> </a:t>
            </a:r>
            <a:r>
              <a:rPr lang="en-US" sz="2000" dirty="0" err="1" smtClean="0"/>
              <a:t>nhiên</a:t>
            </a:r>
            <a:endParaRPr lang="en-US" sz="2000" dirty="0"/>
          </a:p>
        </p:txBody>
      </p:sp>
      <p:sp>
        <p:nvSpPr>
          <p:cNvPr id="82" name="TextBox 81"/>
          <p:cNvSpPr txBox="1"/>
          <p:nvPr/>
        </p:nvSpPr>
        <p:spPr>
          <a:xfrm>
            <a:off x="3549396" y="1999269"/>
            <a:ext cx="2054832" cy="400110"/>
          </a:xfrm>
          <a:prstGeom prst="rect">
            <a:avLst/>
          </a:prstGeom>
          <a:noFill/>
        </p:spPr>
        <p:txBody>
          <a:bodyPr wrap="square" rtlCol="0">
            <a:spAutoFit/>
          </a:bodyPr>
          <a:lstStyle/>
          <a:p>
            <a:r>
              <a:rPr lang="en-US" sz="2000" dirty="0" err="1" smtClean="0"/>
              <a:t>Vải</a:t>
            </a:r>
            <a:r>
              <a:rPr lang="en-US" sz="2000" dirty="0" smtClean="0"/>
              <a:t> </a:t>
            </a:r>
            <a:r>
              <a:rPr lang="en-US" sz="2000" dirty="0" err="1" smtClean="0"/>
              <a:t>sợi</a:t>
            </a:r>
            <a:r>
              <a:rPr lang="en-US" sz="2000" dirty="0" smtClean="0"/>
              <a:t> </a:t>
            </a:r>
            <a:r>
              <a:rPr lang="en-US" sz="2000" dirty="0" err="1" smtClean="0"/>
              <a:t>hóa</a:t>
            </a:r>
            <a:r>
              <a:rPr lang="en-US" sz="2000" dirty="0" smtClean="0"/>
              <a:t> </a:t>
            </a:r>
            <a:r>
              <a:rPr lang="en-US" sz="2000" dirty="0" err="1" smtClean="0"/>
              <a:t>học</a:t>
            </a:r>
            <a:endParaRPr lang="en-US" sz="2000" dirty="0"/>
          </a:p>
        </p:txBody>
      </p:sp>
      <p:sp>
        <p:nvSpPr>
          <p:cNvPr id="83" name="TextBox 82"/>
          <p:cNvSpPr txBox="1"/>
          <p:nvPr/>
        </p:nvSpPr>
        <p:spPr>
          <a:xfrm>
            <a:off x="5891659" y="3311978"/>
            <a:ext cx="2054832" cy="400110"/>
          </a:xfrm>
          <a:prstGeom prst="rect">
            <a:avLst/>
          </a:prstGeom>
          <a:noFill/>
        </p:spPr>
        <p:txBody>
          <a:bodyPr wrap="square" rtlCol="0">
            <a:spAutoFit/>
          </a:bodyPr>
          <a:lstStyle/>
          <a:p>
            <a:pPr algn="ctr"/>
            <a:r>
              <a:rPr lang="en-US" sz="2000" dirty="0" err="1" smtClean="0"/>
              <a:t>Vải</a:t>
            </a:r>
            <a:r>
              <a:rPr lang="en-US" sz="2000" dirty="0" smtClean="0"/>
              <a:t> </a:t>
            </a:r>
            <a:r>
              <a:rPr lang="en-US" sz="2000" dirty="0" err="1" smtClean="0"/>
              <a:t>sợi</a:t>
            </a:r>
            <a:r>
              <a:rPr lang="en-US" sz="2000" dirty="0" smtClean="0"/>
              <a:t> </a:t>
            </a:r>
            <a:r>
              <a:rPr lang="en-US" sz="2000" dirty="0" err="1" smtClean="0"/>
              <a:t>pha</a:t>
            </a:r>
            <a:endParaRPr lang="en-US" sz="2000" dirty="0"/>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42" fill="hold" nodeType="clickEffect">
                                  <p:stCondLst>
                                    <p:cond delay="0"/>
                                  </p:stCondLst>
                                  <p:childTnLst>
                                    <p:set>
                                      <p:cBhvr>
                                        <p:cTn id="11" dur="1" fill="hold">
                                          <p:stCondLst>
                                            <p:cond delay="0"/>
                                          </p:stCondLst>
                                        </p:cTn>
                                        <p:tgtEl>
                                          <p:spTgt spid="27559"/>
                                        </p:tgtEl>
                                        <p:attrNameLst>
                                          <p:attrName>style.visibility</p:attrName>
                                        </p:attrNameLst>
                                      </p:cBhvr>
                                      <p:to>
                                        <p:strVal val="visible"/>
                                      </p:to>
                                    </p:set>
                                    <p:animEffect transition="in" filter="barn(outHorizontal)">
                                      <p:cBhvr>
                                        <p:cTn id="12" dur="500"/>
                                        <p:tgtEl>
                                          <p:spTgt spid="27559"/>
                                        </p:tgtEl>
                                      </p:cBhvr>
                                    </p:animEffect>
                                  </p:childTnLst>
                                </p:cTn>
                              </p:par>
                              <p:par>
                                <p:cTn id="13" presetID="16" presetClass="entr" presetSubtype="42" fill="hold" nodeType="withEffect">
                                  <p:stCondLst>
                                    <p:cond delay="0"/>
                                  </p:stCondLst>
                                  <p:childTnLst>
                                    <p:set>
                                      <p:cBhvr>
                                        <p:cTn id="14" dur="1" fill="hold">
                                          <p:stCondLst>
                                            <p:cond delay="0"/>
                                          </p:stCondLst>
                                        </p:cTn>
                                        <p:tgtEl>
                                          <p:spTgt spid="27556"/>
                                        </p:tgtEl>
                                        <p:attrNameLst>
                                          <p:attrName>style.visibility</p:attrName>
                                        </p:attrNameLst>
                                      </p:cBhvr>
                                      <p:to>
                                        <p:strVal val="visible"/>
                                      </p:to>
                                    </p:set>
                                    <p:animEffect transition="in" filter="barn(outHorizontal)">
                                      <p:cBhvr>
                                        <p:cTn id="15" dur="500"/>
                                        <p:tgtEl>
                                          <p:spTgt spid="27556"/>
                                        </p:tgtEl>
                                      </p:cBhvr>
                                    </p:animEffect>
                                  </p:childTnLst>
                                </p:cTn>
                              </p:par>
                              <p:par>
                                <p:cTn id="16" presetID="16" presetClass="entr" presetSubtype="42" fill="hold" nodeType="withEffect">
                                  <p:stCondLst>
                                    <p:cond delay="0"/>
                                  </p:stCondLst>
                                  <p:childTnLst>
                                    <p:set>
                                      <p:cBhvr>
                                        <p:cTn id="17" dur="1" fill="hold">
                                          <p:stCondLst>
                                            <p:cond delay="0"/>
                                          </p:stCondLst>
                                        </p:cTn>
                                        <p:tgtEl>
                                          <p:spTgt spid="27557"/>
                                        </p:tgtEl>
                                        <p:attrNameLst>
                                          <p:attrName>style.visibility</p:attrName>
                                        </p:attrNameLst>
                                      </p:cBhvr>
                                      <p:to>
                                        <p:strVal val="visible"/>
                                      </p:to>
                                    </p:set>
                                    <p:animEffect transition="in" filter="barn(outHorizontal)">
                                      <p:cBhvr>
                                        <p:cTn id="18" dur="500"/>
                                        <p:tgtEl>
                                          <p:spTgt spid="27557"/>
                                        </p:tgtEl>
                                      </p:cBhvr>
                                    </p:animEffect>
                                  </p:childTnLst>
                                </p:cTn>
                              </p:par>
                              <p:par>
                                <p:cTn id="19" presetID="16" presetClass="entr" presetSubtype="42" fill="hold" nodeType="withEffect">
                                  <p:stCondLst>
                                    <p:cond delay="0"/>
                                  </p:stCondLst>
                                  <p:childTnLst>
                                    <p:set>
                                      <p:cBhvr>
                                        <p:cTn id="20" dur="1" fill="hold">
                                          <p:stCondLst>
                                            <p:cond delay="0"/>
                                          </p:stCondLst>
                                        </p:cTn>
                                        <p:tgtEl>
                                          <p:spTgt spid="27558"/>
                                        </p:tgtEl>
                                        <p:attrNameLst>
                                          <p:attrName>style.visibility</p:attrName>
                                        </p:attrNameLst>
                                      </p:cBhvr>
                                      <p:to>
                                        <p:strVal val="visible"/>
                                      </p:to>
                                    </p:set>
                                    <p:animEffect transition="in" filter="barn(outHorizontal)">
                                      <p:cBhvr>
                                        <p:cTn id="21" dur="500"/>
                                        <p:tgtEl>
                                          <p:spTgt spid="2755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up)">
                                      <p:cBhvr>
                                        <p:cTn id="26" dur="500"/>
                                        <p:tgtEl>
                                          <p:spTgt spid="3"/>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wipe(up)">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79"/>
                                        </p:tgtEl>
                                        <p:attrNameLst>
                                          <p:attrName>style.visibility</p:attrName>
                                        </p:attrNameLst>
                                      </p:cBhvr>
                                      <p:to>
                                        <p:strVal val="visible"/>
                                      </p:to>
                                    </p:set>
                                    <p:animEffect transition="in" filter="wipe(down)">
                                      <p:cBhvr>
                                        <p:cTn id="34" dur="500"/>
                                        <p:tgtEl>
                                          <p:spTgt spid="79"/>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82"/>
                                        </p:tgtEl>
                                        <p:attrNameLst>
                                          <p:attrName>style.visibility</p:attrName>
                                        </p:attrNameLst>
                                      </p:cBhvr>
                                      <p:to>
                                        <p:strVal val="visible"/>
                                      </p:to>
                                    </p:set>
                                    <p:animEffect transition="in" filter="wipe(down)">
                                      <p:cBhvr>
                                        <p:cTn id="37" dur="500"/>
                                        <p:tgtEl>
                                          <p:spTgt spid="8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childTnLst>
                                    <p:set>
                                      <p:cBhvr>
                                        <p:cTn id="41" dur="1" fill="hold">
                                          <p:stCondLst>
                                            <p:cond delay="0"/>
                                          </p:stCondLst>
                                        </p:cTn>
                                        <p:tgtEl>
                                          <p:spTgt spid="80"/>
                                        </p:tgtEl>
                                        <p:attrNameLst>
                                          <p:attrName>style.visibility</p:attrName>
                                        </p:attrNameLst>
                                      </p:cBhvr>
                                      <p:to>
                                        <p:strVal val="visible"/>
                                      </p:to>
                                    </p:set>
                                    <p:animEffect transition="in" filter="wipe(up)">
                                      <p:cBhvr>
                                        <p:cTn id="42" dur="500"/>
                                        <p:tgtEl>
                                          <p:spTgt spid="80"/>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83"/>
                                        </p:tgtEl>
                                        <p:attrNameLst>
                                          <p:attrName>style.visibility</p:attrName>
                                        </p:attrNameLst>
                                      </p:cBhvr>
                                      <p:to>
                                        <p:strVal val="visible"/>
                                      </p:to>
                                    </p:set>
                                    <p:animEffect transition="in" filter="wipe(up)">
                                      <p:cBhvr>
                                        <p:cTn id="45"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9" grpId="0"/>
      <p:bldP spid="80" grpId="0"/>
      <p:bldP spid="4" grpId="0"/>
      <p:bldP spid="82" grpId="0"/>
      <p:bldP spid="8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7913"/>
        <p:cNvGrpSpPr/>
        <p:nvPr/>
      </p:nvGrpSpPr>
      <p:grpSpPr>
        <a:xfrm>
          <a:off x="0" y="0"/>
          <a:ext cx="0" cy="0"/>
          <a:chOff x="0" y="0"/>
          <a:chExt cx="0" cy="0"/>
        </a:xfrm>
      </p:grpSpPr>
      <p:sp>
        <p:nvSpPr>
          <p:cNvPr id="4" name="Rectangle 3"/>
          <p:cNvSpPr/>
          <p:nvPr/>
        </p:nvSpPr>
        <p:spPr>
          <a:xfrm>
            <a:off x="785973" y="1534598"/>
            <a:ext cx="2974369" cy="2169825"/>
          </a:xfrm>
          <a:prstGeom prst="rect">
            <a:avLst/>
          </a:prstGeom>
        </p:spPr>
        <p:txBody>
          <a:bodyPr wrap="square">
            <a:spAutoFit/>
          </a:bodyPr>
          <a:lstStyle/>
          <a:p>
            <a:pPr algn="just">
              <a:lnSpc>
                <a:spcPct val="150000"/>
              </a:lnSpc>
            </a:pPr>
            <a:r>
              <a:rPr lang="vi-VN" sz="1800" b="1" dirty="0"/>
              <a:t>Vải sợi thiên nhiên</a:t>
            </a:r>
            <a:r>
              <a:rPr lang="vi-VN" sz="1800" dirty="0"/>
              <a:t>: được dệt bằng các sợi có nguồn gốc từ thiên nhiên như sợi bông (cotton), sợi tơ </a:t>
            </a:r>
            <a:r>
              <a:rPr lang="vi-VN" sz="1800" dirty="0" smtClean="0"/>
              <a:t>t</a:t>
            </a:r>
            <a:r>
              <a:rPr lang="en-US" sz="1800" dirty="0" smtClean="0"/>
              <a:t>ằ</a:t>
            </a:r>
            <a:r>
              <a:rPr lang="vi-VN" sz="1800" dirty="0" smtClean="0"/>
              <a:t>m</a:t>
            </a:r>
            <a:r>
              <a:rPr lang="vi-VN" sz="1800" dirty="0"/>
              <a:t>, sợi len,... </a:t>
            </a:r>
            <a:endParaRPr lang="en-US" sz="1800" dirty="0"/>
          </a:p>
        </p:txBody>
      </p:sp>
      <p:sp>
        <p:nvSpPr>
          <p:cNvPr id="5" name="Rectangle 4"/>
          <p:cNvSpPr/>
          <p:nvPr/>
        </p:nvSpPr>
        <p:spPr>
          <a:xfrm>
            <a:off x="4597685" y="1169709"/>
            <a:ext cx="3714108" cy="1338828"/>
          </a:xfrm>
          <a:prstGeom prst="rect">
            <a:avLst/>
          </a:prstGeom>
        </p:spPr>
        <p:txBody>
          <a:bodyPr wrap="square">
            <a:spAutoFit/>
          </a:bodyPr>
          <a:lstStyle/>
          <a:p>
            <a:pPr algn="just">
              <a:lnSpc>
                <a:spcPct val="150000"/>
              </a:lnSpc>
            </a:pPr>
            <a:r>
              <a:rPr lang="en-US" sz="1800" dirty="0" smtClean="0"/>
              <a:t>V</a:t>
            </a:r>
            <a:r>
              <a:rPr lang="vi-VN" sz="1800" dirty="0" smtClean="0"/>
              <a:t>ải </a:t>
            </a:r>
            <a:r>
              <a:rPr lang="vi-VN" sz="1800" dirty="0"/>
              <a:t>sợi bông, vải tơ </a:t>
            </a:r>
            <a:r>
              <a:rPr lang="vi-VN" sz="1800" dirty="0" smtClean="0"/>
              <a:t>t</a:t>
            </a:r>
            <a:r>
              <a:rPr lang="en-US" sz="1800" dirty="0" smtClean="0"/>
              <a:t>ằ</a:t>
            </a:r>
            <a:r>
              <a:rPr lang="vi-VN" sz="1800" dirty="0" smtClean="0"/>
              <a:t>m </a:t>
            </a:r>
            <a:r>
              <a:rPr lang="vi-VN" sz="1800" dirty="0"/>
              <a:t>có độ hút </a:t>
            </a:r>
            <a:r>
              <a:rPr lang="en-US" sz="1800" dirty="0" smtClean="0"/>
              <a:t>ẩ</a:t>
            </a:r>
            <a:r>
              <a:rPr lang="vi-VN" sz="1800" dirty="0" smtClean="0"/>
              <a:t>m </a:t>
            </a:r>
            <a:r>
              <a:rPr lang="vi-VN" sz="1800" dirty="0"/>
              <a:t>cao, mặc thoáng mát nhưng dễ bị nhàu. </a:t>
            </a:r>
            <a:endParaRPr lang="en-US" sz="1800" dirty="0"/>
          </a:p>
        </p:txBody>
      </p:sp>
      <p:sp>
        <p:nvSpPr>
          <p:cNvPr id="6" name="Rectangle 5"/>
          <p:cNvSpPr/>
          <p:nvPr/>
        </p:nvSpPr>
        <p:spPr>
          <a:xfrm>
            <a:off x="4597685" y="3427558"/>
            <a:ext cx="3938899" cy="369332"/>
          </a:xfrm>
          <a:prstGeom prst="rect">
            <a:avLst/>
          </a:prstGeom>
        </p:spPr>
        <p:txBody>
          <a:bodyPr wrap="none">
            <a:spAutoFit/>
          </a:bodyPr>
          <a:lstStyle/>
          <a:p>
            <a:pPr algn="just"/>
            <a:r>
              <a:rPr lang="en-US" sz="1800" dirty="0" err="1" smtClean="0"/>
              <a:t>Vải</a:t>
            </a:r>
            <a:r>
              <a:rPr lang="en-US" sz="1800" dirty="0" smtClean="0"/>
              <a:t> </a:t>
            </a:r>
            <a:r>
              <a:rPr lang="en-US" sz="1800" dirty="0" err="1" smtClean="0"/>
              <a:t>sợi</a:t>
            </a:r>
            <a:r>
              <a:rPr lang="en-US" sz="1800" dirty="0" smtClean="0"/>
              <a:t> </a:t>
            </a:r>
            <a:r>
              <a:rPr lang="en-US" sz="1800" dirty="0" err="1" smtClean="0"/>
              <a:t>len</a:t>
            </a:r>
            <a:r>
              <a:rPr lang="en-US" sz="1800" dirty="0" smtClean="0"/>
              <a:t> </a:t>
            </a:r>
            <a:r>
              <a:rPr lang="en-US" sz="1800" dirty="0" err="1"/>
              <a:t>có</a:t>
            </a:r>
            <a:r>
              <a:rPr lang="en-US" sz="1800" dirty="0"/>
              <a:t> </a:t>
            </a:r>
            <a:r>
              <a:rPr lang="en-US" sz="1800" dirty="0" err="1"/>
              <a:t>khả</a:t>
            </a:r>
            <a:r>
              <a:rPr lang="en-US" sz="1800" dirty="0"/>
              <a:t> </a:t>
            </a:r>
            <a:r>
              <a:rPr lang="en-US" sz="1800" dirty="0" err="1"/>
              <a:t>năng</a:t>
            </a:r>
            <a:r>
              <a:rPr lang="en-US" sz="1800" dirty="0"/>
              <a:t> </a:t>
            </a:r>
            <a:r>
              <a:rPr lang="en-US" sz="1800" dirty="0" err="1"/>
              <a:t>giữ</a:t>
            </a:r>
            <a:r>
              <a:rPr lang="en-US" sz="1800" dirty="0"/>
              <a:t> </a:t>
            </a:r>
            <a:r>
              <a:rPr lang="en-US" sz="1800" dirty="0" err="1"/>
              <a:t>nhiệt</a:t>
            </a:r>
            <a:r>
              <a:rPr lang="en-US" sz="1800" dirty="0"/>
              <a:t> </a:t>
            </a:r>
            <a:r>
              <a:rPr lang="en-US" sz="1800" dirty="0" err="1"/>
              <a:t>tốt</a:t>
            </a:r>
            <a:r>
              <a:rPr lang="en-US" sz="1800" dirty="0"/>
              <a:t>.</a:t>
            </a:r>
          </a:p>
        </p:txBody>
      </p:sp>
      <p:cxnSp>
        <p:nvCxnSpPr>
          <p:cNvPr id="8" name="Straight Connector 7"/>
          <p:cNvCxnSpPr>
            <a:stCxn id="4" idx="3"/>
          </p:cNvCxnSpPr>
          <p:nvPr/>
        </p:nvCxnSpPr>
        <p:spPr>
          <a:xfrm flipV="1">
            <a:off x="3760342" y="2619510"/>
            <a:ext cx="339047" cy="1"/>
          </a:xfrm>
          <a:prstGeom prst="line">
            <a:avLst/>
          </a:prstGeom>
        </p:spPr>
        <p:style>
          <a:lnRef idx="2">
            <a:schemeClr val="accent2"/>
          </a:lnRef>
          <a:fillRef idx="0">
            <a:schemeClr val="accent2"/>
          </a:fillRef>
          <a:effectRef idx="1">
            <a:schemeClr val="accent2"/>
          </a:effectRef>
          <a:fontRef idx="minor">
            <a:schemeClr val="tx1"/>
          </a:fontRef>
        </p:style>
      </p:cxnSp>
      <p:cxnSp>
        <p:nvCxnSpPr>
          <p:cNvPr id="10" name="Straight Connector 9"/>
          <p:cNvCxnSpPr/>
          <p:nvPr/>
        </p:nvCxnSpPr>
        <p:spPr>
          <a:xfrm>
            <a:off x="4099389" y="1839123"/>
            <a:ext cx="0" cy="1773101"/>
          </a:xfrm>
          <a:prstGeom prst="line">
            <a:avLst/>
          </a:prstGeom>
        </p:spPr>
        <p:style>
          <a:lnRef idx="2">
            <a:schemeClr val="accent2"/>
          </a:lnRef>
          <a:fillRef idx="0">
            <a:schemeClr val="accent2"/>
          </a:fillRef>
          <a:effectRef idx="1">
            <a:schemeClr val="accent2"/>
          </a:effectRef>
          <a:fontRef idx="minor">
            <a:schemeClr val="tx1"/>
          </a:fontRef>
        </p:style>
      </p:cxnSp>
      <p:cxnSp>
        <p:nvCxnSpPr>
          <p:cNvPr id="12" name="Straight Arrow Connector 11"/>
          <p:cNvCxnSpPr>
            <a:endCxn id="5" idx="1"/>
          </p:cNvCxnSpPr>
          <p:nvPr/>
        </p:nvCxnSpPr>
        <p:spPr>
          <a:xfrm>
            <a:off x="4099389" y="1839123"/>
            <a:ext cx="498296" cy="0"/>
          </a:xfrm>
          <a:prstGeom prst="straightConnector1">
            <a:avLst/>
          </a:prstGeom>
          <a:ln>
            <a:tailEnd type="triangle"/>
          </a:ln>
        </p:spPr>
        <p:style>
          <a:lnRef idx="2">
            <a:schemeClr val="accent2"/>
          </a:lnRef>
          <a:fillRef idx="0">
            <a:schemeClr val="accent2"/>
          </a:fillRef>
          <a:effectRef idx="1">
            <a:schemeClr val="accent2"/>
          </a:effectRef>
          <a:fontRef idx="minor">
            <a:schemeClr val="tx1"/>
          </a:fontRef>
        </p:style>
      </p:cxnSp>
      <p:cxnSp>
        <p:nvCxnSpPr>
          <p:cNvPr id="15" name="Straight Arrow Connector 14"/>
          <p:cNvCxnSpPr/>
          <p:nvPr/>
        </p:nvCxnSpPr>
        <p:spPr>
          <a:xfrm>
            <a:off x="4099389" y="3612224"/>
            <a:ext cx="498296" cy="0"/>
          </a:xfrm>
          <a:prstGeom prst="straightConnector1">
            <a:avLst/>
          </a:prstGeom>
          <a:ln>
            <a:tailEnd type="triangle"/>
          </a:ln>
        </p:spPr>
        <p:style>
          <a:lnRef idx="2">
            <a:schemeClr val="accent2"/>
          </a:lnRef>
          <a:fillRef idx="0">
            <a:schemeClr val="accent2"/>
          </a:fillRef>
          <a:effectRef idx="1">
            <a:schemeClr val="accent2"/>
          </a:effectRef>
          <a:fontRef idx="minor">
            <a:schemeClr val="tx1"/>
          </a:fontRef>
        </p:style>
      </p:cxnSp>
      <p:pic>
        <p:nvPicPr>
          <p:cNvPr id="16" name="Picture 15"/>
          <p:cNvPicPr>
            <a:picLocks noChangeAspect="1"/>
          </p:cNvPicPr>
          <p:nvPr/>
        </p:nvPicPr>
        <p:blipFill rotWithShape="1">
          <a:blip r:embed="rId3">
            <a:extLst>
              <a:ext uri="{28A0092B-C50C-407E-A947-70E740481C1C}">
                <a14:useLocalDpi xmlns:a14="http://schemas.microsoft.com/office/drawing/2010/main" val="0"/>
              </a:ext>
            </a:extLst>
          </a:blip>
          <a:srcRect l="30190" t="2698" r="27752" b="17175"/>
          <a:stretch/>
        </p:blipFill>
        <p:spPr>
          <a:xfrm>
            <a:off x="6145893" y="1943913"/>
            <a:ext cx="1568849" cy="1351193"/>
          </a:xfrm>
          <a:prstGeom prst="ellipse">
            <a:avLst/>
          </a:prstGeom>
          <a:ln>
            <a:noFill/>
          </a:ln>
          <a:effectLst>
            <a:softEdge rad="112500"/>
          </a:effectLst>
        </p:spPr>
      </p:pic>
      <p:pic>
        <p:nvPicPr>
          <p:cNvPr id="18" name="Picture 17"/>
          <p:cNvPicPr>
            <a:picLocks noChangeAspect="1"/>
          </p:cNvPicPr>
          <p:nvPr/>
        </p:nvPicPr>
        <p:blipFill rotWithShape="1">
          <a:blip r:embed="rId4">
            <a:extLst>
              <a:ext uri="{28A0092B-C50C-407E-A947-70E740481C1C}">
                <a14:useLocalDpi xmlns:a14="http://schemas.microsoft.com/office/drawing/2010/main" val="0"/>
              </a:ext>
            </a:extLst>
          </a:blip>
          <a:srcRect l="23789" r="22875" b="13806"/>
          <a:stretch/>
        </p:blipFill>
        <p:spPr>
          <a:xfrm>
            <a:off x="1435812" y="535795"/>
            <a:ext cx="1482049" cy="1082779"/>
          </a:xfrm>
          <a:prstGeom prst="ellipse">
            <a:avLst/>
          </a:prstGeom>
          <a:ln>
            <a:noFill/>
          </a:ln>
          <a:effectLst>
            <a:softEdge rad="112500"/>
          </a:effectLst>
        </p:spPr>
      </p:pic>
      <p:grpSp>
        <p:nvGrpSpPr>
          <p:cNvPr id="19" name="Google Shape;1484;p36"/>
          <p:cNvGrpSpPr/>
          <p:nvPr/>
        </p:nvGrpSpPr>
        <p:grpSpPr>
          <a:xfrm>
            <a:off x="5819220" y="3796890"/>
            <a:ext cx="1271038" cy="1126869"/>
            <a:chOff x="1666984" y="932588"/>
            <a:chExt cx="1362466" cy="1389889"/>
          </a:xfrm>
        </p:grpSpPr>
        <p:sp>
          <p:nvSpPr>
            <p:cNvPr id="20" name="Google Shape;1485;p36"/>
            <p:cNvSpPr/>
            <p:nvPr/>
          </p:nvSpPr>
          <p:spPr>
            <a:xfrm>
              <a:off x="1666984" y="932588"/>
              <a:ext cx="1362466" cy="1389889"/>
            </a:xfrm>
            <a:custGeom>
              <a:avLst/>
              <a:gdLst/>
              <a:ahLst/>
              <a:cxnLst/>
              <a:rect l="l" t="t" r="r" b="b"/>
              <a:pathLst>
                <a:path w="56341" h="57475" extrusionOk="0">
                  <a:moveTo>
                    <a:pt x="25519" y="7271"/>
                  </a:moveTo>
                  <a:lnTo>
                    <a:pt x="25519" y="7271"/>
                  </a:lnTo>
                  <a:cubicBezTo>
                    <a:pt x="25285" y="7772"/>
                    <a:pt x="25152" y="8305"/>
                    <a:pt x="25152" y="8872"/>
                  </a:cubicBezTo>
                  <a:cubicBezTo>
                    <a:pt x="24418" y="9706"/>
                    <a:pt x="23684" y="10540"/>
                    <a:pt x="22983" y="11374"/>
                  </a:cubicBezTo>
                  <a:cubicBezTo>
                    <a:pt x="23517" y="10207"/>
                    <a:pt x="24051" y="9039"/>
                    <a:pt x="24585" y="7872"/>
                  </a:cubicBezTo>
                  <a:cubicBezTo>
                    <a:pt x="24918" y="7705"/>
                    <a:pt x="25218" y="7505"/>
                    <a:pt x="25519" y="7271"/>
                  </a:cubicBezTo>
                  <a:close/>
                  <a:moveTo>
                    <a:pt x="30022" y="12675"/>
                  </a:moveTo>
                  <a:lnTo>
                    <a:pt x="29955" y="12809"/>
                  </a:lnTo>
                  <a:cubicBezTo>
                    <a:pt x="29655" y="13276"/>
                    <a:pt x="29421" y="13776"/>
                    <a:pt x="29188" y="14276"/>
                  </a:cubicBezTo>
                  <a:cubicBezTo>
                    <a:pt x="29054" y="14410"/>
                    <a:pt x="28954" y="14577"/>
                    <a:pt x="28888" y="14743"/>
                  </a:cubicBezTo>
                  <a:cubicBezTo>
                    <a:pt x="28321" y="16011"/>
                    <a:pt x="27920" y="17345"/>
                    <a:pt x="27620" y="18679"/>
                  </a:cubicBezTo>
                  <a:cubicBezTo>
                    <a:pt x="27520" y="18413"/>
                    <a:pt x="27420" y="18146"/>
                    <a:pt x="27287" y="17879"/>
                  </a:cubicBezTo>
                  <a:cubicBezTo>
                    <a:pt x="27220" y="17745"/>
                    <a:pt x="27153" y="17612"/>
                    <a:pt x="27053" y="17479"/>
                  </a:cubicBezTo>
                  <a:cubicBezTo>
                    <a:pt x="26853" y="17045"/>
                    <a:pt x="26653" y="16611"/>
                    <a:pt x="26419" y="16211"/>
                  </a:cubicBezTo>
                  <a:cubicBezTo>
                    <a:pt x="27520" y="15077"/>
                    <a:pt x="28621" y="13909"/>
                    <a:pt x="29688" y="12775"/>
                  </a:cubicBezTo>
                  <a:cubicBezTo>
                    <a:pt x="29788" y="12742"/>
                    <a:pt x="29922" y="12708"/>
                    <a:pt x="30022" y="12675"/>
                  </a:cubicBezTo>
                  <a:close/>
                  <a:moveTo>
                    <a:pt x="6572" y="37693"/>
                  </a:moveTo>
                  <a:lnTo>
                    <a:pt x="6572" y="37693"/>
                  </a:lnTo>
                  <a:cubicBezTo>
                    <a:pt x="7306" y="38160"/>
                    <a:pt x="8106" y="38527"/>
                    <a:pt x="8973" y="38760"/>
                  </a:cubicBezTo>
                  <a:cubicBezTo>
                    <a:pt x="9307" y="38927"/>
                    <a:pt x="9674" y="38994"/>
                    <a:pt x="10074" y="39027"/>
                  </a:cubicBezTo>
                  <a:cubicBezTo>
                    <a:pt x="10341" y="39094"/>
                    <a:pt x="10575" y="39194"/>
                    <a:pt x="10841" y="39328"/>
                  </a:cubicBezTo>
                  <a:cubicBezTo>
                    <a:pt x="10174" y="40028"/>
                    <a:pt x="9607" y="40795"/>
                    <a:pt x="9207" y="41663"/>
                  </a:cubicBezTo>
                  <a:cubicBezTo>
                    <a:pt x="9007" y="41629"/>
                    <a:pt x="8840" y="41562"/>
                    <a:pt x="8640" y="41496"/>
                  </a:cubicBezTo>
                  <a:cubicBezTo>
                    <a:pt x="8473" y="41429"/>
                    <a:pt x="8240" y="41296"/>
                    <a:pt x="8006" y="41196"/>
                  </a:cubicBezTo>
                  <a:cubicBezTo>
                    <a:pt x="7939" y="41162"/>
                    <a:pt x="7906" y="41129"/>
                    <a:pt x="7839" y="41129"/>
                  </a:cubicBezTo>
                  <a:lnTo>
                    <a:pt x="7639" y="40962"/>
                  </a:lnTo>
                  <a:cubicBezTo>
                    <a:pt x="6739" y="40128"/>
                    <a:pt x="6338" y="38894"/>
                    <a:pt x="6572" y="37693"/>
                  </a:cubicBezTo>
                  <a:close/>
                  <a:moveTo>
                    <a:pt x="21015" y="38660"/>
                  </a:moveTo>
                  <a:lnTo>
                    <a:pt x="21015" y="38660"/>
                  </a:lnTo>
                  <a:cubicBezTo>
                    <a:pt x="20548" y="39594"/>
                    <a:pt x="20248" y="40595"/>
                    <a:pt x="20115" y="41663"/>
                  </a:cubicBezTo>
                  <a:cubicBezTo>
                    <a:pt x="20115" y="41696"/>
                    <a:pt x="20081" y="41763"/>
                    <a:pt x="20081" y="41829"/>
                  </a:cubicBezTo>
                  <a:cubicBezTo>
                    <a:pt x="19848" y="42763"/>
                    <a:pt x="19748" y="43697"/>
                    <a:pt x="19714" y="44665"/>
                  </a:cubicBezTo>
                  <a:lnTo>
                    <a:pt x="19714" y="44731"/>
                  </a:lnTo>
                  <a:cubicBezTo>
                    <a:pt x="19714" y="47507"/>
                    <a:pt x="20504" y="50061"/>
                    <a:pt x="21976" y="52083"/>
                  </a:cubicBezTo>
                  <a:lnTo>
                    <a:pt x="21976" y="52083"/>
                  </a:lnTo>
                  <a:cubicBezTo>
                    <a:pt x="21710" y="51764"/>
                    <a:pt x="21378" y="51486"/>
                    <a:pt x="20982" y="51269"/>
                  </a:cubicBezTo>
                  <a:cubicBezTo>
                    <a:pt x="19481" y="50436"/>
                    <a:pt x="18013" y="50069"/>
                    <a:pt x="16812" y="48801"/>
                  </a:cubicBezTo>
                  <a:cubicBezTo>
                    <a:pt x="16245" y="48201"/>
                    <a:pt x="15745" y="47533"/>
                    <a:pt x="15345" y="46833"/>
                  </a:cubicBezTo>
                  <a:cubicBezTo>
                    <a:pt x="16412" y="46333"/>
                    <a:pt x="17346" y="45599"/>
                    <a:pt x="18013" y="44631"/>
                  </a:cubicBezTo>
                  <a:cubicBezTo>
                    <a:pt x="19114" y="43097"/>
                    <a:pt x="19448" y="41129"/>
                    <a:pt x="18580" y="39594"/>
                  </a:cubicBezTo>
                  <a:cubicBezTo>
                    <a:pt x="18981" y="39461"/>
                    <a:pt x="19381" y="39328"/>
                    <a:pt x="19781" y="39161"/>
                  </a:cubicBezTo>
                  <a:cubicBezTo>
                    <a:pt x="20115" y="39161"/>
                    <a:pt x="20448" y="39027"/>
                    <a:pt x="20749" y="38827"/>
                  </a:cubicBezTo>
                  <a:cubicBezTo>
                    <a:pt x="20849" y="38760"/>
                    <a:pt x="20915" y="38694"/>
                    <a:pt x="21015" y="38660"/>
                  </a:cubicBezTo>
                  <a:close/>
                  <a:moveTo>
                    <a:pt x="46314" y="0"/>
                  </a:moveTo>
                  <a:cubicBezTo>
                    <a:pt x="43376" y="0"/>
                    <a:pt x="38857" y="891"/>
                    <a:pt x="38628" y="3902"/>
                  </a:cubicBezTo>
                  <a:cubicBezTo>
                    <a:pt x="38528" y="5537"/>
                    <a:pt x="39795" y="6938"/>
                    <a:pt x="41430" y="7004"/>
                  </a:cubicBezTo>
                  <a:cubicBezTo>
                    <a:pt x="41460" y="7005"/>
                    <a:pt x="41489" y="7006"/>
                    <a:pt x="41519" y="7006"/>
                  </a:cubicBezTo>
                  <a:cubicBezTo>
                    <a:pt x="42654" y="7006"/>
                    <a:pt x="43728" y="6395"/>
                    <a:pt x="44866" y="6070"/>
                  </a:cubicBezTo>
                  <a:lnTo>
                    <a:pt x="44866" y="6070"/>
                  </a:lnTo>
                  <a:cubicBezTo>
                    <a:pt x="44032" y="6804"/>
                    <a:pt x="43398" y="7805"/>
                    <a:pt x="43131" y="8939"/>
                  </a:cubicBezTo>
                  <a:cubicBezTo>
                    <a:pt x="42464" y="8539"/>
                    <a:pt x="41764" y="8239"/>
                    <a:pt x="40996" y="8072"/>
                  </a:cubicBezTo>
                  <a:cubicBezTo>
                    <a:pt x="40863" y="8005"/>
                    <a:pt x="40729" y="7938"/>
                    <a:pt x="40596" y="7905"/>
                  </a:cubicBezTo>
                  <a:cubicBezTo>
                    <a:pt x="40096" y="7805"/>
                    <a:pt x="39562" y="7738"/>
                    <a:pt x="39062" y="7738"/>
                  </a:cubicBezTo>
                  <a:lnTo>
                    <a:pt x="38928" y="7738"/>
                  </a:lnTo>
                  <a:cubicBezTo>
                    <a:pt x="38658" y="7714"/>
                    <a:pt x="38387" y="7702"/>
                    <a:pt x="38117" y="7702"/>
                  </a:cubicBezTo>
                  <a:cubicBezTo>
                    <a:pt x="36889" y="7702"/>
                    <a:pt x="35673" y="7953"/>
                    <a:pt x="34525" y="8472"/>
                  </a:cubicBezTo>
                  <a:cubicBezTo>
                    <a:pt x="34292" y="8505"/>
                    <a:pt x="34091" y="8606"/>
                    <a:pt x="33858" y="8706"/>
                  </a:cubicBezTo>
                  <a:cubicBezTo>
                    <a:pt x="33491" y="8939"/>
                    <a:pt x="33124" y="9206"/>
                    <a:pt x="32824" y="9540"/>
                  </a:cubicBezTo>
                  <a:cubicBezTo>
                    <a:pt x="33381" y="6950"/>
                    <a:pt x="31303" y="4922"/>
                    <a:pt x="29062" y="4922"/>
                  </a:cubicBezTo>
                  <a:cubicBezTo>
                    <a:pt x="28216" y="4922"/>
                    <a:pt x="27346" y="5211"/>
                    <a:pt x="26586" y="5870"/>
                  </a:cubicBezTo>
                  <a:cubicBezTo>
                    <a:pt x="27964" y="3041"/>
                    <a:pt x="25640" y="375"/>
                    <a:pt x="23094" y="375"/>
                  </a:cubicBezTo>
                  <a:cubicBezTo>
                    <a:pt x="22188" y="375"/>
                    <a:pt x="21254" y="713"/>
                    <a:pt x="20448" y="1500"/>
                  </a:cubicBezTo>
                  <a:cubicBezTo>
                    <a:pt x="19514" y="2401"/>
                    <a:pt x="19114" y="3702"/>
                    <a:pt x="19381" y="4970"/>
                  </a:cubicBezTo>
                  <a:cubicBezTo>
                    <a:pt x="18580" y="6704"/>
                    <a:pt x="17880" y="8472"/>
                    <a:pt x="17313" y="10307"/>
                  </a:cubicBezTo>
                  <a:cubicBezTo>
                    <a:pt x="16882" y="10277"/>
                    <a:pt x="16449" y="10262"/>
                    <a:pt x="16015" y="10262"/>
                  </a:cubicBezTo>
                  <a:cubicBezTo>
                    <a:pt x="15001" y="10262"/>
                    <a:pt x="13980" y="10343"/>
                    <a:pt x="12976" y="10507"/>
                  </a:cubicBezTo>
                  <a:cubicBezTo>
                    <a:pt x="12676" y="10540"/>
                    <a:pt x="12376" y="10574"/>
                    <a:pt x="12076" y="10674"/>
                  </a:cubicBezTo>
                  <a:cubicBezTo>
                    <a:pt x="12009" y="10674"/>
                    <a:pt x="11976" y="10707"/>
                    <a:pt x="11909" y="10740"/>
                  </a:cubicBezTo>
                  <a:cubicBezTo>
                    <a:pt x="9607" y="11041"/>
                    <a:pt x="7139" y="12942"/>
                    <a:pt x="5671" y="14476"/>
                  </a:cubicBezTo>
                  <a:cubicBezTo>
                    <a:pt x="4871" y="15310"/>
                    <a:pt x="3336" y="16978"/>
                    <a:pt x="2702" y="18546"/>
                  </a:cubicBezTo>
                  <a:cubicBezTo>
                    <a:pt x="2536" y="18880"/>
                    <a:pt x="2402" y="19247"/>
                    <a:pt x="2335" y="19613"/>
                  </a:cubicBezTo>
                  <a:cubicBezTo>
                    <a:pt x="2269" y="19714"/>
                    <a:pt x="2235" y="19814"/>
                    <a:pt x="2202" y="19880"/>
                  </a:cubicBezTo>
                  <a:cubicBezTo>
                    <a:pt x="367" y="24317"/>
                    <a:pt x="301" y="29320"/>
                    <a:pt x="2569" y="33490"/>
                  </a:cubicBezTo>
                  <a:cubicBezTo>
                    <a:pt x="701" y="36325"/>
                    <a:pt x="0" y="39995"/>
                    <a:pt x="1835" y="43064"/>
                  </a:cubicBezTo>
                  <a:cubicBezTo>
                    <a:pt x="3436" y="45699"/>
                    <a:pt x="6071" y="46966"/>
                    <a:pt x="8907" y="47567"/>
                  </a:cubicBezTo>
                  <a:cubicBezTo>
                    <a:pt x="9607" y="50035"/>
                    <a:pt x="10942" y="52270"/>
                    <a:pt x="12776" y="54038"/>
                  </a:cubicBezTo>
                  <a:cubicBezTo>
                    <a:pt x="14322" y="55438"/>
                    <a:pt x="17142" y="57475"/>
                    <a:pt x="19521" y="57475"/>
                  </a:cubicBezTo>
                  <a:cubicBezTo>
                    <a:pt x="19863" y="57475"/>
                    <a:pt x="20196" y="57433"/>
                    <a:pt x="20515" y="57340"/>
                  </a:cubicBezTo>
                  <a:cubicBezTo>
                    <a:pt x="22829" y="56649"/>
                    <a:pt x="23340" y="54070"/>
                    <a:pt x="22184" y="52360"/>
                  </a:cubicBezTo>
                  <a:lnTo>
                    <a:pt x="22184" y="52360"/>
                  </a:lnTo>
                  <a:cubicBezTo>
                    <a:pt x="23733" y="54350"/>
                    <a:pt x="25971" y="55783"/>
                    <a:pt x="28788" y="56340"/>
                  </a:cubicBezTo>
                  <a:cubicBezTo>
                    <a:pt x="29598" y="56498"/>
                    <a:pt x="30402" y="56576"/>
                    <a:pt x="31190" y="56576"/>
                  </a:cubicBezTo>
                  <a:cubicBezTo>
                    <a:pt x="35879" y="56576"/>
                    <a:pt x="39968" y="53823"/>
                    <a:pt x="41196" y="48968"/>
                  </a:cubicBezTo>
                  <a:cubicBezTo>
                    <a:pt x="41196" y="48868"/>
                    <a:pt x="41230" y="48734"/>
                    <a:pt x="41230" y="48634"/>
                  </a:cubicBezTo>
                  <a:cubicBezTo>
                    <a:pt x="41397" y="48201"/>
                    <a:pt x="41497" y="47734"/>
                    <a:pt x="41597" y="47233"/>
                  </a:cubicBezTo>
                  <a:cubicBezTo>
                    <a:pt x="41597" y="47133"/>
                    <a:pt x="41630" y="47000"/>
                    <a:pt x="41630" y="46900"/>
                  </a:cubicBezTo>
                  <a:cubicBezTo>
                    <a:pt x="41864" y="45799"/>
                    <a:pt x="41997" y="44698"/>
                    <a:pt x="41997" y="43597"/>
                  </a:cubicBezTo>
                  <a:cubicBezTo>
                    <a:pt x="42097" y="42963"/>
                    <a:pt x="42097" y="42296"/>
                    <a:pt x="41997" y="41663"/>
                  </a:cubicBezTo>
                  <a:cubicBezTo>
                    <a:pt x="41997" y="41562"/>
                    <a:pt x="41964" y="41462"/>
                    <a:pt x="41930" y="41362"/>
                  </a:cubicBezTo>
                  <a:cubicBezTo>
                    <a:pt x="41930" y="40895"/>
                    <a:pt x="41864" y="40428"/>
                    <a:pt x="41764" y="39961"/>
                  </a:cubicBezTo>
                  <a:lnTo>
                    <a:pt x="41830" y="39861"/>
                  </a:lnTo>
                  <a:cubicBezTo>
                    <a:pt x="41997" y="39361"/>
                    <a:pt x="42164" y="38861"/>
                    <a:pt x="42364" y="38327"/>
                  </a:cubicBezTo>
                  <a:cubicBezTo>
                    <a:pt x="42497" y="37993"/>
                    <a:pt x="42597" y="37660"/>
                    <a:pt x="42664" y="37293"/>
                  </a:cubicBezTo>
                  <a:cubicBezTo>
                    <a:pt x="42698" y="37226"/>
                    <a:pt x="42698" y="37159"/>
                    <a:pt x="42731" y="37093"/>
                  </a:cubicBezTo>
                  <a:cubicBezTo>
                    <a:pt x="43365" y="34724"/>
                    <a:pt x="43932" y="32323"/>
                    <a:pt x="44566" y="29988"/>
                  </a:cubicBezTo>
                  <a:cubicBezTo>
                    <a:pt x="44732" y="29454"/>
                    <a:pt x="44866" y="28920"/>
                    <a:pt x="45033" y="28386"/>
                  </a:cubicBezTo>
                  <a:cubicBezTo>
                    <a:pt x="45166" y="28053"/>
                    <a:pt x="45199" y="27686"/>
                    <a:pt x="45166" y="27319"/>
                  </a:cubicBezTo>
                  <a:lnTo>
                    <a:pt x="45166" y="27186"/>
                  </a:lnTo>
                  <a:cubicBezTo>
                    <a:pt x="45166" y="27152"/>
                    <a:pt x="45233" y="27085"/>
                    <a:pt x="45266" y="27019"/>
                  </a:cubicBezTo>
                  <a:cubicBezTo>
                    <a:pt x="45299" y="26985"/>
                    <a:pt x="45299" y="26952"/>
                    <a:pt x="45333" y="26952"/>
                  </a:cubicBezTo>
                  <a:cubicBezTo>
                    <a:pt x="45700" y="26452"/>
                    <a:pt x="46000" y="25951"/>
                    <a:pt x="46233" y="25384"/>
                  </a:cubicBezTo>
                  <a:lnTo>
                    <a:pt x="46233" y="25351"/>
                  </a:lnTo>
                  <a:cubicBezTo>
                    <a:pt x="46500" y="24917"/>
                    <a:pt x="46700" y="24450"/>
                    <a:pt x="46867" y="23950"/>
                  </a:cubicBezTo>
                  <a:cubicBezTo>
                    <a:pt x="47034" y="23516"/>
                    <a:pt x="47201" y="23049"/>
                    <a:pt x="47368" y="22616"/>
                  </a:cubicBezTo>
                  <a:cubicBezTo>
                    <a:pt x="47368" y="22549"/>
                    <a:pt x="47368" y="22516"/>
                    <a:pt x="47401" y="22482"/>
                  </a:cubicBezTo>
                  <a:cubicBezTo>
                    <a:pt x="47968" y="21014"/>
                    <a:pt x="48101" y="19313"/>
                    <a:pt x="48135" y="17779"/>
                  </a:cubicBezTo>
                  <a:cubicBezTo>
                    <a:pt x="48135" y="17612"/>
                    <a:pt x="48101" y="17412"/>
                    <a:pt x="48068" y="17212"/>
                  </a:cubicBezTo>
                  <a:cubicBezTo>
                    <a:pt x="48902" y="16811"/>
                    <a:pt x="49669" y="16344"/>
                    <a:pt x="50403" y="15777"/>
                  </a:cubicBezTo>
                  <a:lnTo>
                    <a:pt x="50570" y="15644"/>
                  </a:lnTo>
                  <a:cubicBezTo>
                    <a:pt x="50870" y="15611"/>
                    <a:pt x="51270" y="15544"/>
                    <a:pt x="51337" y="15511"/>
                  </a:cubicBezTo>
                  <a:cubicBezTo>
                    <a:pt x="52138" y="15310"/>
                    <a:pt x="52872" y="14943"/>
                    <a:pt x="53539" y="14476"/>
                  </a:cubicBezTo>
                  <a:cubicBezTo>
                    <a:pt x="56107" y="12475"/>
                    <a:pt x="56341" y="8839"/>
                    <a:pt x="55373" y="5970"/>
                  </a:cubicBezTo>
                  <a:cubicBezTo>
                    <a:pt x="55307" y="5837"/>
                    <a:pt x="55273" y="5703"/>
                    <a:pt x="55207" y="5603"/>
                  </a:cubicBezTo>
                  <a:cubicBezTo>
                    <a:pt x="55173" y="5503"/>
                    <a:pt x="55140" y="5437"/>
                    <a:pt x="55106" y="5403"/>
                  </a:cubicBezTo>
                  <a:cubicBezTo>
                    <a:pt x="53772" y="2368"/>
                    <a:pt x="50837" y="433"/>
                    <a:pt x="47601" y="66"/>
                  </a:cubicBezTo>
                  <a:cubicBezTo>
                    <a:pt x="47231" y="24"/>
                    <a:pt x="46794" y="0"/>
                    <a:pt x="46314" y="0"/>
                  </a:cubicBezTo>
                  <a:close/>
                </a:path>
              </a:pathLst>
            </a:custGeom>
            <a:solidFill>
              <a:srgbClr val="FFFFFF"/>
            </a:solidFill>
            <a:ln>
              <a:noFill/>
            </a:ln>
            <a:effectLst>
              <a:outerShdw blurRad="57150" dist="19050" dir="5400000" algn="bl" rotWithShape="0">
                <a:srgbClr val="754C24">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nvGrpSpPr>
            <p:cNvPr id="21" name="Google Shape;1486;p36"/>
            <p:cNvGrpSpPr/>
            <p:nvPr/>
          </p:nvGrpSpPr>
          <p:grpSpPr>
            <a:xfrm>
              <a:off x="2195438" y="1788600"/>
              <a:ext cx="437000" cy="472525"/>
              <a:chOff x="2195438" y="1788600"/>
              <a:chExt cx="437000" cy="472525"/>
            </a:xfrm>
          </p:grpSpPr>
          <p:sp>
            <p:nvSpPr>
              <p:cNvPr id="100" name="Google Shape;1487;p36"/>
              <p:cNvSpPr/>
              <p:nvPr/>
            </p:nvSpPr>
            <p:spPr>
              <a:xfrm>
                <a:off x="2331388" y="1846350"/>
                <a:ext cx="80075" cy="69025"/>
              </a:xfrm>
              <a:custGeom>
                <a:avLst/>
                <a:gdLst/>
                <a:ahLst/>
                <a:cxnLst/>
                <a:rect l="l" t="t" r="r" b="b"/>
                <a:pathLst>
                  <a:path w="3203" h="2761" extrusionOk="0">
                    <a:moveTo>
                      <a:pt x="1331" y="0"/>
                    </a:moveTo>
                    <a:cubicBezTo>
                      <a:pt x="1265" y="0"/>
                      <a:pt x="1209" y="45"/>
                      <a:pt x="1067" y="125"/>
                    </a:cubicBezTo>
                    <a:cubicBezTo>
                      <a:pt x="967" y="225"/>
                      <a:pt x="834" y="292"/>
                      <a:pt x="701" y="392"/>
                    </a:cubicBezTo>
                    <a:cubicBezTo>
                      <a:pt x="467" y="526"/>
                      <a:pt x="234" y="659"/>
                      <a:pt x="0" y="726"/>
                    </a:cubicBezTo>
                    <a:cubicBezTo>
                      <a:pt x="300" y="1426"/>
                      <a:pt x="634" y="2093"/>
                      <a:pt x="1001" y="2761"/>
                    </a:cubicBezTo>
                    <a:cubicBezTo>
                      <a:pt x="1301" y="2494"/>
                      <a:pt x="1701" y="2327"/>
                      <a:pt x="2001" y="2093"/>
                    </a:cubicBezTo>
                    <a:cubicBezTo>
                      <a:pt x="2435" y="1726"/>
                      <a:pt x="2835" y="1360"/>
                      <a:pt x="3202" y="926"/>
                    </a:cubicBezTo>
                    <a:cubicBezTo>
                      <a:pt x="2902" y="792"/>
                      <a:pt x="2602" y="659"/>
                      <a:pt x="2335" y="526"/>
                    </a:cubicBezTo>
                    <a:cubicBezTo>
                      <a:pt x="2068" y="325"/>
                      <a:pt x="1768" y="192"/>
                      <a:pt x="1501" y="59"/>
                    </a:cubicBezTo>
                    <a:cubicBezTo>
                      <a:pt x="1422" y="19"/>
                      <a:pt x="1374" y="0"/>
                      <a:pt x="1331"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01" name="Google Shape;1488;p36"/>
              <p:cNvSpPr/>
              <p:nvPr/>
            </p:nvSpPr>
            <p:spPr>
              <a:xfrm>
                <a:off x="2366413" y="1879900"/>
                <a:ext cx="99250" cy="97175"/>
              </a:xfrm>
              <a:custGeom>
                <a:avLst/>
                <a:gdLst/>
                <a:ahLst/>
                <a:cxnLst/>
                <a:rect l="l" t="t" r="r" b="b"/>
                <a:pathLst>
                  <a:path w="3970" h="3887" extrusionOk="0">
                    <a:moveTo>
                      <a:pt x="2689" y="0"/>
                    </a:moveTo>
                    <a:cubicBezTo>
                      <a:pt x="2621" y="0"/>
                      <a:pt x="2617" y="36"/>
                      <a:pt x="2502" y="151"/>
                    </a:cubicBezTo>
                    <a:cubicBezTo>
                      <a:pt x="2135" y="551"/>
                      <a:pt x="1701" y="952"/>
                      <a:pt x="1268" y="1285"/>
                    </a:cubicBezTo>
                    <a:cubicBezTo>
                      <a:pt x="901" y="1652"/>
                      <a:pt x="467" y="1919"/>
                      <a:pt x="0" y="2086"/>
                    </a:cubicBezTo>
                    <a:cubicBezTo>
                      <a:pt x="300" y="2586"/>
                      <a:pt x="600" y="3053"/>
                      <a:pt x="934" y="3520"/>
                    </a:cubicBezTo>
                    <a:cubicBezTo>
                      <a:pt x="967" y="3553"/>
                      <a:pt x="1134" y="3887"/>
                      <a:pt x="1201" y="3887"/>
                    </a:cubicBezTo>
                    <a:cubicBezTo>
                      <a:pt x="1334" y="3820"/>
                      <a:pt x="1468" y="3754"/>
                      <a:pt x="1601" y="3653"/>
                    </a:cubicBezTo>
                    <a:cubicBezTo>
                      <a:pt x="1801" y="3487"/>
                      <a:pt x="2001" y="3320"/>
                      <a:pt x="2202" y="3120"/>
                    </a:cubicBezTo>
                    <a:cubicBezTo>
                      <a:pt x="2969" y="2353"/>
                      <a:pt x="3436" y="1385"/>
                      <a:pt x="3970" y="418"/>
                    </a:cubicBezTo>
                    <a:cubicBezTo>
                      <a:pt x="3703" y="351"/>
                      <a:pt x="3436" y="251"/>
                      <a:pt x="3169" y="151"/>
                    </a:cubicBezTo>
                    <a:cubicBezTo>
                      <a:pt x="3069" y="84"/>
                      <a:pt x="2935" y="51"/>
                      <a:pt x="2835" y="18"/>
                    </a:cubicBezTo>
                    <a:cubicBezTo>
                      <a:pt x="2763" y="7"/>
                      <a:pt x="2720" y="0"/>
                      <a:pt x="2689"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02" name="Google Shape;1489;p36"/>
              <p:cNvSpPr/>
              <p:nvPr/>
            </p:nvSpPr>
            <p:spPr>
              <a:xfrm>
                <a:off x="2404763" y="1897350"/>
                <a:ext cx="145950" cy="133950"/>
              </a:xfrm>
              <a:custGeom>
                <a:avLst/>
                <a:gdLst/>
                <a:ahLst/>
                <a:cxnLst/>
                <a:rect l="l" t="t" r="r" b="b"/>
                <a:pathLst>
                  <a:path w="5838" h="5358" extrusionOk="0">
                    <a:moveTo>
                      <a:pt x="3480" y="1"/>
                    </a:moveTo>
                    <a:cubicBezTo>
                      <a:pt x="3443" y="1"/>
                      <a:pt x="3409" y="14"/>
                      <a:pt x="3370" y="53"/>
                    </a:cubicBezTo>
                    <a:cubicBezTo>
                      <a:pt x="3269" y="153"/>
                      <a:pt x="3203" y="254"/>
                      <a:pt x="3136" y="387"/>
                    </a:cubicBezTo>
                    <a:cubicBezTo>
                      <a:pt x="2636" y="1221"/>
                      <a:pt x="2035" y="2021"/>
                      <a:pt x="1301" y="2689"/>
                    </a:cubicBezTo>
                    <a:cubicBezTo>
                      <a:pt x="934" y="3089"/>
                      <a:pt x="467" y="3389"/>
                      <a:pt x="0" y="3689"/>
                    </a:cubicBezTo>
                    <a:cubicBezTo>
                      <a:pt x="434" y="4256"/>
                      <a:pt x="868" y="4790"/>
                      <a:pt x="1335" y="5357"/>
                    </a:cubicBezTo>
                    <a:cubicBezTo>
                      <a:pt x="1301" y="4757"/>
                      <a:pt x="2169" y="4690"/>
                      <a:pt x="2536" y="4457"/>
                    </a:cubicBezTo>
                    <a:cubicBezTo>
                      <a:pt x="3036" y="4156"/>
                      <a:pt x="3503" y="3789"/>
                      <a:pt x="3870" y="3356"/>
                    </a:cubicBezTo>
                    <a:cubicBezTo>
                      <a:pt x="4637" y="2422"/>
                      <a:pt x="5271" y="1421"/>
                      <a:pt x="5838" y="387"/>
                    </a:cubicBezTo>
                    <a:cubicBezTo>
                      <a:pt x="5338" y="320"/>
                      <a:pt x="4837" y="254"/>
                      <a:pt x="4370" y="187"/>
                    </a:cubicBezTo>
                    <a:cubicBezTo>
                      <a:pt x="4137" y="153"/>
                      <a:pt x="3903" y="87"/>
                      <a:pt x="3703" y="53"/>
                    </a:cubicBezTo>
                    <a:cubicBezTo>
                      <a:pt x="3602" y="33"/>
                      <a:pt x="3537" y="1"/>
                      <a:pt x="3480" y="1"/>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03" name="Google Shape;1490;p36"/>
              <p:cNvSpPr/>
              <p:nvPr/>
            </p:nvSpPr>
            <p:spPr>
              <a:xfrm>
                <a:off x="2312188" y="1807775"/>
                <a:ext cx="26725" cy="30875"/>
              </a:xfrm>
              <a:custGeom>
                <a:avLst/>
                <a:gdLst/>
                <a:ahLst/>
                <a:cxnLst/>
                <a:rect l="l" t="t" r="r" b="b"/>
                <a:pathLst>
                  <a:path w="1069" h="1235" extrusionOk="0">
                    <a:moveTo>
                      <a:pt x="1" y="0"/>
                    </a:moveTo>
                    <a:lnTo>
                      <a:pt x="1" y="0"/>
                    </a:lnTo>
                    <a:cubicBezTo>
                      <a:pt x="134" y="401"/>
                      <a:pt x="234" y="834"/>
                      <a:pt x="368" y="1235"/>
                    </a:cubicBezTo>
                    <a:cubicBezTo>
                      <a:pt x="635" y="1101"/>
                      <a:pt x="868" y="968"/>
                      <a:pt x="1068" y="801"/>
                    </a:cubicBezTo>
                    <a:cubicBezTo>
                      <a:pt x="735" y="568"/>
                      <a:pt x="368" y="301"/>
                      <a:pt x="1"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04" name="Google Shape;1491;p36"/>
              <p:cNvSpPr/>
              <p:nvPr/>
            </p:nvSpPr>
            <p:spPr>
              <a:xfrm>
                <a:off x="2497338" y="1989575"/>
                <a:ext cx="135100" cy="154300"/>
              </a:xfrm>
              <a:custGeom>
                <a:avLst/>
                <a:gdLst/>
                <a:ahLst/>
                <a:cxnLst/>
                <a:rect l="l" t="t" r="r" b="b"/>
                <a:pathLst>
                  <a:path w="5404" h="6172" extrusionOk="0">
                    <a:moveTo>
                      <a:pt x="5404" y="0"/>
                    </a:moveTo>
                    <a:lnTo>
                      <a:pt x="5404" y="0"/>
                    </a:lnTo>
                    <a:cubicBezTo>
                      <a:pt x="4804" y="901"/>
                      <a:pt x="4103" y="1735"/>
                      <a:pt x="3336" y="2469"/>
                    </a:cubicBezTo>
                    <a:cubicBezTo>
                      <a:pt x="2402" y="3403"/>
                      <a:pt x="1234" y="4103"/>
                      <a:pt x="0" y="4504"/>
                    </a:cubicBezTo>
                    <a:cubicBezTo>
                      <a:pt x="434" y="5071"/>
                      <a:pt x="934" y="5604"/>
                      <a:pt x="1368" y="6171"/>
                    </a:cubicBezTo>
                    <a:cubicBezTo>
                      <a:pt x="1535" y="5971"/>
                      <a:pt x="1935" y="5938"/>
                      <a:pt x="2202" y="5838"/>
                    </a:cubicBezTo>
                    <a:cubicBezTo>
                      <a:pt x="2502" y="5704"/>
                      <a:pt x="2802" y="5538"/>
                      <a:pt x="3069" y="5338"/>
                    </a:cubicBezTo>
                    <a:cubicBezTo>
                      <a:pt x="3603" y="4971"/>
                      <a:pt x="4103" y="4504"/>
                      <a:pt x="4537" y="4003"/>
                    </a:cubicBezTo>
                    <a:cubicBezTo>
                      <a:pt x="4770" y="3770"/>
                      <a:pt x="4970" y="3536"/>
                      <a:pt x="5104" y="3236"/>
                    </a:cubicBezTo>
                    <a:cubicBezTo>
                      <a:pt x="5170" y="2902"/>
                      <a:pt x="5237" y="2535"/>
                      <a:pt x="5237" y="2202"/>
                    </a:cubicBezTo>
                    <a:cubicBezTo>
                      <a:pt x="5304" y="1468"/>
                      <a:pt x="5371" y="734"/>
                      <a:pt x="5404"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05" name="Google Shape;1492;p36"/>
              <p:cNvSpPr/>
              <p:nvPr/>
            </p:nvSpPr>
            <p:spPr>
              <a:xfrm>
                <a:off x="2202963" y="1788600"/>
                <a:ext cx="411150" cy="472525"/>
              </a:xfrm>
              <a:custGeom>
                <a:avLst/>
                <a:gdLst/>
                <a:ahLst/>
                <a:cxnLst/>
                <a:rect l="l" t="t" r="r" b="b"/>
                <a:pathLst>
                  <a:path w="16446" h="18901" extrusionOk="0">
                    <a:moveTo>
                      <a:pt x="3569" y="0"/>
                    </a:moveTo>
                    <a:cubicBezTo>
                      <a:pt x="3069" y="567"/>
                      <a:pt x="2602" y="1168"/>
                      <a:pt x="2202" y="1802"/>
                    </a:cubicBezTo>
                    <a:cubicBezTo>
                      <a:pt x="2264" y="1775"/>
                      <a:pt x="2320" y="1763"/>
                      <a:pt x="2369" y="1763"/>
                    </a:cubicBezTo>
                    <a:cubicBezTo>
                      <a:pt x="2817" y="1763"/>
                      <a:pt x="2739" y="2768"/>
                      <a:pt x="2769" y="3069"/>
                    </a:cubicBezTo>
                    <a:cubicBezTo>
                      <a:pt x="2869" y="3736"/>
                      <a:pt x="3069" y="4403"/>
                      <a:pt x="3302" y="5071"/>
                    </a:cubicBezTo>
                    <a:cubicBezTo>
                      <a:pt x="3703" y="6205"/>
                      <a:pt x="4236" y="7339"/>
                      <a:pt x="4837" y="8406"/>
                    </a:cubicBezTo>
                    <a:cubicBezTo>
                      <a:pt x="6071" y="10641"/>
                      <a:pt x="7572" y="12743"/>
                      <a:pt x="9273" y="14711"/>
                    </a:cubicBezTo>
                    <a:cubicBezTo>
                      <a:pt x="9674" y="15178"/>
                      <a:pt x="10107" y="15645"/>
                      <a:pt x="10508" y="16112"/>
                    </a:cubicBezTo>
                    <a:cubicBezTo>
                      <a:pt x="10774" y="16412"/>
                      <a:pt x="11341" y="16879"/>
                      <a:pt x="11341" y="17313"/>
                    </a:cubicBezTo>
                    <a:cubicBezTo>
                      <a:pt x="11341" y="17646"/>
                      <a:pt x="11121" y="17784"/>
                      <a:pt x="10873" y="17784"/>
                    </a:cubicBezTo>
                    <a:cubicBezTo>
                      <a:pt x="10724" y="17784"/>
                      <a:pt x="10566" y="17734"/>
                      <a:pt x="10441" y="17646"/>
                    </a:cubicBezTo>
                    <a:cubicBezTo>
                      <a:pt x="9940" y="17346"/>
                      <a:pt x="9473" y="16979"/>
                      <a:pt x="9040" y="16545"/>
                    </a:cubicBezTo>
                    <a:cubicBezTo>
                      <a:pt x="7305" y="14677"/>
                      <a:pt x="5838" y="12576"/>
                      <a:pt x="4703" y="10274"/>
                    </a:cubicBezTo>
                    <a:cubicBezTo>
                      <a:pt x="3369" y="7839"/>
                      <a:pt x="1968" y="4970"/>
                      <a:pt x="1968" y="2135"/>
                    </a:cubicBezTo>
                    <a:cubicBezTo>
                      <a:pt x="1568" y="2836"/>
                      <a:pt x="1201" y="3569"/>
                      <a:pt x="901" y="4337"/>
                    </a:cubicBezTo>
                    <a:cubicBezTo>
                      <a:pt x="912" y="4335"/>
                      <a:pt x="922" y="4335"/>
                      <a:pt x="932" y="4335"/>
                    </a:cubicBezTo>
                    <a:cubicBezTo>
                      <a:pt x="1199" y="4335"/>
                      <a:pt x="1168" y="4743"/>
                      <a:pt x="1168" y="4904"/>
                    </a:cubicBezTo>
                    <a:cubicBezTo>
                      <a:pt x="1234" y="5337"/>
                      <a:pt x="1334" y="5804"/>
                      <a:pt x="1434" y="6238"/>
                    </a:cubicBezTo>
                    <a:cubicBezTo>
                      <a:pt x="1701" y="7205"/>
                      <a:pt x="2068" y="8139"/>
                      <a:pt x="2502" y="9073"/>
                    </a:cubicBezTo>
                    <a:cubicBezTo>
                      <a:pt x="3269" y="10775"/>
                      <a:pt x="4236" y="12376"/>
                      <a:pt x="5404" y="13877"/>
                    </a:cubicBezTo>
                    <a:lnTo>
                      <a:pt x="5604" y="14110"/>
                    </a:lnTo>
                    <a:lnTo>
                      <a:pt x="5971" y="14544"/>
                    </a:lnTo>
                    <a:cubicBezTo>
                      <a:pt x="6171" y="14778"/>
                      <a:pt x="6371" y="15011"/>
                      <a:pt x="6571" y="15245"/>
                    </a:cubicBezTo>
                    <a:cubicBezTo>
                      <a:pt x="7038" y="15745"/>
                      <a:pt x="7539" y="16212"/>
                      <a:pt x="8006" y="16679"/>
                    </a:cubicBezTo>
                    <a:cubicBezTo>
                      <a:pt x="8339" y="16979"/>
                      <a:pt x="9107" y="17446"/>
                      <a:pt x="9040" y="17980"/>
                    </a:cubicBezTo>
                    <a:cubicBezTo>
                      <a:pt x="9006" y="18180"/>
                      <a:pt x="8873" y="18347"/>
                      <a:pt x="8673" y="18447"/>
                    </a:cubicBezTo>
                    <a:cubicBezTo>
                      <a:pt x="8573" y="18480"/>
                      <a:pt x="8473" y="18480"/>
                      <a:pt x="8373" y="18480"/>
                    </a:cubicBezTo>
                    <a:cubicBezTo>
                      <a:pt x="8327" y="18480"/>
                      <a:pt x="8121" y="18369"/>
                      <a:pt x="8109" y="18355"/>
                    </a:cubicBezTo>
                    <a:lnTo>
                      <a:pt x="8109" y="18355"/>
                    </a:lnTo>
                    <a:cubicBezTo>
                      <a:pt x="8152" y="18375"/>
                      <a:pt x="8195" y="18395"/>
                      <a:pt x="8239" y="18413"/>
                    </a:cubicBezTo>
                    <a:cubicBezTo>
                      <a:pt x="8151" y="18370"/>
                      <a:pt x="8115" y="18353"/>
                      <a:pt x="8109" y="18353"/>
                    </a:cubicBezTo>
                    <a:lnTo>
                      <a:pt x="8109" y="18353"/>
                    </a:lnTo>
                    <a:cubicBezTo>
                      <a:pt x="8108" y="18353"/>
                      <a:pt x="8108" y="18354"/>
                      <a:pt x="8109" y="18355"/>
                    </a:cubicBezTo>
                    <a:lnTo>
                      <a:pt x="8109" y="18355"/>
                    </a:lnTo>
                    <a:cubicBezTo>
                      <a:pt x="7004" y="17835"/>
                      <a:pt x="6142" y="16843"/>
                      <a:pt x="5404" y="15912"/>
                    </a:cubicBezTo>
                    <a:cubicBezTo>
                      <a:pt x="4603" y="14844"/>
                      <a:pt x="3903" y="13710"/>
                      <a:pt x="3302" y="12543"/>
                    </a:cubicBezTo>
                    <a:cubicBezTo>
                      <a:pt x="2035" y="10174"/>
                      <a:pt x="967" y="7506"/>
                      <a:pt x="734" y="4804"/>
                    </a:cubicBezTo>
                    <a:cubicBezTo>
                      <a:pt x="467" y="5471"/>
                      <a:pt x="267" y="6171"/>
                      <a:pt x="133" y="6905"/>
                    </a:cubicBezTo>
                    <a:lnTo>
                      <a:pt x="100" y="7072"/>
                    </a:lnTo>
                    <a:cubicBezTo>
                      <a:pt x="0" y="7172"/>
                      <a:pt x="33" y="7239"/>
                      <a:pt x="133" y="7272"/>
                    </a:cubicBezTo>
                    <a:cubicBezTo>
                      <a:pt x="167" y="7372"/>
                      <a:pt x="234" y="7472"/>
                      <a:pt x="267" y="7606"/>
                    </a:cubicBezTo>
                    <a:cubicBezTo>
                      <a:pt x="334" y="7906"/>
                      <a:pt x="367" y="8239"/>
                      <a:pt x="434" y="8540"/>
                    </a:cubicBezTo>
                    <a:cubicBezTo>
                      <a:pt x="734" y="9874"/>
                      <a:pt x="1234" y="11175"/>
                      <a:pt x="1935" y="12376"/>
                    </a:cubicBezTo>
                    <a:cubicBezTo>
                      <a:pt x="2569" y="13443"/>
                      <a:pt x="3302" y="14444"/>
                      <a:pt x="4103" y="15378"/>
                    </a:cubicBezTo>
                    <a:cubicBezTo>
                      <a:pt x="4570" y="15845"/>
                      <a:pt x="5004" y="16345"/>
                      <a:pt x="5371" y="16912"/>
                    </a:cubicBezTo>
                    <a:cubicBezTo>
                      <a:pt x="5637" y="17387"/>
                      <a:pt x="5272" y="17940"/>
                      <a:pt x="4765" y="17940"/>
                    </a:cubicBezTo>
                    <a:cubicBezTo>
                      <a:pt x="4702" y="17940"/>
                      <a:pt x="4637" y="17932"/>
                      <a:pt x="4570" y="17913"/>
                    </a:cubicBezTo>
                    <a:lnTo>
                      <a:pt x="4570" y="17913"/>
                    </a:lnTo>
                    <a:cubicBezTo>
                      <a:pt x="5892" y="18564"/>
                      <a:pt x="7355" y="18900"/>
                      <a:pt x="8819" y="18900"/>
                    </a:cubicBezTo>
                    <a:cubicBezTo>
                      <a:pt x="9830" y="18900"/>
                      <a:pt x="10841" y="18740"/>
                      <a:pt x="11808" y="18413"/>
                    </a:cubicBezTo>
                    <a:cubicBezTo>
                      <a:pt x="12909" y="18047"/>
                      <a:pt x="13910" y="17413"/>
                      <a:pt x="14744" y="16545"/>
                    </a:cubicBezTo>
                    <a:cubicBezTo>
                      <a:pt x="15144" y="16112"/>
                      <a:pt x="15511" y="15578"/>
                      <a:pt x="15811" y="15044"/>
                    </a:cubicBezTo>
                    <a:cubicBezTo>
                      <a:pt x="16112" y="14411"/>
                      <a:pt x="16312" y="13743"/>
                      <a:pt x="16445" y="13076"/>
                    </a:cubicBezTo>
                    <a:lnTo>
                      <a:pt x="16445" y="13076"/>
                    </a:lnTo>
                    <a:cubicBezTo>
                      <a:pt x="15645" y="13877"/>
                      <a:pt x="14644" y="14477"/>
                      <a:pt x="13543" y="14811"/>
                    </a:cubicBezTo>
                    <a:cubicBezTo>
                      <a:pt x="13743" y="15044"/>
                      <a:pt x="13910" y="15311"/>
                      <a:pt x="14077" y="15578"/>
                    </a:cubicBezTo>
                    <a:cubicBezTo>
                      <a:pt x="14210" y="15812"/>
                      <a:pt x="14510" y="16145"/>
                      <a:pt x="14510" y="16412"/>
                    </a:cubicBezTo>
                    <a:cubicBezTo>
                      <a:pt x="14477" y="16646"/>
                      <a:pt x="14310" y="16879"/>
                      <a:pt x="14077" y="16979"/>
                    </a:cubicBezTo>
                    <a:cubicBezTo>
                      <a:pt x="14016" y="16999"/>
                      <a:pt x="13958" y="17009"/>
                      <a:pt x="13902" y="17009"/>
                    </a:cubicBezTo>
                    <a:cubicBezTo>
                      <a:pt x="13683" y="17009"/>
                      <a:pt x="13502" y="16865"/>
                      <a:pt x="13343" y="16679"/>
                    </a:cubicBezTo>
                    <a:cubicBezTo>
                      <a:pt x="12275" y="15511"/>
                      <a:pt x="11408" y="14177"/>
                      <a:pt x="10441" y="12943"/>
                    </a:cubicBezTo>
                    <a:cubicBezTo>
                      <a:pt x="8573" y="10408"/>
                      <a:pt x="6638" y="7839"/>
                      <a:pt x="5237" y="5004"/>
                    </a:cubicBezTo>
                    <a:cubicBezTo>
                      <a:pt x="4437" y="3436"/>
                      <a:pt x="3869" y="1735"/>
                      <a:pt x="3569"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06" name="Google Shape;1493;p36"/>
              <p:cNvSpPr/>
              <p:nvPr/>
            </p:nvSpPr>
            <p:spPr>
              <a:xfrm>
                <a:off x="2195438" y="2027100"/>
                <a:ext cx="115125" cy="207675"/>
              </a:xfrm>
              <a:custGeom>
                <a:avLst/>
                <a:gdLst/>
                <a:ahLst/>
                <a:cxnLst/>
                <a:rect l="l" t="t" r="r" b="b"/>
                <a:pathLst>
                  <a:path w="4605" h="8307" extrusionOk="0">
                    <a:moveTo>
                      <a:pt x="101" y="0"/>
                    </a:moveTo>
                    <a:lnTo>
                      <a:pt x="101" y="0"/>
                    </a:lnTo>
                    <a:cubicBezTo>
                      <a:pt x="1" y="1735"/>
                      <a:pt x="368" y="3436"/>
                      <a:pt x="1135" y="5004"/>
                    </a:cubicBezTo>
                    <a:cubicBezTo>
                      <a:pt x="1936" y="6405"/>
                      <a:pt x="3136" y="7573"/>
                      <a:pt x="4604" y="8306"/>
                    </a:cubicBezTo>
                    <a:cubicBezTo>
                      <a:pt x="3804" y="7739"/>
                      <a:pt x="3103" y="7005"/>
                      <a:pt x="2603" y="6205"/>
                    </a:cubicBezTo>
                    <a:cubicBezTo>
                      <a:pt x="1368" y="4304"/>
                      <a:pt x="535" y="2202"/>
                      <a:pt x="101"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107" name="Google Shape;1494;p36"/>
              <p:cNvSpPr/>
              <p:nvPr/>
            </p:nvSpPr>
            <p:spPr>
              <a:xfrm>
                <a:off x="2447288" y="1902850"/>
                <a:ext cx="185150" cy="179200"/>
              </a:xfrm>
              <a:custGeom>
                <a:avLst/>
                <a:gdLst/>
                <a:ahLst/>
                <a:cxnLst/>
                <a:rect l="l" t="t" r="r" b="b"/>
                <a:pathLst>
                  <a:path w="7406" h="7168" extrusionOk="0">
                    <a:moveTo>
                      <a:pt x="7139" y="0"/>
                    </a:moveTo>
                    <a:cubicBezTo>
                      <a:pt x="7072" y="67"/>
                      <a:pt x="7006" y="100"/>
                      <a:pt x="6939" y="100"/>
                    </a:cubicBezTo>
                    <a:cubicBezTo>
                      <a:pt x="6572" y="200"/>
                      <a:pt x="6172" y="200"/>
                      <a:pt x="5805" y="200"/>
                    </a:cubicBezTo>
                    <a:cubicBezTo>
                      <a:pt x="5505" y="200"/>
                      <a:pt x="5505" y="200"/>
                      <a:pt x="5371" y="467"/>
                    </a:cubicBezTo>
                    <a:lnTo>
                      <a:pt x="5104" y="968"/>
                    </a:lnTo>
                    <a:cubicBezTo>
                      <a:pt x="4704" y="1668"/>
                      <a:pt x="4237" y="2335"/>
                      <a:pt x="3770" y="3002"/>
                    </a:cubicBezTo>
                    <a:cubicBezTo>
                      <a:pt x="3303" y="3603"/>
                      <a:pt x="2736" y="4170"/>
                      <a:pt x="2136" y="4670"/>
                    </a:cubicBezTo>
                    <a:cubicBezTo>
                      <a:pt x="1835" y="4904"/>
                      <a:pt x="1468" y="5104"/>
                      <a:pt x="1135" y="5271"/>
                    </a:cubicBezTo>
                    <a:cubicBezTo>
                      <a:pt x="891" y="5406"/>
                      <a:pt x="516" y="5607"/>
                      <a:pt x="205" y="5607"/>
                    </a:cubicBezTo>
                    <a:cubicBezTo>
                      <a:pt x="133" y="5607"/>
                      <a:pt x="64" y="5596"/>
                      <a:pt x="1" y="5571"/>
                    </a:cubicBezTo>
                    <a:lnTo>
                      <a:pt x="1" y="5571"/>
                    </a:lnTo>
                    <a:cubicBezTo>
                      <a:pt x="334" y="6004"/>
                      <a:pt x="668" y="6405"/>
                      <a:pt x="1035" y="6838"/>
                    </a:cubicBezTo>
                    <a:cubicBezTo>
                      <a:pt x="1101" y="6938"/>
                      <a:pt x="1202" y="7105"/>
                      <a:pt x="1302" y="7139"/>
                    </a:cubicBezTo>
                    <a:cubicBezTo>
                      <a:pt x="1333" y="7159"/>
                      <a:pt x="1360" y="7167"/>
                      <a:pt x="1388" y="7167"/>
                    </a:cubicBezTo>
                    <a:cubicBezTo>
                      <a:pt x="1450" y="7167"/>
                      <a:pt x="1510" y="7128"/>
                      <a:pt x="1602" y="7105"/>
                    </a:cubicBezTo>
                    <a:cubicBezTo>
                      <a:pt x="1869" y="7039"/>
                      <a:pt x="2102" y="6972"/>
                      <a:pt x="2336" y="6872"/>
                    </a:cubicBezTo>
                    <a:cubicBezTo>
                      <a:pt x="3236" y="6405"/>
                      <a:pt x="4037" y="5804"/>
                      <a:pt x="4704" y="5070"/>
                    </a:cubicBezTo>
                    <a:cubicBezTo>
                      <a:pt x="5371" y="4337"/>
                      <a:pt x="6005" y="3569"/>
                      <a:pt x="6539" y="2769"/>
                    </a:cubicBezTo>
                    <a:cubicBezTo>
                      <a:pt x="6705" y="2569"/>
                      <a:pt x="6872" y="2369"/>
                      <a:pt x="7039" y="2168"/>
                    </a:cubicBezTo>
                    <a:cubicBezTo>
                      <a:pt x="7106" y="2068"/>
                      <a:pt x="7172" y="2002"/>
                      <a:pt x="7273" y="1902"/>
                    </a:cubicBezTo>
                    <a:cubicBezTo>
                      <a:pt x="7373" y="1902"/>
                      <a:pt x="7406" y="1902"/>
                      <a:pt x="7373" y="1835"/>
                    </a:cubicBezTo>
                    <a:cubicBezTo>
                      <a:pt x="7373" y="1768"/>
                      <a:pt x="7373" y="1735"/>
                      <a:pt x="7373" y="1701"/>
                    </a:cubicBezTo>
                    <a:cubicBezTo>
                      <a:pt x="7339" y="1101"/>
                      <a:pt x="7273" y="534"/>
                      <a:pt x="7139"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grpSp>
          <p:nvGrpSpPr>
            <p:cNvPr id="22" name="Google Shape;1495;p36"/>
            <p:cNvGrpSpPr/>
            <p:nvPr/>
          </p:nvGrpSpPr>
          <p:grpSpPr>
            <a:xfrm>
              <a:off x="2197113" y="1774425"/>
              <a:ext cx="435325" cy="476825"/>
              <a:chOff x="2197113" y="1774425"/>
              <a:chExt cx="435325" cy="476825"/>
            </a:xfrm>
          </p:grpSpPr>
          <p:sp>
            <p:nvSpPr>
              <p:cNvPr id="96" name="Google Shape;1496;p36"/>
              <p:cNvSpPr/>
              <p:nvPr/>
            </p:nvSpPr>
            <p:spPr>
              <a:xfrm>
                <a:off x="2197113" y="1970400"/>
                <a:ext cx="151800" cy="268275"/>
              </a:xfrm>
              <a:custGeom>
                <a:avLst/>
                <a:gdLst/>
                <a:ahLst/>
                <a:cxnLst/>
                <a:rect l="l" t="t" r="r" b="b"/>
                <a:pathLst>
                  <a:path w="6072" h="10731" extrusionOk="0">
                    <a:moveTo>
                      <a:pt x="267" y="0"/>
                    </a:moveTo>
                    <a:cubicBezTo>
                      <a:pt x="201" y="400"/>
                      <a:pt x="134" y="834"/>
                      <a:pt x="67" y="1268"/>
                    </a:cubicBezTo>
                    <a:cubicBezTo>
                      <a:pt x="67" y="1535"/>
                      <a:pt x="1" y="1801"/>
                      <a:pt x="1" y="2068"/>
                    </a:cubicBezTo>
                    <a:cubicBezTo>
                      <a:pt x="34" y="2335"/>
                      <a:pt x="67" y="2635"/>
                      <a:pt x="167" y="2902"/>
                    </a:cubicBezTo>
                    <a:cubicBezTo>
                      <a:pt x="434" y="4036"/>
                      <a:pt x="801" y="5170"/>
                      <a:pt x="1301" y="6238"/>
                    </a:cubicBezTo>
                    <a:cubicBezTo>
                      <a:pt x="1768" y="7272"/>
                      <a:pt x="2336" y="8273"/>
                      <a:pt x="3036" y="9173"/>
                    </a:cubicBezTo>
                    <a:cubicBezTo>
                      <a:pt x="3391" y="9583"/>
                      <a:pt x="4305" y="10730"/>
                      <a:pt x="5046" y="10730"/>
                    </a:cubicBezTo>
                    <a:cubicBezTo>
                      <a:pt x="5210" y="10730"/>
                      <a:pt x="5365" y="10674"/>
                      <a:pt x="5504" y="10541"/>
                    </a:cubicBezTo>
                    <a:cubicBezTo>
                      <a:pt x="6072" y="9941"/>
                      <a:pt x="5304" y="9273"/>
                      <a:pt x="4937" y="8873"/>
                    </a:cubicBezTo>
                    <a:cubicBezTo>
                      <a:pt x="4470" y="8273"/>
                      <a:pt x="3937" y="7706"/>
                      <a:pt x="3470" y="7105"/>
                    </a:cubicBezTo>
                    <a:lnTo>
                      <a:pt x="3470" y="7105"/>
                    </a:lnTo>
                    <a:lnTo>
                      <a:pt x="3570" y="7239"/>
                    </a:lnTo>
                    <a:cubicBezTo>
                      <a:pt x="2736" y="6171"/>
                      <a:pt x="2035" y="4970"/>
                      <a:pt x="1468" y="3736"/>
                    </a:cubicBezTo>
                    <a:cubicBezTo>
                      <a:pt x="1168" y="3069"/>
                      <a:pt x="935" y="2402"/>
                      <a:pt x="768" y="1701"/>
                    </a:cubicBezTo>
                    <a:cubicBezTo>
                      <a:pt x="668" y="1334"/>
                      <a:pt x="601" y="1001"/>
                      <a:pt x="534" y="634"/>
                    </a:cubicBezTo>
                    <a:cubicBezTo>
                      <a:pt x="501" y="400"/>
                      <a:pt x="501" y="100"/>
                      <a:pt x="267" y="0"/>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97" name="Google Shape;1497;p36"/>
              <p:cNvSpPr/>
              <p:nvPr/>
            </p:nvSpPr>
            <p:spPr>
              <a:xfrm>
                <a:off x="2219638" y="1898475"/>
                <a:ext cx="211000" cy="352775"/>
              </a:xfrm>
              <a:custGeom>
                <a:avLst/>
                <a:gdLst/>
                <a:ahLst/>
                <a:cxnLst/>
                <a:rect l="l" t="t" r="r" b="b"/>
                <a:pathLst>
                  <a:path w="8440" h="14111" extrusionOk="0">
                    <a:moveTo>
                      <a:pt x="255" y="1"/>
                    </a:moveTo>
                    <a:cubicBezTo>
                      <a:pt x="134" y="1"/>
                      <a:pt x="22" y="164"/>
                      <a:pt x="0" y="342"/>
                    </a:cubicBezTo>
                    <a:cubicBezTo>
                      <a:pt x="0" y="676"/>
                      <a:pt x="67" y="1009"/>
                      <a:pt x="134" y="1343"/>
                    </a:cubicBezTo>
                    <a:cubicBezTo>
                      <a:pt x="400" y="2777"/>
                      <a:pt x="834" y="4178"/>
                      <a:pt x="1401" y="5512"/>
                    </a:cubicBezTo>
                    <a:cubicBezTo>
                      <a:pt x="2102" y="7214"/>
                      <a:pt x="2936" y="8848"/>
                      <a:pt x="3903" y="10416"/>
                    </a:cubicBezTo>
                    <a:cubicBezTo>
                      <a:pt x="4825" y="11766"/>
                      <a:pt x="5942" y="13343"/>
                      <a:pt x="7478" y="14025"/>
                    </a:cubicBezTo>
                    <a:lnTo>
                      <a:pt x="7478" y="14025"/>
                    </a:lnTo>
                    <a:cubicBezTo>
                      <a:pt x="7435" y="14007"/>
                      <a:pt x="7415" y="14000"/>
                      <a:pt x="7410" y="14000"/>
                    </a:cubicBezTo>
                    <a:cubicBezTo>
                      <a:pt x="7394" y="14000"/>
                      <a:pt x="7568" y="14085"/>
                      <a:pt x="7639" y="14085"/>
                    </a:cubicBezTo>
                    <a:cubicBezTo>
                      <a:pt x="7689" y="14102"/>
                      <a:pt x="7747" y="14110"/>
                      <a:pt x="7806" y="14110"/>
                    </a:cubicBezTo>
                    <a:cubicBezTo>
                      <a:pt x="7864" y="14110"/>
                      <a:pt x="7923" y="14102"/>
                      <a:pt x="7973" y="14085"/>
                    </a:cubicBezTo>
                    <a:cubicBezTo>
                      <a:pt x="8173" y="14018"/>
                      <a:pt x="8339" y="13852"/>
                      <a:pt x="8373" y="13618"/>
                    </a:cubicBezTo>
                    <a:cubicBezTo>
                      <a:pt x="8440" y="13118"/>
                      <a:pt x="7639" y="12651"/>
                      <a:pt x="7339" y="12351"/>
                    </a:cubicBezTo>
                    <a:cubicBezTo>
                      <a:pt x="6838" y="11884"/>
                      <a:pt x="6338" y="11417"/>
                      <a:pt x="5904" y="10916"/>
                    </a:cubicBezTo>
                    <a:cubicBezTo>
                      <a:pt x="5671" y="10683"/>
                      <a:pt x="5471" y="10449"/>
                      <a:pt x="5271" y="10216"/>
                    </a:cubicBezTo>
                    <a:cubicBezTo>
                      <a:pt x="5171" y="10082"/>
                      <a:pt x="5070" y="9949"/>
                      <a:pt x="4970" y="9849"/>
                    </a:cubicBezTo>
                    <a:cubicBezTo>
                      <a:pt x="4950" y="9808"/>
                      <a:pt x="4815" y="9639"/>
                      <a:pt x="4738" y="9548"/>
                    </a:cubicBezTo>
                    <a:lnTo>
                      <a:pt x="4738" y="9548"/>
                    </a:lnTo>
                    <a:cubicBezTo>
                      <a:pt x="4740" y="9549"/>
                      <a:pt x="4741" y="9550"/>
                      <a:pt x="4741" y="9550"/>
                    </a:cubicBezTo>
                    <a:cubicBezTo>
                      <a:pt x="4748" y="9550"/>
                      <a:pt x="4642" y="9428"/>
                      <a:pt x="4647" y="9428"/>
                    </a:cubicBezTo>
                    <a:lnTo>
                      <a:pt x="4647" y="9428"/>
                    </a:lnTo>
                    <a:cubicBezTo>
                      <a:pt x="4649" y="9428"/>
                      <a:pt x="4655" y="9434"/>
                      <a:pt x="4670" y="9449"/>
                    </a:cubicBezTo>
                    <a:cubicBezTo>
                      <a:pt x="2836" y="7147"/>
                      <a:pt x="1501" y="4545"/>
                      <a:pt x="734" y="1743"/>
                    </a:cubicBezTo>
                    <a:cubicBezTo>
                      <a:pt x="634" y="1409"/>
                      <a:pt x="567" y="1076"/>
                      <a:pt x="501" y="742"/>
                    </a:cubicBezTo>
                    <a:cubicBezTo>
                      <a:pt x="501" y="542"/>
                      <a:pt x="501" y="309"/>
                      <a:pt x="434" y="142"/>
                    </a:cubicBezTo>
                    <a:cubicBezTo>
                      <a:pt x="378" y="42"/>
                      <a:pt x="315" y="1"/>
                      <a:pt x="255" y="1"/>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98" name="Google Shape;1498;p36"/>
              <p:cNvSpPr/>
              <p:nvPr/>
            </p:nvSpPr>
            <p:spPr>
              <a:xfrm>
                <a:off x="2251313" y="1834125"/>
                <a:ext cx="241875" cy="400200"/>
              </a:xfrm>
              <a:custGeom>
                <a:avLst/>
                <a:gdLst/>
                <a:ahLst/>
                <a:cxnLst/>
                <a:rect l="l" t="t" r="r" b="b"/>
                <a:pathLst>
                  <a:path w="9675" h="16008" extrusionOk="0">
                    <a:moveTo>
                      <a:pt x="401" y="0"/>
                    </a:moveTo>
                    <a:cubicBezTo>
                      <a:pt x="229" y="0"/>
                      <a:pt x="52" y="118"/>
                      <a:pt x="34" y="347"/>
                    </a:cubicBezTo>
                    <a:cubicBezTo>
                      <a:pt x="1" y="781"/>
                      <a:pt x="34" y="1215"/>
                      <a:pt x="134" y="1648"/>
                    </a:cubicBezTo>
                    <a:cubicBezTo>
                      <a:pt x="201" y="2115"/>
                      <a:pt x="334" y="2582"/>
                      <a:pt x="434" y="3049"/>
                    </a:cubicBezTo>
                    <a:cubicBezTo>
                      <a:pt x="701" y="3983"/>
                      <a:pt x="1035" y="4917"/>
                      <a:pt x="1435" y="5818"/>
                    </a:cubicBezTo>
                    <a:cubicBezTo>
                      <a:pt x="2169" y="7519"/>
                      <a:pt x="3036" y="9120"/>
                      <a:pt x="4037" y="10655"/>
                    </a:cubicBezTo>
                    <a:cubicBezTo>
                      <a:pt x="4971" y="12289"/>
                      <a:pt x="6138" y="13757"/>
                      <a:pt x="7473" y="15091"/>
                    </a:cubicBezTo>
                    <a:cubicBezTo>
                      <a:pt x="7729" y="15322"/>
                      <a:pt x="8420" y="16007"/>
                      <a:pt x="8923" y="16007"/>
                    </a:cubicBezTo>
                    <a:cubicBezTo>
                      <a:pt x="9074" y="16007"/>
                      <a:pt x="9207" y="15946"/>
                      <a:pt x="9307" y="15792"/>
                    </a:cubicBezTo>
                    <a:cubicBezTo>
                      <a:pt x="9674" y="15258"/>
                      <a:pt x="8707" y="14458"/>
                      <a:pt x="8373" y="14091"/>
                    </a:cubicBezTo>
                    <a:cubicBezTo>
                      <a:pt x="7106" y="12723"/>
                      <a:pt x="5938" y="11255"/>
                      <a:pt x="4838" y="9721"/>
                    </a:cubicBezTo>
                    <a:cubicBezTo>
                      <a:pt x="3603" y="8053"/>
                      <a:pt x="2603" y="6252"/>
                      <a:pt x="1769" y="4384"/>
                    </a:cubicBezTo>
                    <a:cubicBezTo>
                      <a:pt x="1769" y="4350"/>
                      <a:pt x="1769" y="4317"/>
                      <a:pt x="1735" y="4284"/>
                    </a:cubicBezTo>
                    <a:cubicBezTo>
                      <a:pt x="1368" y="3416"/>
                      <a:pt x="1102" y="2549"/>
                      <a:pt x="901" y="1648"/>
                    </a:cubicBezTo>
                    <a:cubicBezTo>
                      <a:pt x="801" y="1215"/>
                      <a:pt x="868" y="714"/>
                      <a:pt x="735" y="281"/>
                    </a:cubicBezTo>
                    <a:cubicBezTo>
                      <a:pt x="703" y="93"/>
                      <a:pt x="554" y="0"/>
                      <a:pt x="401" y="0"/>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99" name="Google Shape;1499;p36"/>
              <p:cNvSpPr/>
              <p:nvPr/>
            </p:nvSpPr>
            <p:spPr>
              <a:xfrm>
                <a:off x="2281338" y="1774425"/>
                <a:ext cx="351100" cy="440675"/>
              </a:xfrm>
              <a:custGeom>
                <a:avLst/>
                <a:gdLst/>
                <a:ahLst/>
                <a:cxnLst/>
                <a:rect l="l" t="t" r="r" b="b"/>
                <a:pathLst>
                  <a:path w="14044" h="17627" extrusionOk="0">
                    <a:moveTo>
                      <a:pt x="601" y="0"/>
                    </a:moveTo>
                    <a:lnTo>
                      <a:pt x="601" y="0"/>
                    </a:lnTo>
                    <a:cubicBezTo>
                      <a:pt x="1" y="34"/>
                      <a:pt x="534" y="1601"/>
                      <a:pt x="601" y="1935"/>
                    </a:cubicBezTo>
                    <a:cubicBezTo>
                      <a:pt x="801" y="2735"/>
                      <a:pt x="1068" y="3503"/>
                      <a:pt x="1368" y="4270"/>
                    </a:cubicBezTo>
                    <a:cubicBezTo>
                      <a:pt x="2002" y="5738"/>
                      <a:pt x="2769" y="7172"/>
                      <a:pt x="3670" y="8506"/>
                    </a:cubicBezTo>
                    <a:cubicBezTo>
                      <a:pt x="4571" y="9941"/>
                      <a:pt x="5571" y="11308"/>
                      <a:pt x="6572" y="12676"/>
                    </a:cubicBezTo>
                    <a:cubicBezTo>
                      <a:pt x="7573" y="14044"/>
                      <a:pt x="8507" y="15378"/>
                      <a:pt x="9574" y="16645"/>
                    </a:cubicBezTo>
                    <a:cubicBezTo>
                      <a:pt x="9796" y="16917"/>
                      <a:pt x="10292" y="17626"/>
                      <a:pt x="10738" y="17626"/>
                    </a:cubicBezTo>
                    <a:cubicBezTo>
                      <a:pt x="10894" y="17626"/>
                      <a:pt x="11045" y="17538"/>
                      <a:pt x="11175" y="17313"/>
                    </a:cubicBezTo>
                    <a:cubicBezTo>
                      <a:pt x="11375" y="16979"/>
                      <a:pt x="11175" y="16679"/>
                      <a:pt x="11008" y="16412"/>
                    </a:cubicBezTo>
                    <a:cubicBezTo>
                      <a:pt x="10775" y="16045"/>
                      <a:pt x="10575" y="15711"/>
                      <a:pt x="10341" y="15378"/>
                    </a:cubicBezTo>
                    <a:cubicBezTo>
                      <a:pt x="11209" y="15178"/>
                      <a:pt x="12009" y="14744"/>
                      <a:pt x="12710" y="14177"/>
                    </a:cubicBezTo>
                    <a:cubicBezTo>
                      <a:pt x="12943" y="13944"/>
                      <a:pt x="13177" y="13810"/>
                      <a:pt x="13277" y="13510"/>
                    </a:cubicBezTo>
                    <a:cubicBezTo>
                      <a:pt x="13377" y="13009"/>
                      <a:pt x="13510" y="12509"/>
                      <a:pt x="13610" y="11975"/>
                    </a:cubicBezTo>
                    <a:lnTo>
                      <a:pt x="13610" y="11975"/>
                    </a:lnTo>
                    <a:cubicBezTo>
                      <a:pt x="13110" y="12643"/>
                      <a:pt x="12543" y="13210"/>
                      <a:pt x="11942" y="13710"/>
                    </a:cubicBezTo>
                    <a:cubicBezTo>
                      <a:pt x="11642" y="13977"/>
                      <a:pt x="11309" y="14177"/>
                      <a:pt x="10975" y="14344"/>
                    </a:cubicBezTo>
                    <a:cubicBezTo>
                      <a:pt x="10708" y="14511"/>
                      <a:pt x="10074" y="14577"/>
                      <a:pt x="9874" y="14811"/>
                    </a:cubicBezTo>
                    <a:cubicBezTo>
                      <a:pt x="9441" y="14244"/>
                      <a:pt x="8974" y="13710"/>
                      <a:pt x="8507" y="13143"/>
                    </a:cubicBezTo>
                    <a:cubicBezTo>
                      <a:pt x="9874" y="12709"/>
                      <a:pt x="11109" y="11942"/>
                      <a:pt x="12076" y="10908"/>
                    </a:cubicBezTo>
                    <a:cubicBezTo>
                      <a:pt x="12610" y="10374"/>
                      <a:pt x="13110" y="9774"/>
                      <a:pt x="13577" y="9173"/>
                    </a:cubicBezTo>
                    <a:cubicBezTo>
                      <a:pt x="13777" y="8940"/>
                      <a:pt x="13944" y="8640"/>
                      <a:pt x="14011" y="8339"/>
                    </a:cubicBezTo>
                    <a:cubicBezTo>
                      <a:pt x="14044" y="7906"/>
                      <a:pt x="13977" y="7506"/>
                      <a:pt x="13911" y="7072"/>
                    </a:cubicBezTo>
                    <a:cubicBezTo>
                      <a:pt x="13777" y="7072"/>
                      <a:pt x="13577" y="7405"/>
                      <a:pt x="13410" y="7606"/>
                    </a:cubicBezTo>
                    <a:cubicBezTo>
                      <a:pt x="12476" y="8873"/>
                      <a:pt x="11609" y="10141"/>
                      <a:pt x="10375" y="11141"/>
                    </a:cubicBezTo>
                    <a:cubicBezTo>
                      <a:pt x="9774" y="11608"/>
                      <a:pt x="9107" y="12009"/>
                      <a:pt x="8407" y="12242"/>
                    </a:cubicBezTo>
                    <a:cubicBezTo>
                      <a:pt x="8307" y="12276"/>
                      <a:pt x="8206" y="12276"/>
                      <a:pt x="8106" y="12309"/>
                    </a:cubicBezTo>
                    <a:cubicBezTo>
                      <a:pt x="8067" y="12348"/>
                      <a:pt x="8033" y="12367"/>
                      <a:pt x="8002" y="12367"/>
                    </a:cubicBezTo>
                    <a:cubicBezTo>
                      <a:pt x="7954" y="12367"/>
                      <a:pt x="7913" y="12323"/>
                      <a:pt x="7873" y="12242"/>
                    </a:cubicBezTo>
                    <a:cubicBezTo>
                      <a:pt x="7706" y="12075"/>
                      <a:pt x="7573" y="11909"/>
                      <a:pt x="7473" y="11742"/>
                    </a:cubicBezTo>
                    <a:cubicBezTo>
                      <a:pt x="7172" y="11408"/>
                      <a:pt x="6906" y="11041"/>
                      <a:pt x="6639" y="10708"/>
                    </a:cubicBezTo>
                    <a:lnTo>
                      <a:pt x="6639" y="10708"/>
                    </a:lnTo>
                    <a:cubicBezTo>
                      <a:pt x="6708" y="10730"/>
                      <a:pt x="6783" y="10739"/>
                      <a:pt x="6861" y="10739"/>
                    </a:cubicBezTo>
                    <a:cubicBezTo>
                      <a:pt x="7383" y="10739"/>
                      <a:pt x="8059" y="10302"/>
                      <a:pt x="8407" y="10041"/>
                    </a:cubicBezTo>
                    <a:cubicBezTo>
                      <a:pt x="8974" y="9674"/>
                      <a:pt x="9474" y="9207"/>
                      <a:pt x="9908" y="8706"/>
                    </a:cubicBezTo>
                    <a:cubicBezTo>
                      <a:pt x="10775" y="7672"/>
                      <a:pt x="11542" y="6572"/>
                      <a:pt x="12143" y="5371"/>
                    </a:cubicBezTo>
                    <a:cubicBezTo>
                      <a:pt x="11776" y="5371"/>
                      <a:pt x="11375" y="5371"/>
                      <a:pt x="11008" y="5337"/>
                    </a:cubicBezTo>
                    <a:cubicBezTo>
                      <a:pt x="10892" y="5337"/>
                      <a:pt x="10842" y="5321"/>
                      <a:pt x="10804" y="5321"/>
                    </a:cubicBezTo>
                    <a:cubicBezTo>
                      <a:pt x="10767" y="5321"/>
                      <a:pt x="10742" y="5337"/>
                      <a:pt x="10675" y="5404"/>
                    </a:cubicBezTo>
                    <a:cubicBezTo>
                      <a:pt x="10575" y="5571"/>
                      <a:pt x="10475" y="5704"/>
                      <a:pt x="10408" y="5904"/>
                    </a:cubicBezTo>
                    <a:cubicBezTo>
                      <a:pt x="10074" y="6505"/>
                      <a:pt x="9674" y="7139"/>
                      <a:pt x="9241" y="7739"/>
                    </a:cubicBezTo>
                    <a:cubicBezTo>
                      <a:pt x="8840" y="8273"/>
                      <a:pt x="8373" y="8773"/>
                      <a:pt x="7840" y="9173"/>
                    </a:cubicBezTo>
                    <a:cubicBezTo>
                      <a:pt x="7539" y="9374"/>
                      <a:pt x="7239" y="9540"/>
                      <a:pt x="6939" y="9674"/>
                    </a:cubicBezTo>
                    <a:cubicBezTo>
                      <a:pt x="6605" y="9774"/>
                      <a:pt x="6238" y="9841"/>
                      <a:pt x="6238" y="10274"/>
                    </a:cubicBezTo>
                    <a:cubicBezTo>
                      <a:pt x="5805" y="9740"/>
                      <a:pt x="5371" y="9173"/>
                      <a:pt x="4937" y="8606"/>
                    </a:cubicBezTo>
                    <a:cubicBezTo>
                      <a:pt x="6338" y="7672"/>
                      <a:pt x="7506" y="6405"/>
                      <a:pt x="8307" y="4904"/>
                    </a:cubicBezTo>
                    <a:cubicBezTo>
                      <a:pt x="8138" y="4876"/>
                      <a:pt x="7684" y="4681"/>
                      <a:pt x="7446" y="4681"/>
                    </a:cubicBezTo>
                    <a:cubicBezTo>
                      <a:pt x="7402" y="4681"/>
                      <a:pt x="7365" y="4688"/>
                      <a:pt x="7339" y="4704"/>
                    </a:cubicBezTo>
                    <a:cubicBezTo>
                      <a:pt x="7172" y="4804"/>
                      <a:pt x="6972" y="5371"/>
                      <a:pt x="6906" y="5537"/>
                    </a:cubicBezTo>
                    <a:cubicBezTo>
                      <a:pt x="6605" y="6071"/>
                      <a:pt x="6272" y="6605"/>
                      <a:pt x="5871" y="7072"/>
                    </a:cubicBezTo>
                    <a:cubicBezTo>
                      <a:pt x="5671" y="7305"/>
                      <a:pt x="5471" y="7506"/>
                      <a:pt x="5204" y="7706"/>
                    </a:cubicBezTo>
                    <a:cubicBezTo>
                      <a:pt x="5104" y="7806"/>
                      <a:pt x="4971" y="7906"/>
                      <a:pt x="4871" y="7973"/>
                    </a:cubicBezTo>
                    <a:lnTo>
                      <a:pt x="4737" y="8073"/>
                    </a:lnTo>
                    <a:cubicBezTo>
                      <a:pt x="4694" y="8116"/>
                      <a:pt x="4650" y="8141"/>
                      <a:pt x="4612" y="8141"/>
                    </a:cubicBezTo>
                    <a:cubicBezTo>
                      <a:pt x="4563" y="8141"/>
                      <a:pt x="4523" y="8100"/>
                      <a:pt x="4504" y="8006"/>
                    </a:cubicBezTo>
                    <a:cubicBezTo>
                      <a:pt x="4304" y="7772"/>
                      <a:pt x="4137" y="7539"/>
                      <a:pt x="3970" y="7239"/>
                    </a:cubicBezTo>
                    <a:cubicBezTo>
                      <a:pt x="3770" y="6938"/>
                      <a:pt x="3603" y="6638"/>
                      <a:pt x="3403" y="6338"/>
                    </a:cubicBezTo>
                    <a:cubicBezTo>
                      <a:pt x="3903" y="6138"/>
                      <a:pt x="4404" y="5838"/>
                      <a:pt x="4804" y="5437"/>
                    </a:cubicBezTo>
                    <a:cubicBezTo>
                      <a:pt x="5238" y="5070"/>
                      <a:pt x="5671" y="4637"/>
                      <a:pt x="6072" y="4203"/>
                    </a:cubicBezTo>
                    <a:lnTo>
                      <a:pt x="5605" y="4003"/>
                    </a:lnTo>
                    <a:cubicBezTo>
                      <a:pt x="5471" y="3936"/>
                      <a:pt x="5338" y="3870"/>
                      <a:pt x="5171" y="3803"/>
                    </a:cubicBezTo>
                    <a:cubicBezTo>
                      <a:pt x="5104" y="3803"/>
                      <a:pt x="4871" y="4136"/>
                      <a:pt x="4804" y="4237"/>
                    </a:cubicBezTo>
                    <a:cubicBezTo>
                      <a:pt x="4671" y="4370"/>
                      <a:pt x="4537" y="4503"/>
                      <a:pt x="4404" y="4637"/>
                    </a:cubicBezTo>
                    <a:cubicBezTo>
                      <a:pt x="4204" y="4804"/>
                      <a:pt x="4003" y="4970"/>
                      <a:pt x="3803" y="5137"/>
                    </a:cubicBezTo>
                    <a:cubicBezTo>
                      <a:pt x="3536" y="5304"/>
                      <a:pt x="3203" y="5437"/>
                      <a:pt x="2969" y="5638"/>
                    </a:cubicBezTo>
                    <a:cubicBezTo>
                      <a:pt x="2602" y="5037"/>
                      <a:pt x="2269" y="4370"/>
                      <a:pt x="2002" y="3703"/>
                    </a:cubicBezTo>
                    <a:cubicBezTo>
                      <a:pt x="2002" y="3684"/>
                      <a:pt x="1992" y="3676"/>
                      <a:pt x="1983" y="3667"/>
                    </a:cubicBezTo>
                    <a:lnTo>
                      <a:pt x="1983" y="3667"/>
                    </a:lnTo>
                    <a:cubicBezTo>
                      <a:pt x="2116" y="3609"/>
                      <a:pt x="3176" y="2929"/>
                      <a:pt x="3270" y="2836"/>
                    </a:cubicBezTo>
                    <a:cubicBezTo>
                      <a:pt x="3003" y="2635"/>
                      <a:pt x="2703" y="2435"/>
                      <a:pt x="2369" y="2235"/>
                    </a:cubicBezTo>
                    <a:cubicBezTo>
                      <a:pt x="2290" y="2196"/>
                      <a:pt x="2253" y="2177"/>
                      <a:pt x="2224" y="2177"/>
                    </a:cubicBezTo>
                    <a:cubicBezTo>
                      <a:pt x="2180" y="2177"/>
                      <a:pt x="2157" y="2221"/>
                      <a:pt x="2035" y="2302"/>
                    </a:cubicBezTo>
                    <a:cubicBezTo>
                      <a:pt x="1835" y="2435"/>
                      <a:pt x="1702" y="2469"/>
                      <a:pt x="1568" y="2569"/>
                    </a:cubicBezTo>
                    <a:cubicBezTo>
                      <a:pt x="1468" y="2302"/>
                      <a:pt x="1368" y="2002"/>
                      <a:pt x="1302" y="1735"/>
                    </a:cubicBezTo>
                    <a:cubicBezTo>
                      <a:pt x="1268" y="1601"/>
                      <a:pt x="1235" y="1468"/>
                      <a:pt x="1201" y="1334"/>
                    </a:cubicBezTo>
                    <a:cubicBezTo>
                      <a:pt x="1068" y="1234"/>
                      <a:pt x="968" y="1134"/>
                      <a:pt x="835" y="1068"/>
                    </a:cubicBezTo>
                    <a:cubicBezTo>
                      <a:pt x="668" y="901"/>
                      <a:pt x="634" y="901"/>
                      <a:pt x="601" y="701"/>
                    </a:cubicBezTo>
                    <a:cubicBezTo>
                      <a:pt x="568" y="467"/>
                      <a:pt x="568" y="234"/>
                      <a:pt x="601" y="0"/>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grpSp>
          <p:nvGrpSpPr>
            <p:cNvPr id="23" name="Google Shape;1500;p36"/>
            <p:cNvGrpSpPr/>
            <p:nvPr/>
          </p:nvGrpSpPr>
          <p:grpSpPr>
            <a:xfrm>
              <a:off x="2383913" y="969475"/>
              <a:ext cx="605450" cy="609200"/>
              <a:chOff x="2383913" y="969475"/>
              <a:chExt cx="605450" cy="609200"/>
            </a:xfrm>
          </p:grpSpPr>
          <p:sp>
            <p:nvSpPr>
              <p:cNvPr id="84" name="Google Shape;1501;p36"/>
              <p:cNvSpPr/>
              <p:nvPr/>
            </p:nvSpPr>
            <p:spPr>
              <a:xfrm>
                <a:off x="2685788" y="1552600"/>
                <a:ext cx="36725" cy="26075"/>
              </a:xfrm>
              <a:custGeom>
                <a:avLst/>
                <a:gdLst/>
                <a:ahLst/>
                <a:cxnLst/>
                <a:rect l="l" t="t" r="r" b="b"/>
                <a:pathLst>
                  <a:path w="1469" h="1043" extrusionOk="0">
                    <a:moveTo>
                      <a:pt x="1469" y="0"/>
                    </a:moveTo>
                    <a:lnTo>
                      <a:pt x="1469" y="0"/>
                    </a:lnTo>
                    <a:cubicBezTo>
                      <a:pt x="1002" y="267"/>
                      <a:pt x="501" y="467"/>
                      <a:pt x="1" y="634"/>
                    </a:cubicBezTo>
                    <a:cubicBezTo>
                      <a:pt x="134" y="767"/>
                      <a:pt x="301" y="867"/>
                      <a:pt x="501" y="1001"/>
                    </a:cubicBezTo>
                    <a:cubicBezTo>
                      <a:pt x="566" y="1027"/>
                      <a:pt x="600" y="1043"/>
                      <a:pt x="626" y="1043"/>
                    </a:cubicBezTo>
                    <a:cubicBezTo>
                      <a:pt x="667" y="1043"/>
                      <a:pt x="686" y="1003"/>
                      <a:pt x="768" y="901"/>
                    </a:cubicBezTo>
                    <a:cubicBezTo>
                      <a:pt x="1035" y="634"/>
                      <a:pt x="1268" y="300"/>
                      <a:pt x="1469"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85" name="Google Shape;1502;p36"/>
              <p:cNvSpPr/>
              <p:nvPr/>
            </p:nvSpPr>
            <p:spPr>
              <a:xfrm>
                <a:off x="2620738" y="1490875"/>
                <a:ext cx="135125" cy="64650"/>
              </a:xfrm>
              <a:custGeom>
                <a:avLst/>
                <a:gdLst/>
                <a:ahLst/>
                <a:cxnLst/>
                <a:rect l="l" t="t" r="r" b="b"/>
                <a:pathLst>
                  <a:path w="5405" h="2586" extrusionOk="0">
                    <a:moveTo>
                      <a:pt x="5405" y="1"/>
                    </a:moveTo>
                    <a:cubicBezTo>
                      <a:pt x="4771" y="368"/>
                      <a:pt x="4104" y="668"/>
                      <a:pt x="3437" y="935"/>
                    </a:cubicBezTo>
                    <a:cubicBezTo>
                      <a:pt x="2336" y="1402"/>
                      <a:pt x="1168" y="1702"/>
                      <a:pt x="1" y="1769"/>
                    </a:cubicBezTo>
                    <a:cubicBezTo>
                      <a:pt x="501" y="2036"/>
                      <a:pt x="1035" y="2302"/>
                      <a:pt x="1569" y="2536"/>
                    </a:cubicBezTo>
                    <a:cubicBezTo>
                      <a:pt x="1635" y="2569"/>
                      <a:pt x="1702" y="2586"/>
                      <a:pt x="1769" y="2586"/>
                    </a:cubicBezTo>
                    <a:cubicBezTo>
                      <a:pt x="1836" y="2586"/>
                      <a:pt x="1902" y="2569"/>
                      <a:pt x="1969" y="2536"/>
                    </a:cubicBezTo>
                    <a:cubicBezTo>
                      <a:pt x="2069" y="2469"/>
                      <a:pt x="2203" y="2436"/>
                      <a:pt x="2336" y="2369"/>
                    </a:cubicBezTo>
                    <a:cubicBezTo>
                      <a:pt x="2603" y="2269"/>
                      <a:pt x="2836" y="2136"/>
                      <a:pt x="3103" y="2002"/>
                    </a:cubicBezTo>
                    <a:cubicBezTo>
                      <a:pt x="3570" y="1735"/>
                      <a:pt x="4004" y="1468"/>
                      <a:pt x="4471" y="1168"/>
                    </a:cubicBezTo>
                    <a:cubicBezTo>
                      <a:pt x="4571" y="1102"/>
                      <a:pt x="4671" y="1001"/>
                      <a:pt x="4771" y="935"/>
                    </a:cubicBezTo>
                    <a:cubicBezTo>
                      <a:pt x="4838" y="901"/>
                      <a:pt x="4938" y="868"/>
                      <a:pt x="5038" y="835"/>
                    </a:cubicBezTo>
                    <a:cubicBezTo>
                      <a:pt x="5205" y="568"/>
                      <a:pt x="5338" y="301"/>
                      <a:pt x="5405" y="1"/>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nvGrpSpPr>
              <p:cNvPr id="86" name="Google Shape;1503;p36"/>
              <p:cNvGrpSpPr/>
              <p:nvPr/>
            </p:nvGrpSpPr>
            <p:grpSpPr>
              <a:xfrm>
                <a:off x="2383913" y="969475"/>
                <a:ext cx="605450" cy="548950"/>
                <a:chOff x="2383913" y="969475"/>
                <a:chExt cx="605450" cy="548950"/>
              </a:xfrm>
            </p:grpSpPr>
            <p:sp>
              <p:nvSpPr>
                <p:cNvPr id="87" name="Google Shape;1504;p36"/>
                <p:cNvSpPr/>
                <p:nvPr/>
              </p:nvSpPr>
              <p:spPr>
                <a:xfrm>
                  <a:off x="2580713" y="969475"/>
                  <a:ext cx="408650" cy="491475"/>
                </a:xfrm>
                <a:custGeom>
                  <a:avLst/>
                  <a:gdLst/>
                  <a:ahLst/>
                  <a:cxnLst/>
                  <a:rect l="l" t="t" r="r" b="b"/>
                  <a:pathLst>
                    <a:path w="16346" h="19659" extrusionOk="0">
                      <a:moveTo>
                        <a:pt x="10856" y="5576"/>
                      </a:moveTo>
                      <a:cubicBezTo>
                        <a:pt x="11029" y="5576"/>
                        <a:pt x="11204" y="5608"/>
                        <a:pt x="11376" y="5679"/>
                      </a:cubicBezTo>
                      <a:cubicBezTo>
                        <a:pt x="12343" y="6113"/>
                        <a:pt x="12810" y="7480"/>
                        <a:pt x="12610" y="8481"/>
                      </a:cubicBezTo>
                      <a:cubicBezTo>
                        <a:pt x="12510" y="8815"/>
                        <a:pt x="12176" y="9715"/>
                        <a:pt x="11809" y="9815"/>
                      </a:cubicBezTo>
                      <a:cubicBezTo>
                        <a:pt x="11542" y="9815"/>
                        <a:pt x="11276" y="9749"/>
                        <a:pt x="11009" y="9649"/>
                      </a:cubicBezTo>
                      <a:cubicBezTo>
                        <a:pt x="10742" y="9582"/>
                        <a:pt x="10442" y="9482"/>
                        <a:pt x="10175" y="9382"/>
                      </a:cubicBezTo>
                      <a:cubicBezTo>
                        <a:pt x="9207" y="8948"/>
                        <a:pt x="8507" y="8081"/>
                        <a:pt x="8974" y="6980"/>
                      </a:cubicBezTo>
                      <a:cubicBezTo>
                        <a:pt x="9276" y="6267"/>
                        <a:pt x="10051" y="5576"/>
                        <a:pt x="10856" y="5576"/>
                      </a:cubicBezTo>
                      <a:close/>
                      <a:moveTo>
                        <a:pt x="8875" y="1"/>
                      </a:moveTo>
                      <a:cubicBezTo>
                        <a:pt x="7307" y="1"/>
                        <a:pt x="5764" y="430"/>
                        <a:pt x="4304" y="1043"/>
                      </a:cubicBezTo>
                      <a:cubicBezTo>
                        <a:pt x="3970" y="1209"/>
                        <a:pt x="3337" y="1376"/>
                        <a:pt x="3570" y="1876"/>
                      </a:cubicBezTo>
                      <a:cubicBezTo>
                        <a:pt x="3659" y="2067"/>
                        <a:pt x="3805" y="2132"/>
                        <a:pt x="3973" y="2132"/>
                      </a:cubicBezTo>
                      <a:cubicBezTo>
                        <a:pt x="4247" y="2132"/>
                        <a:pt x="4577" y="1959"/>
                        <a:pt x="4804" y="1876"/>
                      </a:cubicBezTo>
                      <a:cubicBezTo>
                        <a:pt x="5872" y="1409"/>
                        <a:pt x="7006" y="1109"/>
                        <a:pt x="8173" y="976"/>
                      </a:cubicBezTo>
                      <a:cubicBezTo>
                        <a:pt x="8374" y="958"/>
                        <a:pt x="8578" y="948"/>
                        <a:pt x="8783" y="948"/>
                      </a:cubicBezTo>
                      <a:cubicBezTo>
                        <a:pt x="10827" y="948"/>
                        <a:pt x="13023" y="1850"/>
                        <a:pt x="14144" y="3578"/>
                      </a:cubicBezTo>
                      <a:cubicBezTo>
                        <a:pt x="15278" y="5379"/>
                        <a:pt x="15745" y="9215"/>
                        <a:pt x="12943" y="9782"/>
                      </a:cubicBezTo>
                      <a:cubicBezTo>
                        <a:pt x="13677" y="8615"/>
                        <a:pt x="13677" y="7180"/>
                        <a:pt x="12943" y="6013"/>
                      </a:cubicBezTo>
                      <a:cubicBezTo>
                        <a:pt x="12520" y="5188"/>
                        <a:pt x="11679" y="4720"/>
                        <a:pt x="10809" y="4720"/>
                      </a:cubicBezTo>
                      <a:cubicBezTo>
                        <a:pt x="10378" y="4720"/>
                        <a:pt x="9939" y="4835"/>
                        <a:pt x="9541" y="5079"/>
                      </a:cubicBezTo>
                      <a:cubicBezTo>
                        <a:pt x="8440" y="5713"/>
                        <a:pt x="7640" y="7080"/>
                        <a:pt x="8007" y="8381"/>
                      </a:cubicBezTo>
                      <a:cubicBezTo>
                        <a:pt x="8407" y="9682"/>
                        <a:pt x="9808" y="10349"/>
                        <a:pt x="11075" y="10616"/>
                      </a:cubicBezTo>
                      <a:cubicBezTo>
                        <a:pt x="10008" y="11417"/>
                        <a:pt x="8874" y="12050"/>
                        <a:pt x="7640" y="12517"/>
                      </a:cubicBezTo>
                      <a:cubicBezTo>
                        <a:pt x="7440" y="12017"/>
                        <a:pt x="7239" y="11550"/>
                        <a:pt x="7006" y="11050"/>
                      </a:cubicBezTo>
                      <a:cubicBezTo>
                        <a:pt x="6239" y="12618"/>
                        <a:pt x="5238" y="14019"/>
                        <a:pt x="4104" y="15286"/>
                      </a:cubicBezTo>
                      <a:cubicBezTo>
                        <a:pt x="3003" y="16487"/>
                        <a:pt x="1669" y="17488"/>
                        <a:pt x="1" y="17588"/>
                      </a:cubicBezTo>
                      <a:cubicBezTo>
                        <a:pt x="168" y="18088"/>
                        <a:pt x="301" y="18588"/>
                        <a:pt x="434" y="19089"/>
                      </a:cubicBezTo>
                      <a:cubicBezTo>
                        <a:pt x="468" y="19256"/>
                        <a:pt x="501" y="19389"/>
                        <a:pt x="568" y="19522"/>
                      </a:cubicBezTo>
                      <a:cubicBezTo>
                        <a:pt x="616" y="19642"/>
                        <a:pt x="595" y="19659"/>
                        <a:pt x="653" y="19659"/>
                      </a:cubicBezTo>
                      <a:cubicBezTo>
                        <a:pt x="675" y="19659"/>
                        <a:pt x="711" y="19656"/>
                        <a:pt x="768" y="19656"/>
                      </a:cubicBezTo>
                      <a:cubicBezTo>
                        <a:pt x="1002" y="19623"/>
                        <a:pt x="1235" y="19589"/>
                        <a:pt x="1435" y="19489"/>
                      </a:cubicBezTo>
                      <a:cubicBezTo>
                        <a:pt x="2369" y="19222"/>
                        <a:pt x="3270" y="18789"/>
                        <a:pt x="4070" y="18188"/>
                      </a:cubicBezTo>
                      <a:cubicBezTo>
                        <a:pt x="4838" y="17654"/>
                        <a:pt x="5538" y="16987"/>
                        <a:pt x="6172" y="16253"/>
                      </a:cubicBezTo>
                      <a:cubicBezTo>
                        <a:pt x="6472" y="15920"/>
                        <a:pt x="6772" y="15553"/>
                        <a:pt x="7039" y="15219"/>
                      </a:cubicBezTo>
                      <a:cubicBezTo>
                        <a:pt x="7290" y="14913"/>
                        <a:pt x="7540" y="14422"/>
                        <a:pt x="7906" y="14422"/>
                      </a:cubicBezTo>
                      <a:cubicBezTo>
                        <a:pt x="7979" y="14422"/>
                        <a:pt x="8057" y="14441"/>
                        <a:pt x="8140" y="14486"/>
                      </a:cubicBezTo>
                      <a:cubicBezTo>
                        <a:pt x="8040" y="14152"/>
                        <a:pt x="7973" y="13785"/>
                        <a:pt x="7940" y="13451"/>
                      </a:cubicBezTo>
                      <a:lnTo>
                        <a:pt x="7907" y="13285"/>
                      </a:lnTo>
                      <a:lnTo>
                        <a:pt x="8173" y="13185"/>
                      </a:lnTo>
                      <a:cubicBezTo>
                        <a:pt x="8307" y="13118"/>
                        <a:pt x="8440" y="13085"/>
                        <a:pt x="8607" y="13018"/>
                      </a:cubicBezTo>
                      <a:cubicBezTo>
                        <a:pt x="9207" y="12751"/>
                        <a:pt x="9775" y="12451"/>
                        <a:pt x="10342" y="12117"/>
                      </a:cubicBezTo>
                      <a:cubicBezTo>
                        <a:pt x="10909" y="11784"/>
                        <a:pt x="11442" y="11417"/>
                        <a:pt x="11943" y="10983"/>
                      </a:cubicBezTo>
                      <a:cubicBezTo>
                        <a:pt x="12009" y="10850"/>
                        <a:pt x="12143" y="10783"/>
                        <a:pt x="12310" y="10749"/>
                      </a:cubicBezTo>
                      <a:lnTo>
                        <a:pt x="12743" y="10749"/>
                      </a:lnTo>
                      <a:cubicBezTo>
                        <a:pt x="13044" y="10749"/>
                        <a:pt x="13344" y="10683"/>
                        <a:pt x="13644" y="10583"/>
                      </a:cubicBezTo>
                      <a:cubicBezTo>
                        <a:pt x="16246" y="9649"/>
                        <a:pt x="16346" y="6380"/>
                        <a:pt x="15512" y="4211"/>
                      </a:cubicBezTo>
                      <a:cubicBezTo>
                        <a:pt x="14678" y="2210"/>
                        <a:pt x="12943" y="742"/>
                        <a:pt x="10842" y="242"/>
                      </a:cubicBezTo>
                      <a:cubicBezTo>
                        <a:pt x="10185" y="75"/>
                        <a:pt x="9528" y="1"/>
                        <a:pt x="8875" y="1"/>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88" name="Google Shape;1505;p36"/>
                <p:cNvSpPr/>
                <p:nvPr/>
              </p:nvSpPr>
              <p:spPr>
                <a:xfrm>
                  <a:off x="2599063" y="1353275"/>
                  <a:ext cx="186825" cy="165150"/>
                </a:xfrm>
                <a:custGeom>
                  <a:avLst/>
                  <a:gdLst/>
                  <a:ahLst/>
                  <a:cxnLst/>
                  <a:rect l="l" t="t" r="r" b="b"/>
                  <a:pathLst>
                    <a:path w="7473" h="6606" extrusionOk="0">
                      <a:moveTo>
                        <a:pt x="7473" y="1"/>
                      </a:moveTo>
                      <a:lnTo>
                        <a:pt x="7473" y="1"/>
                      </a:lnTo>
                      <a:cubicBezTo>
                        <a:pt x="7106" y="635"/>
                        <a:pt x="6639" y="1235"/>
                        <a:pt x="6105" y="1769"/>
                      </a:cubicBezTo>
                      <a:cubicBezTo>
                        <a:pt x="4471" y="3437"/>
                        <a:pt x="2336" y="4537"/>
                        <a:pt x="1" y="4904"/>
                      </a:cubicBezTo>
                      <a:cubicBezTo>
                        <a:pt x="167" y="5471"/>
                        <a:pt x="268" y="6038"/>
                        <a:pt x="368" y="6606"/>
                      </a:cubicBezTo>
                      <a:cubicBezTo>
                        <a:pt x="701" y="6439"/>
                        <a:pt x="1268" y="6505"/>
                        <a:pt x="1635" y="6439"/>
                      </a:cubicBezTo>
                      <a:cubicBezTo>
                        <a:pt x="2069" y="6372"/>
                        <a:pt x="2536" y="6239"/>
                        <a:pt x="2969" y="6105"/>
                      </a:cubicBezTo>
                      <a:cubicBezTo>
                        <a:pt x="3870" y="5772"/>
                        <a:pt x="4704" y="5371"/>
                        <a:pt x="5538" y="4904"/>
                      </a:cubicBezTo>
                      <a:cubicBezTo>
                        <a:pt x="5938" y="4704"/>
                        <a:pt x="6339" y="4471"/>
                        <a:pt x="6706" y="4204"/>
                      </a:cubicBezTo>
                      <a:cubicBezTo>
                        <a:pt x="6972" y="3937"/>
                        <a:pt x="7039" y="3270"/>
                        <a:pt x="7139" y="2903"/>
                      </a:cubicBezTo>
                      <a:cubicBezTo>
                        <a:pt x="7373" y="1936"/>
                        <a:pt x="7473" y="968"/>
                        <a:pt x="7473" y="1"/>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89" name="Google Shape;1506;p36"/>
                <p:cNvSpPr/>
                <p:nvPr/>
              </p:nvSpPr>
              <p:spPr>
                <a:xfrm>
                  <a:off x="2547363" y="1168150"/>
                  <a:ext cx="130125" cy="175975"/>
                </a:xfrm>
                <a:custGeom>
                  <a:avLst/>
                  <a:gdLst/>
                  <a:ahLst/>
                  <a:cxnLst/>
                  <a:rect l="l" t="t" r="r" b="b"/>
                  <a:pathLst>
                    <a:path w="5205" h="7039" extrusionOk="0">
                      <a:moveTo>
                        <a:pt x="3870" y="0"/>
                      </a:moveTo>
                      <a:cubicBezTo>
                        <a:pt x="3636" y="0"/>
                        <a:pt x="3636" y="67"/>
                        <a:pt x="3536" y="267"/>
                      </a:cubicBezTo>
                      <a:cubicBezTo>
                        <a:pt x="3169" y="868"/>
                        <a:pt x="2769" y="1468"/>
                        <a:pt x="2336" y="2069"/>
                      </a:cubicBezTo>
                      <a:cubicBezTo>
                        <a:pt x="1935" y="2636"/>
                        <a:pt x="1535" y="3236"/>
                        <a:pt x="1135" y="3837"/>
                      </a:cubicBezTo>
                      <a:cubicBezTo>
                        <a:pt x="968" y="4103"/>
                        <a:pt x="768" y="4370"/>
                        <a:pt x="601" y="4671"/>
                      </a:cubicBezTo>
                      <a:cubicBezTo>
                        <a:pt x="434" y="4937"/>
                        <a:pt x="301" y="5238"/>
                        <a:pt x="1" y="5271"/>
                      </a:cubicBezTo>
                      <a:cubicBezTo>
                        <a:pt x="167" y="5871"/>
                        <a:pt x="334" y="6472"/>
                        <a:pt x="501" y="7039"/>
                      </a:cubicBezTo>
                      <a:cubicBezTo>
                        <a:pt x="2869" y="5638"/>
                        <a:pt x="4137" y="2869"/>
                        <a:pt x="5204" y="501"/>
                      </a:cubicBezTo>
                      <a:cubicBezTo>
                        <a:pt x="4904" y="367"/>
                        <a:pt x="4604" y="234"/>
                        <a:pt x="4304" y="134"/>
                      </a:cubicBezTo>
                      <a:cubicBezTo>
                        <a:pt x="4170" y="67"/>
                        <a:pt x="4003" y="34"/>
                        <a:pt x="3870"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90" name="Google Shape;1507;p36"/>
                <p:cNvSpPr/>
                <p:nvPr/>
              </p:nvSpPr>
              <p:spPr>
                <a:xfrm>
                  <a:off x="2520688" y="1161500"/>
                  <a:ext cx="95925" cy="115075"/>
                </a:xfrm>
                <a:custGeom>
                  <a:avLst/>
                  <a:gdLst/>
                  <a:ahLst/>
                  <a:cxnLst/>
                  <a:rect l="l" t="t" r="r" b="b"/>
                  <a:pathLst>
                    <a:path w="3837" h="4603" extrusionOk="0">
                      <a:moveTo>
                        <a:pt x="3139" y="1"/>
                      </a:moveTo>
                      <a:cubicBezTo>
                        <a:pt x="2638" y="1"/>
                        <a:pt x="2136" y="52"/>
                        <a:pt x="1635" y="166"/>
                      </a:cubicBezTo>
                      <a:cubicBezTo>
                        <a:pt x="1268" y="266"/>
                        <a:pt x="934" y="367"/>
                        <a:pt x="601" y="500"/>
                      </a:cubicBezTo>
                      <a:cubicBezTo>
                        <a:pt x="467" y="567"/>
                        <a:pt x="300" y="633"/>
                        <a:pt x="200" y="733"/>
                      </a:cubicBezTo>
                      <a:cubicBezTo>
                        <a:pt x="0" y="867"/>
                        <a:pt x="0" y="800"/>
                        <a:pt x="67" y="1034"/>
                      </a:cubicBezTo>
                      <a:cubicBezTo>
                        <a:pt x="267" y="2235"/>
                        <a:pt x="500" y="3402"/>
                        <a:pt x="834" y="4603"/>
                      </a:cubicBezTo>
                      <a:cubicBezTo>
                        <a:pt x="1801" y="3068"/>
                        <a:pt x="2835" y="1567"/>
                        <a:pt x="3836" y="33"/>
                      </a:cubicBezTo>
                      <a:cubicBezTo>
                        <a:pt x="3604" y="12"/>
                        <a:pt x="3371" y="1"/>
                        <a:pt x="3139" y="1"/>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91" name="Google Shape;1508;p36"/>
                <p:cNvSpPr/>
                <p:nvPr/>
              </p:nvSpPr>
              <p:spPr>
                <a:xfrm>
                  <a:off x="2564888" y="1190675"/>
                  <a:ext cx="175975" cy="200150"/>
                </a:xfrm>
                <a:custGeom>
                  <a:avLst/>
                  <a:gdLst/>
                  <a:ahLst/>
                  <a:cxnLst/>
                  <a:rect l="l" t="t" r="r" b="b"/>
                  <a:pathLst>
                    <a:path w="7039" h="8006" extrusionOk="0">
                      <a:moveTo>
                        <a:pt x="5404" y="0"/>
                      </a:moveTo>
                      <a:cubicBezTo>
                        <a:pt x="4904" y="1368"/>
                        <a:pt x="4203" y="2635"/>
                        <a:pt x="3336" y="3770"/>
                      </a:cubicBezTo>
                      <a:cubicBezTo>
                        <a:pt x="2602" y="4837"/>
                        <a:pt x="1635" y="5771"/>
                        <a:pt x="567" y="6538"/>
                      </a:cubicBezTo>
                      <a:cubicBezTo>
                        <a:pt x="500" y="6605"/>
                        <a:pt x="100" y="6772"/>
                        <a:pt x="67" y="6838"/>
                      </a:cubicBezTo>
                      <a:cubicBezTo>
                        <a:pt x="0" y="6938"/>
                        <a:pt x="167" y="7205"/>
                        <a:pt x="200" y="7305"/>
                      </a:cubicBezTo>
                      <a:cubicBezTo>
                        <a:pt x="234" y="7439"/>
                        <a:pt x="267" y="7572"/>
                        <a:pt x="334" y="7706"/>
                      </a:cubicBezTo>
                      <a:cubicBezTo>
                        <a:pt x="367" y="7839"/>
                        <a:pt x="367" y="7939"/>
                        <a:pt x="534" y="8006"/>
                      </a:cubicBezTo>
                      <a:cubicBezTo>
                        <a:pt x="867" y="8006"/>
                        <a:pt x="1201" y="7939"/>
                        <a:pt x="1501" y="7806"/>
                      </a:cubicBezTo>
                      <a:cubicBezTo>
                        <a:pt x="1801" y="7672"/>
                        <a:pt x="2068" y="7539"/>
                        <a:pt x="2335" y="7372"/>
                      </a:cubicBezTo>
                      <a:cubicBezTo>
                        <a:pt x="3402" y="6605"/>
                        <a:pt x="4303" y="5638"/>
                        <a:pt x="4970" y="4537"/>
                      </a:cubicBezTo>
                      <a:cubicBezTo>
                        <a:pt x="5337" y="3936"/>
                        <a:pt x="5704" y="3336"/>
                        <a:pt x="6038" y="2735"/>
                      </a:cubicBezTo>
                      <a:cubicBezTo>
                        <a:pt x="6305" y="2168"/>
                        <a:pt x="6638" y="1635"/>
                        <a:pt x="7038" y="1168"/>
                      </a:cubicBezTo>
                      <a:cubicBezTo>
                        <a:pt x="6538" y="734"/>
                        <a:pt x="6004" y="334"/>
                        <a:pt x="5404"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92" name="Google Shape;1509;p36"/>
                <p:cNvSpPr/>
                <p:nvPr/>
              </p:nvSpPr>
              <p:spPr>
                <a:xfrm>
                  <a:off x="2383913" y="1420000"/>
                  <a:ext cx="32550" cy="73400"/>
                </a:xfrm>
                <a:custGeom>
                  <a:avLst/>
                  <a:gdLst/>
                  <a:ahLst/>
                  <a:cxnLst/>
                  <a:rect l="l" t="t" r="r" b="b"/>
                  <a:pathLst>
                    <a:path w="1302" h="2936" extrusionOk="0">
                      <a:moveTo>
                        <a:pt x="101" y="0"/>
                      </a:moveTo>
                      <a:lnTo>
                        <a:pt x="101" y="0"/>
                      </a:lnTo>
                      <a:cubicBezTo>
                        <a:pt x="1" y="968"/>
                        <a:pt x="34" y="1968"/>
                        <a:pt x="134" y="2936"/>
                      </a:cubicBezTo>
                      <a:cubicBezTo>
                        <a:pt x="134" y="2869"/>
                        <a:pt x="167" y="2869"/>
                        <a:pt x="201" y="2836"/>
                      </a:cubicBezTo>
                      <a:cubicBezTo>
                        <a:pt x="272" y="2728"/>
                        <a:pt x="354" y="2698"/>
                        <a:pt x="450" y="2698"/>
                      </a:cubicBezTo>
                      <a:cubicBezTo>
                        <a:pt x="533" y="2698"/>
                        <a:pt x="626" y="2720"/>
                        <a:pt x="734" y="2736"/>
                      </a:cubicBezTo>
                      <a:lnTo>
                        <a:pt x="1301" y="2769"/>
                      </a:lnTo>
                      <a:cubicBezTo>
                        <a:pt x="935" y="1835"/>
                        <a:pt x="534" y="901"/>
                        <a:pt x="101"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93" name="Google Shape;1510;p36"/>
                <p:cNvSpPr/>
                <p:nvPr/>
              </p:nvSpPr>
              <p:spPr>
                <a:xfrm>
                  <a:off x="2392263" y="1324100"/>
                  <a:ext cx="77575" cy="166800"/>
                </a:xfrm>
                <a:custGeom>
                  <a:avLst/>
                  <a:gdLst/>
                  <a:ahLst/>
                  <a:cxnLst/>
                  <a:rect l="l" t="t" r="r" b="b"/>
                  <a:pathLst>
                    <a:path w="3103" h="6672" extrusionOk="0">
                      <a:moveTo>
                        <a:pt x="834" y="0"/>
                      </a:moveTo>
                      <a:cubicBezTo>
                        <a:pt x="634" y="567"/>
                        <a:pt x="500" y="1134"/>
                        <a:pt x="334" y="1702"/>
                      </a:cubicBezTo>
                      <a:cubicBezTo>
                        <a:pt x="267" y="1968"/>
                        <a:pt x="200" y="2235"/>
                        <a:pt x="134" y="2502"/>
                      </a:cubicBezTo>
                      <a:cubicBezTo>
                        <a:pt x="67" y="2636"/>
                        <a:pt x="0" y="2802"/>
                        <a:pt x="0" y="2969"/>
                      </a:cubicBezTo>
                      <a:cubicBezTo>
                        <a:pt x="0" y="3002"/>
                        <a:pt x="200" y="3069"/>
                        <a:pt x="234" y="3136"/>
                      </a:cubicBezTo>
                      <a:cubicBezTo>
                        <a:pt x="601" y="3903"/>
                        <a:pt x="1001" y="4637"/>
                        <a:pt x="1401" y="5404"/>
                      </a:cubicBezTo>
                      <a:cubicBezTo>
                        <a:pt x="1535" y="5804"/>
                        <a:pt x="1701" y="6138"/>
                        <a:pt x="1901" y="6505"/>
                      </a:cubicBezTo>
                      <a:cubicBezTo>
                        <a:pt x="1901" y="6603"/>
                        <a:pt x="1955" y="6665"/>
                        <a:pt x="2036" y="6665"/>
                      </a:cubicBezTo>
                      <a:cubicBezTo>
                        <a:pt x="2066" y="6665"/>
                        <a:pt x="2099" y="6656"/>
                        <a:pt x="2135" y="6638"/>
                      </a:cubicBezTo>
                      <a:lnTo>
                        <a:pt x="2435" y="6638"/>
                      </a:lnTo>
                      <a:cubicBezTo>
                        <a:pt x="2669" y="6638"/>
                        <a:pt x="2869" y="6638"/>
                        <a:pt x="3102" y="6672"/>
                      </a:cubicBezTo>
                      <a:cubicBezTo>
                        <a:pt x="2535" y="4403"/>
                        <a:pt x="1768" y="2169"/>
                        <a:pt x="834"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94" name="Google Shape;1511;p36"/>
                <p:cNvSpPr/>
                <p:nvPr/>
              </p:nvSpPr>
              <p:spPr>
                <a:xfrm>
                  <a:off x="2420613" y="1258225"/>
                  <a:ext cx="102600" cy="241850"/>
                </a:xfrm>
                <a:custGeom>
                  <a:avLst/>
                  <a:gdLst/>
                  <a:ahLst/>
                  <a:cxnLst/>
                  <a:rect l="l" t="t" r="r" b="b"/>
                  <a:pathLst>
                    <a:path w="4104" h="9674" extrusionOk="0">
                      <a:moveTo>
                        <a:pt x="1001" y="0"/>
                      </a:moveTo>
                      <a:cubicBezTo>
                        <a:pt x="801" y="367"/>
                        <a:pt x="567" y="767"/>
                        <a:pt x="401" y="1168"/>
                      </a:cubicBezTo>
                      <a:cubicBezTo>
                        <a:pt x="200" y="1434"/>
                        <a:pt x="67" y="1768"/>
                        <a:pt x="0" y="2102"/>
                      </a:cubicBezTo>
                      <a:cubicBezTo>
                        <a:pt x="67" y="2302"/>
                        <a:pt x="167" y="2502"/>
                        <a:pt x="267" y="2702"/>
                      </a:cubicBezTo>
                      <a:cubicBezTo>
                        <a:pt x="367" y="2902"/>
                        <a:pt x="467" y="3102"/>
                        <a:pt x="567" y="3269"/>
                      </a:cubicBezTo>
                      <a:cubicBezTo>
                        <a:pt x="767" y="3736"/>
                        <a:pt x="968" y="4170"/>
                        <a:pt x="1168" y="4637"/>
                      </a:cubicBezTo>
                      <a:cubicBezTo>
                        <a:pt x="1568" y="5604"/>
                        <a:pt x="2002" y="6571"/>
                        <a:pt x="2369" y="7572"/>
                      </a:cubicBezTo>
                      <a:cubicBezTo>
                        <a:pt x="2569" y="8039"/>
                        <a:pt x="2736" y="8540"/>
                        <a:pt x="2902" y="9007"/>
                      </a:cubicBezTo>
                      <a:cubicBezTo>
                        <a:pt x="2936" y="9140"/>
                        <a:pt x="2969" y="9273"/>
                        <a:pt x="3036" y="9407"/>
                      </a:cubicBezTo>
                      <a:cubicBezTo>
                        <a:pt x="3136" y="9507"/>
                        <a:pt x="3203" y="9474"/>
                        <a:pt x="3369" y="9507"/>
                      </a:cubicBezTo>
                      <a:cubicBezTo>
                        <a:pt x="3636" y="9574"/>
                        <a:pt x="3870" y="9607"/>
                        <a:pt x="4103" y="9674"/>
                      </a:cubicBezTo>
                      <a:cubicBezTo>
                        <a:pt x="3236" y="6405"/>
                        <a:pt x="2135" y="3202"/>
                        <a:pt x="1001"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95" name="Google Shape;1512;p36"/>
                <p:cNvSpPr/>
                <p:nvPr/>
              </p:nvSpPr>
              <p:spPr>
                <a:xfrm>
                  <a:off x="2457288" y="1190675"/>
                  <a:ext cx="117625" cy="325250"/>
                </a:xfrm>
                <a:custGeom>
                  <a:avLst/>
                  <a:gdLst/>
                  <a:ahLst/>
                  <a:cxnLst/>
                  <a:rect l="l" t="t" r="r" b="b"/>
                  <a:pathLst>
                    <a:path w="4705" h="13010" extrusionOk="0">
                      <a:moveTo>
                        <a:pt x="2002" y="0"/>
                      </a:moveTo>
                      <a:cubicBezTo>
                        <a:pt x="1202" y="567"/>
                        <a:pt x="535" y="1234"/>
                        <a:pt x="1" y="2035"/>
                      </a:cubicBezTo>
                      <a:cubicBezTo>
                        <a:pt x="101" y="2068"/>
                        <a:pt x="168" y="2168"/>
                        <a:pt x="201" y="2268"/>
                      </a:cubicBezTo>
                      <a:cubicBezTo>
                        <a:pt x="902" y="4170"/>
                        <a:pt x="1669" y="6071"/>
                        <a:pt x="2369" y="7973"/>
                      </a:cubicBezTo>
                      <a:cubicBezTo>
                        <a:pt x="2736" y="8873"/>
                        <a:pt x="3070" y="9807"/>
                        <a:pt x="3403" y="10741"/>
                      </a:cubicBezTo>
                      <a:cubicBezTo>
                        <a:pt x="3570" y="11208"/>
                        <a:pt x="3737" y="11675"/>
                        <a:pt x="3870" y="12142"/>
                      </a:cubicBezTo>
                      <a:cubicBezTo>
                        <a:pt x="3937" y="12276"/>
                        <a:pt x="3970" y="12676"/>
                        <a:pt x="4071" y="12776"/>
                      </a:cubicBezTo>
                      <a:cubicBezTo>
                        <a:pt x="4271" y="12876"/>
                        <a:pt x="4471" y="12943"/>
                        <a:pt x="4704" y="13009"/>
                      </a:cubicBezTo>
                      <a:cubicBezTo>
                        <a:pt x="4004" y="8606"/>
                        <a:pt x="2569" y="4403"/>
                        <a:pt x="2002" y="0"/>
                      </a:cubicBezTo>
                      <a:close/>
                    </a:path>
                  </a:pathLst>
                </a:custGeom>
                <a:solidFill>
                  <a:srgbClr val="FFD8B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grpSp>
        <p:sp>
          <p:nvSpPr>
            <p:cNvPr id="24" name="Google Shape;1513;p36"/>
            <p:cNvSpPr/>
            <p:nvPr/>
          </p:nvSpPr>
          <p:spPr>
            <a:xfrm>
              <a:off x="2385588" y="1398325"/>
              <a:ext cx="55900" cy="91750"/>
            </a:xfrm>
            <a:custGeom>
              <a:avLst/>
              <a:gdLst/>
              <a:ahLst/>
              <a:cxnLst/>
              <a:rect l="l" t="t" r="r" b="b"/>
              <a:pathLst>
                <a:path w="2236" h="3670" extrusionOk="0">
                  <a:moveTo>
                    <a:pt x="267" y="0"/>
                  </a:moveTo>
                  <a:cubicBezTo>
                    <a:pt x="134" y="234"/>
                    <a:pt x="67" y="534"/>
                    <a:pt x="0" y="834"/>
                  </a:cubicBezTo>
                  <a:cubicBezTo>
                    <a:pt x="100" y="1068"/>
                    <a:pt x="200" y="1301"/>
                    <a:pt x="334" y="1501"/>
                  </a:cubicBezTo>
                  <a:cubicBezTo>
                    <a:pt x="567" y="2068"/>
                    <a:pt x="801" y="2602"/>
                    <a:pt x="1034" y="3102"/>
                  </a:cubicBezTo>
                  <a:cubicBezTo>
                    <a:pt x="1068" y="3236"/>
                    <a:pt x="1134" y="3369"/>
                    <a:pt x="1201" y="3503"/>
                  </a:cubicBezTo>
                  <a:cubicBezTo>
                    <a:pt x="1301" y="3636"/>
                    <a:pt x="1301" y="3636"/>
                    <a:pt x="1468" y="3669"/>
                  </a:cubicBezTo>
                  <a:lnTo>
                    <a:pt x="2235" y="3669"/>
                  </a:lnTo>
                  <a:cubicBezTo>
                    <a:pt x="1935" y="2969"/>
                    <a:pt x="1601" y="2302"/>
                    <a:pt x="1234" y="1635"/>
                  </a:cubicBezTo>
                  <a:cubicBezTo>
                    <a:pt x="1068" y="1301"/>
                    <a:pt x="901" y="934"/>
                    <a:pt x="701" y="601"/>
                  </a:cubicBezTo>
                  <a:cubicBezTo>
                    <a:pt x="601" y="400"/>
                    <a:pt x="534" y="33"/>
                    <a:pt x="267" y="0"/>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25" name="Google Shape;1514;p36"/>
            <p:cNvSpPr/>
            <p:nvPr/>
          </p:nvSpPr>
          <p:spPr>
            <a:xfrm>
              <a:off x="2413113" y="1308250"/>
              <a:ext cx="85075" cy="186825"/>
            </a:xfrm>
            <a:custGeom>
              <a:avLst/>
              <a:gdLst/>
              <a:ahLst/>
              <a:cxnLst/>
              <a:rect l="l" t="t" r="r" b="b"/>
              <a:pathLst>
                <a:path w="3403" h="7473" extrusionOk="0">
                  <a:moveTo>
                    <a:pt x="234" y="1"/>
                  </a:moveTo>
                  <a:cubicBezTo>
                    <a:pt x="133" y="201"/>
                    <a:pt x="67" y="401"/>
                    <a:pt x="0" y="634"/>
                  </a:cubicBezTo>
                  <a:cubicBezTo>
                    <a:pt x="0" y="834"/>
                    <a:pt x="267" y="1068"/>
                    <a:pt x="267" y="1268"/>
                  </a:cubicBezTo>
                  <a:cubicBezTo>
                    <a:pt x="567" y="2202"/>
                    <a:pt x="1067" y="3303"/>
                    <a:pt x="1401" y="4304"/>
                  </a:cubicBezTo>
                  <a:cubicBezTo>
                    <a:pt x="1635" y="5004"/>
                    <a:pt x="1835" y="5671"/>
                    <a:pt x="2001" y="6338"/>
                  </a:cubicBezTo>
                  <a:cubicBezTo>
                    <a:pt x="2068" y="6505"/>
                    <a:pt x="2102" y="6672"/>
                    <a:pt x="2135" y="6839"/>
                  </a:cubicBezTo>
                  <a:cubicBezTo>
                    <a:pt x="2168" y="7006"/>
                    <a:pt x="2202" y="7172"/>
                    <a:pt x="2302" y="7339"/>
                  </a:cubicBezTo>
                  <a:cubicBezTo>
                    <a:pt x="2335" y="7372"/>
                    <a:pt x="2669" y="7372"/>
                    <a:pt x="2769" y="7372"/>
                  </a:cubicBezTo>
                  <a:cubicBezTo>
                    <a:pt x="2969" y="7406"/>
                    <a:pt x="3169" y="7439"/>
                    <a:pt x="3402" y="7473"/>
                  </a:cubicBezTo>
                  <a:cubicBezTo>
                    <a:pt x="2935" y="6172"/>
                    <a:pt x="2435" y="4871"/>
                    <a:pt x="1901" y="3603"/>
                  </a:cubicBezTo>
                  <a:cubicBezTo>
                    <a:pt x="1635" y="2969"/>
                    <a:pt x="1368" y="2336"/>
                    <a:pt x="1067" y="1735"/>
                  </a:cubicBezTo>
                  <a:cubicBezTo>
                    <a:pt x="934" y="1435"/>
                    <a:pt x="801" y="1135"/>
                    <a:pt x="667" y="834"/>
                  </a:cubicBezTo>
                  <a:cubicBezTo>
                    <a:pt x="567" y="634"/>
                    <a:pt x="434" y="101"/>
                    <a:pt x="234" y="1"/>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26" name="Google Shape;1515;p36"/>
            <p:cNvSpPr/>
            <p:nvPr/>
          </p:nvSpPr>
          <p:spPr>
            <a:xfrm>
              <a:off x="2443963" y="1241000"/>
              <a:ext cx="115100" cy="269075"/>
            </a:xfrm>
            <a:custGeom>
              <a:avLst/>
              <a:gdLst/>
              <a:ahLst/>
              <a:cxnLst/>
              <a:rect l="l" t="t" r="r" b="b"/>
              <a:pathLst>
                <a:path w="4604" h="10763" extrusionOk="0">
                  <a:moveTo>
                    <a:pt x="496" y="0"/>
                  </a:moveTo>
                  <a:cubicBezTo>
                    <a:pt x="326" y="0"/>
                    <a:pt x="210" y="277"/>
                    <a:pt x="134" y="456"/>
                  </a:cubicBezTo>
                  <a:cubicBezTo>
                    <a:pt x="0" y="689"/>
                    <a:pt x="200" y="1056"/>
                    <a:pt x="300" y="1323"/>
                  </a:cubicBezTo>
                  <a:lnTo>
                    <a:pt x="667" y="2357"/>
                  </a:lnTo>
                  <a:cubicBezTo>
                    <a:pt x="901" y="2991"/>
                    <a:pt x="1134" y="3658"/>
                    <a:pt x="1335" y="4325"/>
                  </a:cubicBezTo>
                  <a:cubicBezTo>
                    <a:pt x="1835" y="5826"/>
                    <a:pt x="2335" y="7327"/>
                    <a:pt x="2769" y="8828"/>
                  </a:cubicBezTo>
                  <a:cubicBezTo>
                    <a:pt x="2836" y="9062"/>
                    <a:pt x="2902" y="9295"/>
                    <a:pt x="2969" y="9529"/>
                  </a:cubicBezTo>
                  <a:cubicBezTo>
                    <a:pt x="3002" y="9796"/>
                    <a:pt x="3069" y="10029"/>
                    <a:pt x="3169" y="10296"/>
                  </a:cubicBezTo>
                  <a:cubicBezTo>
                    <a:pt x="3269" y="10463"/>
                    <a:pt x="3603" y="10463"/>
                    <a:pt x="3836" y="10529"/>
                  </a:cubicBezTo>
                  <a:cubicBezTo>
                    <a:pt x="4036" y="10596"/>
                    <a:pt x="4337" y="10696"/>
                    <a:pt x="4604" y="10763"/>
                  </a:cubicBezTo>
                  <a:cubicBezTo>
                    <a:pt x="3836" y="8128"/>
                    <a:pt x="2769" y="5526"/>
                    <a:pt x="1768" y="2957"/>
                  </a:cubicBezTo>
                  <a:lnTo>
                    <a:pt x="1034" y="1023"/>
                  </a:lnTo>
                  <a:cubicBezTo>
                    <a:pt x="968" y="689"/>
                    <a:pt x="834" y="389"/>
                    <a:pt x="667" y="89"/>
                  </a:cubicBezTo>
                  <a:cubicBezTo>
                    <a:pt x="605" y="26"/>
                    <a:pt x="548" y="0"/>
                    <a:pt x="496" y="0"/>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27" name="Google Shape;1516;p36"/>
            <p:cNvSpPr/>
            <p:nvPr/>
          </p:nvSpPr>
          <p:spPr>
            <a:xfrm>
              <a:off x="2506513" y="1161200"/>
              <a:ext cx="280225" cy="373075"/>
            </a:xfrm>
            <a:custGeom>
              <a:avLst/>
              <a:gdLst/>
              <a:ahLst/>
              <a:cxnLst/>
              <a:rect l="l" t="t" r="r" b="b"/>
              <a:pathLst>
                <a:path w="11209" h="14923" extrusionOk="0">
                  <a:moveTo>
                    <a:pt x="4573" y="1"/>
                  </a:moveTo>
                  <a:cubicBezTo>
                    <a:pt x="4397" y="1"/>
                    <a:pt x="4370" y="65"/>
                    <a:pt x="4236" y="278"/>
                  </a:cubicBezTo>
                  <a:lnTo>
                    <a:pt x="3302" y="1713"/>
                  </a:lnTo>
                  <a:cubicBezTo>
                    <a:pt x="2635" y="2680"/>
                    <a:pt x="2001" y="3614"/>
                    <a:pt x="1401" y="4582"/>
                  </a:cubicBezTo>
                  <a:cubicBezTo>
                    <a:pt x="1034" y="3314"/>
                    <a:pt x="767" y="2013"/>
                    <a:pt x="567" y="712"/>
                  </a:cubicBezTo>
                  <a:cubicBezTo>
                    <a:pt x="434" y="779"/>
                    <a:pt x="300" y="846"/>
                    <a:pt x="167" y="946"/>
                  </a:cubicBezTo>
                  <a:cubicBezTo>
                    <a:pt x="0" y="1079"/>
                    <a:pt x="33" y="1112"/>
                    <a:pt x="67" y="1313"/>
                  </a:cubicBezTo>
                  <a:cubicBezTo>
                    <a:pt x="100" y="1746"/>
                    <a:pt x="167" y="2146"/>
                    <a:pt x="234" y="2547"/>
                  </a:cubicBezTo>
                  <a:cubicBezTo>
                    <a:pt x="367" y="3281"/>
                    <a:pt x="534" y="4048"/>
                    <a:pt x="667" y="4782"/>
                  </a:cubicBezTo>
                  <a:cubicBezTo>
                    <a:pt x="1034" y="6350"/>
                    <a:pt x="1434" y="7917"/>
                    <a:pt x="1801" y="9485"/>
                  </a:cubicBezTo>
                  <a:cubicBezTo>
                    <a:pt x="2001" y="10252"/>
                    <a:pt x="2168" y="11020"/>
                    <a:pt x="2335" y="11820"/>
                  </a:cubicBezTo>
                  <a:cubicBezTo>
                    <a:pt x="2402" y="12187"/>
                    <a:pt x="2468" y="12587"/>
                    <a:pt x="2535" y="12954"/>
                  </a:cubicBezTo>
                  <a:cubicBezTo>
                    <a:pt x="2569" y="13154"/>
                    <a:pt x="2602" y="13321"/>
                    <a:pt x="2635" y="13521"/>
                  </a:cubicBezTo>
                  <a:cubicBezTo>
                    <a:pt x="2669" y="13688"/>
                    <a:pt x="2635" y="14055"/>
                    <a:pt x="2735" y="14155"/>
                  </a:cubicBezTo>
                  <a:cubicBezTo>
                    <a:pt x="2835" y="14289"/>
                    <a:pt x="3136" y="14322"/>
                    <a:pt x="3236" y="14355"/>
                  </a:cubicBezTo>
                  <a:lnTo>
                    <a:pt x="3736" y="14555"/>
                  </a:lnTo>
                  <a:cubicBezTo>
                    <a:pt x="4070" y="14756"/>
                    <a:pt x="4437" y="14889"/>
                    <a:pt x="4803" y="14922"/>
                  </a:cubicBezTo>
                  <a:cubicBezTo>
                    <a:pt x="5571" y="14856"/>
                    <a:pt x="6305" y="14722"/>
                    <a:pt x="7005" y="14489"/>
                  </a:cubicBezTo>
                  <a:cubicBezTo>
                    <a:pt x="7772" y="14222"/>
                    <a:pt x="8539" y="13922"/>
                    <a:pt x="9273" y="13555"/>
                  </a:cubicBezTo>
                  <a:cubicBezTo>
                    <a:pt x="9607" y="13388"/>
                    <a:pt x="9941" y="13288"/>
                    <a:pt x="10107" y="12921"/>
                  </a:cubicBezTo>
                  <a:cubicBezTo>
                    <a:pt x="10274" y="12587"/>
                    <a:pt x="10408" y="12187"/>
                    <a:pt x="10541" y="11820"/>
                  </a:cubicBezTo>
                  <a:lnTo>
                    <a:pt x="10541" y="11820"/>
                  </a:lnTo>
                  <a:cubicBezTo>
                    <a:pt x="9540" y="12454"/>
                    <a:pt x="8539" y="12988"/>
                    <a:pt x="7505" y="13488"/>
                  </a:cubicBezTo>
                  <a:cubicBezTo>
                    <a:pt x="6972" y="13721"/>
                    <a:pt x="6405" y="13922"/>
                    <a:pt x="5838" y="14055"/>
                  </a:cubicBezTo>
                  <a:cubicBezTo>
                    <a:pt x="5537" y="14122"/>
                    <a:pt x="5237" y="14188"/>
                    <a:pt x="4937" y="14222"/>
                  </a:cubicBezTo>
                  <a:cubicBezTo>
                    <a:pt x="4865" y="14213"/>
                    <a:pt x="4794" y="14209"/>
                    <a:pt x="4722" y="14209"/>
                  </a:cubicBezTo>
                  <a:cubicBezTo>
                    <a:pt x="4527" y="14209"/>
                    <a:pt x="4332" y="14240"/>
                    <a:pt x="4136" y="14289"/>
                  </a:cubicBezTo>
                  <a:cubicBezTo>
                    <a:pt x="4036" y="13721"/>
                    <a:pt x="3903" y="13154"/>
                    <a:pt x="3769" y="12587"/>
                  </a:cubicBezTo>
                  <a:cubicBezTo>
                    <a:pt x="5671" y="12287"/>
                    <a:pt x="7472" y="11487"/>
                    <a:pt x="8973" y="10252"/>
                  </a:cubicBezTo>
                  <a:cubicBezTo>
                    <a:pt x="9740" y="9652"/>
                    <a:pt x="10374" y="8951"/>
                    <a:pt x="10908" y="8151"/>
                  </a:cubicBezTo>
                  <a:cubicBezTo>
                    <a:pt x="11108" y="7951"/>
                    <a:pt x="11208" y="7684"/>
                    <a:pt x="11208" y="7384"/>
                  </a:cubicBezTo>
                  <a:cubicBezTo>
                    <a:pt x="11208" y="7284"/>
                    <a:pt x="11208" y="6917"/>
                    <a:pt x="11141" y="6817"/>
                  </a:cubicBezTo>
                  <a:cubicBezTo>
                    <a:pt x="11115" y="6777"/>
                    <a:pt x="11032" y="6758"/>
                    <a:pt x="10934" y="6758"/>
                  </a:cubicBezTo>
                  <a:cubicBezTo>
                    <a:pt x="10784" y="6758"/>
                    <a:pt x="10602" y="6802"/>
                    <a:pt x="10541" y="6883"/>
                  </a:cubicBezTo>
                  <a:cubicBezTo>
                    <a:pt x="9373" y="8284"/>
                    <a:pt x="8273" y="9719"/>
                    <a:pt x="6705" y="10753"/>
                  </a:cubicBezTo>
                  <a:cubicBezTo>
                    <a:pt x="5971" y="11220"/>
                    <a:pt x="5170" y="11587"/>
                    <a:pt x="4336" y="11820"/>
                  </a:cubicBezTo>
                  <a:cubicBezTo>
                    <a:pt x="4103" y="11920"/>
                    <a:pt x="3869" y="11987"/>
                    <a:pt x="3636" y="11987"/>
                  </a:cubicBezTo>
                  <a:cubicBezTo>
                    <a:pt x="3469" y="11954"/>
                    <a:pt x="3436" y="11587"/>
                    <a:pt x="3402" y="11353"/>
                  </a:cubicBezTo>
                  <a:cubicBezTo>
                    <a:pt x="3236" y="10886"/>
                    <a:pt x="3102" y="10386"/>
                    <a:pt x="2969" y="9919"/>
                  </a:cubicBezTo>
                  <a:cubicBezTo>
                    <a:pt x="4904" y="9819"/>
                    <a:pt x="6438" y="8418"/>
                    <a:pt x="7605" y="6983"/>
                  </a:cubicBezTo>
                  <a:cubicBezTo>
                    <a:pt x="8239" y="6249"/>
                    <a:pt x="8806" y="5416"/>
                    <a:pt x="9307" y="4582"/>
                  </a:cubicBezTo>
                  <a:cubicBezTo>
                    <a:pt x="9440" y="4348"/>
                    <a:pt x="9574" y="4148"/>
                    <a:pt x="9674" y="3948"/>
                  </a:cubicBezTo>
                  <a:cubicBezTo>
                    <a:pt x="9740" y="3814"/>
                    <a:pt x="9974" y="3514"/>
                    <a:pt x="9974" y="3381"/>
                  </a:cubicBezTo>
                  <a:cubicBezTo>
                    <a:pt x="9974" y="3247"/>
                    <a:pt x="9740" y="2914"/>
                    <a:pt x="9674" y="2814"/>
                  </a:cubicBezTo>
                  <a:lnTo>
                    <a:pt x="9407" y="2280"/>
                  </a:lnTo>
                  <a:cubicBezTo>
                    <a:pt x="9140" y="2547"/>
                    <a:pt x="8906" y="2847"/>
                    <a:pt x="8773" y="3214"/>
                  </a:cubicBezTo>
                  <a:cubicBezTo>
                    <a:pt x="8506" y="3648"/>
                    <a:pt x="8273" y="4081"/>
                    <a:pt x="8006" y="4548"/>
                  </a:cubicBezTo>
                  <a:cubicBezTo>
                    <a:pt x="7505" y="5416"/>
                    <a:pt x="6938" y="6249"/>
                    <a:pt x="6305" y="7050"/>
                  </a:cubicBezTo>
                  <a:cubicBezTo>
                    <a:pt x="5737" y="7784"/>
                    <a:pt x="5004" y="8384"/>
                    <a:pt x="4170" y="8818"/>
                  </a:cubicBezTo>
                  <a:cubicBezTo>
                    <a:pt x="3803" y="9051"/>
                    <a:pt x="3369" y="9152"/>
                    <a:pt x="2935" y="9185"/>
                  </a:cubicBezTo>
                  <a:cubicBezTo>
                    <a:pt x="2735" y="9118"/>
                    <a:pt x="2835" y="9218"/>
                    <a:pt x="2702" y="9018"/>
                  </a:cubicBezTo>
                  <a:cubicBezTo>
                    <a:pt x="2669" y="8918"/>
                    <a:pt x="2635" y="8818"/>
                    <a:pt x="2635" y="8718"/>
                  </a:cubicBezTo>
                  <a:cubicBezTo>
                    <a:pt x="2569" y="8518"/>
                    <a:pt x="2368" y="8117"/>
                    <a:pt x="2468" y="7951"/>
                  </a:cubicBezTo>
                  <a:cubicBezTo>
                    <a:pt x="2635" y="7817"/>
                    <a:pt x="2835" y="7684"/>
                    <a:pt x="3036" y="7584"/>
                  </a:cubicBezTo>
                  <a:cubicBezTo>
                    <a:pt x="3269" y="7450"/>
                    <a:pt x="3469" y="7284"/>
                    <a:pt x="3669" y="7117"/>
                  </a:cubicBezTo>
                  <a:cubicBezTo>
                    <a:pt x="4036" y="6817"/>
                    <a:pt x="4370" y="6483"/>
                    <a:pt x="4703" y="6149"/>
                  </a:cubicBezTo>
                  <a:cubicBezTo>
                    <a:pt x="5371" y="5416"/>
                    <a:pt x="5938" y="4615"/>
                    <a:pt x="6438" y="3781"/>
                  </a:cubicBezTo>
                  <a:cubicBezTo>
                    <a:pt x="6705" y="3381"/>
                    <a:pt x="6905" y="2980"/>
                    <a:pt x="7138" y="2580"/>
                  </a:cubicBezTo>
                  <a:cubicBezTo>
                    <a:pt x="7239" y="2347"/>
                    <a:pt x="7339" y="2146"/>
                    <a:pt x="7405" y="1946"/>
                  </a:cubicBezTo>
                  <a:cubicBezTo>
                    <a:pt x="7472" y="1813"/>
                    <a:pt x="7772" y="1279"/>
                    <a:pt x="7739" y="1146"/>
                  </a:cubicBezTo>
                  <a:cubicBezTo>
                    <a:pt x="7505" y="912"/>
                    <a:pt x="7172" y="745"/>
                    <a:pt x="6872" y="712"/>
                  </a:cubicBezTo>
                  <a:cubicBezTo>
                    <a:pt x="6738" y="812"/>
                    <a:pt x="6605" y="1279"/>
                    <a:pt x="6538" y="1379"/>
                  </a:cubicBezTo>
                  <a:cubicBezTo>
                    <a:pt x="6438" y="1646"/>
                    <a:pt x="6305" y="1913"/>
                    <a:pt x="6171" y="2213"/>
                  </a:cubicBezTo>
                  <a:cubicBezTo>
                    <a:pt x="5237" y="4115"/>
                    <a:pt x="4036" y="6183"/>
                    <a:pt x="2168" y="7284"/>
                  </a:cubicBezTo>
                  <a:cubicBezTo>
                    <a:pt x="2001" y="6716"/>
                    <a:pt x="1835" y="6116"/>
                    <a:pt x="1668" y="5549"/>
                  </a:cubicBezTo>
                  <a:cubicBezTo>
                    <a:pt x="2102" y="5482"/>
                    <a:pt x="2402" y="4715"/>
                    <a:pt x="2635" y="4381"/>
                  </a:cubicBezTo>
                  <a:cubicBezTo>
                    <a:pt x="2935" y="3881"/>
                    <a:pt x="3269" y="3414"/>
                    <a:pt x="3569" y="2947"/>
                  </a:cubicBezTo>
                  <a:cubicBezTo>
                    <a:pt x="4203" y="2013"/>
                    <a:pt x="4837" y="1112"/>
                    <a:pt x="5404" y="178"/>
                  </a:cubicBezTo>
                  <a:cubicBezTo>
                    <a:pt x="5170" y="112"/>
                    <a:pt x="4937" y="45"/>
                    <a:pt x="4737" y="12"/>
                  </a:cubicBezTo>
                  <a:cubicBezTo>
                    <a:pt x="4670" y="5"/>
                    <a:pt x="4617" y="1"/>
                    <a:pt x="4573" y="1"/>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28" name="Google Shape;1517;p36"/>
            <p:cNvSpPr/>
            <p:nvPr/>
          </p:nvSpPr>
          <p:spPr>
            <a:xfrm>
              <a:off x="2664113" y="1511725"/>
              <a:ext cx="82575" cy="57075"/>
            </a:xfrm>
            <a:custGeom>
              <a:avLst/>
              <a:gdLst/>
              <a:ahLst/>
              <a:cxnLst/>
              <a:rect l="l" t="t" r="r" b="b"/>
              <a:pathLst>
                <a:path w="3303" h="2283" extrusionOk="0">
                  <a:moveTo>
                    <a:pt x="3303" y="1"/>
                  </a:moveTo>
                  <a:cubicBezTo>
                    <a:pt x="3069" y="1"/>
                    <a:pt x="2836" y="234"/>
                    <a:pt x="2669" y="368"/>
                  </a:cubicBezTo>
                  <a:cubicBezTo>
                    <a:pt x="2402" y="568"/>
                    <a:pt x="2102" y="735"/>
                    <a:pt x="1835" y="901"/>
                  </a:cubicBezTo>
                  <a:cubicBezTo>
                    <a:pt x="1268" y="1235"/>
                    <a:pt x="634" y="1535"/>
                    <a:pt x="1" y="1769"/>
                  </a:cubicBezTo>
                  <a:cubicBezTo>
                    <a:pt x="167" y="1869"/>
                    <a:pt x="334" y="1969"/>
                    <a:pt x="501" y="2069"/>
                  </a:cubicBezTo>
                  <a:lnTo>
                    <a:pt x="734" y="2202"/>
                  </a:lnTo>
                  <a:cubicBezTo>
                    <a:pt x="771" y="2257"/>
                    <a:pt x="828" y="2282"/>
                    <a:pt x="883" y="2282"/>
                  </a:cubicBezTo>
                  <a:cubicBezTo>
                    <a:pt x="928" y="2282"/>
                    <a:pt x="971" y="2266"/>
                    <a:pt x="1001" y="2236"/>
                  </a:cubicBezTo>
                  <a:cubicBezTo>
                    <a:pt x="1368" y="2136"/>
                    <a:pt x="1735" y="1969"/>
                    <a:pt x="2069" y="1769"/>
                  </a:cubicBezTo>
                  <a:cubicBezTo>
                    <a:pt x="2669" y="1468"/>
                    <a:pt x="3003" y="568"/>
                    <a:pt x="3303" y="1"/>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nvGrpSpPr>
            <p:cNvPr id="29" name="Google Shape;1518;p36"/>
            <p:cNvGrpSpPr/>
            <p:nvPr/>
          </p:nvGrpSpPr>
          <p:grpSpPr>
            <a:xfrm>
              <a:off x="2051638" y="1244750"/>
              <a:ext cx="247250" cy="582225"/>
              <a:chOff x="2051638" y="1244750"/>
              <a:chExt cx="247250" cy="582225"/>
            </a:xfrm>
          </p:grpSpPr>
          <p:sp>
            <p:nvSpPr>
              <p:cNvPr id="80" name="Google Shape;1519;p36"/>
              <p:cNvSpPr/>
              <p:nvPr/>
            </p:nvSpPr>
            <p:spPr>
              <a:xfrm>
                <a:off x="2051638" y="1244750"/>
                <a:ext cx="103800" cy="582225"/>
              </a:xfrm>
              <a:custGeom>
                <a:avLst/>
                <a:gdLst/>
                <a:ahLst/>
                <a:cxnLst/>
                <a:rect l="l" t="t" r="r" b="b"/>
                <a:pathLst>
                  <a:path w="4152" h="23289" extrusionOk="0">
                    <a:moveTo>
                      <a:pt x="2468" y="0"/>
                    </a:moveTo>
                    <a:cubicBezTo>
                      <a:pt x="2249" y="0"/>
                      <a:pt x="2237" y="132"/>
                      <a:pt x="2117" y="372"/>
                    </a:cubicBezTo>
                    <a:cubicBezTo>
                      <a:pt x="1983" y="606"/>
                      <a:pt x="1883" y="806"/>
                      <a:pt x="1783" y="1039"/>
                    </a:cubicBezTo>
                    <a:cubicBezTo>
                      <a:pt x="1583" y="1473"/>
                      <a:pt x="1416" y="1940"/>
                      <a:pt x="1283" y="2407"/>
                    </a:cubicBezTo>
                    <a:cubicBezTo>
                      <a:pt x="949" y="3374"/>
                      <a:pt x="716" y="4375"/>
                      <a:pt x="549" y="5409"/>
                    </a:cubicBezTo>
                    <a:cubicBezTo>
                      <a:pt x="497" y="5326"/>
                      <a:pt x="419" y="5291"/>
                      <a:pt x="341" y="5291"/>
                    </a:cubicBezTo>
                    <a:cubicBezTo>
                      <a:pt x="170" y="5291"/>
                      <a:pt x="1" y="5459"/>
                      <a:pt x="115" y="5643"/>
                    </a:cubicBezTo>
                    <a:cubicBezTo>
                      <a:pt x="149" y="5810"/>
                      <a:pt x="349" y="5843"/>
                      <a:pt x="382" y="5943"/>
                    </a:cubicBezTo>
                    <a:cubicBezTo>
                      <a:pt x="449" y="6076"/>
                      <a:pt x="382" y="6310"/>
                      <a:pt x="382" y="6477"/>
                    </a:cubicBezTo>
                    <a:cubicBezTo>
                      <a:pt x="249" y="7311"/>
                      <a:pt x="182" y="8111"/>
                      <a:pt x="149" y="8945"/>
                    </a:cubicBezTo>
                    <a:cubicBezTo>
                      <a:pt x="49" y="10680"/>
                      <a:pt x="115" y="12381"/>
                      <a:pt x="282" y="14115"/>
                    </a:cubicBezTo>
                    <a:cubicBezTo>
                      <a:pt x="616" y="17284"/>
                      <a:pt x="1316" y="20653"/>
                      <a:pt x="3151" y="23289"/>
                    </a:cubicBezTo>
                    <a:cubicBezTo>
                      <a:pt x="3451" y="23055"/>
                      <a:pt x="3785" y="22855"/>
                      <a:pt x="4152" y="22688"/>
                    </a:cubicBezTo>
                    <a:cubicBezTo>
                      <a:pt x="3084" y="20954"/>
                      <a:pt x="2317" y="19052"/>
                      <a:pt x="1883" y="17051"/>
                    </a:cubicBezTo>
                    <a:cubicBezTo>
                      <a:pt x="1083" y="13882"/>
                      <a:pt x="783" y="10580"/>
                      <a:pt x="983" y="7277"/>
                    </a:cubicBezTo>
                    <a:cubicBezTo>
                      <a:pt x="983" y="7077"/>
                      <a:pt x="1016" y="6877"/>
                      <a:pt x="1049" y="6610"/>
                    </a:cubicBezTo>
                    <a:cubicBezTo>
                      <a:pt x="1049" y="6543"/>
                      <a:pt x="1049" y="6210"/>
                      <a:pt x="1083" y="6110"/>
                    </a:cubicBezTo>
                    <a:cubicBezTo>
                      <a:pt x="1116" y="6043"/>
                      <a:pt x="1416" y="6110"/>
                      <a:pt x="1450" y="5876"/>
                    </a:cubicBezTo>
                    <a:cubicBezTo>
                      <a:pt x="1483" y="5743"/>
                      <a:pt x="1383" y="5609"/>
                      <a:pt x="1216" y="5609"/>
                    </a:cubicBezTo>
                    <a:cubicBezTo>
                      <a:pt x="1111" y="5609"/>
                      <a:pt x="1068" y="5964"/>
                      <a:pt x="906" y="5964"/>
                    </a:cubicBezTo>
                    <a:cubicBezTo>
                      <a:pt x="863" y="5964"/>
                      <a:pt x="812" y="5939"/>
                      <a:pt x="749" y="5876"/>
                    </a:cubicBezTo>
                    <a:cubicBezTo>
                      <a:pt x="582" y="5709"/>
                      <a:pt x="949" y="4976"/>
                      <a:pt x="1016" y="4775"/>
                    </a:cubicBezTo>
                    <a:cubicBezTo>
                      <a:pt x="1516" y="3174"/>
                      <a:pt x="2050" y="1607"/>
                      <a:pt x="2551" y="5"/>
                    </a:cubicBezTo>
                    <a:cubicBezTo>
                      <a:pt x="2520" y="2"/>
                      <a:pt x="2493" y="0"/>
                      <a:pt x="2468" y="0"/>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81" name="Google Shape;1520;p36"/>
              <p:cNvSpPr/>
              <p:nvPr/>
            </p:nvSpPr>
            <p:spPr>
              <a:xfrm>
                <a:off x="2107888" y="1376625"/>
                <a:ext cx="118450" cy="390300"/>
              </a:xfrm>
              <a:custGeom>
                <a:avLst/>
                <a:gdLst/>
                <a:ahLst/>
                <a:cxnLst/>
                <a:rect l="l" t="t" r="r" b="b"/>
                <a:pathLst>
                  <a:path w="4738" h="15612" extrusionOk="0">
                    <a:moveTo>
                      <a:pt x="1902" y="1"/>
                    </a:moveTo>
                    <a:cubicBezTo>
                      <a:pt x="1702" y="201"/>
                      <a:pt x="1501" y="401"/>
                      <a:pt x="1301" y="601"/>
                    </a:cubicBezTo>
                    <a:cubicBezTo>
                      <a:pt x="1168" y="835"/>
                      <a:pt x="1068" y="1102"/>
                      <a:pt x="1068" y="1368"/>
                    </a:cubicBezTo>
                    <a:cubicBezTo>
                      <a:pt x="1001" y="1302"/>
                      <a:pt x="934" y="1268"/>
                      <a:pt x="868" y="1235"/>
                    </a:cubicBezTo>
                    <a:cubicBezTo>
                      <a:pt x="818" y="1218"/>
                      <a:pt x="784" y="1218"/>
                      <a:pt x="751" y="1218"/>
                    </a:cubicBezTo>
                    <a:cubicBezTo>
                      <a:pt x="718" y="1218"/>
                      <a:pt x="684" y="1218"/>
                      <a:pt x="634" y="1202"/>
                    </a:cubicBezTo>
                    <a:cubicBezTo>
                      <a:pt x="501" y="1168"/>
                      <a:pt x="334" y="1168"/>
                      <a:pt x="334" y="1002"/>
                    </a:cubicBezTo>
                    <a:cubicBezTo>
                      <a:pt x="301" y="801"/>
                      <a:pt x="734" y="401"/>
                      <a:pt x="334" y="401"/>
                    </a:cubicBezTo>
                    <a:cubicBezTo>
                      <a:pt x="0" y="401"/>
                      <a:pt x="100" y="1035"/>
                      <a:pt x="167" y="1202"/>
                    </a:cubicBezTo>
                    <a:cubicBezTo>
                      <a:pt x="250" y="1423"/>
                      <a:pt x="561" y="1826"/>
                      <a:pt x="855" y="1826"/>
                    </a:cubicBezTo>
                    <a:cubicBezTo>
                      <a:pt x="917" y="1826"/>
                      <a:pt x="977" y="1809"/>
                      <a:pt x="1034" y="1769"/>
                    </a:cubicBezTo>
                    <a:lnTo>
                      <a:pt x="1034" y="1769"/>
                    </a:lnTo>
                    <a:cubicBezTo>
                      <a:pt x="768" y="4204"/>
                      <a:pt x="834" y="6672"/>
                      <a:pt x="1301" y="9107"/>
                    </a:cubicBezTo>
                    <a:cubicBezTo>
                      <a:pt x="1702" y="11409"/>
                      <a:pt x="2469" y="13711"/>
                      <a:pt x="3870" y="15612"/>
                    </a:cubicBezTo>
                    <a:cubicBezTo>
                      <a:pt x="4137" y="15412"/>
                      <a:pt x="4370" y="15178"/>
                      <a:pt x="4570" y="14945"/>
                    </a:cubicBezTo>
                    <a:cubicBezTo>
                      <a:pt x="4704" y="14878"/>
                      <a:pt x="4737" y="14811"/>
                      <a:pt x="4604" y="14711"/>
                    </a:cubicBezTo>
                    <a:lnTo>
                      <a:pt x="4537" y="14578"/>
                    </a:lnTo>
                    <a:lnTo>
                      <a:pt x="4270" y="14111"/>
                    </a:lnTo>
                    <a:cubicBezTo>
                      <a:pt x="3970" y="13577"/>
                      <a:pt x="3736" y="13043"/>
                      <a:pt x="3536" y="12510"/>
                    </a:cubicBezTo>
                    <a:cubicBezTo>
                      <a:pt x="3236" y="11676"/>
                      <a:pt x="2869" y="10775"/>
                      <a:pt x="2602" y="9875"/>
                    </a:cubicBezTo>
                    <a:cubicBezTo>
                      <a:pt x="2302" y="8840"/>
                      <a:pt x="2068" y="7773"/>
                      <a:pt x="1902" y="6706"/>
                    </a:cubicBezTo>
                    <a:cubicBezTo>
                      <a:pt x="1568" y="4504"/>
                      <a:pt x="1568" y="2236"/>
                      <a:pt x="1902" y="1"/>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82" name="Google Shape;1521;p36"/>
              <p:cNvSpPr/>
              <p:nvPr/>
            </p:nvSpPr>
            <p:spPr>
              <a:xfrm>
                <a:off x="2212113" y="1324100"/>
                <a:ext cx="61750" cy="365275"/>
              </a:xfrm>
              <a:custGeom>
                <a:avLst/>
                <a:gdLst/>
                <a:ahLst/>
                <a:cxnLst/>
                <a:rect l="l" t="t" r="r" b="b"/>
                <a:pathLst>
                  <a:path w="2470" h="14611" extrusionOk="0">
                    <a:moveTo>
                      <a:pt x="1002" y="0"/>
                    </a:moveTo>
                    <a:cubicBezTo>
                      <a:pt x="668" y="1034"/>
                      <a:pt x="401" y="2068"/>
                      <a:pt x="301" y="3169"/>
                    </a:cubicBezTo>
                    <a:cubicBezTo>
                      <a:pt x="1" y="5171"/>
                      <a:pt x="1" y="7239"/>
                      <a:pt x="301" y="9274"/>
                    </a:cubicBezTo>
                    <a:cubicBezTo>
                      <a:pt x="535" y="11108"/>
                      <a:pt x="968" y="13076"/>
                      <a:pt x="2102" y="14611"/>
                    </a:cubicBezTo>
                    <a:cubicBezTo>
                      <a:pt x="2203" y="14344"/>
                      <a:pt x="2303" y="14044"/>
                      <a:pt x="2403" y="13777"/>
                    </a:cubicBezTo>
                    <a:cubicBezTo>
                      <a:pt x="2469" y="13643"/>
                      <a:pt x="2469" y="13477"/>
                      <a:pt x="2436" y="13343"/>
                    </a:cubicBezTo>
                    <a:cubicBezTo>
                      <a:pt x="2369" y="13176"/>
                      <a:pt x="2269" y="13043"/>
                      <a:pt x="2203" y="12910"/>
                    </a:cubicBezTo>
                    <a:cubicBezTo>
                      <a:pt x="1969" y="12376"/>
                      <a:pt x="1736" y="11809"/>
                      <a:pt x="1569" y="11242"/>
                    </a:cubicBezTo>
                    <a:cubicBezTo>
                      <a:pt x="1202" y="10041"/>
                      <a:pt x="935" y="8840"/>
                      <a:pt x="802" y="7572"/>
                    </a:cubicBezTo>
                    <a:cubicBezTo>
                      <a:pt x="668" y="6238"/>
                      <a:pt x="635" y="4904"/>
                      <a:pt x="735" y="3536"/>
                    </a:cubicBezTo>
                    <a:cubicBezTo>
                      <a:pt x="768" y="2969"/>
                      <a:pt x="835" y="2402"/>
                      <a:pt x="935" y="1835"/>
                    </a:cubicBezTo>
                    <a:cubicBezTo>
                      <a:pt x="1002" y="1501"/>
                      <a:pt x="1068" y="1201"/>
                      <a:pt x="1135" y="901"/>
                    </a:cubicBezTo>
                    <a:cubicBezTo>
                      <a:pt x="1202" y="768"/>
                      <a:pt x="1235" y="601"/>
                      <a:pt x="1269" y="467"/>
                    </a:cubicBezTo>
                    <a:cubicBezTo>
                      <a:pt x="1269" y="301"/>
                      <a:pt x="1102" y="167"/>
                      <a:pt x="1002" y="0"/>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83" name="Google Shape;1522;p36"/>
              <p:cNvSpPr/>
              <p:nvPr/>
            </p:nvSpPr>
            <p:spPr>
              <a:xfrm>
                <a:off x="2259663" y="1386650"/>
                <a:ext cx="39225" cy="198500"/>
              </a:xfrm>
              <a:custGeom>
                <a:avLst/>
                <a:gdLst/>
                <a:ahLst/>
                <a:cxnLst/>
                <a:rect l="l" t="t" r="r" b="b"/>
                <a:pathLst>
                  <a:path w="1569" h="7940" extrusionOk="0">
                    <a:moveTo>
                      <a:pt x="534" y="0"/>
                    </a:moveTo>
                    <a:cubicBezTo>
                      <a:pt x="167" y="1201"/>
                      <a:pt x="0" y="2469"/>
                      <a:pt x="134" y="3736"/>
                    </a:cubicBezTo>
                    <a:cubicBezTo>
                      <a:pt x="234" y="5170"/>
                      <a:pt x="501" y="6738"/>
                      <a:pt x="1368" y="7939"/>
                    </a:cubicBezTo>
                    <a:cubicBezTo>
                      <a:pt x="1368" y="7606"/>
                      <a:pt x="1401" y="7239"/>
                      <a:pt x="1468" y="6872"/>
                    </a:cubicBezTo>
                    <a:cubicBezTo>
                      <a:pt x="1535" y="6638"/>
                      <a:pt x="1568" y="6371"/>
                      <a:pt x="1535" y="6138"/>
                    </a:cubicBezTo>
                    <a:cubicBezTo>
                      <a:pt x="1335" y="5437"/>
                      <a:pt x="1068" y="4770"/>
                      <a:pt x="934" y="4036"/>
                    </a:cubicBezTo>
                    <a:cubicBezTo>
                      <a:pt x="801" y="3336"/>
                      <a:pt x="734" y="2602"/>
                      <a:pt x="768" y="1868"/>
                    </a:cubicBezTo>
                    <a:cubicBezTo>
                      <a:pt x="834" y="1568"/>
                      <a:pt x="868" y="1268"/>
                      <a:pt x="901" y="934"/>
                    </a:cubicBezTo>
                    <a:cubicBezTo>
                      <a:pt x="834" y="601"/>
                      <a:pt x="701" y="300"/>
                      <a:pt x="534" y="0"/>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sp>
          <p:nvSpPr>
            <p:cNvPr id="30" name="Google Shape;1523;p36"/>
            <p:cNvSpPr/>
            <p:nvPr/>
          </p:nvSpPr>
          <p:spPr>
            <a:xfrm>
              <a:off x="1731788" y="1228150"/>
              <a:ext cx="324425" cy="624575"/>
            </a:xfrm>
            <a:custGeom>
              <a:avLst/>
              <a:gdLst/>
              <a:ahLst/>
              <a:cxnLst/>
              <a:rect l="l" t="t" r="r" b="b"/>
              <a:pathLst>
                <a:path w="12977" h="24983" extrusionOk="0">
                  <a:moveTo>
                    <a:pt x="12258" y="1"/>
                  </a:moveTo>
                  <a:cubicBezTo>
                    <a:pt x="12199" y="1"/>
                    <a:pt x="12164" y="38"/>
                    <a:pt x="12142" y="102"/>
                  </a:cubicBezTo>
                  <a:cubicBezTo>
                    <a:pt x="12109" y="236"/>
                    <a:pt x="12009" y="302"/>
                    <a:pt x="11975" y="369"/>
                  </a:cubicBezTo>
                  <a:cubicBezTo>
                    <a:pt x="11742" y="703"/>
                    <a:pt x="11575" y="1003"/>
                    <a:pt x="11375" y="1370"/>
                  </a:cubicBezTo>
                  <a:cubicBezTo>
                    <a:pt x="11041" y="970"/>
                    <a:pt x="10641" y="603"/>
                    <a:pt x="10208" y="302"/>
                  </a:cubicBezTo>
                  <a:cubicBezTo>
                    <a:pt x="10041" y="169"/>
                    <a:pt x="10007" y="102"/>
                    <a:pt x="9807" y="102"/>
                  </a:cubicBezTo>
                  <a:cubicBezTo>
                    <a:pt x="9607" y="136"/>
                    <a:pt x="9374" y="169"/>
                    <a:pt x="9173" y="236"/>
                  </a:cubicBezTo>
                  <a:cubicBezTo>
                    <a:pt x="9707" y="569"/>
                    <a:pt x="10174" y="936"/>
                    <a:pt x="10641" y="1370"/>
                  </a:cubicBezTo>
                  <a:cubicBezTo>
                    <a:pt x="10775" y="1470"/>
                    <a:pt x="10908" y="1603"/>
                    <a:pt x="11041" y="1770"/>
                  </a:cubicBezTo>
                  <a:lnTo>
                    <a:pt x="11142" y="1904"/>
                  </a:lnTo>
                  <a:cubicBezTo>
                    <a:pt x="11108" y="2004"/>
                    <a:pt x="11075" y="2104"/>
                    <a:pt x="11008" y="2204"/>
                  </a:cubicBezTo>
                  <a:cubicBezTo>
                    <a:pt x="10875" y="2571"/>
                    <a:pt x="10708" y="2971"/>
                    <a:pt x="10608" y="3405"/>
                  </a:cubicBezTo>
                  <a:cubicBezTo>
                    <a:pt x="10074" y="2804"/>
                    <a:pt x="9474" y="2271"/>
                    <a:pt x="8840" y="1770"/>
                  </a:cubicBezTo>
                  <a:cubicBezTo>
                    <a:pt x="8540" y="1537"/>
                    <a:pt x="8206" y="1303"/>
                    <a:pt x="7873" y="1103"/>
                  </a:cubicBezTo>
                  <a:cubicBezTo>
                    <a:pt x="7720" y="1001"/>
                    <a:pt x="7684" y="958"/>
                    <a:pt x="7571" y="958"/>
                  </a:cubicBezTo>
                  <a:cubicBezTo>
                    <a:pt x="7536" y="958"/>
                    <a:pt x="7494" y="962"/>
                    <a:pt x="7439" y="970"/>
                  </a:cubicBezTo>
                  <a:cubicBezTo>
                    <a:pt x="7239" y="1036"/>
                    <a:pt x="7039" y="1136"/>
                    <a:pt x="6838" y="1236"/>
                  </a:cubicBezTo>
                  <a:cubicBezTo>
                    <a:pt x="7973" y="1870"/>
                    <a:pt x="9007" y="2671"/>
                    <a:pt x="9907" y="3605"/>
                  </a:cubicBezTo>
                  <a:cubicBezTo>
                    <a:pt x="10007" y="3705"/>
                    <a:pt x="10107" y="3805"/>
                    <a:pt x="10208" y="3905"/>
                  </a:cubicBezTo>
                  <a:cubicBezTo>
                    <a:pt x="10341" y="4072"/>
                    <a:pt x="10341" y="4072"/>
                    <a:pt x="10341" y="4272"/>
                  </a:cubicBezTo>
                  <a:cubicBezTo>
                    <a:pt x="10274" y="4639"/>
                    <a:pt x="10174" y="5006"/>
                    <a:pt x="10074" y="5373"/>
                  </a:cubicBezTo>
                  <a:cubicBezTo>
                    <a:pt x="9941" y="6040"/>
                    <a:pt x="9807" y="6707"/>
                    <a:pt x="9707" y="7374"/>
                  </a:cubicBezTo>
                  <a:cubicBezTo>
                    <a:pt x="9007" y="6340"/>
                    <a:pt x="8173" y="5406"/>
                    <a:pt x="7205" y="4639"/>
                  </a:cubicBezTo>
                  <a:cubicBezTo>
                    <a:pt x="6738" y="4205"/>
                    <a:pt x="6205" y="3838"/>
                    <a:pt x="5671" y="3471"/>
                  </a:cubicBezTo>
                  <a:cubicBezTo>
                    <a:pt x="5404" y="3305"/>
                    <a:pt x="5137" y="3104"/>
                    <a:pt x="4837" y="2938"/>
                  </a:cubicBezTo>
                  <a:cubicBezTo>
                    <a:pt x="4748" y="2884"/>
                    <a:pt x="4706" y="2850"/>
                    <a:pt x="4661" y="2850"/>
                  </a:cubicBezTo>
                  <a:cubicBezTo>
                    <a:pt x="4623" y="2850"/>
                    <a:pt x="4581" y="2876"/>
                    <a:pt x="4503" y="2938"/>
                  </a:cubicBezTo>
                  <a:lnTo>
                    <a:pt x="4137" y="3305"/>
                  </a:lnTo>
                  <a:cubicBezTo>
                    <a:pt x="5471" y="4005"/>
                    <a:pt x="6738" y="4906"/>
                    <a:pt x="7873" y="5940"/>
                  </a:cubicBezTo>
                  <a:cubicBezTo>
                    <a:pt x="8440" y="6507"/>
                    <a:pt x="8973" y="7141"/>
                    <a:pt x="9440" y="7841"/>
                  </a:cubicBezTo>
                  <a:cubicBezTo>
                    <a:pt x="9574" y="7975"/>
                    <a:pt x="9640" y="8208"/>
                    <a:pt x="9574" y="8408"/>
                  </a:cubicBezTo>
                  <a:cubicBezTo>
                    <a:pt x="9540" y="8642"/>
                    <a:pt x="9540" y="8842"/>
                    <a:pt x="9507" y="9042"/>
                  </a:cubicBezTo>
                  <a:cubicBezTo>
                    <a:pt x="9474" y="9476"/>
                    <a:pt x="9440" y="9843"/>
                    <a:pt x="9407" y="10276"/>
                  </a:cubicBezTo>
                  <a:lnTo>
                    <a:pt x="9407" y="10510"/>
                  </a:lnTo>
                  <a:cubicBezTo>
                    <a:pt x="9407" y="10576"/>
                    <a:pt x="9407" y="10710"/>
                    <a:pt x="9240" y="10710"/>
                  </a:cubicBezTo>
                  <a:cubicBezTo>
                    <a:pt x="9040" y="10777"/>
                    <a:pt x="8840" y="10843"/>
                    <a:pt x="8640" y="10877"/>
                  </a:cubicBezTo>
                  <a:lnTo>
                    <a:pt x="8340" y="10943"/>
                  </a:lnTo>
                  <a:cubicBezTo>
                    <a:pt x="8284" y="10985"/>
                    <a:pt x="8239" y="11004"/>
                    <a:pt x="8207" y="11004"/>
                  </a:cubicBezTo>
                  <a:cubicBezTo>
                    <a:pt x="8162" y="11004"/>
                    <a:pt x="8139" y="10968"/>
                    <a:pt x="8139" y="10910"/>
                  </a:cubicBezTo>
                  <a:cubicBezTo>
                    <a:pt x="8006" y="10743"/>
                    <a:pt x="7873" y="10576"/>
                    <a:pt x="7772" y="10410"/>
                  </a:cubicBezTo>
                  <a:cubicBezTo>
                    <a:pt x="7239" y="9743"/>
                    <a:pt x="6772" y="9075"/>
                    <a:pt x="6238" y="8442"/>
                  </a:cubicBezTo>
                  <a:cubicBezTo>
                    <a:pt x="5237" y="7107"/>
                    <a:pt x="4137" y="5873"/>
                    <a:pt x="2902" y="4772"/>
                  </a:cubicBezTo>
                  <a:cubicBezTo>
                    <a:pt x="2802" y="4872"/>
                    <a:pt x="2736" y="5039"/>
                    <a:pt x="2669" y="5139"/>
                  </a:cubicBezTo>
                  <a:lnTo>
                    <a:pt x="2569" y="5273"/>
                  </a:lnTo>
                  <a:cubicBezTo>
                    <a:pt x="2469" y="5373"/>
                    <a:pt x="2502" y="5439"/>
                    <a:pt x="2635" y="5506"/>
                  </a:cubicBezTo>
                  <a:cubicBezTo>
                    <a:pt x="2902" y="5773"/>
                    <a:pt x="3169" y="6040"/>
                    <a:pt x="3469" y="6240"/>
                  </a:cubicBezTo>
                  <a:cubicBezTo>
                    <a:pt x="3970" y="6740"/>
                    <a:pt x="4437" y="7241"/>
                    <a:pt x="4904" y="7741"/>
                  </a:cubicBezTo>
                  <a:cubicBezTo>
                    <a:pt x="5871" y="8842"/>
                    <a:pt x="6805" y="10009"/>
                    <a:pt x="7739" y="11144"/>
                  </a:cubicBezTo>
                  <a:cubicBezTo>
                    <a:pt x="7072" y="11377"/>
                    <a:pt x="6405" y="11677"/>
                    <a:pt x="5771" y="12011"/>
                  </a:cubicBezTo>
                  <a:cubicBezTo>
                    <a:pt x="4870" y="9909"/>
                    <a:pt x="3069" y="8342"/>
                    <a:pt x="1268" y="7041"/>
                  </a:cubicBezTo>
                  <a:cubicBezTo>
                    <a:pt x="1168" y="7207"/>
                    <a:pt x="1068" y="7408"/>
                    <a:pt x="1001" y="7608"/>
                  </a:cubicBezTo>
                  <a:cubicBezTo>
                    <a:pt x="901" y="7674"/>
                    <a:pt x="901" y="7741"/>
                    <a:pt x="1001" y="7808"/>
                  </a:cubicBezTo>
                  <a:lnTo>
                    <a:pt x="1234" y="7975"/>
                  </a:lnTo>
                  <a:cubicBezTo>
                    <a:pt x="1568" y="8208"/>
                    <a:pt x="1902" y="8475"/>
                    <a:pt x="2202" y="8742"/>
                  </a:cubicBezTo>
                  <a:cubicBezTo>
                    <a:pt x="2769" y="9175"/>
                    <a:pt x="3303" y="9676"/>
                    <a:pt x="3770" y="10210"/>
                  </a:cubicBezTo>
                  <a:cubicBezTo>
                    <a:pt x="4270" y="10743"/>
                    <a:pt x="4704" y="11344"/>
                    <a:pt x="5037" y="11977"/>
                  </a:cubicBezTo>
                  <a:lnTo>
                    <a:pt x="5137" y="12211"/>
                  </a:lnTo>
                  <a:cubicBezTo>
                    <a:pt x="5237" y="12311"/>
                    <a:pt x="5204" y="12378"/>
                    <a:pt x="5037" y="12378"/>
                  </a:cubicBezTo>
                  <a:cubicBezTo>
                    <a:pt x="4870" y="12511"/>
                    <a:pt x="4704" y="12611"/>
                    <a:pt x="4503" y="12711"/>
                  </a:cubicBezTo>
                  <a:cubicBezTo>
                    <a:pt x="4137" y="12945"/>
                    <a:pt x="3803" y="13178"/>
                    <a:pt x="3436" y="13445"/>
                  </a:cubicBezTo>
                  <a:cubicBezTo>
                    <a:pt x="2569" y="12211"/>
                    <a:pt x="1535" y="11144"/>
                    <a:pt x="300" y="10243"/>
                  </a:cubicBezTo>
                  <a:cubicBezTo>
                    <a:pt x="234" y="10476"/>
                    <a:pt x="167" y="10677"/>
                    <a:pt x="134" y="10910"/>
                  </a:cubicBezTo>
                  <a:cubicBezTo>
                    <a:pt x="67" y="11010"/>
                    <a:pt x="67" y="11110"/>
                    <a:pt x="200" y="11144"/>
                  </a:cubicBezTo>
                  <a:lnTo>
                    <a:pt x="434" y="11344"/>
                  </a:lnTo>
                  <a:cubicBezTo>
                    <a:pt x="767" y="11577"/>
                    <a:pt x="1068" y="11877"/>
                    <a:pt x="1368" y="12178"/>
                  </a:cubicBezTo>
                  <a:cubicBezTo>
                    <a:pt x="1701" y="12444"/>
                    <a:pt x="1968" y="12745"/>
                    <a:pt x="2235" y="13045"/>
                  </a:cubicBezTo>
                  <a:cubicBezTo>
                    <a:pt x="2369" y="13212"/>
                    <a:pt x="2502" y="13378"/>
                    <a:pt x="2635" y="13512"/>
                  </a:cubicBezTo>
                  <a:lnTo>
                    <a:pt x="2802" y="13745"/>
                  </a:lnTo>
                  <a:cubicBezTo>
                    <a:pt x="2936" y="13845"/>
                    <a:pt x="2902" y="13912"/>
                    <a:pt x="2769" y="13979"/>
                  </a:cubicBezTo>
                  <a:cubicBezTo>
                    <a:pt x="2635" y="14112"/>
                    <a:pt x="2469" y="14279"/>
                    <a:pt x="2302" y="14379"/>
                  </a:cubicBezTo>
                  <a:cubicBezTo>
                    <a:pt x="2135" y="14513"/>
                    <a:pt x="1968" y="14646"/>
                    <a:pt x="1835" y="14813"/>
                  </a:cubicBezTo>
                  <a:cubicBezTo>
                    <a:pt x="1535" y="15080"/>
                    <a:pt x="1234" y="15380"/>
                    <a:pt x="934" y="15647"/>
                  </a:cubicBezTo>
                  <a:cubicBezTo>
                    <a:pt x="634" y="15914"/>
                    <a:pt x="367" y="16214"/>
                    <a:pt x="134" y="16547"/>
                  </a:cubicBezTo>
                  <a:cubicBezTo>
                    <a:pt x="34" y="16581"/>
                    <a:pt x="0" y="16714"/>
                    <a:pt x="100" y="16781"/>
                  </a:cubicBezTo>
                  <a:lnTo>
                    <a:pt x="167" y="17048"/>
                  </a:lnTo>
                  <a:cubicBezTo>
                    <a:pt x="234" y="17248"/>
                    <a:pt x="300" y="17415"/>
                    <a:pt x="367" y="17615"/>
                  </a:cubicBezTo>
                  <a:cubicBezTo>
                    <a:pt x="1568" y="16080"/>
                    <a:pt x="2969" y="14746"/>
                    <a:pt x="4503" y="13579"/>
                  </a:cubicBezTo>
                  <a:cubicBezTo>
                    <a:pt x="4870" y="13278"/>
                    <a:pt x="5237" y="13078"/>
                    <a:pt x="5638" y="12878"/>
                  </a:cubicBezTo>
                  <a:cubicBezTo>
                    <a:pt x="5771" y="12811"/>
                    <a:pt x="5904" y="12711"/>
                    <a:pt x="6005" y="12611"/>
                  </a:cubicBezTo>
                  <a:cubicBezTo>
                    <a:pt x="6171" y="12478"/>
                    <a:pt x="6371" y="12344"/>
                    <a:pt x="6605" y="12278"/>
                  </a:cubicBezTo>
                  <a:cubicBezTo>
                    <a:pt x="7472" y="11811"/>
                    <a:pt x="8373" y="11444"/>
                    <a:pt x="9340" y="11210"/>
                  </a:cubicBezTo>
                  <a:lnTo>
                    <a:pt x="9340" y="11210"/>
                  </a:lnTo>
                  <a:cubicBezTo>
                    <a:pt x="9274" y="11811"/>
                    <a:pt x="9274" y="12411"/>
                    <a:pt x="9240" y="13012"/>
                  </a:cubicBezTo>
                  <a:cubicBezTo>
                    <a:pt x="9274" y="13178"/>
                    <a:pt x="9274" y="13345"/>
                    <a:pt x="9240" y="13512"/>
                  </a:cubicBezTo>
                  <a:cubicBezTo>
                    <a:pt x="9207" y="13679"/>
                    <a:pt x="9240" y="13679"/>
                    <a:pt x="9007" y="13745"/>
                  </a:cubicBezTo>
                  <a:cubicBezTo>
                    <a:pt x="8807" y="13812"/>
                    <a:pt x="8473" y="13946"/>
                    <a:pt x="8206" y="14046"/>
                  </a:cubicBezTo>
                  <a:cubicBezTo>
                    <a:pt x="7172" y="14479"/>
                    <a:pt x="6205" y="15080"/>
                    <a:pt x="5337" y="15814"/>
                  </a:cubicBezTo>
                  <a:cubicBezTo>
                    <a:pt x="4470" y="16514"/>
                    <a:pt x="3670" y="17315"/>
                    <a:pt x="2969" y="18182"/>
                  </a:cubicBezTo>
                  <a:cubicBezTo>
                    <a:pt x="2602" y="18616"/>
                    <a:pt x="2269" y="19016"/>
                    <a:pt x="1968" y="19483"/>
                  </a:cubicBezTo>
                  <a:cubicBezTo>
                    <a:pt x="1868" y="19616"/>
                    <a:pt x="1501" y="20017"/>
                    <a:pt x="1501" y="20150"/>
                  </a:cubicBezTo>
                  <a:cubicBezTo>
                    <a:pt x="1501" y="20317"/>
                    <a:pt x="1868" y="20750"/>
                    <a:pt x="1968" y="20917"/>
                  </a:cubicBezTo>
                  <a:cubicBezTo>
                    <a:pt x="3069" y="19683"/>
                    <a:pt x="4003" y="18282"/>
                    <a:pt x="5171" y="17114"/>
                  </a:cubicBezTo>
                  <a:cubicBezTo>
                    <a:pt x="6305" y="15914"/>
                    <a:pt x="7706" y="14980"/>
                    <a:pt x="9240" y="14413"/>
                  </a:cubicBezTo>
                  <a:cubicBezTo>
                    <a:pt x="9240" y="14846"/>
                    <a:pt x="9240" y="15246"/>
                    <a:pt x="9274" y="15680"/>
                  </a:cubicBezTo>
                  <a:cubicBezTo>
                    <a:pt x="9274" y="15980"/>
                    <a:pt x="9440" y="16781"/>
                    <a:pt x="9274" y="17014"/>
                  </a:cubicBezTo>
                  <a:cubicBezTo>
                    <a:pt x="9107" y="17148"/>
                    <a:pt x="8907" y="17248"/>
                    <a:pt x="8740" y="17348"/>
                  </a:cubicBezTo>
                  <a:cubicBezTo>
                    <a:pt x="8540" y="17448"/>
                    <a:pt x="8373" y="17548"/>
                    <a:pt x="8206" y="17682"/>
                  </a:cubicBezTo>
                  <a:cubicBezTo>
                    <a:pt x="7839" y="17948"/>
                    <a:pt x="7506" y="18215"/>
                    <a:pt x="7172" y="18515"/>
                  </a:cubicBezTo>
                  <a:cubicBezTo>
                    <a:pt x="5871" y="19683"/>
                    <a:pt x="4804" y="21084"/>
                    <a:pt x="4003" y="22618"/>
                  </a:cubicBezTo>
                  <a:cubicBezTo>
                    <a:pt x="4144" y="22703"/>
                    <a:pt x="4405" y="22907"/>
                    <a:pt x="4583" y="22907"/>
                  </a:cubicBezTo>
                  <a:cubicBezTo>
                    <a:pt x="4615" y="22907"/>
                    <a:pt x="4645" y="22901"/>
                    <a:pt x="4670" y="22885"/>
                  </a:cubicBezTo>
                  <a:cubicBezTo>
                    <a:pt x="4804" y="22785"/>
                    <a:pt x="4937" y="22318"/>
                    <a:pt x="5037" y="22151"/>
                  </a:cubicBezTo>
                  <a:cubicBezTo>
                    <a:pt x="5237" y="21784"/>
                    <a:pt x="5471" y="21418"/>
                    <a:pt x="5704" y="21084"/>
                  </a:cubicBezTo>
                  <a:cubicBezTo>
                    <a:pt x="6138" y="20350"/>
                    <a:pt x="6638" y="19650"/>
                    <a:pt x="7272" y="19083"/>
                  </a:cubicBezTo>
                  <a:cubicBezTo>
                    <a:pt x="7906" y="18415"/>
                    <a:pt x="8606" y="17848"/>
                    <a:pt x="9374" y="17381"/>
                  </a:cubicBezTo>
                  <a:cubicBezTo>
                    <a:pt x="9440" y="18048"/>
                    <a:pt x="9507" y="18716"/>
                    <a:pt x="9607" y="19383"/>
                  </a:cubicBezTo>
                  <a:cubicBezTo>
                    <a:pt x="9674" y="19650"/>
                    <a:pt x="9607" y="19616"/>
                    <a:pt x="9407" y="19783"/>
                  </a:cubicBezTo>
                  <a:cubicBezTo>
                    <a:pt x="9307" y="19883"/>
                    <a:pt x="9173" y="19950"/>
                    <a:pt x="9073" y="20050"/>
                  </a:cubicBezTo>
                  <a:cubicBezTo>
                    <a:pt x="8840" y="20250"/>
                    <a:pt x="8606" y="20450"/>
                    <a:pt x="8406" y="20684"/>
                  </a:cubicBezTo>
                  <a:cubicBezTo>
                    <a:pt x="7606" y="21618"/>
                    <a:pt x="6972" y="22685"/>
                    <a:pt x="6505" y="23819"/>
                  </a:cubicBezTo>
                  <a:cubicBezTo>
                    <a:pt x="6538" y="23841"/>
                    <a:pt x="6590" y="23849"/>
                    <a:pt x="6648" y="23849"/>
                  </a:cubicBezTo>
                  <a:cubicBezTo>
                    <a:pt x="6764" y="23849"/>
                    <a:pt x="6905" y="23819"/>
                    <a:pt x="6972" y="23819"/>
                  </a:cubicBezTo>
                  <a:cubicBezTo>
                    <a:pt x="7091" y="23819"/>
                    <a:pt x="7156" y="23925"/>
                    <a:pt x="7216" y="23925"/>
                  </a:cubicBezTo>
                  <a:cubicBezTo>
                    <a:pt x="7224" y="23925"/>
                    <a:pt x="7231" y="23923"/>
                    <a:pt x="7239" y="23919"/>
                  </a:cubicBezTo>
                  <a:cubicBezTo>
                    <a:pt x="7305" y="23919"/>
                    <a:pt x="7506" y="23319"/>
                    <a:pt x="7572" y="23219"/>
                  </a:cubicBezTo>
                  <a:cubicBezTo>
                    <a:pt x="7706" y="22952"/>
                    <a:pt x="7806" y="22685"/>
                    <a:pt x="7973" y="22452"/>
                  </a:cubicBezTo>
                  <a:cubicBezTo>
                    <a:pt x="8406" y="21551"/>
                    <a:pt x="9007" y="20784"/>
                    <a:pt x="9741" y="20117"/>
                  </a:cubicBezTo>
                  <a:cubicBezTo>
                    <a:pt x="9974" y="21251"/>
                    <a:pt x="10274" y="22352"/>
                    <a:pt x="10675" y="23452"/>
                  </a:cubicBezTo>
                  <a:cubicBezTo>
                    <a:pt x="10775" y="23686"/>
                    <a:pt x="10875" y="23919"/>
                    <a:pt x="10975" y="24153"/>
                  </a:cubicBezTo>
                  <a:cubicBezTo>
                    <a:pt x="11108" y="24386"/>
                    <a:pt x="11208" y="24820"/>
                    <a:pt x="11408" y="24953"/>
                  </a:cubicBezTo>
                  <a:cubicBezTo>
                    <a:pt x="11439" y="24974"/>
                    <a:pt x="11482" y="24983"/>
                    <a:pt x="11533" y="24983"/>
                  </a:cubicBezTo>
                  <a:cubicBezTo>
                    <a:pt x="11815" y="24983"/>
                    <a:pt x="12360" y="24720"/>
                    <a:pt x="12643" y="24720"/>
                  </a:cubicBezTo>
                  <a:cubicBezTo>
                    <a:pt x="11242" y="22051"/>
                    <a:pt x="10675" y="18982"/>
                    <a:pt x="10474" y="16014"/>
                  </a:cubicBezTo>
                  <a:cubicBezTo>
                    <a:pt x="10274" y="12945"/>
                    <a:pt x="10341" y="9843"/>
                    <a:pt x="10741" y="6774"/>
                  </a:cubicBezTo>
                  <a:cubicBezTo>
                    <a:pt x="10940" y="5118"/>
                    <a:pt x="11369" y="3528"/>
                    <a:pt x="11963" y="2003"/>
                  </a:cubicBezTo>
                  <a:lnTo>
                    <a:pt x="11963" y="2003"/>
                  </a:lnTo>
                  <a:cubicBezTo>
                    <a:pt x="11963" y="2004"/>
                    <a:pt x="11963" y="2004"/>
                    <a:pt x="11963" y="2004"/>
                  </a:cubicBezTo>
                  <a:cubicBezTo>
                    <a:pt x="11968" y="2004"/>
                    <a:pt x="11998" y="1959"/>
                    <a:pt x="12042" y="1870"/>
                  </a:cubicBezTo>
                  <a:lnTo>
                    <a:pt x="12142" y="1603"/>
                  </a:lnTo>
                  <a:cubicBezTo>
                    <a:pt x="12242" y="1437"/>
                    <a:pt x="12309" y="1270"/>
                    <a:pt x="12376" y="1136"/>
                  </a:cubicBezTo>
                  <a:cubicBezTo>
                    <a:pt x="12543" y="803"/>
                    <a:pt x="12743" y="469"/>
                    <a:pt x="12976" y="169"/>
                  </a:cubicBezTo>
                  <a:cubicBezTo>
                    <a:pt x="12776" y="102"/>
                    <a:pt x="12576" y="36"/>
                    <a:pt x="12376" y="36"/>
                  </a:cubicBezTo>
                  <a:cubicBezTo>
                    <a:pt x="12329" y="12"/>
                    <a:pt x="12290" y="1"/>
                    <a:pt x="12258" y="1"/>
                  </a:cubicBezTo>
                  <a:close/>
                </a:path>
              </a:pathLst>
            </a:custGeom>
            <a:solidFill>
              <a:srgbClr val="A77441"/>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31" name="Google Shape;1524;p36"/>
            <p:cNvSpPr/>
            <p:nvPr/>
          </p:nvSpPr>
          <p:spPr>
            <a:xfrm>
              <a:off x="2283838" y="2148025"/>
              <a:ext cx="2525" cy="3350"/>
            </a:xfrm>
            <a:custGeom>
              <a:avLst/>
              <a:gdLst/>
              <a:ahLst/>
              <a:cxnLst/>
              <a:rect l="l" t="t" r="r" b="b"/>
              <a:pathLst>
                <a:path w="101" h="134" extrusionOk="0">
                  <a:moveTo>
                    <a:pt x="1" y="0"/>
                  </a:moveTo>
                  <a:lnTo>
                    <a:pt x="101" y="134"/>
                  </a:lnTo>
                  <a:close/>
                </a:path>
              </a:pathLst>
            </a:custGeom>
            <a:solidFill>
              <a:srgbClr val="F9DA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32" name="Google Shape;1525;p36"/>
            <p:cNvSpPr/>
            <p:nvPr/>
          </p:nvSpPr>
          <p:spPr>
            <a:xfrm>
              <a:off x="2294688" y="1941200"/>
              <a:ext cx="850" cy="2525"/>
            </a:xfrm>
            <a:custGeom>
              <a:avLst/>
              <a:gdLst/>
              <a:ahLst/>
              <a:cxnLst/>
              <a:rect l="l" t="t" r="r" b="b"/>
              <a:pathLst>
                <a:path w="34" h="101" extrusionOk="0">
                  <a:moveTo>
                    <a:pt x="34" y="101"/>
                  </a:moveTo>
                  <a:lnTo>
                    <a:pt x="0" y="1"/>
                  </a:lnTo>
                  <a:close/>
                </a:path>
              </a:pathLst>
            </a:custGeom>
            <a:solidFill>
              <a:srgbClr val="F9DA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33" name="Google Shape;1526;p36"/>
            <p:cNvSpPr/>
            <p:nvPr/>
          </p:nvSpPr>
          <p:spPr>
            <a:xfrm>
              <a:off x="2763363" y="1465025"/>
              <a:ext cx="2525" cy="5875"/>
            </a:xfrm>
            <a:custGeom>
              <a:avLst/>
              <a:gdLst/>
              <a:ahLst/>
              <a:cxnLst/>
              <a:rect l="l" t="t" r="r" b="b"/>
              <a:pathLst>
                <a:path w="101" h="235" extrusionOk="0">
                  <a:moveTo>
                    <a:pt x="100" y="1"/>
                  </a:moveTo>
                  <a:lnTo>
                    <a:pt x="0" y="234"/>
                  </a:lnTo>
                  <a:close/>
                </a:path>
              </a:pathLst>
            </a:custGeom>
            <a:solidFill>
              <a:srgbClr val="F9DA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34" name="Google Shape;1527;p36"/>
            <p:cNvSpPr/>
            <p:nvPr/>
          </p:nvSpPr>
          <p:spPr>
            <a:xfrm>
              <a:off x="2785863" y="1345775"/>
              <a:ext cx="25" cy="25"/>
            </a:xfrm>
            <a:custGeom>
              <a:avLst/>
              <a:gdLst/>
              <a:ahLst/>
              <a:cxnLst/>
              <a:rect l="l" t="t" r="r" b="b"/>
              <a:pathLst>
                <a:path w="1" h="1" extrusionOk="0">
                  <a:moveTo>
                    <a:pt x="1" y="1"/>
                  </a:moveTo>
                  <a:close/>
                </a:path>
              </a:pathLst>
            </a:custGeom>
            <a:solidFill>
              <a:srgbClr val="F9DA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35" name="Google Shape;1528;p36"/>
            <p:cNvSpPr/>
            <p:nvPr/>
          </p:nvSpPr>
          <p:spPr>
            <a:xfrm>
              <a:off x="2413938" y="1317425"/>
              <a:ext cx="1500" cy="3350"/>
            </a:xfrm>
            <a:custGeom>
              <a:avLst/>
              <a:gdLst/>
              <a:ahLst/>
              <a:cxnLst/>
              <a:rect l="l" t="t" r="r" b="b"/>
              <a:pathLst>
                <a:path w="60" h="134" extrusionOk="0">
                  <a:moveTo>
                    <a:pt x="55" y="0"/>
                  </a:moveTo>
                  <a:cubicBezTo>
                    <a:pt x="52" y="0"/>
                    <a:pt x="45" y="12"/>
                    <a:pt x="34" y="34"/>
                  </a:cubicBezTo>
                  <a:lnTo>
                    <a:pt x="0" y="134"/>
                  </a:lnTo>
                  <a:cubicBezTo>
                    <a:pt x="45" y="45"/>
                    <a:pt x="60" y="0"/>
                    <a:pt x="55" y="0"/>
                  </a:cubicBezTo>
                  <a:close/>
                </a:path>
              </a:pathLst>
            </a:custGeom>
            <a:solidFill>
              <a:srgbClr val="F9DA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36" name="Google Shape;1529;p36"/>
            <p:cNvSpPr/>
            <p:nvPr/>
          </p:nvSpPr>
          <p:spPr>
            <a:xfrm>
              <a:off x="2744163" y="1223200"/>
              <a:ext cx="10050" cy="19200"/>
            </a:xfrm>
            <a:custGeom>
              <a:avLst/>
              <a:gdLst/>
              <a:ahLst/>
              <a:cxnLst/>
              <a:rect l="l" t="t" r="r" b="b"/>
              <a:pathLst>
                <a:path w="402" h="768" extrusionOk="0">
                  <a:moveTo>
                    <a:pt x="401" y="767"/>
                  </a:moveTo>
                  <a:cubicBezTo>
                    <a:pt x="268" y="500"/>
                    <a:pt x="134" y="267"/>
                    <a:pt x="1" y="0"/>
                  </a:cubicBezTo>
                  <a:cubicBezTo>
                    <a:pt x="134" y="267"/>
                    <a:pt x="268" y="500"/>
                    <a:pt x="401" y="767"/>
                  </a:cubicBezTo>
                  <a:close/>
                </a:path>
              </a:pathLst>
            </a:custGeom>
            <a:solidFill>
              <a:srgbClr val="F9DA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37" name="Google Shape;1530;p36"/>
            <p:cNvSpPr/>
            <p:nvPr/>
          </p:nvSpPr>
          <p:spPr>
            <a:xfrm>
              <a:off x="2734988" y="1519225"/>
              <a:ext cx="7550" cy="13375"/>
            </a:xfrm>
            <a:custGeom>
              <a:avLst/>
              <a:gdLst/>
              <a:ahLst/>
              <a:cxnLst/>
              <a:rect l="l" t="t" r="r" b="b"/>
              <a:pathLst>
                <a:path w="302" h="535" extrusionOk="0">
                  <a:moveTo>
                    <a:pt x="301" y="1"/>
                  </a:moveTo>
                  <a:cubicBezTo>
                    <a:pt x="201" y="201"/>
                    <a:pt x="101" y="368"/>
                    <a:pt x="1" y="535"/>
                  </a:cubicBezTo>
                  <a:cubicBezTo>
                    <a:pt x="101" y="368"/>
                    <a:pt x="201" y="201"/>
                    <a:pt x="301" y="1"/>
                  </a:cubicBezTo>
                  <a:close/>
                </a:path>
              </a:pathLst>
            </a:custGeom>
            <a:solidFill>
              <a:srgbClr val="F9DA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38" name="Google Shape;1531;p36"/>
            <p:cNvSpPr/>
            <p:nvPr/>
          </p:nvSpPr>
          <p:spPr>
            <a:xfrm>
              <a:off x="2724163" y="1539250"/>
              <a:ext cx="6700" cy="10875"/>
            </a:xfrm>
            <a:custGeom>
              <a:avLst/>
              <a:gdLst/>
              <a:ahLst/>
              <a:cxnLst/>
              <a:rect l="l" t="t" r="r" b="b"/>
              <a:pathLst>
                <a:path w="268" h="435" extrusionOk="0">
                  <a:moveTo>
                    <a:pt x="267" y="0"/>
                  </a:moveTo>
                  <a:lnTo>
                    <a:pt x="0" y="434"/>
                  </a:lnTo>
                  <a:close/>
                </a:path>
              </a:pathLst>
            </a:custGeom>
            <a:solidFill>
              <a:srgbClr val="F9DAC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39" name="Google Shape;1532;p36"/>
            <p:cNvSpPr/>
            <p:nvPr/>
          </p:nvSpPr>
          <p:spPr>
            <a:xfrm>
              <a:off x="2336388" y="2133850"/>
              <a:ext cx="25" cy="25"/>
            </a:xfrm>
            <a:custGeom>
              <a:avLst/>
              <a:gdLst/>
              <a:ahLst/>
              <a:cxnLst/>
              <a:rect l="l" t="t" r="r" b="b"/>
              <a:pathLst>
                <a:path w="1" h="1" extrusionOk="0">
                  <a:moveTo>
                    <a:pt x="0" y="0"/>
                  </a:moveTo>
                  <a:close/>
                </a:path>
              </a:pathLst>
            </a:custGeom>
            <a:solidFill>
              <a:srgbClr val="E0C3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40" name="Google Shape;1533;p36"/>
            <p:cNvSpPr/>
            <p:nvPr/>
          </p:nvSpPr>
          <p:spPr>
            <a:xfrm>
              <a:off x="2294688" y="1941200"/>
              <a:ext cx="850" cy="1700"/>
            </a:xfrm>
            <a:custGeom>
              <a:avLst/>
              <a:gdLst/>
              <a:ahLst/>
              <a:cxnLst/>
              <a:rect l="l" t="t" r="r" b="b"/>
              <a:pathLst>
                <a:path w="34" h="68" extrusionOk="0">
                  <a:moveTo>
                    <a:pt x="34" y="67"/>
                  </a:moveTo>
                  <a:lnTo>
                    <a:pt x="0" y="1"/>
                  </a:lnTo>
                  <a:close/>
                </a:path>
              </a:pathLst>
            </a:custGeom>
            <a:solidFill>
              <a:srgbClr val="E0C3A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nvGrpSpPr>
            <p:cNvPr id="41" name="Google Shape;1534;p36"/>
            <p:cNvGrpSpPr/>
            <p:nvPr/>
          </p:nvGrpSpPr>
          <p:grpSpPr>
            <a:xfrm>
              <a:off x="2295513" y="1503400"/>
              <a:ext cx="414500" cy="386625"/>
              <a:chOff x="2295513" y="1503400"/>
              <a:chExt cx="414500" cy="386625"/>
            </a:xfrm>
          </p:grpSpPr>
          <p:sp>
            <p:nvSpPr>
              <p:cNvPr id="77" name="Google Shape;1535;p36"/>
              <p:cNvSpPr/>
              <p:nvPr/>
            </p:nvSpPr>
            <p:spPr>
              <a:xfrm>
                <a:off x="2307188" y="1552275"/>
                <a:ext cx="393650" cy="271775"/>
              </a:xfrm>
              <a:custGeom>
                <a:avLst/>
                <a:gdLst/>
                <a:ahLst/>
                <a:cxnLst/>
                <a:rect l="l" t="t" r="r" b="b"/>
                <a:pathLst>
                  <a:path w="15746" h="10871" extrusionOk="0">
                    <a:moveTo>
                      <a:pt x="2337" y="0"/>
                    </a:moveTo>
                    <a:cubicBezTo>
                      <a:pt x="2261" y="0"/>
                      <a:pt x="2183" y="4"/>
                      <a:pt x="2102" y="13"/>
                    </a:cubicBezTo>
                    <a:cubicBezTo>
                      <a:pt x="2035" y="47"/>
                      <a:pt x="2002" y="147"/>
                      <a:pt x="1935" y="280"/>
                    </a:cubicBezTo>
                    <a:cubicBezTo>
                      <a:pt x="1468" y="1247"/>
                      <a:pt x="1068" y="2281"/>
                      <a:pt x="701" y="3316"/>
                    </a:cubicBezTo>
                    <a:cubicBezTo>
                      <a:pt x="534" y="3883"/>
                      <a:pt x="368" y="4450"/>
                      <a:pt x="234" y="5050"/>
                    </a:cubicBezTo>
                    <a:cubicBezTo>
                      <a:pt x="167" y="5317"/>
                      <a:pt x="134" y="5584"/>
                      <a:pt x="67" y="5851"/>
                    </a:cubicBezTo>
                    <a:cubicBezTo>
                      <a:pt x="34" y="5951"/>
                      <a:pt x="1" y="6051"/>
                      <a:pt x="1" y="6184"/>
                    </a:cubicBezTo>
                    <a:cubicBezTo>
                      <a:pt x="101" y="6284"/>
                      <a:pt x="201" y="6418"/>
                      <a:pt x="334" y="6518"/>
                    </a:cubicBezTo>
                    <a:cubicBezTo>
                      <a:pt x="1969" y="8086"/>
                      <a:pt x="3970" y="9286"/>
                      <a:pt x="6138" y="9987"/>
                    </a:cubicBezTo>
                    <a:cubicBezTo>
                      <a:pt x="7406" y="10421"/>
                      <a:pt x="8707" y="10721"/>
                      <a:pt x="10041" y="10821"/>
                    </a:cubicBezTo>
                    <a:cubicBezTo>
                      <a:pt x="10358" y="10854"/>
                      <a:pt x="10675" y="10871"/>
                      <a:pt x="10992" y="10871"/>
                    </a:cubicBezTo>
                    <a:cubicBezTo>
                      <a:pt x="11309" y="10871"/>
                      <a:pt x="11626" y="10854"/>
                      <a:pt x="11943" y="10821"/>
                    </a:cubicBezTo>
                    <a:cubicBezTo>
                      <a:pt x="12276" y="10821"/>
                      <a:pt x="12576" y="10754"/>
                      <a:pt x="12910" y="10721"/>
                    </a:cubicBezTo>
                    <a:cubicBezTo>
                      <a:pt x="13075" y="10666"/>
                      <a:pt x="13240" y="10641"/>
                      <a:pt x="13406" y="10641"/>
                    </a:cubicBezTo>
                    <a:cubicBezTo>
                      <a:pt x="13541" y="10641"/>
                      <a:pt x="13676" y="10657"/>
                      <a:pt x="13811" y="10687"/>
                    </a:cubicBezTo>
                    <a:cubicBezTo>
                      <a:pt x="14441" y="8495"/>
                      <a:pt x="14937" y="6249"/>
                      <a:pt x="15540" y="4047"/>
                    </a:cubicBezTo>
                    <a:lnTo>
                      <a:pt x="15540" y="4047"/>
                    </a:lnTo>
                    <a:cubicBezTo>
                      <a:pt x="15542" y="4048"/>
                      <a:pt x="15543" y="4048"/>
                      <a:pt x="15545" y="4049"/>
                    </a:cubicBezTo>
                    <a:cubicBezTo>
                      <a:pt x="15612" y="3816"/>
                      <a:pt x="15679" y="3549"/>
                      <a:pt x="15745" y="3316"/>
                    </a:cubicBezTo>
                    <a:lnTo>
                      <a:pt x="15745" y="3316"/>
                    </a:lnTo>
                    <a:cubicBezTo>
                      <a:pt x="15675" y="3559"/>
                      <a:pt x="15607" y="3802"/>
                      <a:pt x="15540" y="4047"/>
                    </a:cubicBezTo>
                    <a:lnTo>
                      <a:pt x="15540" y="4047"/>
                    </a:lnTo>
                    <a:cubicBezTo>
                      <a:pt x="15242" y="3881"/>
                      <a:pt x="14976" y="3715"/>
                      <a:pt x="14678" y="3549"/>
                    </a:cubicBezTo>
                    <a:cubicBezTo>
                      <a:pt x="12643" y="2415"/>
                      <a:pt x="10475" y="1514"/>
                      <a:pt x="8207" y="947"/>
                    </a:cubicBezTo>
                    <a:cubicBezTo>
                      <a:pt x="7072" y="647"/>
                      <a:pt x="5905" y="413"/>
                      <a:pt x="4771" y="280"/>
                    </a:cubicBezTo>
                    <a:cubicBezTo>
                      <a:pt x="4170" y="180"/>
                      <a:pt x="3570" y="113"/>
                      <a:pt x="2936" y="80"/>
                    </a:cubicBezTo>
                    <a:cubicBezTo>
                      <a:pt x="2741" y="31"/>
                      <a:pt x="2545" y="0"/>
                      <a:pt x="2337" y="0"/>
                    </a:cubicBezTo>
                    <a:close/>
                  </a:path>
                </a:pathLst>
              </a:custGeom>
              <a:solidFill>
                <a:srgbClr val="9D9F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78" name="Google Shape;1536;p36"/>
              <p:cNvSpPr/>
              <p:nvPr/>
            </p:nvSpPr>
            <p:spPr>
              <a:xfrm>
                <a:off x="2295513" y="1730225"/>
                <a:ext cx="347775" cy="159800"/>
              </a:xfrm>
              <a:custGeom>
                <a:avLst/>
                <a:gdLst/>
                <a:ahLst/>
                <a:cxnLst/>
                <a:rect l="l" t="t" r="r" b="b"/>
                <a:pathLst>
                  <a:path w="13911" h="6392" extrusionOk="0">
                    <a:moveTo>
                      <a:pt x="301" y="0"/>
                    </a:moveTo>
                    <a:cubicBezTo>
                      <a:pt x="234" y="334"/>
                      <a:pt x="201" y="634"/>
                      <a:pt x="167" y="968"/>
                    </a:cubicBezTo>
                    <a:cubicBezTo>
                      <a:pt x="134" y="1201"/>
                      <a:pt x="1" y="1835"/>
                      <a:pt x="101" y="2068"/>
                    </a:cubicBezTo>
                    <a:cubicBezTo>
                      <a:pt x="201" y="2302"/>
                      <a:pt x="701" y="2602"/>
                      <a:pt x="901" y="2769"/>
                    </a:cubicBezTo>
                    <a:cubicBezTo>
                      <a:pt x="1101" y="2936"/>
                      <a:pt x="1368" y="3136"/>
                      <a:pt x="1635" y="3303"/>
                    </a:cubicBezTo>
                    <a:cubicBezTo>
                      <a:pt x="2769" y="4103"/>
                      <a:pt x="4037" y="4770"/>
                      <a:pt x="5371" y="5271"/>
                    </a:cubicBezTo>
                    <a:cubicBezTo>
                      <a:pt x="6705" y="5771"/>
                      <a:pt x="8106" y="6105"/>
                      <a:pt x="9541" y="6305"/>
                    </a:cubicBezTo>
                    <a:cubicBezTo>
                      <a:pt x="9985" y="6368"/>
                      <a:pt x="10442" y="6391"/>
                      <a:pt x="10896" y="6391"/>
                    </a:cubicBezTo>
                    <a:cubicBezTo>
                      <a:pt x="11158" y="6391"/>
                      <a:pt x="11419" y="6384"/>
                      <a:pt x="11676" y="6371"/>
                    </a:cubicBezTo>
                    <a:cubicBezTo>
                      <a:pt x="11967" y="6349"/>
                      <a:pt x="12469" y="6176"/>
                      <a:pt x="12868" y="6176"/>
                    </a:cubicBezTo>
                    <a:cubicBezTo>
                      <a:pt x="13063" y="6176"/>
                      <a:pt x="13234" y="6218"/>
                      <a:pt x="13344" y="6338"/>
                    </a:cubicBezTo>
                    <a:cubicBezTo>
                      <a:pt x="13544" y="5804"/>
                      <a:pt x="13744" y="5271"/>
                      <a:pt x="13911" y="4737"/>
                    </a:cubicBezTo>
                    <a:lnTo>
                      <a:pt x="13911" y="4737"/>
                    </a:lnTo>
                    <a:cubicBezTo>
                      <a:pt x="13811" y="4770"/>
                      <a:pt x="13677" y="4770"/>
                      <a:pt x="13544" y="4770"/>
                    </a:cubicBezTo>
                    <a:cubicBezTo>
                      <a:pt x="12930" y="4861"/>
                      <a:pt x="12309" y="4905"/>
                      <a:pt x="11685" y="4905"/>
                    </a:cubicBezTo>
                    <a:cubicBezTo>
                      <a:pt x="7498" y="4905"/>
                      <a:pt x="3204" y="2933"/>
                      <a:pt x="301" y="0"/>
                    </a:cubicBezTo>
                    <a:close/>
                  </a:path>
                </a:pathLst>
              </a:custGeom>
              <a:solidFill>
                <a:srgbClr val="9D9F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79" name="Google Shape;1537;p36"/>
              <p:cNvSpPr/>
              <p:nvPr/>
            </p:nvSpPr>
            <p:spPr>
              <a:xfrm>
                <a:off x="2365563" y="1503400"/>
                <a:ext cx="344450" cy="125950"/>
              </a:xfrm>
              <a:custGeom>
                <a:avLst/>
                <a:gdLst/>
                <a:ahLst/>
                <a:cxnLst/>
                <a:rect l="l" t="t" r="r" b="b"/>
                <a:pathLst>
                  <a:path w="13778" h="5038" extrusionOk="0">
                    <a:moveTo>
                      <a:pt x="634" y="0"/>
                    </a:moveTo>
                    <a:cubicBezTo>
                      <a:pt x="401" y="400"/>
                      <a:pt x="201" y="834"/>
                      <a:pt x="1" y="1234"/>
                    </a:cubicBezTo>
                    <a:cubicBezTo>
                      <a:pt x="2436" y="1368"/>
                      <a:pt x="4837" y="1768"/>
                      <a:pt x="7206" y="2368"/>
                    </a:cubicBezTo>
                    <a:cubicBezTo>
                      <a:pt x="8340" y="2669"/>
                      <a:pt x="9474" y="3036"/>
                      <a:pt x="10575" y="3469"/>
                    </a:cubicBezTo>
                    <a:cubicBezTo>
                      <a:pt x="11109" y="3669"/>
                      <a:pt x="11642" y="3903"/>
                      <a:pt x="12176" y="4170"/>
                    </a:cubicBezTo>
                    <a:cubicBezTo>
                      <a:pt x="12476" y="4303"/>
                      <a:pt x="12743" y="4437"/>
                      <a:pt x="13010" y="4570"/>
                    </a:cubicBezTo>
                    <a:cubicBezTo>
                      <a:pt x="13143" y="4637"/>
                      <a:pt x="13277" y="4703"/>
                      <a:pt x="13377" y="4770"/>
                    </a:cubicBezTo>
                    <a:cubicBezTo>
                      <a:pt x="13477" y="4904"/>
                      <a:pt x="13477" y="4870"/>
                      <a:pt x="13444" y="5037"/>
                    </a:cubicBezTo>
                    <a:cubicBezTo>
                      <a:pt x="13504" y="4815"/>
                      <a:pt x="13565" y="4593"/>
                      <a:pt x="13633" y="4363"/>
                    </a:cubicBezTo>
                    <a:lnTo>
                      <a:pt x="13633" y="4363"/>
                    </a:lnTo>
                    <a:cubicBezTo>
                      <a:pt x="13636" y="4366"/>
                      <a:pt x="13640" y="4368"/>
                      <a:pt x="13644" y="4370"/>
                    </a:cubicBezTo>
                    <a:cubicBezTo>
                      <a:pt x="13677" y="4236"/>
                      <a:pt x="13744" y="4070"/>
                      <a:pt x="13777" y="3903"/>
                    </a:cubicBezTo>
                    <a:lnTo>
                      <a:pt x="13777" y="3903"/>
                    </a:lnTo>
                    <a:cubicBezTo>
                      <a:pt x="13725" y="4061"/>
                      <a:pt x="13677" y="4214"/>
                      <a:pt x="13633" y="4363"/>
                    </a:cubicBezTo>
                    <a:lnTo>
                      <a:pt x="13633" y="4363"/>
                    </a:lnTo>
                    <a:cubicBezTo>
                      <a:pt x="13070" y="4032"/>
                      <a:pt x="12573" y="3667"/>
                      <a:pt x="12076" y="3269"/>
                    </a:cubicBezTo>
                    <a:cubicBezTo>
                      <a:pt x="11476" y="2869"/>
                      <a:pt x="10842" y="2535"/>
                      <a:pt x="10175" y="2268"/>
                    </a:cubicBezTo>
                    <a:cubicBezTo>
                      <a:pt x="9441" y="1935"/>
                      <a:pt x="8707" y="1635"/>
                      <a:pt x="7940" y="1401"/>
                    </a:cubicBezTo>
                    <a:cubicBezTo>
                      <a:pt x="7139" y="1134"/>
                      <a:pt x="6339" y="934"/>
                      <a:pt x="5538" y="767"/>
                    </a:cubicBezTo>
                    <a:cubicBezTo>
                      <a:pt x="4704" y="601"/>
                      <a:pt x="3903" y="467"/>
                      <a:pt x="3070" y="334"/>
                    </a:cubicBezTo>
                    <a:cubicBezTo>
                      <a:pt x="2636" y="300"/>
                      <a:pt x="2202" y="267"/>
                      <a:pt x="1769" y="234"/>
                    </a:cubicBezTo>
                    <a:cubicBezTo>
                      <a:pt x="1435" y="200"/>
                      <a:pt x="868" y="267"/>
                      <a:pt x="634" y="0"/>
                    </a:cubicBezTo>
                    <a:close/>
                  </a:path>
                </a:pathLst>
              </a:custGeom>
              <a:solidFill>
                <a:srgbClr val="9D9F6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sp>
          <p:nvSpPr>
            <p:cNvPr id="42" name="Google Shape;1538;p36"/>
            <p:cNvSpPr/>
            <p:nvPr/>
          </p:nvSpPr>
          <p:spPr>
            <a:xfrm>
              <a:off x="2304688" y="1706875"/>
              <a:ext cx="1700" cy="10025"/>
            </a:xfrm>
            <a:custGeom>
              <a:avLst/>
              <a:gdLst/>
              <a:ahLst/>
              <a:cxnLst/>
              <a:rect l="l" t="t" r="r" b="b"/>
              <a:pathLst>
                <a:path w="68" h="401" extrusionOk="0">
                  <a:moveTo>
                    <a:pt x="1" y="401"/>
                  </a:moveTo>
                  <a:cubicBezTo>
                    <a:pt x="34" y="267"/>
                    <a:pt x="67" y="134"/>
                    <a:pt x="67" y="0"/>
                  </a:cubicBezTo>
                  <a:cubicBezTo>
                    <a:pt x="67" y="134"/>
                    <a:pt x="34" y="267"/>
                    <a:pt x="1" y="401"/>
                  </a:cubicBezTo>
                  <a:close/>
                </a:path>
              </a:pathLst>
            </a:custGeom>
            <a:solidFill>
              <a:srgbClr val="944F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43" name="Google Shape;1539;p36"/>
            <p:cNvSpPr/>
            <p:nvPr/>
          </p:nvSpPr>
          <p:spPr>
            <a:xfrm>
              <a:off x="2387238" y="1490875"/>
              <a:ext cx="1700" cy="3375"/>
            </a:xfrm>
            <a:custGeom>
              <a:avLst/>
              <a:gdLst/>
              <a:ahLst/>
              <a:cxnLst/>
              <a:rect l="l" t="t" r="r" b="b"/>
              <a:pathLst>
                <a:path w="68" h="135" extrusionOk="0">
                  <a:moveTo>
                    <a:pt x="68" y="1"/>
                  </a:moveTo>
                  <a:cubicBezTo>
                    <a:pt x="68" y="1"/>
                    <a:pt x="1" y="101"/>
                    <a:pt x="1" y="134"/>
                  </a:cubicBezTo>
                  <a:lnTo>
                    <a:pt x="68" y="1"/>
                  </a:lnTo>
                  <a:close/>
                </a:path>
              </a:pathLst>
            </a:custGeom>
            <a:solidFill>
              <a:srgbClr val="944F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44" name="Google Shape;1540;p36"/>
            <p:cNvSpPr/>
            <p:nvPr/>
          </p:nvSpPr>
          <p:spPr>
            <a:xfrm>
              <a:off x="2428938" y="1489975"/>
              <a:ext cx="194350" cy="46800"/>
            </a:xfrm>
            <a:custGeom>
              <a:avLst/>
              <a:gdLst/>
              <a:ahLst/>
              <a:cxnLst/>
              <a:rect l="l" t="t" r="r" b="b"/>
              <a:pathLst>
                <a:path w="7774" h="1872" extrusionOk="0">
                  <a:moveTo>
                    <a:pt x="295" y="1"/>
                  </a:moveTo>
                  <a:cubicBezTo>
                    <a:pt x="197" y="1"/>
                    <a:pt x="99" y="2"/>
                    <a:pt x="1" y="3"/>
                  </a:cubicBezTo>
                  <a:cubicBezTo>
                    <a:pt x="2669" y="204"/>
                    <a:pt x="5271" y="837"/>
                    <a:pt x="7773" y="1871"/>
                  </a:cubicBezTo>
                  <a:cubicBezTo>
                    <a:pt x="6939" y="1438"/>
                    <a:pt x="6072" y="1104"/>
                    <a:pt x="5205" y="804"/>
                  </a:cubicBezTo>
                  <a:cubicBezTo>
                    <a:pt x="3629" y="268"/>
                    <a:pt x="1965" y="1"/>
                    <a:pt x="295" y="1"/>
                  </a:cubicBezTo>
                  <a:close/>
                </a:path>
              </a:pathLst>
            </a:custGeom>
            <a:solidFill>
              <a:srgbClr val="944F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45" name="Google Shape;1541;p36"/>
            <p:cNvSpPr/>
            <p:nvPr/>
          </p:nvSpPr>
          <p:spPr>
            <a:xfrm>
              <a:off x="2298013" y="1795275"/>
              <a:ext cx="18375" cy="15850"/>
            </a:xfrm>
            <a:custGeom>
              <a:avLst/>
              <a:gdLst/>
              <a:ahLst/>
              <a:cxnLst/>
              <a:rect l="l" t="t" r="r" b="b"/>
              <a:pathLst>
                <a:path w="735" h="634" extrusionOk="0">
                  <a:moveTo>
                    <a:pt x="1" y="0"/>
                  </a:moveTo>
                  <a:cubicBezTo>
                    <a:pt x="1" y="134"/>
                    <a:pt x="501" y="434"/>
                    <a:pt x="568" y="500"/>
                  </a:cubicBezTo>
                  <a:lnTo>
                    <a:pt x="735" y="634"/>
                  </a:lnTo>
                  <a:cubicBezTo>
                    <a:pt x="501" y="400"/>
                    <a:pt x="234" y="200"/>
                    <a:pt x="1" y="0"/>
                  </a:cubicBezTo>
                  <a:close/>
                </a:path>
              </a:pathLst>
            </a:custGeom>
            <a:solidFill>
              <a:srgbClr val="944F7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nvGrpSpPr>
            <p:cNvPr id="46" name="Google Shape;1542;p36"/>
            <p:cNvGrpSpPr/>
            <p:nvPr/>
          </p:nvGrpSpPr>
          <p:grpSpPr>
            <a:xfrm>
              <a:off x="2297188" y="1487550"/>
              <a:ext cx="419500" cy="421225"/>
              <a:chOff x="2297188" y="1487550"/>
              <a:chExt cx="419500" cy="421225"/>
            </a:xfrm>
          </p:grpSpPr>
          <p:sp>
            <p:nvSpPr>
              <p:cNvPr id="73" name="Google Shape;1543;p36"/>
              <p:cNvSpPr/>
              <p:nvPr/>
            </p:nvSpPr>
            <p:spPr>
              <a:xfrm>
                <a:off x="2297188" y="1781925"/>
                <a:ext cx="333600" cy="126850"/>
              </a:xfrm>
              <a:custGeom>
                <a:avLst/>
                <a:gdLst/>
                <a:ahLst/>
                <a:cxnLst/>
                <a:rect l="l" t="t" r="r" b="b"/>
                <a:pathLst>
                  <a:path w="13344" h="5074" extrusionOk="0">
                    <a:moveTo>
                      <a:pt x="34" y="0"/>
                    </a:moveTo>
                    <a:cubicBezTo>
                      <a:pt x="34" y="401"/>
                      <a:pt x="0" y="501"/>
                      <a:pt x="267" y="734"/>
                    </a:cubicBezTo>
                    <a:cubicBezTo>
                      <a:pt x="567" y="1001"/>
                      <a:pt x="868" y="1235"/>
                      <a:pt x="1168" y="1468"/>
                    </a:cubicBezTo>
                    <a:cubicBezTo>
                      <a:pt x="1735" y="1902"/>
                      <a:pt x="2335" y="2335"/>
                      <a:pt x="2969" y="2702"/>
                    </a:cubicBezTo>
                    <a:cubicBezTo>
                      <a:pt x="4170" y="3403"/>
                      <a:pt x="5438" y="3937"/>
                      <a:pt x="6739" y="4337"/>
                    </a:cubicBezTo>
                    <a:cubicBezTo>
                      <a:pt x="8039" y="4770"/>
                      <a:pt x="9374" y="4971"/>
                      <a:pt x="10741" y="5037"/>
                    </a:cubicBezTo>
                    <a:cubicBezTo>
                      <a:pt x="11009" y="5063"/>
                      <a:pt x="11277" y="5074"/>
                      <a:pt x="11542" y="5074"/>
                    </a:cubicBezTo>
                    <a:cubicBezTo>
                      <a:pt x="11972" y="5074"/>
                      <a:pt x="12397" y="5045"/>
                      <a:pt x="12810" y="5004"/>
                    </a:cubicBezTo>
                    <a:cubicBezTo>
                      <a:pt x="13076" y="4937"/>
                      <a:pt x="13277" y="4704"/>
                      <a:pt x="13243" y="4437"/>
                    </a:cubicBezTo>
                    <a:cubicBezTo>
                      <a:pt x="13243" y="4270"/>
                      <a:pt x="13343" y="4370"/>
                      <a:pt x="13243" y="4237"/>
                    </a:cubicBezTo>
                    <a:cubicBezTo>
                      <a:pt x="13176" y="4137"/>
                      <a:pt x="12943" y="4137"/>
                      <a:pt x="12843" y="4137"/>
                    </a:cubicBezTo>
                    <a:cubicBezTo>
                      <a:pt x="12309" y="4137"/>
                      <a:pt x="11775" y="4303"/>
                      <a:pt x="11242" y="4337"/>
                    </a:cubicBezTo>
                    <a:cubicBezTo>
                      <a:pt x="10608" y="4337"/>
                      <a:pt x="10008" y="4303"/>
                      <a:pt x="9407" y="4203"/>
                    </a:cubicBezTo>
                    <a:cubicBezTo>
                      <a:pt x="8206" y="4070"/>
                      <a:pt x="7039" y="3803"/>
                      <a:pt x="5871" y="3403"/>
                    </a:cubicBezTo>
                    <a:cubicBezTo>
                      <a:pt x="3703" y="2702"/>
                      <a:pt x="1702" y="1535"/>
                      <a:pt x="34" y="0"/>
                    </a:cubicBezTo>
                    <a:close/>
                  </a:path>
                </a:pathLst>
              </a:custGeom>
              <a:solidFill>
                <a:srgbClr val="FFC2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74" name="Google Shape;1544;p36"/>
              <p:cNvSpPr/>
              <p:nvPr/>
            </p:nvSpPr>
            <p:spPr>
              <a:xfrm>
                <a:off x="2303013" y="1706025"/>
                <a:ext cx="352500" cy="146800"/>
              </a:xfrm>
              <a:custGeom>
                <a:avLst/>
                <a:gdLst/>
                <a:ahLst/>
                <a:cxnLst/>
                <a:rect l="l" t="t" r="r" b="b"/>
                <a:pathLst>
                  <a:path w="14100" h="5872" extrusionOk="0">
                    <a:moveTo>
                      <a:pt x="168" y="1"/>
                    </a:moveTo>
                    <a:cubicBezTo>
                      <a:pt x="34" y="301"/>
                      <a:pt x="1" y="635"/>
                      <a:pt x="1" y="968"/>
                    </a:cubicBezTo>
                    <a:cubicBezTo>
                      <a:pt x="68" y="1202"/>
                      <a:pt x="568" y="1502"/>
                      <a:pt x="735" y="1669"/>
                    </a:cubicBezTo>
                    <a:cubicBezTo>
                      <a:pt x="1268" y="2136"/>
                      <a:pt x="1869" y="2603"/>
                      <a:pt x="2469" y="3003"/>
                    </a:cubicBezTo>
                    <a:cubicBezTo>
                      <a:pt x="3704" y="3804"/>
                      <a:pt x="5038" y="4471"/>
                      <a:pt x="6439" y="4971"/>
                    </a:cubicBezTo>
                    <a:cubicBezTo>
                      <a:pt x="7907" y="5505"/>
                      <a:pt x="9441" y="5805"/>
                      <a:pt x="11009" y="5872"/>
                    </a:cubicBezTo>
                    <a:cubicBezTo>
                      <a:pt x="11743" y="5872"/>
                      <a:pt x="12510" y="5838"/>
                      <a:pt x="13244" y="5738"/>
                    </a:cubicBezTo>
                    <a:cubicBezTo>
                      <a:pt x="13310" y="5738"/>
                      <a:pt x="13544" y="5738"/>
                      <a:pt x="13611" y="5705"/>
                    </a:cubicBezTo>
                    <a:cubicBezTo>
                      <a:pt x="13711" y="5638"/>
                      <a:pt x="13777" y="5205"/>
                      <a:pt x="13811" y="5105"/>
                    </a:cubicBezTo>
                    <a:cubicBezTo>
                      <a:pt x="13929" y="4809"/>
                      <a:pt x="14100" y="4487"/>
                      <a:pt x="13743" y="4487"/>
                    </a:cubicBezTo>
                    <a:cubicBezTo>
                      <a:pt x="13697" y="4487"/>
                      <a:pt x="13642" y="4493"/>
                      <a:pt x="13577" y="4504"/>
                    </a:cubicBezTo>
                    <a:cubicBezTo>
                      <a:pt x="12785" y="4641"/>
                      <a:pt x="11986" y="4709"/>
                      <a:pt x="11189" y="4709"/>
                    </a:cubicBezTo>
                    <a:cubicBezTo>
                      <a:pt x="9469" y="4709"/>
                      <a:pt x="7757" y="4396"/>
                      <a:pt x="6139" y="3804"/>
                    </a:cubicBezTo>
                    <a:cubicBezTo>
                      <a:pt x="4971" y="3370"/>
                      <a:pt x="3837" y="2836"/>
                      <a:pt x="2803" y="2169"/>
                    </a:cubicBezTo>
                    <a:cubicBezTo>
                      <a:pt x="1836" y="1535"/>
                      <a:pt x="968" y="801"/>
                      <a:pt x="168" y="1"/>
                    </a:cubicBezTo>
                    <a:close/>
                  </a:path>
                </a:pathLst>
              </a:custGeom>
              <a:solidFill>
                <a:srgbClr val="FFC2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75" name="Google Shape;1545;p36"/>
              <p:cNvSpPr/>
              <p:nvPr/>
            </p:nvSpPr>
            <p:spPr>
              <a:xfrm>
                <a:off x="2377238" y="1487550"/>
                <a:ext cx="339450" cy="126775"/>
              </a:xfrm>
              <a:custGeom>
                <a:avLst/>
                <a:gdLst/>
                <a:ahLst/>
                <a:cxnLst/>
                <a:rect l="l" t="t" r="r" b="b"/>
                <a:pathLst>
                  <a:path w="13578" h="5071" extrusionOk="0">
                    <a:moveTo>
                      <a:pt x="735" y="34"/>
                    </a:moveTo>
                    <a:cubicBezTo>
                      <a:pt x="468" y="67"/>
                      <a:pt x="601" y="0"/>
                      <a:pt x="468" y="167"/>
                    </a:cubicBezTo>
                    <a:cubicBezTo>
                      <a:pt x="334" y="301"/>
                      <a:pt x="1" y="667"/>
                      <a:pt x="368" y="834"/>
                    </a:cubicBezTo>
                    <a:cubicBezTo>
                      <a:pt x="636" y="883"/>
                      <a:pt x="905" y="914"/>
                      <a:pt x="1173" y="914"/>
                    </a:cubicBezTo>
                    <a:cubicBezTo>
                      <a:pt x="1272" y="914"/>
                      <a:pt x="1370" y="910"/>
                      <a:pt x="1468" y="901"/>
                    </a:cubicBezTo>
                    <a:cubicBezTo>
                      <a:pt x="1869" y="934"/>
                      <a:pt x="2269" y="1001"/>
                      <a:pt x="2669" y="1034"/>
                    </a:cubicBezTo>
                    <a:cubicBezTo>
                      <a:pt x="3436" y="1134"/>
                      <a:pt x="4170" y="1235"/>
                      <a:pt x="4904" y="1401"/>
                    </a:cubicBezTo>
                    <a:cubicBezTo>
                      <a:pt x="5738" y="1568"/>
                      <a:pt x="6572" y="1768"/>
                      <a:pt x="7406" y="2035"/>
                    </a:cubicBezTo>
                    <a:cubicBezTo>
                      <a:pt x="8207" y="2302"/>
                      <a:pt x="8974" y="2602"/>
                      <a:pt x="9708" y="2936"/>
                    </a:cubicBezTo>
                    <a:cubicBezTo>
                      <a:pt x="10241" y="3169"/>
                      <a:pt x="10775" y="3436"/>
                      <a:pt x="11309" y="3736"/>
                    </a:cubicBezTo>
                    <a:cubicBezTo>
                      <a:pt x="11976" y="4137"/>
                      <a:pt x="12510" y="4704"/>
                      <a:pt x="13177" y="5071"/>
                    </a:cubicBezTo>
                    <a:cubicBezTo>
                      <a:pt x="13243" y="4870"/>
                      <a:pt x="13310" y="4670"/>
                      <a:pt x="13377" y="4470"/>
                    </a:cubicBezTo>
                    <a:cubicBezTo>
                      <a:pt x="13444" y="4303"/>
                      <a:pt x="13577" y="4137"/>
                      <a:pt x="13344" y="3970"/>
                    </a:cubicBezTo>
                    <a:cubicBezTo>
                      <a:pt x="13010" y="3703"/>
                      <a:pt x="12676" y="3503"/>
                      <a:pt x="12343" y="3236"/>
                    </a:cubicBezTo>
                    <a:cubicBezTo>
                      <a:pt x="9841" y="1601"/>
                      <a:pt x="6772" y="734"/>
                      <a:pt x="3837" y="334"/>
                    </a:cubicBezTo>
                    <a:cubicBezTo>
                      <a:pt x="3070" y="234"/>
                      <a:pt x="2336" y="134"/>
                      <a:pt x="1568" y="67"/>
                    </a:cubicBezTo>
                    <a:lnTo>
                      <a:pt x="1001" y="34"/>
                    </a:lnTo>
                    <a:close/>
                  </a:path>
                </a:pathLst>
              </a:custGeom>
              <a:solidFill>
                <a:srgbClr val="FFC2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76" name="Google Shape;1546;p36"/>
              <p:cNvSpPr/>
              <p:nvPr/>
            </p:nvSpPr>
            <p:spPr>
              <a:xfrm>
                <a:off x="2356388" y="1534750"/>
                <a:ext cx="347775" cy="118775"/>
              </a:xfrm>
              <a:custGeom>
                <a:avLst/>
                <a:gdLst/>
                <a:ahLst/>
                <a:cxnLst/>
                <a:rect l="l" t="t" r="r" b="b"/>
                <a:pathLst>
                  <a:path w="13911" h="4751" extrusionOk="0">
                    <a:moveTo>
                      <a:pt x="635" y="1"/>
                    </a:moveTo>
                    <a:cubicBezTo>
                      <a:pt x="546" y="1"/>
                      <a:pt x="457" y="5"/>
                      <a:pt x="368" y="14"/>
                    </a:cubicBezTo>
                    <a:cubicBezTo>
                      <a:pt x="201" y="80"/>
                      <a:pt x="67" y="481"/>
                      <a:pt x="1" y="681"/>
                    </a:cubicBezTo>
                    <a:cubicBezTo>
                      <a:pt x="268" y="748"/>
                      <a:pt x="534" y="781"/>
                      <a:pt x="801" y="781"/>
                    </a:cubicBezTo>
                    <a:cubicBezTo>
                      <a:pt x="1102" y="781"/>
                      <a:pt x="1402" y="814"/>
                      <a:pt x="1702" y="848"/>
                    </a:cubicBezTo>
                    <a:cubicBezTo>
                      <a:pt x="2302" y="914"/>
                      <a:pt x="2903" y="981"/>
                      <a:pt x="3503" y="1081"/>
                    </a:cubicBezTo>
                    <a:cubicBezTo>
                      <a:pt x="4671" y="1281"/>
                      <a:pt x="5838" y="1548"/>
                      <a:pt x="6972" y="1882"/>
                    </a:cubicBezTo>
                    <a:cubicBezTo>
                      <a:pt x="9307" y="2515"/>
                      <a:pt x="11509" y="3483"/>
                      <a:pt x="13577" y="4750"/>
                    </a:cubicBezTo>
                    <a:cubicBezTo>
                      <a:pt x="13644" y="4484"/>
                      <a:pt x="13711" y="4217"/>
                      <a:pt x="13777" y="3950"/>
                    </a:cubicBezTo>
                    <a:cubicBezTo>
                      <a:pt x="13844" y="3683"/>
                      <a:pt x="13911" y="3650"/>
                      <a:pt x="13677" y="3516"/>
                    </a:cubicBezTo>
                    <a:cubicBezTo>
                      <a:pt x="11509" y="2349"/>
                      <a:pt x="9174" y="1515"/>
                      <a:pt x="6772" y="948"/>
                    </a:cubicBezTo>
                    <a:cubicBezTo>
                      <a:pt x="5571" y="681"/>
                      <a:pt x="4337" y="447"/>
                      <a:pt x="3103" y="281"/>
                    </a:cubicBezTo>
                    <a:cubicBezTo>
                      <a:pt x="2536" y="214"/>
                      <a:pt x="1935" y="147"/>
                      <a:pt x="1335" y="80"/>
                    </a:cubicBezTo>
                    <a:cubicBezTo>
                      <a:pt x="1115" y="32"/>
                      <a:pt x="878" y="1"/>
                      <a:pt x="635" y="1"/>
                    </a:cubicBezTo>
                    <a:close/>
                  </a:path>
                </a:pathLst>
              </a:custGeom>
              <a:solidFill>
                <a:srgbClr val="FFC28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sp>
          <p:nvSpPr>
            <p:cNvPr id="47" name="Google Shape;1547;p36"/>
            <p:cNvSpPr/>
            <p:nvPr/>
          </p:nvSpPr>
          <p:spPr>
            <a:xfrm>
              <a:off x="1898563" y="1822775"/>
              <a:ext cx="13375" cy="2525"/>
            </a:xfrm>
            <a:custGeom>
              <a:avLst/>
              <a:gdLst/>
              <a:ahLst/>
              <a:cxnLst/>
              <a:rect l="l" t="t" r="r" b="b"/>
              <a:pathLst>
                <a:path w="535" h="101" extrusionOk="0">
                  <a:moveTo>
                    <a:pt x="1" y="1"/>
                  </a:moveTo>
                  <a:cubicBezTo>
                    <a:pt x="138" y="28"/>
                    <a:pt x="298" y="56"/>
                    <a:pt x="443" y="83"/>
                  </a:cubicBezTo>
                  <a:lnTo>
                    <a:pt x="443" y="83"/>
                  </a:lnTo>
                  <a:cubicBezTo>
                    <a:pt x="407" y="70"/>
                    <a:pt x="370" y="52"/>
                    <a:pt x="334" y="34"/>
                  </a:cubicBezTo>
                  <a:cubicBezTo>
                    <a:pt x="234" y="1"/>
                    <a:pt x="101" y="1"/>
                    <a:pt x="1" y="1"/>
                  </a:cubicBezTo>
                  <a:close/>
                  <a:moveTo>
                    <a:pt x="443" y="83"/>
                  </a:moveTo>
                  <a:lnTo>
                    <a:pt x="443" y="83"/>
                  </a:lnTo>
                  <a:cubicBezTo>
                    <a:pt x="473" y="94"/>
                    <a:pt x="504" y="101"/>
                    <a:pt x="534" y="101"/>
                  </a:cubicBezTo>
                  <a:cubicBezTo>
                    <a:pt x="505" y="95"/>
                    <a:pt x="474" y="89"/>
                    <a:pt x="443" y="83"/>
                  </a:cubicBezTo>
                  <a:close/>
                </a:path>
              </a:pathLst>
            </a:custGeom>
            <a:solidFill>
              <a:srgbClr val="FED9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48" name="Google Shape;1548;p36"/>
            <p:cNvSpPr/>
            <p:nvPr/>
          </p:nvSpPr>
          <p:spPr>
            <a:xfrm>
              <a:off x="2126238" y="1394975"/>
              <a:ext cx="10850" cy="15875"/>
            </a:xfrm>
            <a:custGeom>
              <a:avLst/>
              <a:gdLst/>
              <a:ahLst/>
              <a:cxnLst/>
              <a:rect l="l" t="t" r="r" b="b"/>
              <a:pathLst>
                <a:path w="434" h="635" extrusionOk="0">
                  <a:moveTo>
                    <a:pt x="434" y="1"/>
                  </a:moveTo>
                  <a:lnTo>
                    <a:pt x="434" y="1"/>
                  </a:lnTo>
                  <a:cubicBezTo>
                    <a:pt x="300" y="134"/>
                    <a:pt x="134" y="301"/>
                    <a:pt x="0" y="434"/>
                  </a:cubicBezTo>
                  <a:cubicBezTo>
                    <a:pt x="100" y="468"/>
                    <a:pt x="234" y="534"/>
                    <a:pt x="334" y="634"/>
                  </a:cubicBezTo>
                  <a:cubicBezTo>
                    <a:pt x="367" y="401"/>
                    <a:pt x="400" y="201"/>
                    <a:pt x="434" y="1"/>
                  </a:cubicBezTo>
                  <a:close/>
                </a:path>
              </a:pathLst>
            </a:custGeom>
            <a:solidFill>
              <a:srgbClr val="FED9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nvGrpSpPr>
            <p:cNvPr id="49" name="Google Shape;1549;p36"/>
            <p:cNvGrpSpPr/>
            <p:nvPr/>
          </p:nvGrpSpPr>
          <p:grpSpPr>
            <a:xfrm>
              <a:off x="1706763" y="1226000"/>
              <a:ext cx="594625" cy="1058450"/>
              <a:chOff x="1706763" y="1226000"/>
              <a:chExt cx="594625" cy="1058450"/>
            </a:xfrm>
          </p:grpSpPr>
          <p:sp>
            <p:nvSpPr>
              <p:cNvPr id="62" name="Google Shape;1550;p36"/>
              <p:cNvSpPr/>
              <p:nvPr/>
            </p:nvSpPr>
            <p:spPr>
              <a:xfrm>
                <a:off x="2278013" y="1412500"/>
                <a:ext cx="23375" cy="130950"/>
              </a:xfrm>
              <a:custGeom>
                <a:avLst/>
                <a:gdLst/>
                <a:ahLst/>
                <a:cxnLst/>
                <a:rect l="l" t="t" r="r" b="b"/>
                <a:pathLst>
                  <a:path w="935" h="5238" extrusionOk="0">
                    <a:moveTo>
                      <a:pt x="134" y="0"/>
                    </a:moveTo>
                    <a:cubicBezTo>
                      <a:pt x="0" y="867"/>
                      <a:pt x="0" y="1735"/>
                      <a:pt x="134" y="2602"/>
                    </a:cubicBezTo>
                    <a:cubicBezTo>
                      <a:pt x="267" y="3503"/>
                      <a:pt x="501" y="4403"/>
                      <a:pt x="834" y="5237"/>
                    </a:cubicBezTo>
                    <a:cubicBezTo>
                      <a:pt x="934" y="3469"/>
                      <a:pt x="701" y="1701"/>
                      <a:pt x="134" y="0"/>
                    </a:cubicBezTo>
                    <a:close/>
                  </a:path>
                </a:pathLst>
              </a:custGeom>
              <a:solidFill>
                <a:srgbClr val="FFF7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63" name="Google Shape;1551;p36"/>
              <p:cNvSpPr/>
              <p:nvPr/>
            </p:nvSpPr>
            <p:spPr>
              <a:xfrm>
                <a:off x="2160413" y="1274900"/>
                <a:ext cx="50900" cy="78400"/>
              </a:xfrm>
              <a:custGeom>
                <a:avLst/>
                <a:gdLst/>
                <a:ahLst/>
                <a:cxnLst/>
                <a:rect l="l" t="t" r="r" b="b"/>
                <a:pathLst>
                  <a:path w="2036" h="3136" extrusionOk="0">
                    <a:moveTo>
                      <a:pt x="1068" y="0"/>
                    </a:moveTo>
                    <a:cubicBezTo>
                      <a:pt x="1002" y="267"/>
                      <a:pt x="868" y="534"/>
                      <a:pt x="735" y="767"/>
                    </a:cubicBezTo>
                    <a:cubicBezTo>
                      <a:pt x="401" y="1535"/>
                      <a:pt x="168" y="2335"/>
                      <a:pt x="1" y="3136"/>
                    </a:cubicBezTo>
                    <a:cubicBezTo>
                      <a:pt x="468" y="2602"/>
                      <a:pt x="968" y="2068"/>
                      <a:pt x="1435" y="1535"/>
                    </a:cubicBezTo>
                    <a:cubicBezTo>
                      <a:pt x="1569" y="1335"/>
                      <a:pt x="2036" y="968"/>
                      <a:pt x="1969" y="767"/>
                    </a:cubicBezTo>
                    <a:cubicBezTo>
                      <a:pt x="1869" y="501"/>
                      <a:pt x="1302" y="167"/>
                      <a:pt x="1068" y="0"/>
                    </a:cubicBezTo>
                    <a:close/>
                  </a:path>
                </a:pathLst>
              </a:custGeom>
              <a:solidFill>
                <a:srgbClr val="FFF7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nvGrpSpPr>
              <p:cNvPr id="64" name="Google Shape;1552;p36"/>
              <p:cNvGrpSpPr/>
              <p:nvPr/>
            </p:nvGrpSpPr>
            <p:grpSpPr>
              <a:xfrm>
                <a:off x="1706763" y="1226000"/>
                <a:ext cx="557925" cy="1058450"/>
                <a:chOff x="1706763" y="1226000"/>
                <a:chExt cx="557925" cy="1058450"/>
              </a:xfrm>
            </p:grpSpPr>
            <p:sp>
              <p:nvSpPr>
                <p:cNvPr id="66" name="Google Shape;1553;p36"/>
                <p:cNvSpPr/>
                <p:nvPr/>
              </p:nvSpPr>
              <p:spPr>
                <a:xfrm>
                  <a:off x="1913588" y="1731050"/>
                  <a:ext cx="103425" cy="120950"/>
                </a:xfrm>
                <a:custGeom>
                  <a:avLst/>
                  <a:gdLst/>
                  <a:ahLst/>
                  <a:cxnLst/>
                  <a:rect l="l" t="t" r="r" b="b"/>
                  <a:pathLst>
                    <a:path w="4137" h="4838" extrusionOk="0">
                      <a:moveTo>
                        <a:pt x="2502" y="1"/>
                      </a:moveTo>
                      <a:cubicBezTo>
                        <a:pt x="1301" y="968"/>
                        <a:pt x="601" y="2402"/>
                        <a:pt x="0" y="3803"/>
                      </a:cubicBezTo>
                      <a:cubicBezTo>
                        <a:pt x="300" y="3903"/>
                        <a:pt x="601" y="4003"/>
                        <a:pt x="867" y="4170"/>
                      </a:cubicBezTo>
                      <a:cubicBezTo>
                        <a:pt x="1901" y="4571"/>
                        <a:pt x="3036" y="4804"/>
                        <a:pt x="4136" y="4837"/>
                      </a:cubicBezTo>
                      <a:cubicBezTo>
                        <a:pt x="3503" y="3637"/>
                        <a:pt x="3036" y="2369"/>
                        <a:pt x="2702" y="1068"/>
                      </a:cubicBezTo>
                      <a:cubicBezTo>
                        <a:pt x="2635" y="701"/>
                        <a:pt x="2569" y="368"/>
                        <a:pt x="2502" y="1"/>
                      </a:cubicBezTo>
                      <a:close/>
                    </a:path>
                  </a:pathLst>
                </a:custGeom>
                <a:solidFill>
                  <a:srgbClr val="FFF7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67" name="Google Shape;1554;p36"/>
                <p:cNvSpPr/>
                <p:nvPr/>
              </p:nvSpPr>
              <p:spPr>
                <a:xfrm>
                  <a:off x="1720938" y="1587625"/>
                  <a:ext cx="436175" cy="696825"/>
                </a:xfrm>
                <a:custGeom>
                  <a:avLst/>
                  <a:gdLst/>
                  <a:ahLst/>
                  <a:cxnLst/>
                  <a:rect l="l" t="t" r="r" b="b"/>
                  <a:pathLst>
                    <a:path w="17447" h="27873" extrusionOk="0">
                      <a:moveTo>
                        <a:pt x="11878" y="14176"/>
                      </a:moveTo>
                      <a:cubicBezTo>
                        <a:pt x="12053" y="14176"/>
                        <a:pt x="12198" y="14231"/>
                        <a:pt x="12276" y="14377"/>
                      </a:cubicBezTo>
                      <a:cubicBezTo>
                        <a:pt x="12409" y="14611"/>
                        <a:pt x="12109" y="15078"/>
                        <a:pt x="11976" y="15278"/>
                      </a:cubicBezTo>
                      <a:cubicBezTo>
                        <a:pt x="11842" y="15545"/>
                        <a:pt x="11642" y="15811"/>
                        <a:pt x="11409" y="16045"/>
                      </a:cubicBezTo>
                      <a:cubicBezTo>
                        <a:pt x="10842" y="16579"/>
                        <a:pt x="10108" y="16979"/>
                        <a:pt x="9341" y="17112"/>
                      </a:cubicBezTo>
                      <a:cubicBezTo>
                        <a:pt x="9341" y="16912"/>
                        <a:pt x="9374" y="16712"/>
                        <a:pt x="9407" y="16512"/>
                      </a:cubicBezTo>
                      <a:cubicBezTo>
                        <a:pt x="9574" y="15778"/>
                        <a:pt x="10008" y="15111"/>
                        <a:pt x="10642" y="14644"/>
                      </a:cubicBezTo>
                      <a:cubicBezTo>
                        <a:pt x="10854" y="14502"/>
                        <a:pt x="11452" y="14176"/>
                        <a:pt x="11878" y="14176"/>
                      </a:cubicBezTo>
                      <a:close/>
                      <a:moveTo>
                        <a:pt x="9708" y="0"/>
                      </a:moveTo>
                      <a:cubicBezTo>
                        <a:pt x="7206" y="901"/>
                        <a:pt x="5404" y="2769"/>
                        <a:pt x="3770" y="4804"/>
                      </a:cubicBezTo>
                      <a:cubicBezTo>
                        <a:pt x="3403" y="5304"/>
                        <a:pt x="3036" y="5771"/>
                        <a:pt x="2636" y="6238"/>
                      </a:cubicBezTo>
                      <a:cubicBezTo>
                        <a:pt x="2236" y="6638"/>
                        <a:pt x="1869" y="7105"/>
                        <a:pt x="1502" y="7539"/>
                      </a:cubicBezTo>
                      <a:cubicBezTo>
                        <a:pt x="801" y="8573"/>
                        <a:pt x="334" y="9740"/>
                        <a:pt x="167" y="10975"/>
                      </a:cubicBezTo>
                      <a:cubicBezTo>
                        <a:pt x="1" y="12142"/>
                        <a:pt x="167" y="13343"/>
                        <a:pt x="668" y="14410"/>
                      </a:cubicBezTo>
                      <a:cubicBezTo>
                        <a:pt x="1235" y="15411"/>
                        <a:pt x="2069" y="16245"/>
                        <a:pt x="3069" y="16846"/>
                      </a:cubicBezTo>
                      <a:cubicBezTo>
                        <a:pt x="4070" y="17479"/>
                        <a:pt x="5204" y="17913"/>
                        <a:pt x="6405" y="18146"/>
                      </a:cubicBezTo>
                      <a:cubicBezTo>
                        <a:pt x="6705" y="18213"/>
                        <a:pt x="7006" y="18247"/>
                        <a:pt x="7339" y="18280"/>
                      </a:cubicBezTo>
                      <a:cubicBezTo>
                        <a:pt x="7506" y="18280"/>
                        <a:pt x="7639" y="18280"/>
                        <a:pt x="7806" y="18313"/>
                      </a:cubicBezTo>
                      <a:cubicBezTo>
                        <a:pt x="7840" y="18480"/>
                        <a:pt x="7873" y="18613"/>
                        <a:pt x="7873" y="18780"/>
                      </a:cubicBezTo>
                      <a:cubicBezTo>
                        <a:pt x="7973" y="19481"/>
                        <a:pt x="8140" y="20148"/>
                        <a:pt x="8407" y="20782"/>
                      </a:cubicBezTo>
                      <a:cubicBezTo>
                        <a:pt x="9307" y="23083"/>
                        <a:pt x="10942" y="25018"/>
                        <a:pt x="13010" y="26386"/>
                      </a:cubicBezTo>
                      <a:cubicBezTo>
                        <a:pt x="13477" y="26686"/>
                        <a:pt x="13977" y="26919"/>
                        <a:pt x="14478" y="27153"/>
                      </a:cubicBezTo>
                      <a:cubicBezTo>
                        <a:pt x="15078" y="27453"/>
                        <a:pt x="15678" y="27687"/>
                        <a:pt x="16346" y="27853"/>
                      </a:cubicBezTo>
                      <a:cubicBezTo>
                        <a:pt x="16402" y="27867"/>
                        <a:pt x="16459" y="27873"/>
                        <a:pt x="16515" y="27873"/>
                      </a:cubicBezTo>
                      <a:cubicBezTo>
                        <a:pt x="16887" y="27873"/>
                        <a:pt x="17226" y="27597"/>
                        <a:pt x="17313" y="27220"/>
                      </a:cubicBezTo>
                      <a:cubicBezTo>
                        <a:pt x="17446" y="26486"/>
                        <a:pt x="16779" y="26252"/>
                        <a:pt x="16246" y="26052"/>
                      </a:cubicBezTo>
                      <a:cubicBezTo>
                        <a:pt x="13911" y="25285"/>
                        <a:pt x="11909" y="23717"/>
                        <a:pt x="10608" y="21616"/>
                      </a:cubicBezTo>
                      <a:cubicBezTo>
                        <a:pt x="10308" y="21149"/>
                        <a:pt x="10074" y="20648"/>
                        <a:pt x="9841" y="20115"/>
                      </a:cubicBezTo>
                      <a:cubicBezTo>
                        <a:pt x="9741" y="19848"/>
                        <a:pt x="9641" y="19547"/>
                        <a:pt x="9541" y="19247"/>
                      </a:cubicBezTo>
                      <a:cubicBezTo>
                        <a:pt x="9507" y="19080"/>
                        <a:pt x="9274" y="18347"/>
                        <a:pt x="9374" y="18213"/>
                      </a:cubicBezTo>
                      <a:cubicBezTo>
                        <a:pt x="9474" y="18080"/>
                        <a:pt x="10041" y="18080"/>
                        <a:pt x="10208" y="18013"/>
                      </a:cubicBezTo>
                      <a:cubicBezTo>
                        <a:pt x="10475" y="17946"/>
                        <a:pt x="10742" y="17846"/>
                        <a:pt x="11008" y="17713"/>
                      </a:cubicBezTo>
                      <a:cubicBezTo>
                        <a:pt x="11542" y="17446"/>
                        <a:pt x="12043" y="17079"/>
                        <a:pt x="12476" y="16612"/>
                      </a:cubicBezTo>
                      <a:cubicBezTo>
                        <a:pt x="13243" y="15778"/>
                        <a:pt x="14111" y="14344"/>
                        <a:pt x="13177" y="13343"/>
                      </a:cubicBezTo>
                      <a:cubicBezTo>
                        <a:pt x="12809" y="12962"/>
                        <a:pt x="12335" y="12813"/>
                        <a:pt x="11839" y="12813"/>
                      </a:cubicBezTo>
                      <a:cubicBezTo>
                        <a:pt x="11031" y="12813"/>
                        <a:pt x="10166" y="13209"/>
                        <a:pt x="9607" y="13643"/>
                      </a:cubicBezTo>
                      <a:cubicBezTo>
                        <a:pt x="9074" y="14010"/>
                        <a:pt x="8673" y="14511"/>
                        <a:pt x="8373" y="15044"/>
                      </a:cubicBezTo>
                      <a:cubicBezTo>
                        <a:pt x="8206" y="15344"/>
                        <a:pt x="8106" y="15678"/>
                        <a:pt x="8006" y="15978"/>
                      </a:cubicBezTo>
                      <a:cubicBezTo>
                        <a:pt x="7973" y="16145"/>
                        <a:pt x="7940" y="16312"/>
                        <a:pt x="7906" y="16445"/>
                      </a:cubicBezTo>
                      <a:cubicBezTo>
                        <a:pt x="7873" y="16679"/>
                        <a:pt x="7840" y="16879"/>
                        <a:pt x="7806" y="17112"/>
                      </a:cubicBezTo>
                      <a:lnTo>
                        <a:pt x="7806" y="17246"/>
                      </a:lnTo>
                      <a:lnTo>
                        <a:pt x="7506" y="17246"/>
                      </a:lnTo>
                      <a:cubicBezTo>
                        <a:pt x="7272" y="17246"/>
                        <a:pt x="7072" y="17212"/>
                        <a:pt x="6872" y="17212"/>
                      </a:cubicBezTo>
                      <a:cubicBezTo>
                        <a:pt x="6505" y="17146"/>
                        <a:pt x="6138" y="17079"/>
                        <a:pt x="5805" y="17012"/>
                      </a:cubicBezTo>
                      <a:cubicBezTo>
                        <a:pt x="5438" y="16912"/>
                        <a:pt x="5104" y="16779"/>
                        <a:pt x="4771" y="16645"/>
                      </a:cubicBezTo>
                      <a:cubicBezTo>
                        <a:pt x="4604" y="16579"/>
                        <a:pt x="4470" y="16545"/>
                        <a:pt x="4337" y="16479"/>
                      </a:cubicBezTo>
                      <a:cubicBezTo>
                        <a:pt x="4286" y="16453"/>
                        <a:pt x="4017" y="16309"/>
                        <a:pt x="3957" y="16274"/>
                      </a:cubicBezTo>
                      <a:lnTo>
                        <a:pt x="3957" y="16274"/>
                      </a:lnTo>
                      <a:lnTo>
                        <a:pt x="3970" y="16278"/>
                      </a:lnTo>
                      <a:cubicBezTo>
                        <a:pt x="3954" y="16270"/>
                        <a:pt x="3946" y="16267"/>
                        <a:pt x="3945" y="16267"/>
                      </a:cubicBezTo>
                      <a:lnTo>
                        <a:pt x="3945" y="16267"/>
                      </a:lnTo>
                      <a:cubicBezTo>
                        <a:pt x="3944" y="16267"/>
                        <a:pt x="3948" y="16269"/>
                        <a:pt x="3957" y="16274"/>
                      </a:cubicBezTo>
                      <a:lnTo>
                        <a:pt x="3957" y="16274"/>
                      </a:lnTo>
                      <a:lnTo>
                        <a:pt x="3870" y="16245"/>
                      </a:lnTo>
                      <a:cubicBezTo>
                        <a:pt x="2669" y="15645"/>
                        <a:pt x="1402" y="14444"/>
                        <a:pt x="1068" y="13009"/>
                      </a:cubicBezTo>
                      <a:cubicBezTo>
                        <a:pt x="734" y="11408"/>
                        <a:pt x="1035" y="9740"/>
                        <a:pt x="1869" y="8373"/>
                      </a:cubicBezTo>
                      <a:cubicBezTo>
                        <a:pt x="2035" y="8006"/>
                        <a:pt x="2269" y="7706"/>
                        <a:pt x="2502" y="7405"/>
                      </a:cubicBezTo>
                      <a:cubicBezTo>
                        <a:pt x="2536" y="7339"/>
                        <a:pt x="2803" y="7005"/>
                        <a:pt x="2869" y="7005"/>
                      </a:cubicBezTo>
                      <a:cubicBezTo>
                        <a:pt x="2969" y="7005"/>
                        <a:pt x="3203" y="7372"/>
                        <a:pt x="3303" y="7405"/>
                      </a:cubicBezTo>
                      <a:cubicBezTo>
                        <a:pt x="3837" y="7906"/>
                        <a:pt x="4437" y="8339"/>
                        <a:pt x="5104" y="8673"/>
                      </a:cubicBezTo>
                      <a:cubicBezTo>
                        <a:pt x="5438" y="8806"/>
                        <a:pt x="5771" y="8973"/>
                        <a:pt x="6138" y="9107"/>
                      </a:cubicBezTo>
                      <a:lnTo>
                        <a:pt x="6705" y="9307"/>
                      </a:lnTo>
                      <a:cubicBezTo>
                        <a:pt x="6805" y="9329"/>
                        <a:pt x="6872" y="9344"/>
                        <a:pt x="6922" y="9344"/>
                      </a:cubicBezTo>
                      <a:cubicBezTo>
                        <a:pt x="7020" y="9344"/>
                        <a:pt x="7050" y="9285"/>
                        <a:pt x="7139" y="9107"/>
                      </a:cubicBezTo>
                      <a:cubicBezTo>
                        <a:pt x="7439" y="8373"/>
                        <a:pt x="7840" y="7672"/>
                        <a:pt x="8307" y="7005"/>
                      </a:cubicBezTo>
                      <a:cubicBezTo>
                        <a:pt x="8740" y="6371"/>
                        <a:pt x="9274" y="5804"/>
                        <a:pt x="9941" y="5337"/>
                      </a:cubicBezTo>
                      <a:cubicBezTo>
                        <a:pt x="10141" y="5204"/>
                        <a:pt x="10074" y="5171"/>
                        <a:pt x="10041" y="4904"/>
                      </a:cubicBezTo>
                      <a:cubicBezTo>
                        <a:pt x="10008" y="4637"/>
                        <a:pt x="9974" y="4470"/>
                        <a:pt x="9974" y="4270"/>
                      </a:cubicBezTo>
                      <a:cubicBezTo>
                        <a:pt x="9908" y="3836"/>
                        <a:pt x="9841" y="3436"/>
                        <a:pt x="9808" y="2969"/>
                      </a:cubicBezTo>
                      <a:cubicBezTo>
                        <a:pt x="9040" y="3469"/>
                        <a:pt x="8340" y="4036"/>
                        <a:pt x="7706" y="4670"/>
                      </a:cubicBezTo>
                      <a:cubicBezTo>
                        <a:pt x="7106" y="5271"/>
                        <a:pt x="6572" y="5938"/>
                        <a:pt x="6138" y="6672"/>
                      </a:cubicBezTo>
                      <a:cubicBezTo>
                        <a:pt x="5905" y="7039"/>
                        <a:pt x="5671" y="7372"/>
                        <a:pt x="5505" y="7772"/>
                      </a:cubicBezTo>
                      <a:cubicBezTo>
                        <a:pt x="5404" y="8006"/>
                        <a:pt x="5271" y="8206"/>
                        <a:pt x="5138" y="8406"/>
                      </a:cubicBezTo>
                      <a:cubicBezTo>
                        <a:pt x="5044" y="8500"/>
                        <a:pt x="5056" y="8541"/>
                        <a:pt x="5036" y="8541"/>
                      </a:cubicBezTo>
                      <a:cubicBezTo>
                        <a:pt x="5021" y="8541"/>
                        <a:pt x="4987" y="8517"/>
                        <a:pt x="4871" y="8473"/>
                      </a:cubicBezTo>
                      <a:cubicBezTo>
                        <a:pt x="4737" y="8406"/>
                        <a:pt x="4571" y="8306"/>
                        <a:pt x="4437" y="8239"/>
                      </a:cubicBezTo>
                      <a:cubicBezTo>
                        <a:pt x="5238" y="6705"/>
                        <a:pt x="6305" y="5304"/>
                        <a:pt x="7606" y="4136"/>
                      </a:cubicBezTo>
                      <a:cubicBezTo>
                        <a:pt x="7906" y="3836"/>
                        <a:pt x="8240" y="3569"/>
                        <a:pt x="8573" y="3336"/>
                      </a:cubicBezTo>
                      <a:cubicBezTo>
                        <a:pt x="8907" y="3102"/>
                        <a:pt x="9341" y="2936"/>
                        <a:pt x="9641" y="2669"/>
                      </a:cubicBezTo>
                      <a:cubicBezTo>
                        <a:pt x="9774" y="2535"/>
                        <a:pt x="9741" y="2602"/>
                        <a:pt x="9774" y="2402"/>
                      </a:cubicBezTo>
                      <a:cubicBezTo>
                        <a:pt x="9774" y="2302"/>
                        <a:pt x="9774" y="2202"/>
                        <a:pt x="9741" y="2102"/>
                      </a:cubicBezTo>
                      <a:lnTo>
                        <a:pt x="9708" y="1368"/>
                      </a:lnTo>
                      <a:cubicBezTo>
                        <a:pt x="9708" y="901"/>
                        <a:pt x="9708" y="467"/>
                        <a:pt x="9708" y="0"/>
                      </a:cubicBezTo>
                      <a:close/>
                    </a:path>
                  </a:pathLst>
                </a:custGeom>
                <a:solidFill>
                  <a:srgbClr val="FFF7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68" name="Google Shape;1555;p36"/>
                <p:cNvSpPr/>
                <p:nvPr/>
              </p:nvSpPr>
              <p:spPr>
                <a:xfrm>
                  <a:off x="2075363" y="1244425"/>
                  <a:ext cx="189325" cy="566700"/>
                </a:xfrm>
                <a:custGeom>
                  <a:avLst/>
                  <a:gdLst/>
                  <a:ahLst/>
                  <a:cxnLst/>
                  <a:rect l="l" t="t" r="r" b="b"/>
                  <a:pathLst>
                    <a:path w="7573" h="22668" extrusionOk="0">
                      <a:moveTo>
                        <a:pt x="2304" y="1"/>
                      </a:moveTo>
                      <a:cubicBezTo>
                        <a:pt x="2271" y="1"/>
                        <a:pt x="2239" y="15"/>
                        <a:pt x="2202" y="52"/>
                      </a:cubicBezTo>
                      <a:cubicBezTo>
                        <a:pt x="2102" y="118"/>
                        <a:pt x="2102" y="319"/>
                        <a:pt x="2035" y="419"/>
                      </a:cubicBezTo>
                      <a:cubicBezTo>
                        <a:pt x="1835" y="986"/>
                        <a:pt x="1635" y="1553"/>
                        <a:pt x="1435" y="2120"/>
                      </a:cubicBezTo>
                      <a:cubicBezTo>
                        <a:pt x="1001" y="3287"/>
                        <a:pt x="601" y="4455"/>
                        <a:pt x="234" y="5622"/>
                      </a:cubicBezTo>
                      <a:cubicBezTo>
                        <a:pt x="567" y="5622"/>
                        <a:pt x="634" y="5923"/>
                        <a:pt x="334" y="6089"/>
                      </a:cubicBezTo>
                      <a:cubicBezTo>
                        <a:pt x="301" y="6123"/>
                        <a:pt x="201" y="6123"/>
                        <a:pt x="134" y="6156"/>
                      </a:cubicBezTo>
                      <a:cubicBezTo>
                        <a:pt x="134" y="6256"/>
                        <a:pt x="134" y="6356"/>
                        <a:pt x="100" y="6490"/>
                      </a:cubicBezTo>
                      <a:cubicBezTo>
                        <a:pt x="100" y="6656"/>
                        <a:pt x="67" y="6857"/>
                        <a:pt x="67" y="7057"/>
                      </a:cubicBezTo>
                      <a:cubicBezTo>
                        <a:pt x="0" y="7857"/>
                        <a:pt x="0" y="8658"/>
                        <a:pt x="0" y="9458"/>
                      </a:cubicBezTo>
                      <a:cubicBezTo>
                        <a:pt x="34" y="10960"/>
                        <a:pt x="134" y="12494"/>
                        <a:pt x="334" y="13995"/>
                      </a:cubicBezTo>
                      <a:cubicBezTo>
                        <a:pt x="801" y="16964"/>
                        <a:pt x="1535" y="20133"/>
                        <a:pt x="3203" y="22668"/>
                      </a:cubicBezTo>
                      <a:cubicBezTo>
                        <a:pt x="4037" y="22134"/>
                        <a:pt x="4804" y="21500"/>
                        <a:pt x="5471" y="20767"/>
                      </a:cubicBezTo>
                      <a:cubicBezTo>
                        <a:pt x="6005" y="20199"/>
                        <a:pt x="6472" y="19566"/>
                        <a:pt x="6905" y="18899"/>
                      </a:cubicBezTo>
                      <a:cubicBezTo>
                        <a:pt x="7139" y="18565"/>
                        <a:pt x="7339" y="18231"/>
                        <a:pt x="7472" y="17864"/>
                      </a:cubicBezTo>
                      <a:cubicBezTo>
                        <a:pt x="7572" y="17764"/>
                        <a:pt x="7539" y="17698"/>
                        <a:pt x="7472" y="17631"/>
                      </a:cubicBezTo>
                      <a:lnTo>
                        <a:pt x="7306" y="17397"/>
                      </a:lnTo>
                      <a:cubicBezTo>
                        <a:pt x="7206" y="17231"/>
                        <a:pt x="7105" y="17064"/>
                        <a:pt x="7039" y="16897"/>
                      </a:cubicBezTo>
                      <a:cubicBezTo>
                        <a:pt x="6338" y="15463"/>
                        <a:pt x="5905" y="13895"/>
                        <a:pt x="5738" y="12294"/>
                      </a:cubicBezTo>
                      <a:cubicBezTo>
                        <a:pt x="5538" y="10659"/>
                        <a:pt x="5538" y="8958"/>
                        <a:pt x="5671" y="7290"/>
                      </a:cubicBezTo>
                      <a:cubicBezTo>
                        <a:pt x="5738" y="6423"/>
                        <a:pt x="5871" y="5556"/>
                        <a:pt x="6071" y="4722"/>
                      </a:cubicBezTo>
                      <a:cubicBezTo>
                        <a:pt x="6138" y="4288"/>
                        <a:pt x="6272" y="3921"/>
                        <a:pt x="6372" y="3521"/>
                      </a:cubicBezTo>
                      <a:cubicBezTo>
                        <a:pt x="6472" y="3254"/>
                        <a:pt x="6472" y="3254"/>
                        <a:pt x="6305" y="3054"/>
                      </a:cubicBezTo>
                      <a:cubicBezTo>
                        <a:pt x="6138" y="2820"/>
                        <a:pt x="6071" y="2754"/>
                        <a:pt x="5938" y="2587"/>
                      </a:cubicBezTo>
                      <a:cubicBezTo>
                        <a:pt x="5338" y="3187"/>
                        <a:pt x="4737" y="3788"/>
                        <a:pt x="4137" y="4388"/>
                      </a:cubicBezTo>
                      <a:lnTo>
                        <a:pt x="3670" y="4855"/>
                      </a:lnTo>
                      <a:cubicBezTo>
                        <a:pt x="3503" y="4989"/>
                        <a:pt x="3336" y="5122"/>
                        <a:pt x="3203" y="5322"/>
                      </a:cubicBezTo>
                      <a:cubicBezTo>
                        <a:pt x="3103" y="5722"/>
                        <a:pt x="3036" y="6156"/>
                        <a:pt x="3036" y="6623"/>
                      </a:cubicBezTo>
                      <a:cubicBezTo>
                        <a:pt x="2902" y="8358"/>
                        <a:pt x="2936" y="10126"/>
                        <a:pt x="3203" y="11860"/>
                      </a:cubicBezTo>
                      <a:cubicBezTo>
                        <a:pt x="3436" y="13495"/>
                        <a:pt x="3836" y="15096"/>
                        <a:pt x="4404" y="16664"/>
                      </a:cubicBezTo>
                      <a:cubicBezTo>
                        <a:pt x="4670" y="17431"/>
                        <a:pt x="4971" y="18165"/>
                        <a:pt x="5338" y="18899"/>
                      </a:cubicBezTo>
                      <a:cubicBezTo>
                        <a:pt x="5571" y="19232"/>
                        <a:pt x="5771" y="19599"/>
                        <a:pt x="5905" y="19999"/>
                      </a:cubicBezTo>
                      <a:cubicBezTo>
                        <a:pt x="6038" y="20099"/>
                        <a:pt x="6005" y="20166"/>
                        <a:pt x="5871" y="20233"/>
                      </a:cubicBezTo>
                      <a:lnTo>
                        <a:pt x="5638" y="20466"/>
                      </a:lnTo>
                      <a:cubicBezTo>
                        <a:pt x="5471" y="20600"/>
                        <a:pt x="5338" y="20733"/>
                        <a:pt x="5171" y="20900"/>
                      </a:cubicBezTo>
                      <a:cubicBezTo>
                        <a:pt x="3770" y="19032"/>
                        <a:pt x="3003" y="16697"/>
                        <a:pt x="2602" y="14395"/>
                      </a:cubicBezTo>
                      <a:cubicBezTo>
                        <a:pt x="2169" y="11994"/>
                        <a:pt x="2069" y="9492"/>
                        <a:pt x="2335" y="7057"/>
                      </a:cubicBezTo>
                      <a:lnTo>
                        <a:pt x="2335" y="7057"/>
                      </a:lnTo>
                      <a:cubicBezTo>
                        <a:pt x="2267" y="7104"/>
                        <a:pt x="2198" y="7125"/>
                        <a:pt x="2131" y="7125"/>
                      </a:cubicBezTo>
                      <a:cubicBezTo>
                        <a:pt x="1775" y="7125"/>
                        <a:pt x="1463" y="6537"/>
                        <a:pt x="1435" y="6256"/>
                      </a:cubicBezTo>
                      <a:cubicBezTo>
                        <a:pt x="1435" y="6089"/>
                        <a:pt x="1368" y="5823"/>
                        <a:pt x="1535" y="5722"/>
                      </a:cubicBezTo>
                      <a:cubicBezTo>
                        <a:pt x="1559" y="5710"/>
                        <a:pt x="1585" y="5705"/>
                        <a:pt x="1612" y="5705"/>
                      </a:cubicBezTo>
                      <a:cubicBezTo>
                        <a:pt x="1733" y="5705"/>
                        <a:pt x="1862" y="5819"/>
                        <a:pt x="1835" y="5956"/>
                      </a:cubicBezTo>
                      <a:cubicBezTo>
                        <a:pt x="2069" y="5756"/>
                        <a:pt x="2235" y="5522"/>
                        <a:pt x="2469" y="5289"/>
                      </a:cubicBezTo>
                      <a:cubicBezTo>
                        <a:pt x="2636" y="5089"/>
                        <a:pt x="2736" y="4855"/>
                        <a:pt x="2769" y="4588"/>
                      </a:cubicBezTo>
                      <a:cubicBezTo>
                        <a:pt x="2902" y="4021"/>
                        <a:pt x="3069" y="3488"/>
                        <a:pt x="3236" y="2954"/>
                      </a:cubicBezTo>
                      <a:cubicBezTo>
                        <a:pt x="3436" y="2420"/>
                        <a:pt x="3636" y="1920"/>
                        <a:pt x="3870" y="1453"/>
                      </a:cubicBezTo>
                      <a:cubicBezTo>
                        <a:pt x="3937" y="1353"/>
                        <a:pt x="4003" y="1219"/>
                        <a:pt x="4037" y="1119"/>
                      </a:cubicBezTo>
                      <a:cubicBezTo>
                        <a:pt x="4103" y="886"/>
                        <a:pt x="4070" y="952"/>
                        <a:pt x="3903" y="819"/>
                      </a:cubicBezTo>
                      <a:cubicBezTo>
                        <a:pt x="3670" y="685"/>
                        <a:pt x="3470" y="552"/>
                        <a:pt x="3236" y="419"/>
                      </a:cubicBezTo>
                      <a:cubicBezTo>
                        <a:pt x="3003" y="285"/>
                        <a:pt x="2769" y="185"/>
                        <a:pt x="2502" y="85"/>
                      </a:cubicBezTo>
                      <a:cubicBezTo>
                        <a:pt x="2418" y="43"/>
                        <a:pt x="2360" y="1"/>
                        <a:pt x="2304" y="1"/>
                      </a:cubicBezTo>
                      <a:close/>
                    </a:path>
                  </a:pathLst>
                </a:custGeom>
                <a:solidFill>
                  <a:srgbClr val="FFF7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nvGrpSpPr>
                <p:cNvPr id="69" name="Google Shape;1556;p36"/>
                <p:cNvGrpSpPr/>
                <p:nvPr/>
              </p:nvGrpSpPr>
              <p:grpSpPr>
                <a:xfrm>
                  <a:off x="1706763" y="1226000"/>
                  <a:ext cx="423650" cy="626000"/>
                  <a:chOff x="1706763" y="1226000"/>
                  <a:chExt cx="423650" cy="626000"/>
                </a:xfrm>
              </p:grpSpPr>
              <p:sp>
                <p:nvSpPr>
                  <p:cNvPr id="70" name="Google Shape;1557;p36"/>
                  <p:cNvSpPr/>
                  <p:nvPr/>
                </p:nvSpPr>
                <p:spPr>
                  <a:xfrm>
                    <a:off x="1980288" y="1226000"/>
                    <a:ext cx="150125" cy="626000"/>
                  </a:xfrm>
                  <a:custGeom>
                    <a:avLst/>
                    <a:gdLst/>
                    <a:ahLst/>
                    <a:cxnLst/>
                    <a:rect l="l" t="t" r="r" b="b"/>
                    <a:pathLst>
                      <a:path w="6005" h="25040" extrusionOk="0">
                        <a:moveTo>
                          <a:pt x="2077" y="0"/>
                        </a:moveTo>
                        <a:cubicBezTo>
                          <a:pt x="1383" y="0"/>
                          <a:pt x="685" y="60"/>
                          <a:pt x="1" y="188"/>
                        </a:cubicBezTo>
                        <a:cubicBezTo>
                          <a:pt x="534" y="555"/>
                          <a:pt x="1001" y="955"/>
                          <a:pt x="1435" y="1456"/>
                        </a:cubicBezTo>
                        <a:cubicBezTo>
                          <a:pt x="1602" y="1089"/>
                          <a:pt x="1802" y="755"/>
                          <a:pt x="2002" y="422"/>
                        </a:cubicBezTo>
                        <a:cubicBezTo>
                          <a:pt x="2069" y="355"/>
                          <a:pt x="2102" y="255"/>
                          <a:pt x="2169" y="188"/>
                        </a:cubicBezTo>
                        <a:cubicBezTo>
                          <a:pt x="2217" y="116"/>
                          <a:pt x="2248" y="61"/>
                          <a:pt x="2311" y="61"/>
                        </a:cubicBezTo>
                        <a:cubicBezTo>
                          <a:pt x="2336" y="61"/>
                          <a:pt x="2365" y="70"/>
                          <a:pt x="2402" y="88"/>
                        </a:cubicBezTo>
                        <a:cubicBezTo>
                          <a:pt x="2603" y="122"/>
                          <a:pt x="2803" y="155"/>
                          <a:pt x="3003" y="222"/>
                        </a:cubicBezTo>
                        <a:cubicBezTo>
                          <a:pt x="2769" y="522"/>
                          <a:pt x="2603" y="855"/>
                          <a:pt x="2436" y="1189"/>
                        </a:cubicBezTo>
                        <a:cubicBezTo>
                          <a:pt x="2336" y="1322"/>
                          <a:pt x="2269" y="1489"/>
                          <a:pt x="2202" y="1656"/>
                        </a:cubicBezTo>
                        <a:lnTo>
                          <a:pt x="2069" y="1923"/>
                        </a:lnTo>
                        <a:cubicBezTo>
                          <a:pt x="2027" y="2027"/>
                          <a:pt x="1998" y="2079"/>
                          <a:pt x="1999" y="2079"/>
                        </a:cubicBezTo>
                        <a:cubicBezTo>
                          <a:pt x="2000" y="2079"/>
                          <a:pt x="2010" y="2060"/>
                          <a:pt x="2035" y="2023"/>
                        </a:cubicBezTo>
                        <a:lnTo>
                          <a:pt x="2035" y="2023"/>
                        </a:lnTo>
                        <a:cubicBezTo>
                          <a:pt x="868" y="4792"/>
                          <a:pt x="568" y="7894"/>
                          <a:pt x="468" y="10863"/>
                        </a:cubicBezTo>
                        <a:cubicBezTo>
                          <a:pt x="301" y="13998"/>
                          <a:pt x="501" y="17134"/>
                          <a:pt x="1101" y="20236"/>
                        </a:cubicBezTo>
                        <a:cubicBezTo>
                          <a:pt x="1402" y="21804"/>
                          <a:pt x="1969" y="23338"/>
                          <a:pt x="2703" y="24806"/>
                        </a:cubicBezTo>
                        <a:cubicBezTo>
                          <a:pt x="2369" y="24806"/>
                          <a:pt x="2035" y="24906"/>
                          <a:pt x="1702" y="25039"/>
                        </a:cubicBezTo>
                        <a:cubicBezTo>
                          <a:pt x="3203" y="25006"/>
                          <a:pt x="4671" y="24639"/>
                          <a:pt x="6005" y="23972"/>
                        </a:cubicBezTo>
                        <a:cubicBezTo>
                          <a:pt x="5738" y="23605"/>
                          <a:pt x="5505" y="23238"/>
                          <a:pt x="5304" y="22838"/>
                        </a:cubicBezTo>
                        <a:cubicBezTo>
                          <a:pt x="3870" y="20169"/>
                          <a:pt x="3303" y="17034"/>
                          <a:pt x="3070" y="14032"/>
                        </a:cubicBezTo>
                        <a:cubicBezTo>
                          <a:pt x="2969" y="12497"/>
                          <a:pt x="2936" y="10929"/>
                          <a:pt x="3036" y="9362"/>
                        </a:cubicBezTo>
                        <a:cubicBezTo>
                          <a:pt x="3070" y="8594"/>
                          <a:pt x="3136" y="7827"/>
                          <a:pt x="3236" y="7060"/>
                        </a:cubicBezTo>
                        <a:lnTo>
                          <a:pt x="3303" y="6726"/>
                        </a:lnTo>
                        <a:cubicBezTo>
                          <a:pt x="3270" y="6693"/>
                          <a:pt x="3203" y="6660"/>
                          <a:pt x="3170" y="6626"/>
                        </a:cubicBezTo>
                        <a:cubicBezTo>
                          <a:pt x="3136" y="6560"/>
                          <a:pt x="3003" y="6493"/>
                          <a:pt x="2969" y="6393"/>
                        </a:cubicBezTo>
                        <a:cubicBezTo>
                          <a:pt x="2878" y="6209"/>
                          <a:pt x="3038" y="6041"/>
                          <a:pt x="3202" y="6041"/>
                        </a:cubicBezTo>
                        <a:cubicBezTo>
                          <a:pt x="3276" y="6041"/>
                          <a:pt x="3351" y="6076"/>
                          <a:pt x="3403" y="6159"/>
                        </a:cubicBezTo>
                        <a:cubicBezTo>
                          <a:pt x="3570" y="5125"/>
                          <a:pt x="3803" y="4124"/>
                          <a:pt x="4137" y="3157"/>
                        </a:cubicBezTo>
                        <a:cubicBezTo>
                          <a:pt x="4304" y="2690"/>
                          <a:pt x="4471" y="2223"/>
                          <a:pt x="4671" y="1789"/>
                        </a:cubicBezTo>
                        <a:cubicBezTo>
                          <a:pt x="4771" y="1556"/>
                          <a:pt x="4871" y="1322"/>
                          <a:pt x="4971" y="1122"/>
                        </a:cubicBezTo>
                        <a:cubicBezTo>
                          <a:pt x="5038" y="989"/>
                          <a:pt x="5071" y="889"/>
                          <a:pt x="5171" y="789"/>
                        </a:cubicBezTo>
                        <a:cubicBezTo>
                          <a:pt x="5201" y="759"/>
                          <a:pt x="5221" y="750"/>
                          <a:pt x="5240" y="750"/>
                        </a:cubicBezTo>
                        <a:cubicBezTo>
                          <a:pt x="5269" y="750"/>
                          <a:pt x="5292" y="775"/>
                          <a:pt x="5334" y="775"/>
                        </a:cubicBezTo>
                        <a:cubicBezTo>
                          <a:pt x="5353" y="775"/>
                          <a:pt x="5375" y="770"/>
                          <a:pt x="5405" y="755"/>
                        </a:cubicBezTo>
                        <a:cubicBezTo>
                          <a:pt x="5438" y="655"/>
                          <a:pt x="5471" y="589"/>
                          <a:pt x="5471" y="488"/>
                        </a:cubicBezTo>
                        <a:cubicBezTo>
                          <a:pt x="5405" y="455"/>
                          <a:pt x="5304" y="422"/>
                          <a:pt x="5204" y="388"/>
                        </a:cubicBezTo>
                        <a:cubicBezTo>
                          <a:pt x="5004" y="355"/>
                          <a:pt x="4804" y="288"/>
                          <a:pt x="4604" y="255"/>
                        </a:cubicBezTo>
                        <a:cubicBezTo>
                          <a:pt x="4137" y="155"/>
                          <a:pt x="3703" y="88"/>
                          <a:pt x="3236" y="55"/>
                        </a:cubicBezTo>
                        <a:cubicBezTo>
                          <a:pt x="2853" y="19"/>
                          <a:pt x="2466" y="0"/>
                          <a:pt x="2077" y="0"/>
                        </a:cubicBezTo>
                        <a:close/>
                      </a:path>
                    </a:pathLst>
                  </a:custGeom>
                  <a:solidFill>
                    <a:srgbClr val="FFF7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71" name="Google Shape;1558;p36"/>
                  <p:cNvSpPr/>
                  <p:nvPr/>
                </p:nvSpPr>
                <p:spPr>
                  <a:xfrm>
                    <a:off x="1765138" y="1236650"/>
                    <a:ext cx="244375" cy="291775"/>
                  </a:xfrm>
                  <a:custGeom>
                    <a:avLst/>
                    <a:gdLst/>
                    <a:ahLst/>
                    <a:cxnLst/>
                    <a:rect l="l" t="t" r="r" b="b"/>
                    <a:pathLst>
                      <a:path w="9775" h="11671" extrusionOk="0">
                        <a:moveTo>
                          <a:pt x="5624" y="807"/>
                        </a:moveTo>
                        <a:cubicBezTo>
                          <a:pt x="5584" y="825"/>
                          <a:pt x="5544" y="843"/>
                          <a:pt x="5504" y="863"/>
                        </a:cubicBezTo>
                        <a:cubicBezTo>
                          <a:pt x="5506" y="864"/>
                          <a:pt x="5508" y="865"/>
                          <a:pt x="5510" y="866"/>
                        </a:cubicBezTo>
                        <a:lnTo>
                          <a:pt x="5510" y="866"/>
                        </a:lnTo>
                        <a:cubicBezTo>
                          <a:pt x="5548" y="846"/>
                          <a:pt x="5586" y="826"/>
                          <a:pt x="5624" y="807"/>
                        </a:cubicBezTo>
                        <a:close/>
                        <a:moveTo>
                          <a:pt x="7779" y="0"/>
                        </a:moveTo>
                        <a:cubicBezTo>
                          <a:pt x="7427" y="0"/>
                          <a:pt x="6951" y="232"/>
                          <a:pt x="6639" y="363"/>
                        </a:cubicBezTo>
                        <a:cubicBezTo>
                          <a:pt x="6296" y="496"/>
                          <a:pt x="5954" y="640"/>
                          <a:pt x="5624" y="807"/>
                        </a:cubicBezTo>
                        <a:lnTo>
                          <a:pt x="5624" y="807"/>
                        </a:lnTo>
                        <a:cubicBezTo>
                          <a:pt x="5784" y="737"/>
                          <a:pt x="5945" y="683"/>
                          <a:pt x="6105" y="630"/>
                        </a:cubicBezTo>
                        <a:cubicBezTo>
                          <a:pt x="6160" y="622"/>
                          <a:pt x="6202" y="618"/>
                          <a:pt x="6237" y="618"/>
                        </a:cubicBezTo>
                        <a:cubicBezTo>
                          <a:pt x="6350" y="618"/>
                          <a:pt x="6386" y="661"/>
                          <a:pt x="6539" y="763"/>
                        </a:cubicBezTo>
                        <a:cubicBezTo>
                          <a:pt x="6872" y="963"/>
                          <a:pt x="7206" y="1197"/>
                          <a:pt x="7506" y="1430"/>
                        </a:cubicBezTo>
                        <a:cubicBezTo>
                          <a:pt x="8140" y="1931"/>
                          <a:pt x="8707" y="2464"/>
                          <a:pt x="9240" y="3065"/>
                        </a:cubicBezTo>
                        <a:cubicBezTo>
                          <a:pt x="9341" y="2764"/>
                          <a:pt x="9441" y="2464"/>
                          <a:pt x="9574" y="2164"/>
                        </a:cubicBezTo>
                        <a:cubicBezTo>
                          <a:pt x="9641" y="1997"/>
                          <a:pt x="9741" y="1830"/>
                          <a:pt x="9774" y="1664"/>
                        </a:cubicBezTo>
                        <a:cubicBezTo>
                          <a:pt x="9774" y="1497"/>
                          <a:pt x="9641" y="1363"/>
                          <a:pt x="9507" y="1230"/>
                        </a:cubicBezTo>
                        <a:cubicBezTo>
                          <a:pt x="9074" y="763"/>
                          <a:pt x="8573" y="363"/>
                          <a:pt x="8040" y="62"/>
                        </a:cubicBezTo>
                        <a:cubicBezTo>
                          <a:pt x="7967" y="19"/>
                          <a:pt x="7878" y="0"/>
                          <a:pt x="7779" y="0"/>
                        </a:cubicBezTo>
                        <a:close/>
                        <a:moveTo>
                          <a:pt x="5510" y="866"/>
                        </a:moveTo>
                        <a:cubicBezTo>
                          <a:pt x="5301" y="976"/>
                          <a:pt x="5098" y="1097"/>
                          <a:pt x="4904" y="1230"/>
                        </a:cubicBezTo>
                        <a:cubicBezTo>
                          <a:pt x="3803" y="1897"/>
                          <a:pt x="2869" y="2731"/>
                          <a:pt x="2035" y="3698"/>
                        </a:cubicBezTo>
                        <a:cubicBezTo>
                          <a:pt x="1602" y="4199"/>
                          <a:pt x="1201" y="4733"/>
                          <a:pt x="834" y="5300"/>
                        </a:cubicBezTo>
                        <a:cubicBezTo>
                          <a:pt x="634" y="5566"/>
                          <a:pt x="468" y="5867"/>
                          <a:pt x="301" y="6167"/>
                        </a:cubicBezTo>
                        <a:cubicBezTo>
                          <a:pt x="201" y="6300"/>
                          <a:pt x="134" y="6467"/>
                          <a:pt x="67" y="6601"/>
                        </a:cubicBezTo>
                        <a:cubicBezTo>
                          <a:pt x="34" y="6734"/>
                          <a:pt x="1" y="6667"/>
                          <a:pt x="67" y="6801"/>
                        </a:cubicBezTo>
                        <a:cubicBezTo>
                          <a:pt x="134" y="6901"/>
                          <a:pt x="267" y="6934"/>
                          <a:pt x="334" y="6967"/>
                        </a:cubicBezTo>
                        <a:cubicBezTo>
                          <a:pt x="1568" y="7868"/>
                          <a:pt x="2669" y="8936"/>
                          <a:pt x="3570" y="10136"/>
                        </a:cubicBezTo>
                        <a:cubicBezTo>
                          <a:pt x="3903" y="10603"/>
                          <a:pt x="4204" y="11137"/>
                          <a:pt x="4437" y="11671"/>
                        </a:cubicBezTo>
                        <a:cubicBezTo>
                          <a:pt x="5071" y="11304"/>
                          <a:pt x="5738" y="11037"/>
                          <a:pt x="6438" y="10804"/>
                        </a:cubicBezTo>
                        <a:cubicBezTo>
                          <a:pt x="5471" y="9636"/>
                          <a:pt x="4537" y="8502"/>
                          <a:pt x="3570" y="7401"/>
                        </a:cubicBezTo>
                        <a:cubicBezTo>
                          <a:pt x="3103" y="6901"/>
                          <a:pt x="2636" y="6367"/>
                          <a:pt x="2135" y="5900"/>
                        </a:cubicBezTo>
                        <a:cubicBezTo>
                          <a:pt x="1835" y="5667"/>
                          <a:pt x="1568" y="5433"/>
                          <a:pt x="1301" y="5133"/>
                        </a:cubicBezTo>
                        <a:cubicBezTo>
                          <a:pt x="1168" y="4966"/>
                          <a:pt x="1201" y="4999"/>
                          <a:pt x="1301" y="4799"/>
                        </a:cubicBezTo>
                        <a:cubicBezTo>
                          <a:pt x="1402" y="4666"/>
                          <a:pt x="1468" y="4532"/>
                          <a:pt x="1568" y="4432"/>
                        </a:cubicBezTo>
                        <a:cubicBezTo>
                          <a:pt x="2769" y="5500"/>
                          <a:pt x="3870" y="6734"/>
                          <a:pt x="4871" y="8035"/>
                        </a:cubicBezTo>
                        <a:cubicBezTo>
                          <a:pt x="5371" y="8702"/>
                          <a:pt x="5905" y="9369"/>
                          <a:pt x="6405" y="10070"/>
                        </a:cubicBezTo>
                        <a:cubicBezTo>
                          <a:pt x="6505" y="10236"/>
                          <a:pt x="6639" y="10403"/>
                          <a:pt x="6805" y="10537"/>
                        </a:cubicBezTo>
                        <a:cubicBezTo>
                          <a:pt x="6805" y="10617"/>
                          <a:pt x="6830" y="10662"/>
                          <a:pt x="6879" y="10662"/>
                        </a:cubicBezTo>
                        <a:cubicBezTo>
                          <a:pt x="6911" y="10662"/>
                          <a:pt x="6953" y="10643"/>
                          <a:pt x="7006" y="10603"/>
                        </a:cubicBezTo>
                        <a:lnTo>
                          <a:pt x="7306" y="10503"/>
                        </a:lnTo>
                        <a:cubicBezTo>
                          <a:pt x="7506" y="10470"/>
                          <a:pt x="7706" y="10437"/>
                          <a:pt x="7906" y="10337"/>
                        </a:cubicBezTo>
                        <a:cubicBezTo>
                          <a:pt x="8040" y="10337"/>
                          <a:pt x="8106" y="10303"/>
                          <a:pt x="8073" y="10170"/>
                        </a:cubicBezTo>
                        <a:cubicBezTo>
                          <a:pt x="8006" y="10003"/>
                          <a:pt x="8073" y="10003"/>
                          <a:pt x="8073" y="9903"/>
                        </a:cubicBezTo>
                        <a:cubicBezTo>
                          <a:pt x="8106" y="9503"/>
                          <a:pt x="8140" y="9102"/>
                          <a:pt x="8173" y="8702"/>
                        </a:cubicBezTo>
                        <a:cubicBezTo>
                          <a:pt x="8173" y="8502"/>
                          <a:pt x="8206" y="8302"/>
                          <a:pt x="8240" y="8068"/>
                        </a:cubicBezTo>
                        <a:cubicBezTo>
                          <a:pt x="8273" y="7868"/>
                          <a:pt x="8240" y="7635"/>
                          <a:pt x="8106" y="7468"/>
                        </a:cubicBezTo>
                        <a:cubicBezTo>
                          <a:pt x="7673" y="6801"/>
                          <a:pt x="7139" y="6200"/>
                          <a:pt x="6572" y="5633"/>
                        </a:cubicBezTo>
                        <a:cubicBezTo>
                          <a:pt x="5438" y="4599"/>
                          <a:pt x="4170" y="3698"/>
                          <a:pt x="2803" y="2965"/>
                        </a:cubicBezTo>
                        <a:lnTo>
                          <a:pt x="3103" y="2664"/>
                        </a:lnTo>
                        <a:cubicBezTo>
                          <a:pt x="3225" y="2562"/>
                          <a:pt x="3248" y="2523"/>
                          <a:pt x="3301" y="2523"/>
                        </a:cubicBezTo>
                        <a:cubicBezTo>
                          <a:pt x="3334" y="2523"/>
                          <a:pt x="3379" y="2538"/>
                          <a:pt x="3470" y="2564"/>
                        </a:cubicBezTo>
                        <a:cubicBezTo>
                          <a:pt x="3770" y="2698"/>
                          <a:pt x="4037" y="2865"/>
                          <a:pt x="4304" y="3065"/>
                        </a:cubicBezTo>
                        <a:cubicBezTo>
                          <a:pt x="4837" y="3432"/>
                          <a:pt x="5371" y="3832"/>
                          <a:pt x="5871" y="4266"/>
                        </a:cubicBezTo>
                        <a:cubicBezTo>
                          <a:pt x="6839" y="5066"/>
                          <a:pt x="7673" y="6000"/>
                          <a:pt x="8373" y="7034"/>
                        </a:cubicBezTo>
                        <a:cubicBezTo>
                          <a:pt x="8473" y="6367"/>
                          <a:pt x="8607" y="5700"/>
                          <a:pt x="8740" y="5033"/>
                        </a:cubicBezTo>
                        <a:cubicBezTo>
                          <a:pt x="8807" y="4699"/>
                          <a:pt x="8874" y="4332"/>
                          <a:pt x="8974" y="3999"/>
                        </a:cubicBezTo>
                        <a:cubicBezTo>
                          <a:pt x="9040" y="3765"/>
                          <a:pt x="9040" y="3732"/>
                          <a:pt x="8874" y="3565"/>
                        </a:cubicBezTo>
                        <a:cubicBezTo>
                          <a:pt x="8773" y="3465"/>
                          <a:pt x="8673" y="3332"/>
                          <a:pt x="8573" y="3231"/>
                        </a:cubicBezTo>
                        <a:cubicBezTo>
                          <a:pt x="7674" y="2299"/>
                          <a:pt x="6642" y="1499"/>
                          <a:pt x="5510" y="866"/>
                        </a:cubicBezTo>
                        <a:close/>
                      </a:path>
                    </a:pathLst>
                  </a:custGeom>
                  <a:solidFill>
                    <a:srgbClr val="FFF7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72" name="Google Shape;1559;p36"/>
                  <p:cNvSpPr/>
                  <p:nvPr/>
                </p:nvSpPr>
                <p:spPr>
                  <a:xfrm>
                    <a:off x="1706763" y="1422500"/>
                    <a:ext cx="258550" cy="317750"/>
                  </a:xfrm>
                  <a:custGeom>
                    <a:avLst/>
                    <a:gdLst/>
                    <a:ahLst/>
                    <a:cxnLst/>
                    <a:rect l="l" t="t" r="r" b="b"/>
                    <a:pathLst>
                      <a:path w="10342" h="12710" extrusionOk="0">
                        <a:moveTo>
                          <a:pt x="2002" y="0"/>
                        </a:moveTo>
                        <a:lnTo>
                          <a:pt x="2002" y="0"/>
                        </a:lnTo>
                        <a:cubicBezTo>
                          <a:pt x="267" y="3937"/>
                          <a:pt x="1" y="9140"/>
                          <a:pt x="2702" y="12710"/>
                        </a:cubicBezTo>
                        <a:cubicBezTo>
                          <a:pt x="2536" y="12443"/>
                          <a:pt x="2469" y="12376"/>
                          <a:pt x="2669" y="12109"/>
                        </a:cubicBezTo>
                        <a:cubicBezTo>
                          <a:pt x="2803" y="11942"/>
                          <a:pt x="2969" y="11709"/>
                          <a:pt x="3103" y="11509"/>
                        </a:cubicBezTo>
                        <a:cubicBezTo>
                          <a:pt x="4204" y="9941"/>
                          <a:pt x="5571" y="8540"/>
                          <a:pt x="7139" y="7406"/>
                        </a:cubicBezTo>
                        <a:cubicBezTo>
                          <a:pt x="7906" y="6872"/>
                          <a:pt x="8773" y="6438"/>
                          <a:pt x="9674" y="6105"/>
                        </a:cubicBezTo>
                        <a:cubicBezTo>
                          <a:pt x="9874" y="6005"/>
                          <a:pt x="10174" y="5971"/>
                          <a:pt x="10275" y="5805"/>
                        </a:cubicBezTo>
                        <a:cubicBezTo>
                          <a:pt x="10308" y="5538"/>
                          <a:pt x="10308" y="5304"/>
                          <a:pt x="10275" y="5071"/>
                        </a:cubicBezTo>
                        <a:cubicBezTo>
                          <a:pt x="10275" y="4504"/>
                          <a:pt x="10308" y="3970"/>
                          <a:pt x="10341" y="3436"/>
                        </a:cubicBezTo>
                        <a:lnTo>
                          <a:pt x="10341" y="3436"/>
                        </a:lnTo>
                        <a:cubicBezTo>
                          <a:pt x="9407" y="3670"/>
                          <a:pt x="8507" y="4003"/>
                          <a:pt x="7673" y="4437"/>
                        </a:cubicBezTo>
                        <a:cubicBezTo>
                          <a:pt x="7439" y="4537"/>
                          <a:pt x="7239" y="4670"/>
                          <a:pt x="7072" y="4771"/>
                        </a:cubicBezTo>
                        <a:cubicBezTo>
                          <a:pt x="6939" y="4871"/>
                          <a:pt x="6872" y="5004"/>
                          <a:pt x="6705" y="5071"/>
                        </a:cubicBezTo>
                        <a:cubicBezTo>
                          <a:pt x="6605" y="5104"/>
                          <a:pt x="6539" y="5104"/>
                          <a:pt x="6438" y="5171"/>
                        </a:cubicBezTo>
                        <a:cubicBezTo>
                          <a:pt x="6338" y="5204"/>
                          <a:pt x="6238" y="5271"/>
                          <a:pt x="6172" y="5338"/>
                        </a:cubicBezTo>
                        <a:cubicBezTo>
                          <a:pt x="5938" y="5471"/>
                          <a:pt x="5738" y="5638"/>
                          <a:pt x="5504" y="5771"/>
                        </a:cubicBezTo>
                        <a:cubicBezTo>
                          <a:pt x="3970" y="6939"/>
                          <a:pt x="2602" y="8306"/>
                          <a:pt x="1368" y="9807"/>
                        </a:cubicBezTo>
                        <a:cubicBezTo>
                          <a:pt x="1301" y="9641"/>
                          <a:pt x="1235" y="9441"/>
                          <a:pt x="1201" y="9274"/>
                        </a:cubicBezTo>
                        <a:lnTo>
                          <a:pt x="1101" y="9007"/>
                        </a:lnTo>
                        <a:cubicBezTo>
                          <a:pt x="1001" y="8907"/>
                          <a:pt x="1035" y="8773"/>
                          <a:pt x="1135" y="8740"/>
                        </a:cubicBezTo>
                        <a:cubicBezTo>
                          <a:pt x="1368" y="8406"/>
                          <a:pt x="1635" y="8106"/>
                          <a:pt x="1969" y="7839"/>
                        </a:cubicBezTo>
                        <a:cubicBezTo>
                          <a:pt x="2235" y="7573"/>
                          <a:pt x="2536" y="7272"/>
                          <a:pt x="2836" y="7005"/>
                        </a:cubicBezTo>
                        <a:cubicBezTo>
                          <a:pt x="3003" y="6872"/>
                          <a:pt x="3136" y="6739"/>
                          <a:pt x="3303" y="6605"/>
                        </a:cubicBezTo>
                        <a:cubicBezTo>
                          <a:pt x="3470" y="6472"/>
                          <a:pt x="3636" y="6338"/>
                          <a:pt x="3770" y="6172"/>
                        </a:cubicBezTo>
                        <a:cubicBezTo>
                          <a:pt x="3937" y="6138"/>
                          <a:pt x="3937" y="6071"/>
                          <a:pt x="3803" y="5971"/>
                        </a:cubicBezTo>
                        <a:lnTo>
                          <a:pt x="3636" y="5738"/>
                        </a:lnTo>
                        <a:cubicBezTo>
                          <a:pt x="3503" y="5571"/>
                          <a:pt x="3370" y="5438"/>
                          <a:pt x="3270" y="5271"/>
                        </a:cubicBezTo>
                        <a:cubicBezTo>
                          <a:pt x="2969" y="4971"/>
                          <a:pt x="2702" y="4670"/>
                          <a:pt x="2402" y="4370"/>
                        </a:cubicBezTo>
                        <a:cubicBezTo>
                          <a:pt x="2102" y="4103"/>
                          <a:pt x="1768" y="3803"/>
                          <a:pt x="1435" y="3536"/>
                        </a:cubicBezTo>
                        <a:lnTo>
                          <a:pt x="1201" y="3370"/>
                        </a:lnTo>
                        <a:cubicBezTo>
                          <a:pt x="1101" y="3303"/>
                          <a:pt x="1068" y="3236"/>
                          <a:pt x="1168" y="3136"/>
                        </a:cubicBezTo>
                        <a:cubicBezTo>
                          <a:pt x="1168" y="2903"/>
                          <a:pt x="1235" y="2669"/>
                          <a:pt x="1335" y="2469"/>
                        </a:cubicBezTo>
                        <a:cubicBezTo>
                          <a:pt x="2536" y="3370"/>
                          <a:pt x="3570" y="4437"/>
                          <a:pt x="4470" y="5638"/>
                        </a:cubicBezTo>
                        <a:cubicBezTo>
                          <a:pt x="4771" y="5438"/>
                          <a:pt x="5071" y="5238"/>
                          <a:pt x="5371" y="5004"/>
                        </a:cubicBezTo>
                        <a:cubicBezTo>
                          <a:pt x="5571" y="4904"/>
                          <a:pt x="5738" y="4804"/>
                          <a:pt x="5938" y="4670"/>
                        </a:cubicBezTo>
                        <a:lnTo>
                          <a:pt x="6072" y="4604"/>
                        </a:lnTo>
                        <a:cubicBezTo>
                          <a:pt x="6205" y="4570"/>
                          <a:pt x="6238" y="4504"/>
                          <a:pt x="6138" y="4404"/>
                        </a:cubicBezTo>
                        <a:cubicBezTo>
                          <a:pt x="6038" y="4103"/>
                          <a:pt x="5871" y="3837"/>
                          <a:pt x="5671" y="3570"/>
                        </a:cubicBezTo>
                        <a:cubicBezTo>
                          <a:pt x="5471" y="3303"/>
                          <a:pt x="5271" y="3036"/>
                          <a:pt x="5071" y="2736"/>
                        </a:cubicBezTo>
                        <a:cubicBezTo>
                          <a:pt x="4170" y="1702"/>
                          <a:pt x="3136" y="801"/>
                          <a:pt x="2002" y="0"/>
                        </a:cubicBezTo>
                        <a:close/>
                      </a:path>
                    </a:pathLst>
                  </a:custGeom>
                  <a:solidFill>
                    <a:srgbClr val="FFF7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grpSp>
          <p:sp>
            <p:nvSpPr>
              <p:cNvPr id="65" name="Google Shape;1560;p36"/>
              <p:cNvSpPr/>
              <p:nvPr/>
            </p:nvSpPr>
            <p:spPr>
              <a:xfrm>
                <a:off x="2228813" y="1334925"/>
                <a:ext cx="70075" cy="335275"/>
              </a:xfrm>
              <a:custGeom>
                <a:avLst/>
                <a:gdLst/>
                <a:ahLst/>
                <a:cxnLst/>
                <a:rect l="l" t="t" r="r" b="b"/>
                <a:pathLst>
                  <a:path w="2803" h="13411" extrusionOk="0">
                    <a:moveTo>
                      <a:pt x="601" y="1"/>
                    </a:moveTo>
                    <a:cubicBezTo>
                      <a:pt x="400" y="668"/>
                      <a:pt x="267" y="1335"/>
                      <a:pt x="167" y="2036"/>
                    </a:cubicBezTo>
                    <a:cubicBezTo>
                      <a:pt x="167" y="2503"/>
                      <a:pt x="67" y="2970"/>
                      <a:pt x="33" y="3437"/>
                    </a:cubicBezTo>
                    <a:cubicBezTo>
                      <a:pt x="0" y="3904"/>
                      <a:pt x="0" y="4471"/>
                      <a:pt x="0" y="4971"/>
                    </a:cubicBezTo>
                    <a:cubicBezTo>
                      <a:pt x="33" y="5939"/>
                      <a:pt x="100" y="6873"/>
                      <a:pt x="234" y="7807"/>
                    </a:cubicBezTo>
                    <a:cubicBezTo>
                      <a:pt x="367" y="8807"/>
                      <a:pt x="567" y="9775"/>
                      <a:pt x="867" y="10742"/>
                    </a:cubicBezTo>
                    <a:cubicBezTo>
                      <a:pt x="1001" y="11176"/>
                      <a:pt x="1168" y="11609"/>
                      <a:pt x="1334" y="12010"/>
                    </a:cubicBezTo>
                    <a:cubicBezTo>
                      <a:pt x="1434" y="12243"/>
                      <a:pt x="1568" y="12477"/>
                      <a:pt x="1668" y="12743"/>
                    </a:cubicBezTo>
                    <a:cubicBezTo>
                      <a:pt x="1735" y="12810"/>
                      <a:pt x="1801" y="12910"/>
                      <a:pt x="1835" y="13010"/>
                    </a:cubicBezTo>
                    <a:cubicBezTo>
                      <a:pt x="1817" y="13081"/>
                      <a:pt x="1800" y="13151"/>
                      <a:pt x="1777" y="13221"/>
                    </a:cubicBezTo>
                    <a:lnTo>
                      <a:pt x="1777" y="13221"/>
                    </a:lnTo>
                    <a:cubicBezTo>
                      <a:pt x="2396" y="11645"/>
                      <a:pt x="2738" y="10008"/>
                      <a:pt x="2802" y="8340"/>
                    </a:cubicBezTo>
                    <a:lnTo>
                      <a:pt x="2802" y="8340"/>
                    </a:lnTo>
                    <a:cubicBezTo>
                      <a:pt x="2702" y="8907"/>
                      <a:pt x="2602" y="9441"/>
                      <a:pt x="2602" y="10008"/>
                    </a:cubicBezTo>
                    <a:cubicBezTo>
                      <a:pt x="1601" y="8607"/>
                      <a:pt x="1334" y="6639"/>
                      <a:pt x="1334" y="4971"/>
                    </a:cubicBezTo>
                    <a:cubicBezTo>
                      <a:pt x="1334" y="4104"/>
                      <a:pt x="1434" y="3237"/>
                      <a:pt x="1668" y="2403"/>
                    </a:cubicBezTo>
                    <a:cubicBezTo>
                      <a:pt x="1801" y="2002"/>
                      <a:pt x="1468" y="1535"/>
                      <a:pt x="1301" y="1168"/>
                    </a:cubicBezTo>
                    <a:cubicBezTo>
                      <a:pt x="1101" y="768"/>
                      <a:pt x="867" y="368"/>
                      <a:pt x="601" y="1"/>
                    </a:cubicBezTo>
                    <a:close/>
                    <a:moveTo>
                      <a:pt x="1777" y="13221"/>
                    </a:moveTo>
                    <a:cubicBezTo>
                      <a:pt x="1752" y="13285"/>
                      <a:pt x="1727" y="13348"/>
                      <a:pt x="1701" y="13411"/>
                    </a:cubicBezTo>
                    <a:cubicBezTo>
                      <a:pt x="1733" y="13347"/>
                      <a:pt x="1757" y="13284"/>
                      <a:pt x="1777" y="13221"/>
                    </a:cubicBezTo>
                    <a:close/>
                  </a:path>
                </a:pathLst>
              </a:custGeom>
              <a:solidFill>
                <a:srgbClr val="FFF7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sp>
          <p:nvSpPr>
            <p:cNvPr id="50" name="Google Shape;1561;p36"/>
            <p:cNvSpPr/>
            <p:nvPr/>
          </p:nvSpPr>
          <p:spPr>
            <a:xfrm>
              <a:off x="1999463" y="1398325"/>
              <a:ext cx="25" cy="1675"/>
            </a:xfrm>
            <a:custGeom>
              <a:avLst/>
              <a:gdLst/>
              <a:ahLst/>
              <a:cxnLst/>
              <a:rect l="l" t="t" r="r" b="b"/>
              <a:pathLst>
                <a:path w="1" h="67" extrusionOk="0">
                  <a:moveTo>
                    <a:pt x="1" y="67"/>
                  </a:moveTo>
                  <a:cubicBezTo>
                    <a:pt x="1" y="33"/>
                    <a:pt x="1" y="33"/>
                    <a:pt x="1" y="0"/>
                  </a:cubicBezTo>
                  <a:close/>
                </a:path>
              </a:pathLst>
            </a:custGeom>
            <a:solidFill>
              <a:srgbClr val="FED9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51" name="Google Shape;1562;p36"/>
            <p:cNvSpPr/>
            <p:nvPr/>
          </p:nvSpPr>
          <p:spPr>
            <a:xfrm>
              <a:off x="2143738" y="1816950"/>
              <a:ext cx="2525" cy="850"/>
            </a:xfrm>
            <a:custGeom>
              <a:avLst/>
              <a:gdLst/>
              <a:ahLst/>
              <a:cxnLst/>
              <a:rect l="l" t="t" r="r" b="b"/>
              <a:pathLst>
                <a:path w="101" h="34" extrusionOk="0">
                  <a:moveTo>
                    <a:pt x="101" y="0"/>
                  </a:moveTo>
                  <a:cubicBezTo>
                    <a:pt x="84" y="0"/>
                    <a:pt x="67" y="9"/>
                    <a:pt x="51" y="17"/>
                  </a:cubicBezTo>
                  <a:lnTo>
                    <a:pt x="51" y="17"/>
                  </a:lnTo>
                  <a:lnTo>
                    <a:pt x="101" y="0"/>
                  </a:lnTo>
                  <a:close/>
                  <a:moveTo>
                    <a:pt x="51" y="17"/>
                  </a:moveTo>
                  <a:lnTo>
                    <a:pt x="1" y="34"/>
                  </a:lnTo>
                  <a:cubicBezTo>
                    <a:pt x="17" y="34"/>
                    <a:pt x="34" y="25"/>
                    <a:pt x="51" y="17"/>
                  </a:cubicBezTo>
                  <a:close/>
                </a:path>
              </a:pathLst>
            </a:custGeom>
            <a:solidFill>
              <a:srgbClr val="FED98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52" name="Google Shape;1563;p36"/>
            <p:cNvSpPr/>
            <p:nvPr/>
          </p:nvSpPr>
          <p:spPr>
            <a:xfrm>
              <a:off x="1999463" y="1397475"/>
              <a:ext cx="875" cy="2525"/>
            </a:xfrm>
            <a:custGeom>
              <a:avLst/>
              <a:gdLst/>
              <a:ahLst/>
              <a:cxnLst/>
              <a:rect l="l" t="t" r="r" b="b"/>
              <a:pathLst>
                <a:path w="35" h="101" extrusionOk="0">
                  <a:moveTo>
                    <a:pt x="34" y="1"/>
                  </a:moveTo>
                  <a:cubicBezTo>
                    <a:pt x="1" y="34"/>
                    <a:pt x="1" y="67"/>
                    <a:pt x="34" y="101"/>
                  </a:cubicBezTo>
                  <a:lnTo>
                    <a:pt x="34" y="1"/>
                  </a:lnTo>
                  <a:close/>
                </a:path>
              </a:pathLst>
            </a:custGeom>
            <a:solidFill>
              <a:srgbClr val="E6BF7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53" name="Google Shape;1564;p36"/>
            <p:cNvSpPr/>
            <p:nvPr/>
          </p:nvSpPr>
          <p:spPr>
            <a:xfrm>
              <a:off x="2141238" y="1268225"/>
              <a:ext cx="46050" cy="104275"/>
            </a:xfrm>
            <a:custGeom>
              <a:avLst/>
              <a:gdLst/>
              <a:ahLst/>
              <a:cxnLst/>
              <a:rect l="l" t="t" r="r" b="b"/>
              <a:pathLst>
                <a:path w="1842" h="4171" extrusionOk="0">
                  <a:moveTo>
                    <a:pt x="1502" y="0"/>
                  </a:moveTo>
                  <a:cubicBezTo>
                    <a:pt x="801" y="1301"/>
                    <a:pt x="301" y="2702"/>
                    <a:pt x="1" y="4170"/>
                  </a:cubicBezTo>
                  <a:cubicBezTo>
                    <a:pt x="301" y="3870"/>
                    <a:pt x="701" y="3570"/>
                    <a:pt x="801" y="3169"/>
                  </a:cubicBezTo>
                  <a:cubicBezTo>
                    <a:pt x="901" y="2769"/>
                    <a:pt x="1001" y="2335"/>
                    <a:pt x="1168" y="1935"/>
                  </a:cubicBezTo>
                  <a:cubicBezTo>
                    <a:pt x="1268" y="1602"/>
                    <a:pt x="1402" y="1268"/>
                    <a:pt x="1535" y="934"/>
                  </a:cubicBezTo>
                  <a:cubicBezTo>
                    <a:pt x="1635" y="768"/>
                    <a:pt x="1735" y="567"/>
                    <a:pt x="1802" y="367"/>
                  </a:cubicBezTo>
                  <a:cubicBezTo>
                    <a:pt x="1814" y="305"/>
                    <a:pt x="1827" y="289"/>
                    <a:pt x="1834" y="287"/>
                  </a:cubicBezTo>
                  <a:lnTo>
                    <a:pt x="1834" y="287"/>
                  </a:lnTo>
                  <a:cubicBezTo>
                    <a:pt x="1837" y="290"/>
                    <a:pt x="1839" y="291"/>
                    <a:pt x="1840" y="291"/>
                  </a:cubicBezTo>
                  <a:cubicBezTo>
                    <a:pt x="1842" y="291"/>
                    <a:pt x="1840" y="287"/>
                    <a:pt x="1836" y="287"/>
                  </a:cubicBezTo>
                  <a:cubicBezTo>
                    <a:pt x="1835" y="287"/>
                    <a:pt x="1835" y="287"/>
                    <a:pt x="1834" y="287"/>
                  </a:cubicBezTo>
                  <a:lnTo>
                    <a:pt x="1834" y="287"/>
                  </a:lnTo>
                  <a:cubicBezTo>
                    <a:pt x="1828" y="281"/>
                    <a:pt x="1818" y="266"/>
                    <a:pt x="1802" y="234"/>
                  </a:cubicBezTo>
                  <a:cubicBezTo>
                    <a:pt x="1769" y="167"/>
                    <a:pt x="1568" y="67"/>
                    <a:pt x="1502" y="0"/>
                  </a:cubicBezTo>
                  <a:close/>
                </a:path>
              </a:pathLst>
            </a:custGeom>
            <a:solidFill>
              <a:srgbClr val="FFF7B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nvGrpSpPr>
            <p:cNvPr id="54" name="Google Shape;1565;p36"/>
            <p:cNvGrpSpPr/>
            <p:nvPr/>
          </p:nvGrpSpPr>
          <p:grpSpPr>
            <a:xfrm>
              <a:off x="2067013" y="1039725"/>
              <a:ext cx="290250" cy="367650"/>
              <a:chOff x="2067013" y="1039725"/>
              <a:chExt cx="290250" cy="367650"/>
            </a:xfrm>
          </p:grpSpPr>
          <p:sp>
            <p:nvSpPr>
              <p:cNvPr id="60" name="Google Shape;1566;p36"/>
              <p:cNvSpPr/>
              <p:nvPr/>
            </p:nvSpPr>
            <p:spPr>
              <a:xfrm>
                <a:off x="2067013" y="1039725"/>
                <a:ext cx="147650" cy="354300"/>
              </a:xfrm>
              <a:custGeom>
                <a:avLst/>
                <a:gdLst/>
                <a:ahLst/>
                <a:cxnLst/>
                <a:rect l="l" t="t" r="r" b="b"/>
                <a:pathLst>
                  <a:path w="5906" h="14172" extrusionOk="0">
                    <a:moveTo>
                      <a:pt x="5038" y="0"/>
                    </a:moveTo>
                    <a:cubicBezTo>
                      <a:pt x="4371" y="1301"/>
                      <a:pt x="3804" y="2636"/>
                      <a:pt x="3337" y="4037"/>
                    </a:cubicBezTo>
                    <a:cubicBezTo>
                      <a:pt x="2836" y="5404"/>
                      <a:pt x="2369" y="6805"/>
                      <a:pt x="1936" y="8206"/>
                    </a:cubicBezTo>
                    <a:cubicBezTo>
                      <a:pt x="1502" y="9574"/>
                      <a:pt x="1068" y="10908"/>
                      <a:pt x="635" y="12276"/>
                    </a:cubicBezTo>
                    <a:lnTo>
                      <a:pt x="334" y="13210"/>
                    </a:lnTo>
                    <a:cubicBezTo>
                      <a:pt x="268" y="13377"/>
                      <a:pt x="1" y="13910"/>
                      <a:pt x="134" y="14077"/>
                    </a:cubicBezTo>
                    <a:cubicBezTo>
                      <a:pt x="186" y="14144"/>
                      <a:pt x="235" y="14171"/>
                      <a:pt x="280" y="14171"/>
                    </a:cubicBezTo>
                    <a:cubicBezTo>
                      <a:pt x="435" y="14171"/>
                      <a:pt x="542" y="13840"/>
                      <a:pt x="568" y="13710"/>
                    </a:cubicBezTo>
                    <a:lnTo>
                      <a:pt x="901" y="12676"/>
                    </a:lnTo>
                    <a:cubicBezTo>
                      <a:pt x="1802" y="10008"/>
                      <a:pt x="2769" y="7372"/>
                      <a:pt x="3904" y="4771"/>
                    </a:cubicBezTo>
                    <a:cubicBezTo>
                      <a:pt x="4237" y="4070"/>
                      <a:pt x="4537" y="3336"/>
                      <a:pt x="4871" y="2669"/>
                    </a:cubicBezTo>
                    <a:cubicBezTo>
                      <a:pt x="5205" y="2002"/>
                      <a:pt x="5605" y="1301"/>
                      <a:pt x="5905" y="601"/>
                    </a:cubicBezTo>
                    <a:cubicBezTo>
                      <a:pt x="5538" y="534"/>
                      <a:pt x="5238" y="301"/>
                      <a:pt x="5038" y="0"/>
                    </a:cubicBezTo>
                    <a:close/>
                  </a:path>
                </a:pathLst>
              </a:custGeom>
              <a:solidFill>
                <a:srgbClr val="754C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61" name="Google Shape;1567;p36"/>
              <p:cNvSpPr/>
              <p:nvPr/>
            </p:nvSpPr>
            <p:spPr>
              <a:xfrm>
                <a:off x="2112888" y="1150625"/>
                <a:ext cx="244375" cy="256750"/>
              </a:xfrm>
              <a:custGeom>
                <a:avLst/>
                <a:gdLst/>
                <a:ahLst/>
                <a:cxnLst/>
                <a:rect l="l" t="t" r="r" b="b"/>
                <a:pathLst>
                  <a:path w="9775" h="10270" extrusionOk="0">
                    <a:moveTo>
                      <a:pt x="8940" y="1"/>
                    </a:moveTo>
                    <a:cubicBezTo>
                      <a:pt x="6538" y="2569"/>
                      <a:pt x="4370" y="5405"/>
                      <a:pt x="1969" y="8007"/>
                    </a:cubicBezTo>
                    <a:cubicBezTo>
                      <a:pt x="1835" y="8040"/>
                      <a:pt x="1468" y="8540"/>
                      <a:pt x="1335" y="8641"/>
                    </a:cubicBezTo>
                    <a:cubicBezTo>
                      <a:pt x="1068" y="8907"/>
                      <a:pt x="834" y="9208"/>
                      <a:pt x="568" y="9474"/>
                    </a:cubicBezTo>
                    <a:cubicBezTo>
                      <a:pt x="401" y="9641"/>
                      <a:pt x="0" y="9908"/>
                      <a:pt x="134" y="10142"/>
                    </a:cubicBezTo>
                    <a:cubicBezTo>
                      <a:pt x="187" y="10234"/>
                      <a:pt x="256" y="10269"/>
                      <a:pt x="328" y="10269"/>
                    </a:cubicBezTo>
                    <a:cubicBezTo>
                      <a:pt x="437" y="10269"/>
                      <a:pt x="554" y="10189"/>
                      <a:pt x="634" y="10108"/>
                    </a:cubicBezTo>
                    <a:cubicBezTo>
                      <a:pt x="1735" y="9174"/>
                      <a:pt x="2702" y="8073"/>
                      <a:pt x="3736" y="7039"/>
                    </a:cubicBezTo>
                    <a:cubicBezTo>
                      <a:pt x="5771" y="4938"/>
                      <a:pt x="7806" y="2870"/>
                      <a:pt x="9774" y="701"/>
                    </a:cubicBezTo>
                    <a:cubicBezTo>
                      <a:pt x="9407" y="601"/>
                      <a:pt x="9107" y="335"/>
                      <a:pt x="8940" y="1"/>
                    </a:cubicBezTo>
                    <a:close/>
                  </a:path>
                </a:pathLst>
              </a:custGeom>
              <a:solidFill>
                <a:srgbClr val="754C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sp>
          <p:nvSpPr>
            <p:cNvPr id="55" name="Google Shape;1568;p36"/>
            <p:cNvSpPr/>
            <p:nvPr/>
          </p:nvSpPr>
          <p:spPr>
            <a:xfrm>
              <a:off x="2328863" y="1092275"/>
              <a:ext cx="90375" cy="77775"/>
            </a:xfrm>
            <a:custGeom>
              <a:avLst/>
              <a:gdLst/>
              <a:ahLst/>
              <a:cxnLst/>
              <a:rect l="l" t="t" r="r" b="b"/>
              <a:pathLst>
                <a:path w="3615" h="3111" extrusionOk="0">
                  <a:moveTo>
                    <a:pt x="1647" y="317"/>
                  </a:moveTo>
                  <a:cubicBezTo>
                    <a:pt x="1870" y="317"/>
                    <a:pt x="2185" y="550"/>
                    <a:pt x="2303" y="667"/>
                  </a:cubicBezTo>
                  <a:cubicBezTo>
                    <a:pt x="2469" y="801"/>
                    <a:pt x="2836" y="1501"/>
                    <a:pt x="2536" y="1701"/>
                  </a:cubicBezTo>
                  <a:cubicBezTo>
                    <a:pt x="2487" y="1735"/>
                    <a:pt x="2444" y="1750"/>
                    <a:pt x="2406" y="1750"/>
                  </a:cubicBezTo>
                  <a:cubicBezTo>
                    <a:pt x="2182" y="1750"/>
                    <a:pt x="2121" y="1243"/>
                    <a:pt x="2036" y="1101"/>
                  </a:cubicBezTo>
                  <a:cubicBezTo>
                    <a:pt x="1902" y="867"/>
                    <a:pt x="1335" y="767"/>
                    <a:pt x="1435" y="467"/>
                  </a:cubicBezTo>
                  <a:cubicBezTo>
                    <a:pt x="1475" y="358"/>
                    <a:pt x="1553" y="317"/>
                    <a:pt x="1647" y="317"/>
                  </a:cubicBezTo>
                  <a:close/>
                  <a:moveTo>
                    <a:pt x="2210" y="2020"/>
                  </a:moveTo>
                  <a:cubicBezTo>
                    <a:pt x="2438" y="2020"/>
                    <a:pt x="2595" y="2253"/>
                    <a:pt x="2369" y="2502"/>
                  </a:cubicBezTo>
                  <a:cubicBezTo>
                    <a:pt x="2258" y="2624"/>
                    <a:pt x="2128" y="2676"/>
                    <a:pt x="2017" y="2676"/>
                  </a:cubicBezTo>
                  <a:cubicBezTo>
                    <a:pt x="1795" y="2676"/>
                    <a:pt x="1647" y="2468"/>
                    <a:pt x="1869" y="2202"/>
                  </a:cubicBezTo>
                  <a:cubicBezTo>
                    <a:pt x="1977" y="2073"/>
                    <a:pt x="2101" y="2020"/>
                    <a:pt x="2210" y="2020"/>
                  </a:cubicBezTo>
                  <a:close/>
                  <a:moveTo>
                    <a:pt x="1574" y="0"/>
                  </a:moveTo>
                  <a:cubicBezTo>
                    <a:pt x="1217" y="0"/>
                    <a:pt x="858" y="121"/>
                    <a:pt x="568" y="367"/>
                  </a:cubicBezTo>
                  <a:cubicBezTo>
                    <a:pt x="1" y="1001"/>
                    <a:pt x="1" y="1968"/>
                    <a:pt x="535" y="2635"/>
                  </a:cubicBezTo>
                  <a:cubicBezTo>
                    <a:pt x="822" y="2970"/>
                    <a:pt x="1163" y="3111"/>
                    <a:pt x="1500" y="3111"/>
                  </a:cubicBezTo>
                  <a:cubicBezTo>
                    <a:pt x="2574" y="3111"/>
                    <a:pt x="3615" y="1692"/>
                    <a:pt x="2803" y="600"/>
                  </a:cubicBezTo>
                  <a:cubicBezTo>
                    <a:pt x="2501" y="204"/>
                    <a:pt x="2039" y="0"/>
                    <a:pt x="1574" y="0"/>
                  </a:cubicBezTo>
                  <a:close/>
                </a:path>
              </a:pathLst>
            </a:custGeom>
            <a:solidFill>
              <a:srgbClr val="E79D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56" name="Google Shape;1569;p36"/>
            <p:cNvSpPr/>
            <p:nvPr/>
          </p:nvSpPr>
          <p:spPr>
            <a:xfrm>
              <a:off x="2182113" y="979800"/>
              <a:ext cx="80075" cy="74350"/>
            </a:xfrm>
            <a:custGeom>
              <a:avLst/>
              <a:gdLst/>
              <a:ahLst/>
              <a:cxnLst/>
              <a:rect l="l" t="t" r="r" b="b"/>
              <a:pathLst>
                <a:path w="3203" h="2974" extrusionOk="0">
                  <a:moveTo>
                    <a:pt x="1216" y="283"/>
                  </a:moveTo>
                  <a:cubicBezTo>
                    <a:pt x="1243" y="283"/>
                    <a:pt x="1271" y="287"/>
                    <a:pt x="1301" y="296"/>
                  </a:cubicBezTo>
                  <a:cubicBezTo>
                    <a:pt x="1835" y="329"/>
                    <a:pt x="2302" y="630"/>
                    <a:pt x="2569" y="1097"/>
                  </a:cubicBezTo>
                  <a:cubicBezTo>
                    <a:pt x="2735" y="1397"/>
                    <a:pt x="2735" y="1764"/>
                    <a:pt x="2569" y="2064"/>
                  </a:cubicBezTo>
                  <a:cubicBezTo>
                    <a:pt x="2460" y="2199"/>
                    <a:pt x="2264" y="2400"/>
                    <a:pt x="2087" y="2400"/>
                  </a:cubicBezTo>
                  <a:cubicBezTo>
                    <a:pt x="2046" y="2400"/>
                    <a:pt x="2006" y="2389"/>
                    <a:pt x="1968" y="2364"/>
                  </a:cubicBezTo>
                  <a:cubicBezTo>
                    <a:pt x="1668" y="2197"/>
                    <a:pt x="2035" y="1964"/>
                    <a:pt x="2102" y="1830"/>
                  </a:cubicBezTo>
                  <a:cubicBezTo>
                    <a:pt x="2202" y="1564"/>
                    <a:pt x="2135" y="1297"/>
                    <a:pt x="1901" y="1097"/>
                  </a:cubicBezTo>
                  <a:cubicBezTo>
                    <a:pt x="1801" y="996"/>
                    <a:pt x="1668" y="930"/>
                    <a:pt x="1535" y="863"/>
                  </a:cubicBezTo>
                  <a:cubicBezTo>
                    <a:pt x="1401" y="830"/>
                    <a:pt x="1268" y="863"/>
                    <a:pt x="1168" y="796"/>
                  </a:cubicBezTo>
                  <a:cubicBezTo>
                    <a:pt x="864" y="705"/>
                    <a:pt x="947" y="283"/>
                    <a:pt x="1216" y="283"/>
                  </a:cubicBezTo>
                  <a:close/>
                  <a:moveTo>
                    <a:pt x="1488" y="0"/>
                  </a:moveTo>
                  <a:cubicBezTo>
                    <a:pt x="1079" y="0"/>
                    <a:pt x="680" y="193"/>
                    <a:pt x="434" y="563"/>
                  </a:cubicBezTo>
                  <a:cubicBezTo>
                    <a:pt x="0" y="1197"/>
                    <a:pt x="67" y="2064"/>
                    <a:pt x="634" y="2631"/>
                  </a:cubicBezTo>
                  <a:cubicBezTo>
                    <a:pt x="907" y="2861"/>
                    <a:pt x="1242" y="2973"/>
                    <a:pt x="1572" y="2973"/>
                  </a:cubicBezTo>
                  <a:cubicBezTo>
                    <a:pt x="2008" y="2973"/>
                    <a:pt x="2436" y="2777"/>
                    <a:pt x="2702" y="2397"/>
                  </a:cubicBezTo>
                  <a:cubicBezTo>
                    <a:pt x="3202" y="1664"/>
                    <a:pt x="2969" y="663"/>
                    <a:pt x="2235" y="229"/>
                  </a:cubicBezTo>
                  <a:cubicBezTo>
                    <a:pt x="2004" y="75"/>
                    <a:pt x="1744" y="0"/>
                    <a:pt x="1488" y="0"/>
                  </a:cubicBezTo>
                  <a:close/>
                </a:path>
              </a:pathLst>
            </a:custGeom>
            <a:solidFill>
              <a:srgbClr val="E79D5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57" name="Google Shape;1570;p36"/>
            <p:cNvSpPr/>
            <p:nvPr/>
          </p:nvSpPr>
          <p:spPr>
            <a:xfrm>
              <a:off x="2363063" y="1100150"/>
              <a:ext cx="31725" cy="35625"/>
            </a:xfrm>
            <a:custGeom>
              <a:avLst/>
              <a:gdLst/>
              <a:ahLst/>
              <a:cxnLst/>
              <a:rect l="l" t="t" r="r" b="b"/>
              <a:pathLst>
                <a:path w="1269" h="1425" extrusionOk="0">
                  <a:moveTo>
                    <a:pt x="278" y="1"/>
                  </a:moveTo>
                  <a:cubicBezTo>
                    <a:pt x="221" y="1"/>
                    <a:pt x="171" y="15"/>
                    <a:pt x="134" y="52"/>
                  </a:cubicBezTo>
                  <a:cubicBezTo>
                    <a:pt x="1" y="185"/>
                    <a:pt x="34" y="385"/>
                    <a:pt x="201" y="452"/>
                  </a:cubicBezTo>
                  <a:cubicBezTo>
                    <a:pt x="634" y="586"/>
                    <a:pt x="668" y="819"/>
                    <a:pt x="801" y="1186"/>
                  </a:cubicBezTo>
                  <a:cubicBezTo>
                    <a:pt x="850" y="1357"/>
                    <a:pt x="925" y="1425"/>
                    <a:pt x="1002" y="1425"/>
                  </a:cubicBezTo>
                  <a:cubicBezTo>
                    <a:pt x="1134" y="1425"/>
                    <a:pt x="1268" y="1219"/>
                    <a:pt x="1268" y="986"/>
                  </a:cubicBezTo>
                  <a:cubicBezTo>
                    <a:pt x="1201" y="586"/>
                    <a:pt x="935" y="252"/>
                    <a:pt x="601" y="85"/>
                  </a:cubicBezTo>
                  <a:cubicBezTo>
                    <a:pt x="496" y="43"/>
                    <a:pt x="377" y="1"/>
                    <a:pt x="278" y="1"/>
                  </a:cubicBezTo>
                  <a:close/>
                </a:path>
              </a:pathLst>
            </a:custGeom>
            <a:solidFill>
              <a:srgbClr val="F8ED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58" name="Google Shape;1571;p36"/>
            <p:cNvSpPr/>
            <p:nvPr/>
          </p:nvSpPr>
          <p:spPr>
            <a:xfrm>
              <a:off x="2367238" y="1141475"/>
              <a:ext cx="28625" cy="18250"/>
            </a:xfrm>
            <a:custGeom>
              <a:avLst/>
              <a:gdLst/>
              <a:ahLst/>
              <a:cxnLst/>
              <a:rect l="l" t="t" r="r" b="b"/>
              <a:pathLst>
                <a:path w="1145" h="730" extrusionOk="0">
                  <a:moveTo>
                    <a:pt x="634" y="0"/>
                  </a:moveTo>
                  <a:cubicBezTo>
                    <a:pt x="367" y="0"/>
                    <a:pt x="0" y="534"/>
                    <a:pt x="367" y="701"/>
                  </a:cubicBezTo>
                  <a:cubicBezTo>
                    <a:pt x="414" y="721"/>
                    <a:pt x="460" y="730"/>
                    <a:pt x="504" y="730"/>
                  </a:cubicBezTo>
                  <a:cubicBezTo>
                    <a:pt x="898" y="730"/>
                    <a:pt x="1145" y="0"/>
                    <a:pt x="634" y="0"/>
                  </a:cubicBezTo>
                  <a:close/>
                </a:path>
              </a:pathLst>
            </a:custGeom>
            <a:solidFill>
              <a:srgbClr val="F8ED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sp>
          <p:nvSpPr>
            <p:cNvPr id="59" name="Google Shape;1572;p36"/>
            <p:cNvSpPr/>
            <p:nvPr/>
          </p:nvSpPr>
          <p:spPr>
            <a:xfrm>
              <a:off x="2207113" y="986975"/>
              <a:ext cx="45900" cy="53600"/>
            </a:xfrm>
            <a:custGeom>
              <a:avLst/>
              <a:gdLst/>
              <a:ahLst/>
              <a:cxnLst/>
              <a:rect l="l" t="t" r="r" b="b"/>
              <a:pathLst>
                <a:path w="1836" h="2144" extrusionOk="0">
                  <a:moveTo>
                    <a:pt x="325" y="0"/>
                  </a:moveTo>
                  <a:cubicBezTo>
                    <a:pt x="284" y="0"/>
                    <a:pt x="242" y="3"/>
                    <a:pt x="201" y="9"/>
                  </a:cubicBezTo>
                  <a:cubicBezTo>
                    <a:pt x="1" y="109"/>
                    <a:pt x="1" y="509"/>
                    <a:pt x="268" y="509"/>
                  </a:cubicBezTo>
                  <a:cubicBezTo>
                    <a:pt x="801" y="543"/>
                    <a:pt x="1402" y="1143"/>
                    <a:pt x="1035" y="1643"/>
                  </a:cubicBezTo>
                  <a:cubicBezTo>
                    <a:pt x="935" y="1810"/>
                    <a:pt x="701" y="2110"/>
                    <a:pt x="1068" y="2144"/>
                  </a:cubicBezTo>
                  <a:cubicBezTo>
                    <a:pt x="1335" y="2144"/>
                    <a:pt x="1569" y="1777"/>
                    <a:pt x="1635" y="1610"/>
                  </a:cubicBezTo>
                  <a:cubicBezTo>
                    <a:pt x="1835" y="1010"/>
                    <a:pt x="1368" y="409"/>
                    <a:pt x="868" y="142"/>
                  </a:cubicBezTo>
                  <a:cubicBezTo>
                    <a:pt x="703" y="60"/>
                    <a:pt x="516" y="0"/>
                    <a:pt x="325" y="0"/>
                  </a:cubicBezTo>
                  <a:close/>
                </a:path>
              </a:pathLst>
            </a:custGeom>
            <a:solidFill>
              <a:srgbClr val="F8EDD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grpSp>
    </p:spTree>
  </p:cSld>
  <p:clrMapOvr>
    <a:masterClrMapping/>
  </p:clrMapOvr>
  <p:transition spd="med">
    <p:pull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17" presetClass="entr" presetSubtype="8"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ppt_x</p:attrName>
                                        </p:attrNameLst>
                                      </p:cBhvr>
                                      <p:tavLst>
                                        <p:tav tm="0">
                                          <p:val>
                                            <p:strVal val="#ppt_x-#ppt_w/2"/>
                                          </p:val>
                                        </p:tav>
                                        <p:tav tm="100000">
                                          <p:val>
                                            <p:strVal val="#ppt_x"/>
                                          </p:val>
                                        </p:tav>
                                      </p:tavLst>
                                    </p:anim>
                                    <p:anim calcmode="lin" valueType="num">
                                      <p:cBhvr>
                                        <p:cTn id="16" dur="500" fill="hold"/>
                                        <p:tgtEl>
                                          <p:spTgt spid="8"/>
                                        </p:tgtEl>
                                        <p:attrNameLst>
                                          <p:attrName>ppt_y</p:attrName>
                                        </p:attrNameLst>
                                      </p:cBhvr>
                                      <p:tavLst>
                                        <p:tav tm="0">
                                          <p:val>
                                            <p:strVal val="#ppt_y"/>
                                          </p:val>
                                        </p:tav>
                                        <p:tav tm="100000">
                                          <p:val>
                                            <p:strVal val="#ppt_y"/>
                                          </p:val>
                                        </p:tav>
                                      </p:tavLst>
                                    </p:anim>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strVal val="#ppt_h"/>
                                          </p:val>
                                        </p:tav>
                                        <p:tav tm="100000">
                                          <p:val>
                                            <p:strVal val="#ppt_h"/>
                                          </p:val>
                                        </p:tav>
                                      </p:tavLst>
                                    </p:anim>
                                  </p:childTnLst>
                                </p:cTn>
                              </p:par>
                              <p:par>
                                <p:cTn id="19" presetID="17" presetClass="entr" presetSubtype="8"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500" fill="hold"/>
                                        <p:tgtEl>
                                          <p:spTgt spid="10"/>
                                        </p:tgtEl>
                                        <p:attrNameLst>
                                          <p:attrName>ppt_x</p:attrName>
                                        </p:attrNameLst>
                                      </p:cBhvr>
                                      <p:tavLst>
                                        <p:tav tm="0">
                                          <p:val>
                                            <p:strVal val="#ppt_x-#ppt_w/2"/>
                                          </p:val>
                                        </p:tav>
                                        <p:tav tm="100000">
                                          <p:val>
                                            <p:strVal val="#ppt_x"/>
                                          </p:val>
                                        </p:tav>
                                      </p:tavLst>
                                    </p:anim>
                                    <p:anim calcmode="lin" valueType="num">
                                      <p:cBhvr>
                                        <p:cTn id="22" dur="500" fill="hold"/>
                                        <p:tgtEl>
                                          <p:spTgt spid="10"/>
                                        </p:tgtEl>
                                        <p:attrNameLst>
                                          <p:attrName>ppt_y</p:attrName>
                                        </p:attrNameLst>
                                      </p:cBhvr>
                                      <p:tavLst>
                                        <p:tav tm="0">
                                          <p:val>
                                            <p:strVal val="#ppt_y"/>
                                          </p:val>
                                        </p:tav>
                                        <p:tav tm="100000">
                                          <p:val>
                                            <p:strVal val="#ppt_y"/>
                                          </p:val>
                                        </p:tav>
                                      </p:tavLst>
                                    </p:anim>
                                    <p:anim calcmode="lin" valueType="num">
                                      <p:cBhvr>
                                        <p:cTn id="23" dur="500" fill="hold"/>
                                        <p:tgtEl>
                                          <p:spTgt spid="10"/>
                                        </p:tgtEl>
                                        <p:attrNameLst>
                                          <p:attrName>ppt_w</p:attrName>
                                        </p:attrNameLst>
                                      </p:cBhvr>
                                      <p:tavLst>
                                        <p:tav tm="0">
                                          <p:val>
                                            <p:fltVal val="0"/>
                                          </p:val>
                                        </p:tav>
                                        <p:tav tm="100000">
                                          <p:val>
                                            <p:strVal val="#ppt_w"/>
                                          </p:val>
                                        </p:tav>
                                      </p:tavLst>
                                    </p:anim>
                                    <p:anim calcmode="lin" valueType="num">
                                      <p:cBhvr>
                                        <p:cTn id="24" dur="500" fill="hold"/>
                                        <p:tgtEl>
                                          <p:spTgt spid="10"/>
                                        </p:tgtEl>
                                        <p:attrNameLst>
                                          <p:attrName>ppt_h</p:attrName>
                                        </p:attrNameLst>
                                      </p:cBhvr>
                                      <p:tavLst>
                                        <p:tav tm="0">
                                          <p:val>
                                            <p:strVal val="#ppt_h"/>
                                          </p:val>
                                        </p:tav>
                                        <p:tav tm="100000">
                                          <p:val>
                                            <p:strVal val="#ppt_h"/>
                                          </p:val>
                                        </p:tav>
                                      </p:tavLst>
                                    </p:anim>
                                  </p:childTnLst>
                                </p:cTn>
                              </p:par>
                              <p:par>
                                <p:cTn id="25" presetID="17" presetClass="entr" presetSubtype="8"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ppt_x</p:attrName>
                                        </p:attrNameLst>
                                      </p:cBhvr>
                                      <p:tavLst>
                                        <p:tav tm="0">
                                          <p:val>
                                            <p:strVal val="#ppt_x-#ppt_w/2"/>
                                          </p:val>
                                        </p:tav>
                                        <p:tav tm="100000">
                                          <p:val>
                                            <p:strVal val="#ppt_x"/>
                                          </p:val>
                                        </p:tav>
                                      </p:tavLst>
                                    </p:anim>
                                    <p:anim calcmode="lin" valueType="num">
                                      <p:cBhvr>
                                        <p:cTn id="28" dur="500" fill="hold"/>
                                        <p:tgtEl>
                                          <p:spTgt spid="12"/>
                                        </p:tgtEl>
                                        <p:attrNameLst>
                                          <p:attrName>ppt_y</p:attrName>
                                        </p:attrNameLst>
                                      </p:cBhvr>
                                      <p:tavLst>
                                        <p:tav tm="0">
                                          <p:val>
                                            <p:strVal val="#ppt_y"/>
                                          </p:val>
                                        </p:tav>
                                        <p:tav tm="100000">
                                          <p:val>
                                            <p:strVal val="#ppt_y"/>
                                          </p:val>
                                        </p:tav>
                                      </p:tavLst>
                                    </p:anim>
                                    <p:anim calcmode="lin" valueType="num">
                                      <p:cBhvr>
                                        <p:cTn id="29" dur="500" fill="hold"/>
                                        <p:tgtEl>
                                          <p:spTgt spid="12"/>
                                        </p:tgtEl>
                                        <p:attrNameLst>
                                          <p:attrName>ppt_w</p:attrName>
                                        </p:attrNameLst>
                                      </p:cBhvr>
                                      <p:tavLst>
                                        <p:tav tm="0">
                                          <p:val>
                                            <p:fltVal val="0"/>
                                          </p:val>
                                        </p:tav>
                                        <p:tav tm="100000">
                                          <p:val>
                                            <p:strVal val="#ppt_w"/>
                                          </p:val>
                                        </p:tav>
                                      </p:tavLst>
                                    </p:anim>
                                    <p:anim calcmode="lin" valueType="num">
                                      <p:cBhvr>
                                        <p:cTn id="30" dur="500" fill="hold"/>
                                        <p:tgtEl>
                                          <p:spTgt spid="12"/>
                                        </p:tgtEl>
                                        <p:attrNameLst>
                                          <p:attrName>ppt_h</p:attrName>
                                        </p:attrNameLst>
                                      </p:cBhvr>
                                      <p:tavLst>
                                        <p:tav tm="0">
                                          <p:val>
                                            <p:strVal val="#ppt_h"/>
                                          </p:val>
                                        </p:tav>
                                        <p:tav tm="100000">
                                          <p:val>
                                            <p:strVal val="#ppt_h"/>
                                          </p:val>
                                        </p:tav>
                                      </p:tavLst>
                                    </p:anim>
                                  </p:childTnLst>
                                </p:cTn>
                              </p:par>
                              <p:par>
                                <p:cTn id="31" presetID="17" presetClass="entr" presetSubtype="8" fill="hold"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ppt_x</p:attrName>
                                        </p:attrNameLst>
                                      </p:cBhvr>
                                      <p:tavLst>
                                        <p:tav tm="0">
                                          <p:val>
                                            <p:strVal val="#ppt_x-#ppt_w/2"/>
                                          </p:val>
                                        </p:tav>
                                        <p:tav tm="100000">
                                          <p:val>
                                            <p:strVal val="#ppt_x"/>
                                          </p:val>
                                        </p:tav>
                                      </p:tavLst>
                                    </p:anim>
                                    <p:anim calcmode="lin" valueType="num">
                                      <p:cBhvr>
                                        <p:cTn id="34" dur="500" fill="hold"/>
                                        <p:tgtEl>
                                          <p:spTgt spid="15"/>
                                        </p:tgtEl>
                                        <p:attrNameLst>
                                          <p:attrName>ppt_y</p:attrName>
                                        </p:attrNameLst>
                                      </p:cBhvr>
                                      <p:tavLst>
                                        <p:tav tm="0">
                                          <p:val>
                                            <p:strVal val="#ppt_y"/>
                                          </p:val>
                                        </p:tav>
                                        <p:tav tm="100000">
                                          <p:val>
                                            <p:strVal val="#ppt_y"/>
                                          </p:val>
                                        </p:tav>
                                      </p:tavLst>
                                    </p:anim>
                                    <p:anim calcmode="lin" valueType="num">
                                      <p:cBhvr>
                                        <p:cTn id="35" dur="500" fill="hold"/>
                                        <p:tgtEl>
                                          <p:spTgt spid="15"/>
                                        </p:tgtEl>
                                        <p:attrNameLst>
                                          <p:attrName>ppt_w</p:attrName>
                                        </p:attrNameLst>
                                      </p:cBhvr>
                                      <p:tavLst>
                                        <p:tav tm="0">
                                          <p:val>
                                            <p:fltVal val="0"/>
                                          </p:val>
                                        </p:tav>
                                        <p:tav tm="100000">
                                          <p:val>
                                            <p:strVal val="#ppt_w"/>
                                          </p:val>
                                        </p:tav>
                                      </p:tavLst>
                                    </p:anim>
                                    <p:anim calcmode="lin" valueType="num">
                                      <p:cBhvr>
                                        <p:cTn id="36" dur="500" fill="hold"/>
                                        <p:tgtEl>
                                          <p:spTgt spid="15"/>
                                        </p:tgtEl>
                                        <p:attrNameLst>
                                          <p:attrName>ppt_h</p:attrName>
                                        </p:attrNameLst>
                                      </p:cBhvr>
                                      <p:tavLst>
                                        <p:tav tm="0">
                                          <p:val>
                                            <p:strVal val="#ppt_h"/>
                                          </p:val>
                                        </p:tav>
                                        <p:tav tm="100000">
                                          <p:val>
                                            <p:strVal val="#ppt_h"/>
                                          </p:val>
                                        </p:tav>
                                      </p:tavLst>
                                    </p:anim>
                                  </p:childTnLst>
                                </p:cTn>
                              </p:par>
                              <p:par>
                                <p:cTn id="37" presetID="17" presetClass="entr" presetSubtype="8" fill="hold" grpId="0"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500" fill="hold"/>
                                        <p:tgtEl>
                                          <p:spTgt spid="5"/>
                                        </p:tgtEl>
                                        <p:attrNameLst>
                                          <p:attrName>ppt_x</p:attrName>
                                        </p:attrNameLst>
                                      </p:cBhvr>
                                      <p:tavLst>
                                        <p:tav tm="0">
                                          <p:val>
                                            <p:strVal val="#ppt_x-#ppt_w/2"/>
                                          </p:val>
                                        </p:tav>
                                        <p:tav tm="100000">
                                          <p:val>
                                            <p:strVal val="#ppt_x"/>
                                          </p:val>
                                        </p:tav>
                                      </p:tavLst>
                                    </p:anim>
                                    <p:anim calcmode="lin" valueType="num">
                                      <p:cBhvr>
                                        <p:cTn id="40" dur="500" fill="hold"/>
                                        <p:tgtEl>
                                          <p:spTgt spid="5"/>
                                        </p:tgtEl>
                                        <p:attrNameLst>
                                          <p:attrName>ppt_y</p:attrName>
                                        </p:attrNameLst>
                                      </p:cBhvr>
                                      <p:tavLst>
                                        <p:tav tm="0">
                                          <p:val>
                                            <p:strVal val="#ppt_y"/>
                                          </p:val>
                                        </p:tav>
                                        <p:tav tm="100000">
                                          <p:val>
                                            <p:strVal val="#ppt_y"/>
                                          </p:val>
                                        </p:tav>
                                      </p:tavLst>
                                    </p:anim>
                                    <p:anim calcmode="lin" valueType="num">
                                      <p:cBhvr>
                                        <p:cTn id="41" dur="500" fill="hold"/>
                                        <p:tgtEl>
                                          <p:spTgt spid="5"/>
                                        </p:tgtEl>
                                        <p:attrNameLst>
                                          <p:attrName>ppt_w</p:attrName>
                                        </p:attrNameLst>
                                      </p:cBhvr>
                                      <p:tavLst>
                                        <p:tav tm="0">
                                          <p:val>
                                            <p:fltVal val="0"/>
                                          </p:val>
                                        </p:tav>
                                        <p:tav tm="100000">
                                          <p:val>
                                            <p:strVal val="#ppt_w"/>
                                          </p:val>
                                        </p:tav>
                                      </p:tavLst>
                                    </p:anim>
                                    <p:anim calcmode="lin" valueType="num">
                                      <p:cBhvr>
                                        <p:cTn id="42" dur="500" fill="hold"/>
                                        <p:tgtEl>
                                          <p:spTgt spid="5"/>
                                        </p:tgtEl>
                                        <p:attrNameLst>
                                          <p:attrName>ppt_h</p:attrName>
                                        </p:attrNameLst>
                                      </p:cBhvr>
                                      <p:tavLst>
                                        <p:tav tm="0">
                                          <p:val>
                                            <p:strVal val="#ppt_h"/>
                                          </p:val>
                                        </p:tav>
                                        <p:tav tm="100000">
                                          <p:val>
                                            <p:strVal val="#ppt_h"/>
                                          </p:val>
                                        </p:tav>
                                      </p:tavLst>
                                    </p:anim>
                                  </p:childTnLst>
                                </p:cTn>
                              </p:par>
                              <p:par>
                                <p:cTn id="43" presetID="17" presetClass="entr" presetSubtype="8" fill="hold" grpId="0" nodeType="with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p:cTn id="45" dur="500" fill="hold"/>
                                        <p:tgtEl>
                                          <p:spTgt spid="6"/>
                                        </p:tgtEl>
                                        <p:attrNameLst>
                                          <p:attrName>ppt_x</p:attrName>
                                        </p:attrNameLst>
                                      </p:cBhvr>
                                      <p:tavLst>
                                        <p:tav tm="0">
                                          <p:val>
                                            <p:strVal val="#ppt_x-#ppt_w/2"/>
                                          </p:val>
                                        </p:tav>
                                        <p:tav tm="100000">
                                          <p:val>
                                            <p:strVal val="#ppt_x"/>
                                          </p:val>
                                        </p:tav>
                                      </p:tavLst>
                                    </p:anim>
                                    <p:anim calcmode="lin" valueType="num">
                                      <p:cBhvr>
                                        <p:cTn id="46" dur="500" fill="hold"/>
                                        <p:tgtEl>
                                          <p:spTgt spid="6"/>
                                        </p:tgtEl>
                                        <p:attrNameLst>
                                          <p:attrName>ppt_y</p:attrName>
                                        </p:attrNameLst>
                                      </p:cBhvr>
                                      <p:tavLst>
                                        <p:tav tm="0">
                                          <p:val>
                                            <p:strVal val="#ppt_y"/>
                                          </p:val>
                                        </p:tav>
                                        <p:tav tm="100000">
                                          <p:val>
                                            <p:strVal val="#ppt_y"/>
                                          </p:val>
                                        </p:tav>
                                      </p:tavLst>
                                    </p:anim>
                                    <p:anim calcmode="lin" valueType="num">
                                      <p:cBhvr>
                                        <p:cTn id="47" dur="500" fill="hold"/>
                                        <p:tgtEl>
                                          <p:spTgt spid="6"/>
                                        </p:tgtEl>
                                        <p:attrNameLst>
                                          <p:attrName>ppt_w</p:attrName>
                                        </p:attrNameLst>
                                      </p:cBhvr>
                                      <p:tavLst>
                                        <p:tav tm="0">
                                          <p:val>
                                            <p:fltVal val="0"/>
                                          </p:val>
                                        </p:tav>
                                        <p:tav tm="100000">
                                          <p:val>
                                            <p:strVal val="#ppt_w"/>
                                          </p:val>
                                        </p:tav>
                                      </p:tavLst>
                                    </p:anim>
                                    <p:anim calcmode="lin" valueType="num">
                                      <p:cBhvr>
                                        <p:cTn id="48" dur="500" fill="hold"/>
                                        <p:tgtEl>
                                          <p:spTgt spid="6"/>
                                        </p:tgtEl>
                                        <p:attrNameLst>
                                          <p:attrName>ppt_h</p:attrName>
                                        </p:attrNameLst>
                                      </p:cBhvr>
                                      <p:tavLst>
                                        <p:tav tm="0">
                                          <p:val>
                                            <p:strVal val="#ppt_h"/>
                                          </p:val>
                                        </p:tav>
                                        <p:tav tm="100000">
                                          <p:val>
                                            <p:strVal val="#ppt_h"/>
                                          </p:val>
                                        </p:tav>
                                      </p:tavLst>
                                    </p:anim>
                                  </p:childTnLst>
                                </p:cTn>
                              </p:par>
                              <p:par>
                                <p:cTn id="49" presetID="10"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par>
                                <p:cTn id="52" presetID="10" presetClass="entr" presetSubtype="0" fill="hold" nodeType="with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7139"/>
        <p:cNvGrpSpPr/>
        <p:nvPr/>
      </p:nvGrpSpPr>
      <p:grpSpPr>
        <a:xfrm>
          <a:off x="0" y="0"/>
          <a:ext cx="0" cy="0"/>
          <a:chOff x="0" y="0"/>
          <a:chExt cx="0" cy="0"/>
        </a:xfrm>
      </p:grpSpPr>
      <p:sp>
        <p:nvSpPr>
          <p:cNvPr id="5" name="TextBox 4"/>
          <p:cNvSpPr txBox="1"/>
          <p:nvPr/>
        </p:nvSpPr>
        <p:spPr>
          <a:xfrm>
            <a:off x="996593" y="482886"/>
            <a:ext cx="5219272" cy="400110"/>
          </a:xfrm>
          <a:prstGeom prst="rect">
            <a:avLst/>
          </a:prstGeom>
          <a:noFill/>
        </p:spPr>
        <p:txBody>
          <a:bodyPr wrap="square" rtlCol="0">
            <a:spAutoFit/>
          </a:bodyPr>
          <a:lstStyle/>
          <a:p>
            <a:r>
              <a:rPr lang="en-US" sz="2000" i="1" dirty="0" err="1" smtClean="0"/>
              <a:t>Quan</a:t>
            </a:r>
            <a:r>
              <a:rPr lang="en-US" sz="2000" i="1" dirty="0" smtClean="0"/>
              <a:t> </a:t>
            </a:r>
            <a:r>
              <a:rPr lang="en-US" sz="2000" i="1" dirty="0" err="1" smtClean="0"/>
              <a:t>sát</a:t>
            </a:r>
            <a:r>
              <a:rPr lang="en-US" sz="2000" i="1" dirty="0" smtClean="0"/>
              <a:t> </a:t>
            </a:r>
            <a:r>
              <a:rPr lang="en-US" sz="2000" i="1" dirty="0" err="1" smtClean="0"/>
              <a:t>những</a:t>
            </a:r>
            <a:r>
              <a:rPr lang="en-US" sz="2000" i="1" dirty="0" smtClean="0"/>
              <a:t> </a:t>
            </a:r>
            <a:r>
              <a:rPr lang="en-US" sz="2000" i="1" dirty="0" err="1" smtClean="0"/>
              <a:t>hình</a:t>
            </a:r>
            <a:r>
              <a:rPr lang="en-US" sz="2000" i="1" dirty="0" smtClean="0"/>
              <a:t> </a:t>
            </a:r>
            <a:r>
              <a:rPr lang="en-US" sz="2000" i="1" dirty="0" err="1" smtClean="0"/>
              <a:t>ảnh</a:t>
            </a:r>
            <a:r>
              <a:rPr lang="en-US" sz="2000" i="1" dirty="0" smtClean="0"/>
              <a:t> </a:t>
            </a:r>
            <a:r>
              <a:rPr lang="en-US" sz="2000" i="1" dirty="0" err="1" smtClean="0"/>
              <a:t>sau</a:t>
            </a:r>
            <a:r>
              <a:rPr lang="en-US" sz="1800" i="1" dirty="0" smtClean="0"/>
              <a:t>:</a:t>
            </a:r>
            <a:endParaRPr lang="en-US" sz="1800" i="1" dirty="0"/>
          </a:p>
        </p:txBody>
      </p:sp>
      <p:pic>
        <p:nvPicPr>
          <p:cNvPr id="6" name="Picture 5"/>
          <p:cNvPicPr>
            <a:picLocks noChangeAspect="1"/>
          </p:cNvPicPr>
          <p:nvPr/>
        </p:nvPicPr>
        <p:blipFill rotWithShape="1">
          <a:blip r:embed="rId3">
            <a:extLst>
              <a:ext uri="{28A0092B-C50C-407E-A947-70E740481C1C}">
                <a14:useLocalDpi xmlns:a14="http://schemas.microsoft.com/office/drawing/2010/main" val="0"/>
              </a:ext>
            </a:extLst>
          </a:blip>
          <a:srcRect l="9191" r="8472"/>
          <a:stretch/>
        </p:blipFill>
        <p:spPr>
          <a:xfrm>
            <a:off x="236305" y="1099013"/>
            <a:ext cx="4545766" cy="3699018"/>
          </a:xfrm>
          <a:prstGeom prst="rect">
            <a:avLst/>
          </a:prstGeom>
        </p:spPr>
      </p:pic>
      <p:pic>
        <p:nvPicPr>
          <p:cNvPr id="8" name="Picture 7"/>
          <p:cNvPicPr>
            <a:picLocks noChangeAspect="1"/>
          </p:cNvPicPr>
          <p:nvPr/>
        </p:nvPicPr>
        <p:blipFill rotWithShape="1">
          <a:blip r:embed="rId4">
            <a:extLst>
              <a:ext uri="{28A0092B-C50C-407E-A947-70E740481C1C}">
                <a14:useLocalDpi xmlns:a14="http://schemas.microsoft.com/office/drawing/2010/main" val="0"/>
              </a:ext>
            </a:extLst>
          </a:blip>
          <a:srcRect r="27169"/>
          <a:stretch/>
        </p:blipFill>
        <p:spPr>
          <a:xfrm>
            <a:off x="4887169" y="1099013"/>
            <a:ext cx="4041074" cy="3699018"/>
          </a:xfrm>
          <a:prstGeom prst="rect">
            <a:avLst/>
          </a:prstGeom>
        </p:spPr>
      </p:pic>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strVal val="#ppt_w*0.70"/>
                                          </p:val>
                                        </p:tav>
                                        <p:tav tm="100000">
                                          <p:val>
                                            <p:strVal val="#ppt_w"/>
                                          </p:val>
                                        </p:tav>
                                      </p:tavLst>
                                    </p:anim>
                                    <p:anim calcmode="lin" valueType="num">
                                      <p:cBhvr>
                                        <p:cTn id="13" dur="500" fill="hold"/>
                                        <p:tgtEl>
                                          <p:spTgt spid="6"/>
                                        </p:tgtEl>
                                        <p:attrNameLst>
                                          <p:attrName>ppt_h</p:attrName>
                                        </p:attrNameLst>
                                      </p:cBhvr>
                                      <p:tavLst>
                                        <p:tav tm="0">
                                          <p:val>
                                            <p:strVal val="#ppt_h"/>
                                          </p:val>
                                        </p:tav>
                                        <p:tav tm="100000">
                                          <p:val>
                                            <p:strVal val="#ppt_h"/>
                                          </p:val>
                                        </p:tav>
                                      </p:tavLst>
                                    </p:anim>
                                    <p:animEffect transition="in" filter="fade">
                                      <p:cBhvr>
                                        <p:cTn id="14" dur="500"/>
                                        <p:tgtEl>
                                          <p:spTgt spid="6"/>
                                        </p:tgtEl>
                                      </p:cBhvr>
                                    </p:animEffect>
                                  </p:childTnLst>
                                </p:cTn>
                              </p:par>
                              <p:par>
                                <p:cTn id="15" presetID="55"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strVal val="#ppt_w*0.70"/>
                                          </p:val>
                                        </p:tav>
                                        <p:tav tm="100000">
                                          <p:val>
                                            <p:strVal val="#ppt_w"/>
                                          </p:val>
                                        </p:tav>
                                      </p:tavLst>
                                    </p:anim>
                                    <p:anim calcmode="lin" valueType="num">
                                      <p:cBhvr>
                                        <p:cTn id="18" dur="500" fill="hold"/>
                                        <p:tgtEl>
                                          <p:spTgt spid="8"/>
                                        </p:tgtEl>
                                        <p:attrNameLst>
                                          <p:attrName>ppt_h</p:attrName>
                                        </p:attrNameLst>
                                      </p:cBhvr>
                                      <p:tavLst>
                                        <p:tav tm="0">
                                          <p:val>
                                            <p:strVal val="#ppt_h"/>
                                          </p:val>
                                        </p:tav>
                                        <p:tav tm="100000">
                                          <p:val>
                                            <p:strVal val="#ppt_h"/>
                                          </p:val>
                                        </p:tav>
                                      </p:tavLst>
                                    </p:anim>
                                    <p:animEffect transition="in" filter="fade">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r="11111"/>
          <a:stretch/>
        </p:blipFill>
        <p:spPr>
          <a:xfrm>
            <a:off x="0" y="0"/>
            <a:ext cx="4572000" cy="5143500"/>
          </a:xfrm>
          <a:prstGeom prst="rect">
            <a:avLst/>
          </a:prstGeom>
        </p:spPr>
      </p:pic>
      <p:pic>
        <p:nvPicPr>
          <p:cNvPr id="10" name="Picture 9"/>
          <p:cNvPicPr>
            <a:picLocks noChangeAspect="1"/>
          </p:cNvPicPr>
          <p:nvPr/>
        </p:nvPicPr>
        <p:blipFill rotWithShape="1">
          <a:blip r:embed="rId3">
            <a:extLst>
              <a:ext uri="{28A0092B-C50C-407E-A947-70E740481C1C}">
                <a14:useLocalDpi xmlns:a14="http://schemas.microsoft.com/office/drawing/2010/main" val="0"/>
              </a:ext>
            </a:extLst>
          </a:blip>
          <a:srcRect r="11049"/>
          <a:stretch/>
        </p:blipFill>
        <p:spPr>
          <a:xfrm>
            <a:off x="4568788" y="0"/>
            <a:ext cx="4575212" cy="5143500"/>
          </a:xfrm>
          <a:prstGeom prst="rect">
            <a:avLst/>
          </a:prstGeom>
        </p:spPr>
      </p:pic>
      <p:sp>
        <p:nvSpPr>
          <p:cNvPr id="11" name="TextBox 10"/>
          <p:cNvSpPr txBox="1"/>
          <p:nvPr/>
        </p:nvSpPr>
        <p:spPr>
          <a:xfrm>
            <a:off x="1027414" y="534256"/>
            <a:ext cx="2681555" cy="369332"/>
          </a:xfrm>
          <a:prstGeom prst="rect">
            <a:avLst/>
          </a:prstGeom>
          <a:solidFill>
            <a:schemeClr val="accent6"/>
          </a:solidFill>
        </p:spPr>
        <p:txBody>
          <a:bodyPr wrap="square" rtlCol="0">
            <a:spAutoFit/>
          </a:bodyPr>
          <a:lstStyle/>
          <a:p>
            <a:pPr algn="ctr"/>
            <a:r>
              <a:rPr lang="en-US" sz="1800" dirty="0" err="1" smtClean="0"/>
              <a:t>Vải</a:t>
            </a:r>
            <a:r>
              <a:rPr lang="en-US" sz="1800" dirty="0" smtClean="0"/>
              <a:t> </a:t>
            </a:r>
            <a:r>
              <a:rPr lang="en-US" sz="1800" dirty="0" err="1" smtClean="0"/>
              <a:t>được</a:t>
            </a:r>
            <a:r>
              <a:rPr lang="en-US" sz="1800" dirty="0" smtClean="0"/>
              <a:t> </a:t>
            </a:r>
            <a:r>
              <a:rPr lang="en-US" sz="1800" dirty="0" err="1" smtClean="0"/>
              <a:t>dệt</a:t>
            </a:r>
            <a:r>
              <a:rPr lang="en-US" sz="1800" dirty="0" smtClean="0"/>
              <a:t> </a:t>
            </a:r>
            <a:r>
              <a:rPr lang="en-US" sz="1800" dirty="0" err="1" smtClean="0"/>
              <a:t>từ</a:t>
            </a:r>
            <a:r>
              <a:rPr lang="en-US" sz="1800" dirty="0" smtClean="0"/>
              <a:t> </a:t>
            </a:r>
            <a:r>
              <a:rPr lang="en-US" sz="1800" dirty="0" err="1" smtClean="0"/>
              <a:t>sợi</a:t>
            </a:r>
            <a:r>
              <a:rPr lang="en-US" sz="1800" dirty="0" smtClean="0"/>
              <a:t> </a:t>
            </a:r>
            <a:r>
              <a:rPr lang="en-US" sz="1800" dirty="0" err="1" smtClean="0"/>
              <a:t>lanh</a:t>
            </a:r>
            <a:endParaRPr lang="en-US" sz="1800" dirty="0"/>
          </a:p>
        </p:txBody>
      </p:sp>
      <p:sp>
        <p:nvSpPr>
          <p:cNvPr id="12" name="TextBox 11"/>
          <p:cNvSpPr txBox="1"/>
          <p:nvPr/>
        </p:nvSpPr>
        <p:spPr>
          <a:xfrm>
            <a:off x="5649072" y="4231240"/>
            <a:ext cx="2681555" cy="369332"/>
          </a:xfrm>
          <a:prstGeom prst="rect">
            <a:avLst/>
          </a:prstGeom>
          <a:solidFill>
            <a:schemeClr val="accent6"/>
          </a:solidFill>
        </p:spPr>
        <p:txBody>
          <a:bodyPr wrap="square" rtlCol="0">
            <a:spAutoFit/>
          </a:bodyPr>
          <a:lstStyle/>
          <a:p>
            <a:pPr algn="ctr"/>
            <a:r>
              <a:rPr lang="en-US" sz="1800" dirty="0" err="1" smtClean="0"/>
              <a:t>Vải</a:t>
            </a:r>
            <a:r>
              <a:rPr lang="en-US" sz="1800" dirty="0" smtClean="0"/>
              <a:t> </a:t>
            </a:r>
            <a:r>
              <a:rPr lang="en-US" sz="1800" dirty="0" err="1" smtClean="0"/>
              <a:t>được</a:t>
            </a:r>
            <a:r>
              <a:rPr lang="en-US" sz="1800" dirty="0" smtClean="0"/>
              <a:t> </a:t>
            </a:r>
            <a:r>
              <a:rPr lang="en-US" sz="1800" dirty="0" err="1" smtClean="0"/>
              <a:t>dệt</a:t>
            </a:r>
            <a:r>
              <a:rPr lang="en-US" sz="1800" dirty="0" smtClean="0"/>
              <a:t> </a:t>
            </a:r>
            <a:r>
              <a:rPr lang="en-US" sz="1800" dirty="0" err="1" smtClean="0"/>
              <a:t>từ</a:t>
            </a:r>
            <a:r>
              <a:rPr lang="en-US" sz="1800" dirty="0" smtClean="0"/>
              <a:t> </a:t>
            </a:r>
            <a:r>
              <a:rPr lang="en-US" sz="1800" dirty="0" err="1" smtClean="0"/>
              <a:t>sợi</a:t>
            </a:r>
            <a:r>
              <a:rPr lang="en-US" sz="1800" dirty="0" smtClean="0"/>
              <a:t> </a:t>
            </a:r>
            <a:r>
              <a:rPr lang="en-US" sz="1800" dirty="0" err="1" smtClean="0"/>
              <a:t>gai</a:t>
            </a:r>
            <a:endParaRPr lang="en-US" sz="1800" dirty="0"/>
          </a:p>
        </p:txBody>
      </p:sp>
    </p:spTree>
    <p:extLst>
      <p:ext uri="{BB962C8B-B14F-4D97-AF65-F5344CB8AC3E}">
        <p14:creationId xmlns:p14="http://schemas.microsoft.com/office/powerpoint/2010/main" val="3829226599"/>
      </p:ext>
    </p:extLst>
  </p:cSld>
  <p:clrMapOvr>
    <a:masterClrMapping/>
  </p:clrMapOvr>
  <p:transition spd="slow">
    <p:wedg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oogle Shape;1698;p42"/>
          <p:cNvGrpSpPr/>
          <p:nvPr/>
        </p:nvGrpSpPr>
        <p:grpSpPr>
          <a:xfrm>
            <a:off x="2830098" y="1962195"/>
            <a:ext cx="3064124" cy="2866098"/>
            <a:chOff x="3039925" y="1947771"/>
            <a:chExt cx="3064124" cy="2866098"/>
          </a:xfrm>
        </p:grpSpPr>
        <p:sp>
          <p:nvSpPr>
            <p:cNvPr id="6" name="Google Shape;1699;p42"/>
            <p:cNvSpPr/>
            <p:nvPr/>
          </p:nvSpPr>
          <p:spPr>
            <a:xfrm>
              <a:off x="3039925" y="3199274"/>
              <a:ext cx="3064124" cy="1614595"/>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chemeClr val="lt2"/>
            </a:solidFill>
            <a:ln w="38100" cap="flat" cmpd="sng">
              <a:solidFill>
                <a:schemeClr val="accent6"/>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 name="Google Shape;1705;p42"/>
            <p:cNvCxnSpPr>
              <a:stCxn id="10" idx="2"/>
            </p:cNvCxnSpPr>
            <p:nvPr/>
          </p:nvCxnSpPr>
          <p:spPr>
            <a:xfrm rot="10800000">
              <a:off x="3175413" y="1948221"/>
              <a:ext cx="819000" cy="1326300"/>
            </a:xfrm>
            <a:prstGeom prst="bentConnector3">
              <a:avLst>
                <a:gd name="adj1" fmla="val 50000"/>
              </a:avLst>
            </a:prstGeom>
            <a:noFill/>
            <a:ln w="28575" cap="flat" cmpd="sng">
              <a:solidFill>
                <a:schemeClr val="dk2"/>
              </a:solidFill>
              <a:prstDash val="solid"/>
              <a:round/>
              <a:headEnd type="none" w="med" len="med"/>
              <a:tailEnd type="none" w="med" len="med"/>
            </a:ln>
          </p:spPr>
        </p:cxnSp>
        <p:cxnSp>
          <p:nvCxnSpPr>
            <p:cNvPr id="8" name="Google Shape;1707;p42"/>
            <p:cNvCxnSpPr>
              <a:stCxn id="11" idx="6"/>
            </p:cNvCxnSpPr>
            <p:nvPr/>
          </p:nvCxnSpPr>
          <p:spPr>
            <a:xfrm rot="10800000" flipH="1">
              <a:off x="5147241" y="1947771"/>
              <a:ext cx="819000" cy="1326600"/>
            </a:xfrm>
            <a:prstGeom prst="bentConnector3">
              <a:avLst>
                <a:gd name="adj1" fmla="val 49999"/>
              </a:avLst>
            </a:prstGeom>
            <a:noFill/>
            <a:ln w="28575" cap="flat" cmpd="sng">
              <a:solidFill>
                <a:schemeClr val="dk2"/>
              </a:solidFill>
              <a:prstDash val="solid"/>
              <a:round/>
              <a:headEnd type="none" w="med" len="med"/>
              <a:tailEnd type="none" w="med" len="med"/>
            </a:ln>
          </p:spPr>
        </p:cxnSp>
        <p:sp>
          <p:nvSpPr>
            <p:cNvPr id="10" name="Google Shape;1706;p42"/>
            <p:cNvSpPr/>
            <p:nvPr/>
          </p:nvSpPr>
          <p:spPr>
            <a:xfrm>
              <a:off x="3994413" y="3026721"/>
              <a:ext cx="495600" cy="495600"/>
            </a:xfrm>
            <a:prstGeom prst="ellipse">
              <a:avLst/>
            </a:prstGeom>
            <a:solidFill>
              <a:schemeClr val="tx2"/>
            </a:solidFill>
            <a:ln w="381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r>
                <a:rPr lang="en" sz="2400" b="1" dirty="0">
                  <a:solidFill>
                    <a:schemeClr val="lt1"/>
                  </a:solidFill>
                  <a:latin typeface="Cardo"/>
                  <a:ea typeface="Cardo"/>
                  <a:cs typeface="Cardo"/>
                  <a:sym typeface="Cardo"/>
                </a:rPr>
                <a:t>1</a:t>
              </a:r>
              <a:endParaRPr sz="2400" b="1" dirty="0">
                <a:solidFill>
                  <a:schemeClr val="lt1"/>
                </a:solidFill>
                <a:latin typeface="Cardo"/>
                <a:ea typeface="Cardo"/>
                <a:cs typeface="Cardo"/>
                <a:sym typeface="Cardo"/>
              </a:endParaRPr>
            </a:p>
          </p:txBody>
        </p:sp>
        <p:sp>
          <p:nvSpPr>
            <p:cNvPr id="11" name="Google Shape;1708;p42"/>
            <p:cNvSpPr/>
            <p:nvPr/>
          </p:nvSpPr>
          <p:spPr>
            <a:xfrm>
              <a:off x="4651641" y="3026571"/>
              <a:ext cx="495600" cy="495600"/>
            </a:xfrm>
            <a:prstGeom prst="ellipse">
              <a:avLst/>
            </a:prstGeom>
            <a:solidFill>
              <a:schemeClr val="tx2"/>
            </a:solidFill>
            <a:ln w="38100" cap="flat" cmpd="sng">
              <a:solidFill>
                <a:schemeClr val="accent3"/>
              </a:solidFill>
              <a:prstDash val="solid"/>
              <a:round/>
              <a:headEnd type="none" w="sm" len="sm"/>
              <a:tailEnd type="none" w="sm" len="sm"/>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r>
                <a:rPr lang="en" sz="2400" b="1" dirty="0">
                  <a:solidFill>
                    <a:schemeClr val="lt1"/>
                  </a:solidFill>
                  <a:latin typeface="Cardo"/>
                  <a:ea typeface="Cardo"/>
                  <a:cs typeface="Cardo"/>
                  <a:sym typeface="Cardo"/>
                </a:rPr>
                <a:t>2</a:t>
              </a:r>
              <a:endParaRPr sz="2400" b="1" dirty="0">
                <a:solidFill>
                  <a:schemeClr val="lt1"/>
                </a:solidFill>
                <a:latin typeface="Cardo"/>
                <a:ea typeface="Cardo"/>
                <a:cs typeface="Cardo"/>
                <a:sym typeface="Cardo"/>
              </a:endParaRPr>
            </a:p>
          </p:txBody>
        </p:sp>
      </p:grpSp>
      <p:sp>
        <p:nvSpPr>
          <p:cNvPr id="20" name="TextBox 19"/>
          <p:cNvSpPr txBox="1"/>
          <p:nvPr/>
        </p:nvSpPr>
        <p:spPr>
          <a:xfrm>
            <a:off x="3314196" y="3922042"/>
            <a:ext cx="2095928" cy="400110"/>
          </a:xfrm>
          <a:prstGeom prst="rect">
            <a:avLst/>
          </a:prstGeom>
          <a:noFill/>
        </p:spPr>
        <p:txBody>
          <a:bodyPr wrap="square" rtlCol="0">
            <a:spAutoFit/>
          </a:bodyPr>
          <a:lstStyle/>
          <a:p>
            <a:pPr algn="ctr"/>
            <a:r>
              <a:rPr lang="en-US" sz="2000" b="1" dirty="0" err="1" smtClean="0"/>
              <a:t>Vải</a:t>
            </a:r>
            <a:r>
              <a:rPr lang="en-US" sz="2000" b="1" dirty="0" smtClean="0"/>
              <a:t> </a:t>
            </a:r>
            <a:r>
              <a:rPr lang="en-US" sz="2000" b="1" dirty="0" err="1" smtClean="0"/>
              <a:t>sợi</a:t>
            </a:r>
            <a:r>
              <a:rPr lang="en-US" sz="2000" b="1" dirty="0" smtClean="0"/>
              <a:t> </a:t>
            </a:r>
            <a:r>
              <a:rPr lang="en-US" sz="2000" b="1" dirty="0" err="1" smtClean="0"/>
              <a:t>hóa</a:t>
            </a:r>
            <a:r>
              <a:rPr lang="en-US" sz="2000" b="1" dirty="0" smtClean="0"/>
              <a:t> </a:t>
            </a:r>
            <a:r>
              <a:rPr lang="en-US" sz="2000" b="1" dirty="0" err="1" smtClean="0"/>
              <a:t>học</a:t>
            </a:r>
            <a:endParaRPr lang="en-US" sz="2000" b="1" dirty="0"/>
          </a:p>
        </p:txBody>
      </p:sp>
      <p:cxnSp>
        <p:nvCxnSpPr>
          <p:cNvPr id="21" name="Google Shape;1705;p42"/>
          <p:cNvCxnSpPr/>
          <p:nvPr/>
        </p:nvCxnSpPr>
        <p:spPr>
          <a:xfrm rot="16200000" flipV="1">
            <a:off x="2911973" y="2474376"/>
            <a:ext cx="1446751" cy="272089"/>
          </a:xfrm>
          <a:prstGeom prst="bentConnector3">
            <a:avLst>
              <a:gd name="adj1" fmla="val 100421"/>
            </a:avLst>
          </a:prstGeom>
          <a:noFill/>
          <a:ln w="28575" cap="flat" cmpd="sng">
            <a:solidFill>
              <a:srgbClr val="754C24"/>
            </a:solidFill>
            <a:prstDash val="solid"/>
            <a:round/>
            <a:headEnd type="none" w="med" len="med"/>
            <a:tailEnd type="none" w="med" len="med"/>
          </a:ln>
        </p:spPr>
      </p:cxnSp>
      <p:cxnSp>
        <p:nvCxnSpPr>
          <p:cNvPr id="22" name="Google Shape;1707;p42"/>
          <p:cNvCxnSpPr/>
          <p:nvPr/>
        </p:nvCxnSpPr>
        <p:spPr>
          <a:xfrm rot="5400000" flipH="1" flipV="1">
            <a:off x="4323723" y="2494921"/>
            <a:ext cx="1489406" cy="230998"/>
          </a:xfrm>
          <a:prstGeom prst="bentConnector3">
            <a:avLst>
              <a:gd name="adj1" fmla="val 100357"/>
            </a:avLst>
          </a:prstGeom>
          <a:noFill/>
          <a:ln w="28575" cap="flat" cmpd="sng">
            <a:solidFill>
              <a:srgbClr val="754C24"/>
            </a:solidFill>
            <a:prstDash val="solid"/>
            <a:round/>
            <a:headEnd type="none" w="med" len="med"/>
            <a:tailEnd type="none" w="med" len="med"/>
          </a:ln>
        </p:spPr>
      </p:cxnSp>
      <p:sp>
        <p:nvSpPr>
          <p:cNvPr id="23" name="Rectangle 22"/>
          <p:cNvSpPr/>
          <p:nvPr/>
        </p:nvSpPr>
        <p:spPr>
          <a:xfrm>
            <a:off x="522321" y="590251"/>
            <a:ext cx="3044123" cy="3000821"/>
          </a:xfrm>
          <a:prstGeom prst="rect">
            <a:avLst/>
          </a:prstGeom>
        </p:spPr>
        <p:txBody>
          <a:bodyPr wrap="square">
            <a:spAutoFit/>
          </a:bodyPr>
          <a:lstStyle/>
          <a:p>
            <a:pPr algn="just">
              <a:lnSpc>
                <a:spcPct val="150000"/>
              </a:lnSpc>
            </a:pPr>
            <a:r>
              <a:rPr lang="vi-VN" sz="1800" b="1" dirty="0" smtClean="0"/>
              <a:t>Vải </a:t>
            </a:r>
            <a:r>
              <a:rPr lang="vi-VN" sz="1800" b="1" dirty="0"/>
              <a:t>sợi nhân tạo: </a:t>
            </a:r>
            <a:r>
              <a:rPr lang="vi-VN" sz="1800" dirty="0"/>
              <a:t>được dệt bằng các loại sợi có nguôn gốc từ </a:t>
            </a:r>
            <a:r>
              <a:rPr lang="vi-VN" sz="1800" dirty="0" smtClean="0"/>
              <a:t>g</a:t>
            </a:r>
            <a:r>
              <a:rPr lang="en-US" sz="1800" dirty="0" smtClean="0"/>
              <a:t>ỗ</a:t>
            </a:r>
            <a:r>
              <a:rPr lang="vi-VN" sz="1800" dirty="0" smtClean="0"/>
              <a:t>, </a:t>
            </a:r>
            <a:r>
              <a:rPr lang="vi-VN" sz="1800" dirty="0"/>
              <a:t>tre, </a:t>
            </a:r>
            <a:r>
              <a:rPr lang="vi-VN" sz="1800" dirty="0" smtClean="0"/>
              <a:t>nứa</a:t>
            </a:r>
            <a:r>
              <a:rPr lang="en-US" sz="1800" dirty="0" smtClean="0"/>
              <a:t> (</a:t>
            </a:r>
            <a:r>
              <a:rPr lang="vi-VN" sz="1800" dirty="0" smtClean="0"/>
              <a:t>như </a:t>
            </a:r>
            <a:r>
              <a:rPr lang="vi-VN" sz="1800" dirty="0"/>
              <a:t>sợi viscose, sợi acetate</a:t>
            </a:r>
            <a:r>
              <a:rPr lang="vi-VN" sz="1800" dirty="0" smtClean="0"/>
              <a:t>,...</a:t>
            </a:r>
            <a:r>
              <a:rPr lang="en-US" sz="1800" dirty="0" smtClean="0"/>
              <a:t>)</a:t>
            </a:r>
            <a:r>
              <a:rPr lang="vi-VN" sz="1800" dirty="0" smtClean="0"/>
              <a:t> </a:t>
            </a:r>
            <a:endParaRPr lang="en-US" sz="1800" dirty="0" smtClean="0"/>
          </a:p>
          <a:p>
            <a:pPr marL="285750" indent="-285750" algn="just">
              <a:lnSpc>
                <a:spcPct val="150000"/>
              </a:lnSpc>
              <a:buFont typeface="Wingdings" panose="05000000000000000000" pitchFamily="2" charset="2"/>
              <a:buChar char="Ø"/>
            </a:pPr>
            <a:r>
              <a:rPr lang="vi-VN" sz="1800" dirty="0" smtClean="0"/>
              <a:t>Loại </a:t>
            </a:r>
            <a:r>
              <a:rPr lang="vi-VN" sz="1800" dirty="0"/>
              <a:t>vải này có độ hút </a:t>
            </a:r>
            <a:r>
              <a:rPr lang="en-US" sz="1800" dirty="0" smtClean="0"/>
              <a:t>ẩ</a:t>
            </a:r>
            <a:r>
              <a:rPr lang="vi-VN" sz="1800" dirty="0" smtClean="0"/>
              <a:t>m </a:t>
            </a:r>
            <a:r>
              <a:rPr lang="vi-VN" sz="1800" dirty="0"/>
              <a:t>cao, mặc thoáng mát, ít nhàu.</a:t>
            </a:r>
            <a:endParaRPr lang="en-US" sz="1800" dirty="0"/>
          </a:p>
        </p:txBody>
      </p:sp>
      <p:sp>
        <p:nvSpPr>
          <p:cNvPr id="24" name="Rectangle 23"/>
          <p:cNvSpPr/>
          <p:nvPr/>
        </p:nvSpPr>
        <p:spPr>
          <a:xfrm>
            <a:off x="5247419" y="609299"/>
            <a:ext cx="3381057" cy="3416320"/>
          </a:xfrm>
          <a:prstGeom prst="rect">
            <a:avLst/>
          </a:prstGeom>
        </p:spPr>
        <p:txBody>
          <a:bodyPr wrap="square">
            <a:spAutoFit/>
          </a:bodyPr>
          <a:lstStyle/>
          <a:p>
            <a:pPr algn="just">
              <a:lnSpc>
                <a:spcPct val="150000"/>
              </a:lnSpc>
            </a:pPr>
            <a:r>
              <a:rPr lang="vi-VN" sz="1800" b="1" dirty="0"/>
              <a:t>Vải sợi tổng hợp: </a:t>
            </a:r>
            <a:r>
              <a:rPr lang="vi-VN" sz="1800" dirty="0"/>
              <a:t>được dệt bằng các loại sợi có nguồn gốc từ than đá, dầu mỏ,... như sợi nylon, sợi polyester</a:t>
            </a:r>
            <a:r>
              <a:rPr lang="vi-VN" sz="1800" dirty="0" smtClean="0"/>
              <a:t>,...</a:t>
            </a:r>
            <a:endParaRPr lang="en-US" sz="1800" dirty="0" smtClean="0"/>
          </a:p>
          <a:p>
            <a:pPr marL="285750" indent="-285750" algn="just">
              <a:lnSpc>
                <a:spcPct val="150000"/>
              </a:lnSpc>
              <a:buFont typeface="Wingdings" panose="05000000000000000000" pitchFamily="2" charset="2"/>
              <a:buChar char="Ø"/>
            </a:pPr>
            <a:r>
              <a:rPr lang="vi-VN" sz="1800" dirty="0" smtClean="0"/>
              <a:t> </a:t>
            </a:r>
            <a:r>
              <a:rPr lang="vi-VN" sz="1800" dirty="0"/>
              <a:t>Loại vải này bền, đẹp, giặt </a:t>
            </a:r>
            <a:r>
              <a:rPr lang="vi-VN" sz="1800" dirty="0" smtClean="0"/>
              <a:t>nhanh</a:t>
            </a:r>
            <a:r>
              <a:rPr lang="en-US" sz="1800" dirty="0" smtClean="0"/>
              <a:t> </a:t>
            </a:r>
            <a:r>
              <a:rPr lang="vi-VN" sz="1800" dirty="0" smtClean="0"/>
              <a:t>khô</a:t>
            </a:r>
            <a:r>
              <a:rPr lang="vi-VN" sz="1800" dirty="0"/>
              <a:t>, không bị nhàu nhưng có độ hút </a:t>
            </a:r>
            <a:r>
              <a:rPr lang="en-US" sz="1800" dirty="0" smtClean="0"/>
              <a:t>ẩ</a:t>
            </a:r>
            <a:r>
              <a:rPr lang="vi-VN" sz="1800" dirty="0" smtClean="0"/>
              <a:t>m </a:t>
            </a:r>
            <a:r>
              <a:rPr lang="vi-VN" sz="1800" dirty="0"/>
              <a:t>thấp, mặc không thoáng mát.</a:t>
            </a:r>
          </a:p>
        </p:txBody>
      </p:sp>
    </p:spTree>
    <p:extLst>
      <p:ext uri="{BB962C8B-B14F-4D97-AF65-F5344CB8AC3E}">
        <p14:creationId xmlns:p14="http://schemas.microsoft.com/office/powerpoint/2010/main" val="8051611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wipe(down)">
                                      <p:cBhvr>
                                        <p:cTn id="15" dur="500"/>
                                        <p:tgtEl>
                                          <p:spTgt spid="21"/>
                                        </p:tgtEl>
                                      </p:cBhvr>
                                    </p:animEffect>
                                  </p:childTnLst>
                                </p:cTn>
                              </p:par>
                              <p:par>
                                <p:cTn id="16" presetID="22" presetClass="entr" presetSubtype="2"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right)">
                                      <p:cBhvr>
                                        <p:cTn id="18" dur="500"/>
                                        <p:tgtEl>
                                          <p:spTgt spid="2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wipe(down)">
                                      <p:cBhvr>
                                        <p:cTn id="23" dur="500"/>
                                        <p:tgtEl>
                                          <p:spTgt spid="22"/>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left)">
                                      <p:cBhvr>
                                        <p:cTn id="2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3" grpId="0"/>
      <p:bldP spid="2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7954" y="0"/>
            <a:ext cx="5143500" cy="5143500"/>
          </a:xfrm>
          <a:prstGeom prst="rect">
            <a:avLst/>
          </a:prstGeom>
        </p:spPr>
      </p:pic>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00500" y="0"/>
            <a:ext cx="5143500" cy="5143500"/>
          </a:xfrm>
          <a:prstGeom prst="rect">
            <a:avLst/>
          </a:prstGeom>
        </p:spPr>
      </p:pic>
      <p:sp>
        <p:nvSpPr>
          <p:cNvPr id="11" name="TextBox 10"/>
          <p:cNvSpPr txBox="1"/>
          <p:nvPr/>
        </p:nvSpPr>
        <p:spPr>
          <a:xfrm>
            <a:off x="3426341" y="457200"/>
            <a:ext cx="2158410" cy="400110"/>
          </a:xfrm>
          <a:prstGeom prst="rect">
            <a:avLst/>
          </a:prstGeom>
          <a:solidFill>
            <a:schemeClr val="accent6"/>
          </a:solidFill>
        </p:spPr>
        <p:txBody>
          <a:bodyPr wrap="square" rtlCol="0">
            <a:spAutoFit/>
          </a:bodyPr>
          <a:lstStyle/>
          <a:p>
            <a:pPr algn="ctr"/>
            <a:r>
              <a:rPr lang="en-US" sz="2000" dirty="0" err="1" smtClean="0"/>
              <a:t>Vải</a:t>
            </a:r>
            <a:r>
              <a:rPr lang="en-US" sz="2000" dirty="0" smtClean="0"/>
              <a:t> </a:t>
            </a:r>
            <a:r>
              <a:rPr lang="en-US" sz="2000" dirty="0" err="1" smtClean="0"/>
              <a:t>sợi</a:t>
            </a:r>
            <a:r>
              <a:rPr lang="en-US" sz="2000" dirty="0" smtClean="0"/>
              <a:t> </a:t>
            </a:r>
            <a:r>
              <a:rPr lang="en-US" sz="2000" dirty="0" err="1" smtClean="0"/>
              <a:t>nhân</a:t>
            </a:r>
            <a:r>
              <a:rPr lang="en-US" sz="2000" dirty="0" smtClean="0"/>
              <a:t> </a:t>
            </a:r>
            <a:r>
              <a:rPr lang="en-US" sz="2000" dirty="0" err="1" smtClean="0"/>
              <a:t>tạo</a:t>
            </a:r>
            <a:endParaRPr lang="en-US" sz="2000" dirty="0"/>
          </a:p>
        </p:txBody>
      </p:sp>
    </p:spTree>
    <p:extLst>
      <p:ext uri="{BB962C8B-B14F-4D97-AF65-F5344CB8AC3E}">
        <p14:creationId xmlns:p14="http://schemas.microsoft.com/office/powerpoint/2010/main" val="8063112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par>
                                <p:cTn id="8" presetID="3" presetClass="entr" presetSubtype="1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linds(horizontal)">
                                      <p:cBhvr>
                                        <p:cTn id="10" dur="500"/>
                                        <p:tgtEl>
                                          <p:spTgt spid="10"/>
                                        </p:tgtEl>
                                      </p:cBhvr>
                                    </p:animEffect>
                                  </p:childTnLst>
                                </p:cTn>
                              </p:par>
                              <p:par>
                                <p:cTn id="11" presetID="17" presetClass="entr" presetSubtype="1"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ppt_h/2"/>
                                          </p:val>
                                        </p:tav>
                                        <p:tav tm="100000">
                                          <p:val>
                                            <p:strVal val="#ppt_y"/>
                                          </p:val>
                                        </p:tav>
                                      </p:tavLst>
                                    </p:anim>
                                    <p:anim calcmode="lin" valueType="num">
                                      <p:cBhvr>
                                        <p:cTn id="15" dur="500" fill="hold"/>
                                        <p:tgtEl>
                                          <p:spTgt spid="11"/>
                                        </p:tgtEl>
                                        <p:attrNameLst>
                                          <p:attrName>ppt_w</p:attrName>
                                        </p:attrNameLst>
                                      </p:cBhvr>
                                      <p:tavLst>
                                        <p:tav tm="0">
                                          <p:val>
                                            <p:strVal val="#ppt_w"/>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51314" y="840422"/>
            <a:ext cx="3869635" cy="2904806"/>
          </a:xfrm>
          <a:prstGeom prst="rect">
            <a:avLst/>
          </a:prstGeom>
          <a:solidFill>
            <a:schemeClr val="tx1">
              <a:lumMod val="60000"/>
              <a:lumOff val="40000"/>
            </a:schemeClr>
          </a:solidFill>
        </p:spPr>
      </p:pic>
      <p:sp>
        <p:nvSpPr>
          <p:cNvPr id="7" name="TextBox 6"/>
          <p:cNvSpPr txBox="1"/>
          <p:nvPr/>
        </p:nvSpPr>
        <p:spPr>
          <a:xfrm>
            <a:off x="3245798" y="3963197"/>
            <a:ext cx="2381693" cy="372139"/>
          </a:xfrm>
          <a:prstGeom prst="rect">
            <a:avLst/>
          </a:prstGeom>
          <a:solidFill>
            <a:schemeClr val="accent1">
              <a:lumMod val="60000"/>
              <a:lumOff val="40000"/>
            </a:schemeClr>
          </a:solidFill>
        </p:spPr>
        <p:txBody>
          <a:bodyPr wrap="square" rtlCol="0">
            <a:spAutoFit/>
          </a:bodyPr>
          <a:lstStyle/>
          <a:p>
            <a:pPr algn="ctr"/>
            <a:r>
              <a:rPr lang="en-US" sz="1800" dirty="0" err="1" smtClean="0"/>
              <a:t>Vải</a:t>
            </a:r>
            <a:r>
              <a:rPr lang="en-US" sz="1800" dirty="0" smtClean="0"/>
              <a:t> </a:t>
            </a:r>
            <a:r>
              <a:rPr lang="en-US" sz="1800" dirty="0" err="1" smtClean="0"/>
              <a:t>sợi</a:t>
            </a:r>
            <a:r>
              <a:rPr lang="en-US" sz="1800" dirty="0" smtClean="0"/>
              <a:t> </a:t>
            </a:r>
            <a:r>
              <a:rPr lang="en-US" sz="1800" dirty="0" err="1" smtClean="0"/>
              <a:t>tổng</a:t>
            </a:r>
            <a:r>
              <a:rPr lang="en-US" sz="1800" dirty="0" smtClean="0"/>
              <a:t> </a:t>
            </a:r>
            <a:r>
              <a:rPr lang="en-US" sz="1800" dirty="0" err="1" smtClean="0"/>
              <a:t>hợp</a:t>
            </a:r>
            <a:endParaRPr lang="en-US" sz="1800" dirty="0"/>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3742" y="840422"/>
            <a:ext cx="4348716" cy="2904806"/>
          </a:xfrm>
          <a:prstGeom prst="rect">
            <a:avLst/>
          </a:prstGeom>
          <a:solidFill>
            <a:schemeClr val="tx1">
              <a:lumMod val="60000"/>
              <a:lumOff val="40000"/>
            </a:schemeClr>
          </a:solidFill>
        </p:spPr>
      </p:pic>
    </p:spTree>
    <p:extLst>
      <p:ext uri="{BB962C8B-B14F-4D97-AF65-F5344CB8AC3E}">
        <p14:creationId xmlns:p14="http://schemas.microsoft.com/office/powerpoint/2010/main" val="1701405587"/>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anim calcmode="lin" valueType="num">
                                      <p:cBhvr>
                                        <p:cTn id="8" dur="500" fill="hold"/>
                                        <p:tgtEl>
                                          <p:spTgt spid="8"/>
                                        </p:tgtEl>
                                        <p:attrNameLst>
                                          <p:attrName>ppt_x</p:attrName>
                                        </p:attrNameLst>
                                      </p:cBhvr>
                                      <p:tavLst>
                                        <p:tav tm="0">
                                          <p:val>
                                            <p:strVal val="#ppt_x"/>
                                          </p:val>
                                        </p:tav>
                                        <p:tav tm="100000">
                                          <p:val>
                                            <p:strVal val="#ppt_x"/>
                                          </p:val>
                                        </p:tav>
                                      </p:tavLst>
                                    </p:anim>
                                    <p:anim calcmode="lin" valueType="num">
                                      <p:cBhvr>
                                        <p:cTn id="9" dur="500" fill="hold"/>
                                        <p:tgtEl>
                                          <p:spTgt spid="8"/>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par>
                                <p:cTn id="15" presetID="17" presetClass="entr" presetSubtype="1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4852122" y="860309"/>
            <a:ext cx="5152187" cy="3431569"/>
          </a:xfrm>
          <a:prstGeom prst="rect">
            <a:avLst/>
          </a:prstGeom>
        </p:spPr>
      </p:pic>
      <p:sp>
        <p:nvSpPr>
          <p:cNvPr id="6" name="Rectangle 5"/>
          <p:cNvSpPr/>
          <p:nvPr/>
        </p:nvSpPr>
        <p:spPr>
          <a:xfrm>
            <a:off x="647271" y="785898"/>
            <a:ext cx="4772346" cy="3785652"/>
          </a:xfrm>
          <a:prstGeom prst="rect">
            <a:avLst/>
          </a:prstGeom>
        </p:spPr>
        <p:txBody>
          <a:bodyPr wrap="square">
            <a:spAutoFit/>
          </a:bodyPr>
          <a:lstStyle/>
          <a:p>
            <a:pPr algn="just">
              <a:lnSpc>
                <a:spcPct val="150000"/>
              </a:lnSpc>
            </a:pPr>
            <a:r>
              <a:rPr lang="vi-VN" sz="2000" b="1" dirty="0"/>
              <a:t>Vải sợi pha: </a:t>
            </a:r>
            <a:endParaRPr lang="en-US" sz="2000" b="1" dirty="0" smtClean="0"/>
          </a:p>
          <a:p>
            <a:pPr marL="342900" indent="-342900" algn="just">
              <a:lnSpc>
                <a:spcPct val="150000"/>
              </a:lnSpc>
              <a:buFont typeface="Wingdings" panose="05000000000000000000" pitchFamily="2" charset="2"/>
              <a:buChar char="§"/>
            </a:pPr>
            <a:r>
              <a:rPr lang="en-US" sz="2000" dirty="0" smtClean="0"/>
              <a:t>Đ</a:t>
            </a:r>
            <a:r>
              <a:rPr lang="vi-VN" sz="2000" dirty="0" smtClean="0"/>
              <a:t>ược </a:t>
            </a:r>
            <a:r>
              <a:rPr lang="vi-VN" sz="2000" dirty="0"/>
              <a:t>dệt bằng sợi có sự kết hợp từ hai hoặc nhiều loại sợi khác nhau. </a:t>
            </a:r>
            <a:endParaRPr lang="en-US" sz="2000" dirty="0" smtClean="0"/>
          </a:p>
          <a:p>
            <a:pPr marL="342900" indent="-342900" algn="just">
              <a:lnSpc>
                <a:spcPct val="150000"/>
              </a:lnSpc>
              <a:buFont typeface="Wingdings" panose="05000000000000000000" pitchFamily="2" charset="2"/>
              <a:buChar char="§"/>
            </a:pPr>
            <a:r>
              <a:rPr lang="en-US" sz="2000" dirty="0" err="1" smtClean="0"/>
              <a:t>Có</a:t>
            </a:r>
            <a:r>
              <a:rPr lang="en-US" sz="2000" dirty="0" smtClean="0"/>
              <a:t> </a:t>
            </a:r>
            <a:r>
              <a:rPr lang="en-US" sz="2000" dirty="0" err="1" smtClean="0"/>
              <a:t>ưu</a:t>
            </a:r>
            <a:r>
              <a:rPr lang="en-US" sz="2000" dirty="0" smtClean="0"/>
              <a:t> </a:t>
            </a:r>
            <a:r>
              <a:rPr lang="en-US" sz="2000" dirty="0" err="1" smtClean="0"/>
              <a:t>điểm</a:t>
            </a:r>
            <a:r>
              <a:rPr lang="en-US" sz="2000" dirty="0" smtClean="0"/>
              <a:t> </a:t>
            </a:r>
            <a:r>
              <a:rPr lang="en-US" sz="2000" dirty="0" err="1" smtClean="0"/>
              <a:t>của</a:t>
            </a:r>
            <a:r>
              <a:rPr lang="en-US" sz="2000" dirty="0" smtClean="0"/>
              <a:t> </a:t>
            </a:r>
            <a:r>
              <a:rPr lang="en-US" sz="2000" dirty="0" err="1" smtClean="0"/>
              <a:t>các</a:t>
            </a:r>
            <a:r>
              <a:rPr lang="en-US" sz="2000" dirty="0" smtClean="0"/>
              <a:t> </a:t>
            </a:r>
            <a:r>
              <a:rPr lang="en-US" sz="2000" dirty="0" err="1" smtClean="0"/>
              <a:t>loại</a:t>
            </a:r>
            <a:r>
              <a:rPr lang="en-US" sz="2000" dirty="0" smtClean="0"/>
              <a:t> </a:t>
            </a:r>
            <a:r>
              <a:rPr lang="en-US" sz="2000" dirty="0" err="1" smtClean="0"/>
              <a:t>sợi</a:t>
            </a:r>
            <a:r>
              <a:rPr lang="en-US" sz="2000" dirty="0" smtClean="0"/>
              <a:t> </a:t>
            </a:r>
            <a:r>
              <a:rPr lang="en-US" sz="2000" dirty="0" err="1" smtClean="0"/>
              <a:t>thành</a:t>
            </a:r>
            <a:r>
              <a:rPr lang="en-US" sz="2000" dirty="0" smtClean="0"/>
              <a:t> </a:t>
            </a:r>
            <a:r>
              <a:rPr lang="en-US" sz="2000" dirty="0" err="1" smtClean="0"/>
              <a:t>phần</a:t>
            </a:r>
            <a:r>
              <a:rPr lang="en-US" sz="2000" dirty="0" smtClean="0"/>
              <a:t>. </a:t>
            </a:r>
            <a:r>
              <a:rPr lang="en-US" sz="2000" dirty="0" err="1" smtClean="0"/>
              <a:t>Ví</a:t>
            </a:r>
            <a:r>
              <a:rPr lang="en-US" sz="2000" dirty="0" smtClean="0"/>
              <a:t> </a:t>
            </a:r>
            <a:r>
              <a:rPr lang="en-US" sz="2000" dirty="0" err="1" smtClean="0"/>
              <a:t>dụ</a:t>
            </a:r>
            <a:r>
              <a:rPr lang="en-US" sz="2000" dirty="0" smtClean="0"/>
              <a:t> </a:t>
            </a:r>
            <a:r>
              <a:rPr lang="en-US" sz="2000" dirty="0" err="1" smtClean="0"/>
              <a:t>vải</a:t>
            </a:r>
            <a:r>
              <a:rPr lang="en-US" sz="2000" dirty="0" smtClean="0"/>
              <a:t> </a:t>
            </a:r>
            <a:r>
              <a:rPr lang="en-US" sz="2000" dirty="0" err="1" smtClean="0"/>
              <a:t>pha</a:t>
            </a:r>
            <a:r>
              <a:rPr lang="en-US" sz="2000" dirty="0" smtClean="0"/>
              <a:t> </a:t>
            </a:r>
            <a:r>
              <a:rPr lang="en-US" sz="2000" dirty="0" err="1" smtClean="0"/>
              <a:t>dệt</a:t>
            </a:r>
            <a:r>
              <a:rPr lang="en-US" sz="2000" dirty="0" smtClean="0"/>
              <a:t> </a:t>
            </a:r>
            <a:r>
              <a:rPr lang="en-US" sz="2000" dirty="0" err="1" smtClean="0"/>
              <a:t>từ</a:t>
            </a:r>
            <a:r>
              <a:rPr lang="en-US" sz="2000" dirty="0" smtClean="0"/>
              <a:t> </a:t>
            </a:r>
            <a:r>
              <a:rPr lang="en-US" sz="2000" dirty="0" err="1" smtClean="0"/>
              <a:t>sợi</a:t>
            </a:r>
            <a:r>
              <a:rPr lang="en-US" sz="2000" dirty="0" smtClean="0"/>
              <a:t> </a:t>
            </a:r>
            <a:r>
              <a:rPr lang="en-US" sz="2000" dirty="0" err="1" smtClean="0"/>
              <a:t>bông</a:t>
            </a:r>
            <a:r>
              <a:rPr lang="en-US" sz="2000" dirty="0" smtClean="0"/>
              <a:t> </a:t>
            </a:r>
            <a:r>
              <a:rPr lang="en-US" sz="2000" dirty="0" err="1" smtClean="0"/>
              <a:t>và</a:t>
            </a:r>
            <a:r>
              <a:rPr lang="en-US" sz="2000" dirty="0" smtClean="0"/>
              <a:t> </a:t>
            </a:r>
            <a:r>
              <a:rPr lang="en-US" sz="2000" dirty="0" err="1" smtClean="0"/>
              <a:t>sợi</a:t>
            </a:r>
            <a:r>
              <a:rPr lang="en-US" sz="2000" dirty="0" smtClean="0"/>
              <a:t> polyester </a:t>
            </a:r>
            <a:r>
              <a:rPr lang="en-US" sz="2000" dirty="0" err="1" smtClean="0"/>
              <a:t>có</a:t>
            </a:r>
            <a:r>
              <a:rPr lang="en-US" sz="2000" dirty="0" smtClean="0"/>
              <a:t> </a:t>
            </a:r>
            <a:r>
              <a:rPr lang="en-US" sz="2000" dirty="0" err="1" smtClean="0"/>
              <a:t>ưu</a:t>
            </a:r>
            <a:r>
              <a:rPr lang="en-US" sz="2000" dirty="0" smtClean="0"/>
              <a:t> </a:t>
            </a:r>
            <a:r>
              <a:rPr lang="en-US" sz="2000" dirty="0" err="1" smtClean="0"/>
              <a:t>điểm</a:t>
            </a:r>
            <a:r>
              <a:rPr lang="en-US" sz="2000" dirty="0" smtClean="0"/>
              <a:t> </a:t>
            </a:r>
            <a:r>
              <a:rPr lang="en-US" sz="2000" dirty="0" err="1" smtClean="0"/>
              <a:t>bền</a:t>
            </a:r>
            <a:r>
              <a:rPr lang="en-US" sz="2000" dirty="0" smtClean="0"/>
              <a:t>, </a:t>
            </a:r>
            <a:r>
              <a:rPr lang="en-US" sz="2000" dirty="0" err="1" smtClean="0"/>
              <a:t>đẹp</a:t>
            </a:r>
            <a:r>
              <a:rPr lang="en-US" sz="2000" dirty="0" smtClean="0"/>
              <a:t>, </a:t>
            </a:r>
            <a:r>
              <a:rPr lang="en-US" sz="2000" dirty="0" err="1" smtClean="0"/>
              <a:t>ít</a:t>
            </a:r>
            <a:r>
              <a:rPr lang="en-US" sz="2000" dirty="0" smtClean="0"/>
              <a:t> </a:t>
            </a:r>
            <a:r>
              <a:rPr lang="en-US" sz="2000" dirty="0" err="1" smtClean="0"/>
              <a:t>nhàu</a:t>
            </a:r>
            <a:r>
              <a:rPr lang="en-US" sz="2000" dirty="0" smtClean="0"/>
              <a:t>, </a:t>
            </a:r>
            <a:r>
              <a:rPr lang="en-US" sz="2000" dirty="0" err="1" smtClean="0"/>
              <a:t>thoáng</a:t>
            </a:r>
            <a:r>
              <a:rPr lang="en-US" sz="2000" dirty="0" smtClean="0"/>
              <a:t> </a:t>
            </a:r>
            <a:r>
              <a:rPr lang="en-US" sz="2000" dirty="0" err="1" smtClean="0"/>
              <a:t>mát</a:t>
            </a:r>
            <a:r>
              <a:rPr lang="en-US" sz="2000" dirty="0" smtClean="0"/>
              <a:t>.</a:t>
            </a:r>
          </a:p>
          <a:p>
            <a:pPr marL="342900" indent="-342900" algn="just">
              <a:lnSpc>
                <a:spcPct val="150000"/>
              </a:lnSpc>
              <a:buFont typeface="Wingdings" panose="05000000000000000000" pitchFamily="2" charset="2"/>
              <a:buChar char="§"/>
            </a:pPr>
            <a:endParaRPr lang="en-US" sz="2000" dirty="0"/>
          </a:p>
        </p:txBody>
      </p:sp>
    </p:spTree>
    <p:extLst>
      <p:ext uri="{BB962C8B-B14F-4D97-AF65-F5344CB8AC3E}">
        <p14:creationId xmlns:p14="http://schemas.microsoft.com/office/powerpoint/2010/main" val="378343356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drap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
                                            <p:txEl>
                                              <p:pRg st="0" end="0"/>
                                            </p:txEl>
                                          </p:spTgt>
                                        </p:tgtEl>
                                      </p:cBhvr>
                                    </p:animEffect>
                                  </p:childTnLst>
                                </p:cTn>
                              </p:par>
                              <p:par>
                                <p:cTn id="10" presetID="14" presetClass="entr" presetSubtype="1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strips(downRight)">
                                      <p:cBhvr>
                                        <p:cTn id="17" dur="500"/>
                                        <p:tgtEl>
                                          <p:spTgt spid="6">
                                            <p:txEl>
                                              <p:pRg st="1" end="1"/>
                                            </p:txEl>
                                          </p:spTgt>
                                        </p:tgtEl>
                                      </p:cBhvr>
                                    </p:animEffect>
                                  </p:childTnLst>
                                </p:cTn>
                              </p:par>
                              <p:par>
                                <p:cTn id="18" presetID="18" presetClass="entr" presetSubtype="6" fill="hold" nodeType="withEffect">
                                  <p:stCondLst>
                                    <p:cond delay="0"/>
                                  </p:stCondLst>
                                  <p:childTnLst>
                                    <p:set>
                                      <p:cBhvr>
                                        <p:cTn id="19" dur="1" fill="hold">
                                          <p:stCondLst>
                                            <p:cond delay="0"/>
                                          </p:stCondLst>
                                        </p:cTn>
                                        <p:tgtEl>
                                          <p:spTgt spid="6">
                                            <p:txEl>
                                              <p:pRg st="2" end="2"/>
                                            </p:txEl>
                                          </p:spTgt>
                                        </p:tgtEl>
                                        <p:attrNameLst>
                                          <p:attrName>style.visibility</p:attrName>
                                        </p:attrNameLst>
                                      </p:cBhvr>
                                      <p:to>
                                        <p:strVal val="visible"/>
                                      </p:to>
                                    </p:set>
                                    <p:animEffect transition="in" filter="strips(downRight)">
                                      <p:cBhvr>
                                        <p:cTn id="20"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7377"/>
        <p:cNvGrpSpPr/>
        <p:nvPr/>
      </p:nvGrpSpPr>
      <p:grpSpPr>
        <a:xfrm>
          <a:off x="0" y="0"/>
          <a:ext cx="0" cy="0"/>
          <a:chOff x="0" y="0"/>
          <a:chExt cx="0" cy="0"/>
        </a:xfrm>
      </p:grpSpPr>
      <p:sp>
        <p:nvSpPr>
          <p:cNvPr id="11" name="TextBox 10"/>
          <p:cNvSpPr txBox="1"/>
          <p:nvPr/>
        </p:nvSpPr>
        <p:spPr>
          <a:xfrm>
            <a:off x="2465798" y="523982"/>
            <a:ext cx="4037744" cy="584775"/>
          </a:xfrm>
          <a:prstGeom prst="rect">
            <a:avLst/>
          </a:prstGeom>
          <a:noFill/>
        </p:spPr>
        <p:txBody>
          <a:bodyPr wrap="square" rtlCol="0">
            <a:spAutoFit/>
          </a:bodyPr>
          <a:lstStyle/>
          <a:p>
            <a:pPr algn="ctr"/>
            <a:r>
              <a:rPr lang="en-US" sz="3200" b="1" dirty="0" smtClean="0">
                <a:solidFill>
                  <a:srgbClr val="C00000"/>
                </a:solidFill>
              </a:rPr>
              <a:t>LUYỆN TẬP</a:t>
            </a:r>
            <a:endParaRPr lang="en-US" sz="3200" b="1" dirty="0">
              <a:solidFill>
                <a:srgbClr val="C00000"/>
              </a:solidFill>
            </a:endParaRPr>
          </a:p>
        </p:txBody>
      </p:sp>
      <p:sp>
        <p:nvSpPr>
          <p:cNvPr id="12" name="Rectangle 11"/>
          <p:cNvSpPr/>
          <p:nvPr/>
        </p:nvSpPr>
        <p:spPr>
          <a:xfrm>
            <a:off x="1797977" y="1190950"/>
            <a:ext cx="5558319" cy="1015663"/>
          </a:xfrm>
          <a:prstGeom prst="rect">
            <a:avLst/>
          </a:prstGeom>
        </p:spPr>
        <p:txBody>
          <a:bodyPr wrap="square">
            <a:spAutoFit/>
          </a:bodyPr>
          <a:lstStyle/>
          <a:p>
            <a:pPr algn="just">
              <a:lnSpc>
                <a:spcPct val="150000"/>
              </a:lnSpc>
            </a:pPr>
            <a:r>
              <a:rPr lang="en-US" sz="2000" b="1" dirty="0" err="1" smtClean="0"/>
              <a:t>Câu</a:t>
            </a:r>
            <a:r>
              <a:rPr lang="en-US" sz="2000" b="1" dirty="0" smtClean="0"/>
              <a:t> 1: </a:t>
            </a:r>
            <a:r>
              <a:rPr lang="en-US" sz="2000" dirty="0" err="1" smtClean="0"/>
              <a:t>Quan</a:t>
            </a:r>
            <a:r>
              <a:rPr lang="en-US" sz="2000" dirty="0" smtClean="0"/>
              <a:t> </a:t>
            </a:r>
            <a:r>
              <a:rPr lang="en-US" sz="2000" dirty="0" err="1" smtClean="0"/>
              <a:t>sát</a:t>
            </a:r>
            <a:r>
              <a:rPr lang="en-US" sz="2000" dirty="0" smtClean="0"/>
              <a:t> </a:t>
            </a:r>
            <a:r>
              <a:rPr lang="en-US" sz="2000" dirty="0" err="1" smtClean="0"/>
              <a:t>các</a:t>
            </a:r>
            <a:r>
              <a:rPr lang="en-US" sz="2000" dirty="0" smtClean="0"/>
              <a:t> </a:t>
            </a:r>
            <a:r>
              <a:rPr lang="en-US" sz="2000" dirty="0" err="1" smtClean="0"/>
              <a:t>hình</a:t>
            </a:r>
            <a:r>
              <a:rPr lang="en-US" sz="2000" dirty="0" smtClean="0"/>
              <a:t> </a:t>
            </a:r>
            <a:r>
              <a:rPr lang="en-US" sz="2000" dirty="0" err="1"/>
              <a:t>ảnh</a:t>
            </a:r>
            <a:r>
              <a:rPr lang="en-US" sz="2000" dirty="0"/>
              <a:t> </a:t>
            </a:r>
            <a:r>
              <a:rPr lang="en-US" sz="2000" dirty="0" err="1" smtClean="0"/>
              <a:t>dưới</a:t>
            </a:r>
            <a:r>
              <a:rPr lang="en-US" sz="2000" dirty="0" smtClean="0"/>
              <a:t> </a:t>
            </a:r>
            <a:r>
              <a:rPr lang="en-US" sz="2000" dirty="0" err="1" smtClean="0"/>
              <a:t>đây</a:t>
            </a:r>
            <a:r>
              <a:rPr lang="en-US" sz="2000" dirty="0" smtClean="0"/>
              <a:t> </a:t>
            </a:r>
            <a:r>
              <a:rPr lang="en-US" sz="2000" dirty="0" err="1" smtClean="0"/>
              <a:t>và</a:t>
            </a:r>
            <a:r>
              <a:rPr lang="en-US" sz="2000" dirty="0" smtClean="0"/>
              <a:t> </a:t>
            </a:r>
            <a:r>
              <a:rPr lang="en-US" sz="2000" dirty="0" err="1" smtClean="0"/>
              <a:t>đánh</a:t>
            </a:r>
            <a:r>
              <a:rPr lang="en-US" sz="2000" dirty="0" smtClean="0"/>
              <a:t> </a:t>
            </a:r>
            <a:r>
              <a:rPr lang="en-US" sz="2000" dirty="0" err="1"/>
              <a:t>giá</a:t>
            </a:r>
            <a:r>
              <a:rPr lang="en-US" sz="2000" dirty="0"/>
              <a:t> </a:t>
            </a:r>
            <a:r>
              <a:rPr lang="en-US" sz="2000" dirty="0" err="1"/>
              <a:t>vai</a:t>
            </a:r>
            <a:r>
              <a:rPr lang="en-US" sz="2000" dirty="0"/>
              <a:t> </a:t>
            </a:r>
            <a:r>
              <a:rPr lang="en-US" sz="2000" dirty="0" err="1"/>
              <a:t>trò</a:t>
            </a:r>
            <a:r>
              <a:rPr lang="en-US" sz="2000" dirty="0"/>
              <a:t> </a:t>
            </a:r>
            <a:r>
              <a:rPr lang="en-US" sz="2000" dirty="0" err="1"/>
              <a:t>chính</a:t>
            </a:r>
            <a:r>
              <a:rPr lang="en-US" sz="2000" dirty="0"/>
              <a:t> </a:t>
            </a:r>
            <a:r>
              <a:rPr lang="en-US" sz="2000" dirty="0" err="1"/>
              <a:t>của</a:t>
            </a:r>
            <a:r>
              <a:rPr lang="en-US" sz="2000" dirty="0"/>
              <a:t> </a:t>
            </a:r>
            <a:r>
              <a:rPr lang="en-US" sz="2000" dirty="0" err="1"/>
              <a:t>các</a:t>
            </a:r>
            <a:r>
              <a:rPr lang="en-US" sz="2000" dirty="0"/>
              <a:t> </a:t>
            </a:r>
            <a:r>
              <a:rPr lang="en-US" sz="2000" dirty="0" err="1"/>
              <a:t>bộ</a:t>
            </a:r>
            <a:r>
              <a:rPr lang="en-US" sz="2000" dirty="0"/>
              <a:t> </a:t>
            </a:r>
            <a:r>
              <a:rPr lang="en-US" sz="2000" dirty="0" err="1"/>
              <a:t>trang</a:t>
            </a:r>
            <a:r>
              <a:rPr lang="en-US" sz="2000" dirty="0"/>
              <a:t> </a:t>
            </a:r>
            <a:r>
              <a:rPr lang="en-US" sz="2000" dirty="0" err="1" smtClean="0"/>
              <a:t>phục</a:t>
            </a:r>
            <a:r>
              <a:rPr lang="en-US" sz="2000" dirty="0" smtClean="0"/>
              <a:t>?</a:t>
            </a:r>
            <a:endParaRPr lang="en-US" sz="2000" dirty="0"/>
          </a:p>
        </p:txBody>
      </p:sp>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0769" y="2432258"/>
            <a:ext cx="2690653" cy="1852066"/>
          </a:xfrm>
          <a:prstGeom prst="rect">
            <a:avLst/>
          </a:prstGeom>
        </p:spPr>
      </p:pic>
      <p:pic>
        <p:nvPicPr>
          <p:cNvPr id="14" name="Picture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87706" y="2432258"/>
            <a:ext cx="2793928" cy="1862619"/>
          </a:xfrm>
          <a:prstGeom prst="rect">
            <a:avLst/>
          </a:prstGeom>
        </p:spPr>
      </p:pic>
      <p:pic>
        <p:nvPicPr>
          <p:cNvPr id="15" name="Picture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17918" y="2432258"/>
            <a:ext cx="2737044" cy="1852066"/>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anim calcmode="lin" valueType="num">
                                      <p:cBhvr>
                                        <p:cTn id="13" dur="500" fill="hold"/>
                                        <p:tgtEl>
                                          <p:spTgt spid="13"/>
                                        </p:tgtEl>
                                        <p:attrNameLst>
                                          <p:attrName>ppt_x</p:attrName>
                                        </p:attrNameLst>
                                      </p:cBhvr>
                                      <p:tavLst>
                                        <p:tav tm="0">
                                          <p:val>
                                            <p:strVal val="#ppt_x"/>
                                          </p:val>
                                        </p:tav>
                                        <p:tav tm="100000">
                                          <p:val>
                                            <p:strVal val="#ppt_x"/>
                                          </p:val>
                                        </p:tav>
                                      </p:tavLst>
                                    </p:anim>
                                    <p:anim calcmode="lin" valueType="num">
                                      <p:cBhvr>
                                        <p:cTn id="14" dur="500" fill="hold"/>
                                        <p:tgtEl>
                                          <p:spTgt spid="13"/>
                                        </p:tgtEl>
                                        <p:attrNameLst>
                                          <p:attrName>ppt_y</p:attrName>
                                        </p:attrNameLst>
                                      </p:cBhvr>
                                      <p:tavLst>
                                        <p:tav tm="0">
                                          <p:val>
                                            <p:strVal val="#ppt_y+.1"/>
                                          </p:val>
                                        </p:tav>
                                        <p:tav tm="100000">
                                          <p:val>
                                            <p:strVal val="#ppt_y"/>
                                          </p:val>
                                        </p:tav>
                                      </p:tavLst>
                                    </p:anim>
                                  </p:childTnLst>
                                </p:cTn>
                              </p:par>
                              <p:par>
                                <p:cTn id="15" presetID="47"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anim calcmode="lin" valueType="num">
                                      <p:cBhvr>
                                        <p:cTn id="18" dur="500" fill="hold"/>
                                        <p:tgtEl>
                                          <p:spTgt spid="14"/>
                                        </p:tgtEl>
                                        <p:attrNameLst>
                                          <p:attrName>ppt_x</p:attrName>
                                        </p:attrNameLst>
                                      </p:cBhvr>
                                      <p:tavLst>
                                        <p:tav tm="0">
                                          <p:val>
                                            <p:strVal val="#ppt_x"/>
                                          </p:val>
                                        </p:tav>
                                        <p:tav tm="100000">
                                          <p:val>
                                            <p:strVal val="#ppt_x"/>
                                          </p:val>
                                        </p:tav>
                                      </p:tavLst>
                                    </p:anim>
                                    <p:anim calcmode="lin" valueType="num">
                                      <p:cBhvr>
                                        <p:cTn id="19" dur="500" fill="hold"/>
                                        <p:tgtEl>
                                          <p:spTgt spid="1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anim calcmode="lin" valueType="num">
                                      <p:cBhvr>
                                        <p:cTn id="23" dur="500" fill="hold"/>
                                        <p:tgtEl>
                                          <p:spTgt spid="15"/>
                                        </p:tgtEl>
                                        <p:attrNameLst>
                                          <p:attrName>ppt_x</p:attrName>
                                        </p:attrNameLst>
                                      </p:cBhvr>
                                      <p:tavLst>
                                        <p:tav tm="0">
                                          <p:val>
                                            <p:strVal val="#ppt_x"/>
                                          </p:val>
                                        </p:tav>
                                        <p:tav tm="100000">
                                          <p:val>
                                            <p:strVal val="#ppt_x"/>
                                          </p:val>
                                        </p:tav>
                                      </p:tavLst>
                                    </p:anim>
                                    <p:anim calcmode="lin" valueType="num">
                                      <p:cBhvr>
                                        <p:cTn id="24" dur="5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7390"/>
        <p:cNvGrpSpPr/>
        <p:nvPr/>
      </p:nvGrpSpPr>
      <p:grpSpPr>
        <a:xfrm>
          <a:off x="0" y="0"/>
          <a:ext cx="0" cy="0"/>
          <a:chOff x="0" y="0"/>
          <a:chExt cx="0" cy="0"/>
        </a:xfrm>
      </p:grpSpPr>
      <p:sp>
        <p:nvSpPr>
          <p:cNvPr id="15" name="Rectangle 14"/>
          <p:cNvSpPr/>
          <p:nvPr/>
        </p:nvSpPr>
        <p:spPr>
          <a:xfrm>
            <a:off x="1700371" y="645725"/>
            <a:ext cx="5563458" cy="1015663"/>
          </a:xfrm>
          <a:prstGeom prst="rect">
            <a:avLst/>
          </a:prstGeom>
        </p:spPr>
        <p:txBody>
          <a:bodyPr wrap="square">
            <a:spAutoFit/>
          </a:bodyPr>
          <a:lstStyle/>
          <a:p>
            <a:pPr algn="just">
              <a:lnSpc>
                <a:spcPct val="150000"/>
              </a:lnSpc>
            </a:pPr>
            <a:r>
              <a:rPr lang="en-US" sz="2000" b="1" dirty="0" err="1" smtClean="0"/>
              <a:t>Câu</a:t>
            </a:r>
            <a:r>
              <a:rPr lang="en-US" sz="2000" b="1" dirty="0" smtClean="0"/>
              <a:t> 2: </a:t>
            </a:r>
            <a:r>
              <a:rPr lang="vi-VN" sz="2000" dirty="0" smtClean="0"/>
              <a:t>Đọc </a:t>
            </a:r>
            <a:r>
              <a:rPr lang="vi-VN" sz="2000" dirty="0"/>
              <a:t>thông tin về loại vải trong các nhãn quần áo sau, nêu ưu điểm của loại vải đó.</a:t>
            </a:r>
            <a:endParaRPr lang="en-US" sz="2000" dirty="0"/>
          </a:p>
        </p:txBody>
      </p:sp>
      <p:pic>
        <p:nvPicPr>
          <p:cNvPr id="17" name="Picture 16"/>
          <p:cNvPicPr>
            <a:picLocks noChangeAspect="1"/>
          </p:cNvPicPr>
          <p:nvPr/>
        </p:nvPicPr>
        <p:blipFill rotWithShape="1">
          <a:blip r:embed="rId3">
            <a:extLst>
              <a:ext uri="{28A0092B-C50C-407E-A947-70E740481C1C}">
                <a14:useLocalDpi xmlns:a14="http://schemas.microsoft.com/office/drawing/2010/main" val="0"/>
              </a:ext>
            </a:extLst>
          </a:blip>
          <a:srcRect b="11393"/>
          <a:stretch/>
        </p:blipFill>
        <p:spPr>
          <a:xfrm>
            <a:off x="1486329" y="2024009"/>
            <a:ext cx="2248122" cy="2116476"/>
          </a:xfrm>
          <a:prstGeom prst="rect">
            <a:avLst/>
          </a:prstGeom>
        </p:spPr>
      </p:pic>
      <p:sp>
        <p:nvSpPr>
          <p:cNvPr id="18" name="Rectangle 17"/>
          <p:cNvSpPr/>
          <p:nvPr/>
        </p:nvSpPr>
        <p:spPr>
          <a:xfrm>
            <a:off x="5198723" y="2024009"/>
            <a:ext cx="2157573" cy="2116476"/>
          </a:xfrm>
          <a:prstGeom prst="rect">
            <a:avLst/>
          </a:prstGeom>
          <a:noFill/>
          <a:ln>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endParaRPr lang="en-US" sz="1800" dirty="0">
              <a:solidFill>
                <a:schemeClr val="tx1">
                  <a:lumMod val="50000"/>
                </a:schemeClr>
              </a:solidFill>
            </a:endParaRPr>
          </a:p>
        </p:txBody>
      </p:sp>
      <p:sp>
        <p:nvSpPr>
          <p:cNvPr id="19" name="Rectangle 18"/>
          <p:cNvSpPr/>
          <p:nvPr/>
        </p:nvSpPr>
        <p:spPr>
          <a:xfrm>
            <a:off x="5491537" y="2292754"/>
            <a:ext cx="4572000" cy="1338828"/>
          </a:xfrm>
          <a:prstGeom prst="rect">
            <a:avLst/>
          </a:prstGeom>
        </p:spPr>
        <p:txBody>
          <a:bodyPr>
            <a:spAutoFit/>
          </a:bodyPr>
          <a:lstStyle/>
          <a:p>
            <a:pPr lvl="0" algn="just">
              <a:lnSpc>
                <a:spcPct val="150000"/>
              </a:lnSpc>
            </a:pPr>
            <a:r>
              <a:rPr lang="en-US" sz="1800" dirty="0">
                <a:solidFill>
                  <a:srgbClr val="463725">
                    <a:lumMod val="50000"/>
                  </a:srgbClr>
                </a:solidFill>
              </a:rPr>
              <a:t>67% cotton</a:t>
            </a:r>
          </a:p>
          <a:p>
            <a:pPr lvl="0" algn="just">
              <a:lnSpc>
                <a:spcPct val="150000"/>
              </a:lnSpc>
            </a:pPr>
            <a:r>
              <a:rPr lang="en-US" sz="1800" dirty="0">
                <a:solidFill>
                  <a:srgbClr val="463725">
                    <a:lumMod val="50000"/>
                  </a:srgbClr>
                </a:solidFill>
              </a:rPr>
              <a:t>29% polyamide</a:t>
            </a:r>
          </a:p>
          <a:p>
            <a:pPr lvl="0" algn="just">
              <a:lnSpc>
                <a:spcPct val="150000"/>
              </a:lnSpc>
            </a:pPr>
            <a:r>
              <a:rPr lang="en-US" sz="1800" dirty="0">
                <a:solidFill>
                  <a:srgbClr val="463725">
                    <a:lumMod val="50000"/>
                  </a:srgbClr>
                </a:solidFill>
              </a:rPr>
              <a:t>4% </a:t>
            </a:r>
            <a:r>
              <a:rPr lang="en-US" sz="1800" dirty="0" err="1">
                <a:solidFill>
                  <a:srgbClr val="463725">
                    <a:lumMod val="50000"/>
                  </a:srgbClr>
                </a:solidFill>
              </a:rPr>
              <a:t>elastene</a:t>
            </a:r>
            <a:endParaRPr lang="en-US" sz="1800" dirty="0">
              <a:solidFill>
                <a:srgbClr val="463725">
                  <a:lumMod val="50000"/>
                </a:srgbClr>
              </a:solidFill>
            </a:endParaRPr>
          </a:p>
        </p:txBody>
      </p:sp>
    </p:spTree>
  </p:cSld>
  <p:clrMapOvr>
    <a:masterClrMapping/>
  </p:clrMapOvr>
  <p:transition spd="slow">
    <p:cover dir="d"/>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7724"/>
        <p:cNvGrpSpPr/>
        <p:nvPr/>
      </p:nvGrpSpPr>
      <p:grpSpPr>
        <a:xfrm>
          <a:off x="0" y="0"/>
          <a:ext cx="0" cy="0"/>
          <a:chOff x="0" y="0"/>
          <a:chExt cx="0" cy="0"/>
        </a:xfrm>
      </p:grpSpPr>
      <p:sp>
        <p:nvSpPr>
          <p:cNvPr id="3" name="Rectangle 2"/>
          <p:cNvSpPr/>
          <p:nvPr/>
        </p:nvSpPr>
        <p:spPr>
          <a:xfrm>
            <a:off x="1741468" y="1283665"/>
            <a:ext cx="5512085" cy="3000821"/>
          </a:xfrm>
          <a:prstGeom prst="rect">
            <a:avLst/>
          </a:prstGeom>
        </p:spPr>
        <p:txBody>
          <a:bodyPr wrap="square">
            <a:spAutoFit/>
          </a:bodyPr>
          <a:lstStyle/>
          <a:p>
            <a:pPr marL="342900" indent="-342900" algn="just">
              <a:lnSpc>
                <a:spcPct val="150000"/>
              </a:lnSpc>
              <a:buFont typeface="+mj-lt"/>
              <a:buAutoNum type="arabicPeriod"/>
            </a:pPr>
            <a:r>
              <a:rPr lang="vi-VN" sz="1800" dirty="0" smtClean="0"/>
              <a:t>Kể </a:t>
            </a:r>
            <a:r>
              <a:rPr lang="vi-VN" sz="1800" dirty="0"/>
              <a:t>tên một số loại trang phục thường mặc của em và tìm hiểu loại vải </a:t>
            </a:r>
            <a:r>
              <a:rPr lang="vi-VN" sz="1800" dirty="0" smtClean="0"/>
              <a:t>để</a:t>
            </a:r>
            <a:r>
              <a:rPr lang="en-US" sz="1800" dirty="0" smtClean="0"/>
              <a:t> </a:t>
            </a:r>
            <a:r>
              <a:rPr lang="vi-VN" sz="1800" dirty="0" smtClean="0"/>
              <a:t>may </a:t>
            </a:r>
            <a:r>
              <a:rPr lang="vi-VN" sz="1800" dirty="0"/>
              <a:t>các trang phục đó. Với thời </a:t>
            </a:r>
            <a:r>
              <a:rPr lang="vi-VN" sz="1800" dirty="0" smtClean="0"/>
              <a:t>ti</a:t>
            </a:r>
            <a:r>
              <a:rPr lang="en-US" sz="1800" dirty="0" smtClean="0"/>
              <a:t>ế</a:t>
            </a:r>
            <a:r>
              <a:rPr lang="vi-VN" sz="1800" dirty="0" smtClean="0"/>
              <a:t>t </a:t>
            </a:r>
            <a:r>
              <a:rPr lang="vi-VN" sz="1800" dirty="0"/>
              <a:t>mùa hè, em sẽ chọn </a:t>
            </a:r>
            <a:r>
              <a:rPr lang="vi-VN" sz="1800" dirty="0" smtClean="0"/>
              <a:t>qu</a:t>
            </a:r>
            <a:r>
              <a:rPr lang="en-US" sz="1800" dirty="0" smtClean="0"/>
              <a:t>ầ</a:t>
            </a:r>
            <a:r>
              <a:rPr lang="vi-VN" sz="1800" dirty="0" smtClean="0"/>
              <a:t>n </a:t>
            </a:r>
            <a:r>
              <a:rPr lang="vi-VN" sz="1800" dirty="0"/>
              <a:t>áo làm từ </a:t>
            </a:r>
            <a:r>
              <a:rPr lang="vi-VN" sz="1800" dirty="0" smtClean="0"/>
              <a:t>loại</a:t>
            </a:r>
            <a:r>
              <a:rPr lang="en-US" sz="1800" dirty="0" smtClean="0"/>
              <a:t> </a:t>
            </a:r>
            <a:r>
              <a:rPr lang="vi-VN" sz="1800" dirty="0" smtClean="0"/>
              <a:t>vải </a:t>
            </a:r>
            <a:r>
              <a:rPr lang="vi-VN" sz="1800" dirty="0"/>
              <a:t>nào?</a:t>
            </a:r>
          </a:p>
          <a:p>
            <a:pPr marL="342900" indent="-342900" algn="just">
              <a:lnSpc>
                <a:spcPct val="150000"/>
              </a:lnSpc>
              <a:buFont typeface="+mj-lt"/>
              <a:buAutoNum type="arabicPeriod"/>
            </a:pPr>
            <a:r>
              <a:rPr lang="vi-VN" sz="1800" dirty="0" smtClean="0"/>
              <a:t>Tìm </a:t>
            </a:r>
            <a:r>
              <a:rPr lang="vi-VN" sz="1800" dirty="0"/>
              <a:t>hiểu loại vải thường dùng để may trang phục truyền thống đặc </a:t>
            </a:r>
            <a:r>
              <a:rPr lang="vi-VN" sz="1800" dirty="0" smtClean="0"/>
              <a:t>trưng</a:t>
            </a:r>
            <a:r>
              <a:rPr lang="en-US" sz="1800" dirty="0" smtClean="0"/>
              <a:t> </a:t>
            </a:r>
            <a:r>
              <a:rPr lang="vi-VN" sz="1800" dirty="0" smtClean="0"/>
              <a:t>cho </a:t>
            </a:r>
            <a:r>
              <a:rPr lang="vi-VN" sz="1800" dirty="0"/>
              <a:t>dân tộc của em hoặc nơi em đang sinh </a:t>
            </a:r>
            <a:r>
              <a:rPr lang="vi-VN" sz="1800" dirty="0" smtClean="0"/>
              <a:t>s</a:t>
            </a:r>
            <a:r>
              <a:rPr lang="en-US" sz="1800" dirty="0" smtClean="0"/>
              <a:t>ố</a:t>
            </a:r>
            <a:r>
              <a:rPr lang="vi-VN" sz="1800" dirty="0" smtClean="0"/>
              <a:t>ng</a:t>
            </a:r>
            <a:r>
              <a:rPr lang="vi-VN" sz="1800" dirty="0"/>
              <a:t>.</a:t>
            </a:r>
          </a:p>
        </p:txBody>
      </p:sp>
      <p:sp>
        <p:nvSpPr>
          <p:cNvPr id="4" name="TextBox 3"/>
          <p:cNvSpPr txBox="1"/>
          <p:nvPr/>
        </p:nvSpPr>
        <p:spPr>
          <a:xfrm>
            <a:off x="2730354" y="575353"/>
            <a:ext cx="3698697" cy="584775"/>
          </a:xfrm>
          <a:prstGeom prst="rect">
            <a:avLst/>
          </a:prstGeom>
          <a:noFill/>
        </p:spPr>
        <p:txBody>
          <a:bodyPr wrap="square" rtlCol="0">
            <a:spAutoFit/>
          </a:bodyPr>
          <a:lstStyle/>
          <a:p>
            <a:pPr algn="ctr"/>
            <a:r>
              <a:rPr lang="en-US" sz="3200" b="1" dirty="0" smtClean="0">
                <a:solidFill>
                  <a:srgbClr val="C00000"/>
                </a:solidFill>
              </a:rPr>
              <a:t>VẬN DỤNG</a:t>
            </a:r>
            <a:endParaRPr lang="en-US" sz="3200" b="1" dirty="0">
              <a:solidFill>
                <a:srgbClr val="C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34587" y="2445249"/>
            <a:ext cx="2616057" cy="2616057"/>
          </a:xfrm>
          <a:prstGeom prst="rect">
            <a:avLst/>
          </a:prstGeom>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1389" y="1160128"/>
            <a:ext cx="1377137" cy="2667166"/>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25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strVal val="#ppt_w+.3"/>
                                          </p:val>
                                        </p:tav>
                                        <p:tav tm="100000">
                                          <p:val>
                                            <p:strVal val="#ppt_w"/>
                                          </p:val>
                                        </p:tav>
                                      </p:tavLst>
                                    </p:anim>
                                    <p:anim calcmode="lin" valueType="num">
                                      <p:cBhvr>
                                        <p:cTn id="8" dur="500" fill="hold"/>
                                        <p:tgtEl>
                                          <p:spTgt spid="3">
                                            <p:txEl>
                                              <p:pRg st="0" end="0"/>
                                            </p:txEl>
                                          </p:spTgt>
                                        </p:tgtEl>
                                        <p:attrNameLst>
                                          <p:attrName>ppt_h</p:attrName>
                                        </p:attrNameLst>
                                      </p:cBhvr>
                                      <p:tavLst>
                                        <p:tav tm="0">
                                          <p:val>
                                            <p:strVal val="#ppt_h"/>
                                          </p:val>
                                        </p:tav>
                                        <p:tav tm="100000">
                                          <p:val>
                                            <p:strVal val="#ppt_h"/>
                                          </p:val>
                                        </p:tav>
                                      </p:tavLst>
                                    </p:anim>
                                    <p:animEffect transition="in" filter="fade">
                                      <p:cBhvr>
                                        <p:cTn id="9" dur="500"/>
                                        <p:tgtEl>
                                          <p:spTgt spid="3">
                                            <p:txEl>
                                              <p:pRg st="0" end="0"/>
                                            </p:txEl>
                                          </p:spTgt>
                                        </p:tgtEl>
                                      </p:cBhvr>
                                    </p:animEffect>
                                  </p:childTnLst>
                                </p:cTn>
                              </p:par>
                              <p:par>
                                <p:cTn id="10" presetID="42" presetClass="entr" presetSubtype="0"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anim calcmode="lin" valueType="num">
                                      <p:cBhvr>
                                        <p:cTn id="13" dur="500" fill="hold"/>
                                        <p:tgtEl>
                                          <p:spTgt spid="7"/>
                                        </p:tgtEl>
                                        <p:attrNameLst>
                                          <p:attrName>ppt_x</p:attrName>
                                        </p:attrNameLst>
                                      </p:cBhvr>
                                      <p:tavLst>
                                        <p:tav tm="0">
                                          <p:val>
                                            <p:strVal val="#ppt_x"/>
                                          </p:val>
                                        </p:tav>
                                        <p:tav tm="100000">
                                          <p:val>
                                            <p:strVal val="#ppt_x"/>
                                          </p:val>
                                        </p:tav>
                                      </p:tavLst>
                                    </p:anim>
                                    <p:anim calcmode="lin" valueType="num">
                                      <p:cBhvr>
                                        <p:cTn id="14" dur="5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 calcmode="lin" valueType="num">
                                      <p:cBhvr>
                                        <p:cTn id="19" dur="500" fill="hold"/>
                                        <p:tgtEl>
                                          <p:spTgt spid="3">
                                            <p:txEl>
                                              <p:pRg st="1" end="1"/>
                                            </p:txEl>
                                          </p:spTgt>
                                        </p:tgtEl>
                                        <p:attrNameLst>
                                          <p:attrName>ppt_w</p:attrName>
                                        </p:attrNameLst>
                                      </p:cBhvr>
                                      <p:tavLst>
                                        <p:tav tm="0">
                                          <p:val>
                                            <p:strVal val="#ppt_w+.3"/>
                                          </p:val>
                                        </p:tav>
                                        <p:tav tm="100000">
                                          <p:val>
                                            <p:strVal val="#ppt_w"/>
                                          </p:val>
                                        </p:tav>
                                      </p:tavLst>
                                    </p:anim>
                                    <p:anim calcmode="lin" valueType="num">
                                      <p:cBhvr>
                                        <p:cTn id="20" dur="500" fill="hold"/>
                                        <p:tgtEl>
                                          <p:spTgt spid="3">
                                            <p:txEl>
                                              <p:pRg st="1" end="1"/>
                                            </p:txEl>
                                          </p:spTgt>
                                        </p:tgtEl>
                                        <p:attrNameLst>
                                          <p:attrName>ppt_h</p:attrName>
                                        </p:attrNameLst>
                                      </p:cBhvr>
                                      <p:tavLst>
                                        <p:tav tm="0">
                                          <p:val>
                                            <p:strVal val="#ppt_h"/>
                                          </p:val>
                                        </p:tav>
                                        <p:tav tm="100000">
                                          <p:val>
                                            <p:strVal val="#ppt_h"/>
                                          </p:val>
                                        </p:tav>
                                      </p:tavLst>
                                    </p:anim>
                                    <p:animEffect transition="in" filter="fade">
                                      <p:cBhvr>
                                        <p:cTn id="21" dur="500"/>
                                        <p:tgtEl>
                                          <p:spTgt spid="3">
                                            <p:txEl>
                                              <p:pRg st="1" end="1"/>
                                            </p:txEl>
                                          </p:spTgt>
                                        </p:tgtEl>
                                      </p:cBhvr>
                                    </p:animEffect>
                                  </p:childTnLst>
                                </p:cTn>
                              </p:par>
                              <p:par>
                                <p:cTn id="22" presetID="42" presetClass="entr" presetSubtype="0"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anim calcmode="lin" valueType="num">
                                      <p:cBhvr>
                                        <p:cTn id="25" dur="500" fill="hold"/>
                                        <p:tgtEl>
                                          <p:spTgt spid="5"/>
                                        </p:tgtEl>
                                        <p:attrNameLst>
                                          <p:attrName>ppt_x</p:attrName>
                                        </p:attrNameLst>
                                      </p:cBhvr>
                                      <p:tavLst>
                                        <p:tav tm="0">
                                          <p:val>
                                            <p:strVal val="#ppt_x"/>
                                          </p:val>
                                        </p:tav>
                                        <p:tav tm="100000">
                                          <p:val>
                                            <p:strVal val="#ppt_x"/>
                                          </p:val>
                                        </p:tav>
                                      </p:tavLst>
                                    </p:anim>
                                    <p:anim calcmode="lin" valueType="num">
                                      <p:cBhvr>
                                        <p:cTn id="26"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7532"/>
        <p:cNvGrpSpPr/>
        <p:nvPr/>
      </p:nvGrpSpPr>
      <p:grpSpPr>
        <a:xfrm>
          <a:off x="0" y="0"/>
          <a:ext cx="0" cy="0"/>
          <a:chOff x="0" y="0"/>
          <a:chExt cx="0" cy="0"/>
        </a:xfrm>
      </p:grpSpPr>
      <p:sp>
        <p:nvSpPr>
          <p:cNvPr id="15" name="Google Shape;1617;p39"/>
          <p:cNvSpPr txBox="1">
            <a:spLocks/>
          </p:cNvSpPr>
          <p:nvPr/>
        </p:nvSpPr>
        <p:spPr>
          <a:xfrm>
            <a:off x="1929938" y="651515"/>
            <a:ext cx="5242200" cy="452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400"/>
              <a:buFont typeface="Cardo"/>
              <a:buNone/>
              <a:defRPr sz="3400" b="1" i="0" u="none" strike="noStrike" cap="none">
                <a:solidFill>
                  <a:schemeClr val="dk1"/>
                </a:solidFill>
                <a:latin typeface="Cardo"/>
                <a:ea typeface="Cardo"/>
                <a:cs typeface="Cardo"/>
                <a:sym typeface="Cardo"/>
              </a:defRPr>
            </a:lvl1pPr>
            <a:lvl2pPr marR="0" lvl="1" algn="ctr" rtl="0">
              <a:lnSpc>
                <a:spcPct val="100000"/>
              </a:lnSpc>
              <a:spcBef>
                <a:spcPts val="0"/>
              </a:spcBef>
              <a:spcAft>
                <a:spcPts val="0"/>
              </a:spcAft>
              <a:buClr>
                <a:schemeClr val="dk1"/>
              </a:buClr>
              <a:buSzPts val="3400"/>
              <a:buFont typeface="Cardo"/>
              <a:buNone/>
              <a:defRPr sz="3400" b="1" i="0" u="none" strike="noStrike" cap="none">
                <a:solidFill>
                  <a:schemeClr val="dk1"/>
                </a:solidFill>
                <a:latin typeface="Cardo"/>
                <a:ea typeface="Cardo"/>
                <a:cs typeface="Cardo"/>
                <a:sym typeface="Cardo"/>
              </a:defRPr>
            </a:lvl2pPr>
            <a:lvl3pPr marR="0" lvl="2" algn="ctr" rtl="0">
              <a:lnSpc>
                <a:spcPct val="100000"/>
              </a:lnSpc>
              <a:spcBef>
                <a:spcPts val="0"/>
              </a:spcBef>
              <a:spcAft>
                <a:spcPts val="0"/>
              </a:spcAft>
              <a:buClr>
                <a:schemeClr val="dk1"/>
              </a:buClr>
              <a:buSzPts val="3400"/>
              <a:buFont typeface="Cardo"/>
              <a:buNone/>
              <a:defRPr sz="3400" b="1" i="0" u="none" strike="noStrike" cap="none">
                <a:solidFill>
                  <a:schemeClr val="dk1"/>
                </a:solidFill>
                <a:latin typeface="Cardo"/>
                <a:ea typeface="Cardo"/>
                <a:cs typeface="Cardo"/>
                <a:sym typeface="Cardo"/>
              </a:defRPr>
            </a:lvl3pPr>
            <a:lvl4pPr marR="0" lvl="3" algn="ctr" rtl="0">
              <a:lnSpc>
                <a:spcPct val="100000"/>
              </a:lnSpc>
              <a:spcBef>
                <a:spcPts val="0"/>
              </a:spcBef>
              <a:spcAft>
                <a:spcPts val="0"/>
              </a:spcAft>
              <a:buClr>
                <a:schemeClr val="dk1"/>
              </a:buClr>
              <a:buSzPts val="3400"/>
              <a:buFont typeface="Cardo"/>
              <a:buNone/>
              <a:defRPr sz="3400" b="1" i="0" u="none" strike="noStrike" cap="none">
                <a:solidFill>
                  <a:schemeClr val="dk1"/>
                </a:solidFill>
                <a:latin typeface="Cardo"/>
                <a:ea typeface="Cardo"/>
                <a:cs typeface="Cardo"/>
                <a:sym typeface="Cardo"/>
              </a:defRPr>
            </a:lvl4pPr>
            <a:lvl5pPr marR="0" lvl="4" algn="ctr" rtl="0">
              <a:lnSpc>
                <a:spcPct val="100000"/>
              </a:lnSpc>
              <a:spcBef>
                <a:spcPts val="0"/>
              </a:spcBef>
              <a:spcAft>
                <a:spcPts val="0"/>
              </a:spcAft>
              <a:buClr>
                <a:schemeClr val="dk1"/>
              </a:buClr>
              <a:buSzPts val="3400"/>
              <a:buFont typeface="Cardo"/>
              <a:buNone/>
              <a:defRPr sz="3400" b="1" i="0" u="none" strike="noStrike" cap="none">
                <a:solidFill>
                  <a:schemeClr val="dk1"/>
                </a:solidFill>
                <a:latin typeface="Cardo"/>
                <a:ea typeface="Cardo"/>
                <a:cs typeface="Cardo"/>
                <a:sym typeface="Cardo"/>
              </a:defRPr>
            </a:lvl5pPr>
            <a:lvl6pPr marR="0" lvl="5" algn="ctr" rtl="0">
              <a:lnSpc>
                <a:spcPct val="100000"/>
              </a:lnSpc>
              <a:spcBef>
                <a:spcPts val="0"/>
              </a:spcBef>
              <a:spcAft>
                <a:spcPts val="0"/>
              </a:spcAft>
              <a:buClr>
                <a:schemeClr val="dk1"/>
              </a:buClr>
              <a:buSzPts val="3400"/>
              <a:buFont typeface="Cardo"/>
              <a:buNone/>
              <a:defRPr sz="3400" b="1" i="0" u="none" strike="noStrike" cap="none">
                <a:solidFill>
                  <a:schemeClr val="dk1"/>
                </a:solidFill>
                <a:latin typeface="Cardo"/>
                <a:ea typeface="Cardo"/>
                <a:cs typeface="Cardo"/>
                <a:sym typeface="Cardo"/>
              </a:defRPr>
            </a:lvl6pPr>
            <a:lvl7pPr marR="0" lvl="6" algn="ctr" rtl="0">
              <a:lnSpc>
                <a:spcPct val="100000"/>
              </a:lnSpc>
              <a:spcBef>
                <a:spcPts val="0"/>
              </a:spcBef>
              <a:spcAft>
                <a:spcPts val="0"/>
              </a:spcAft>
              <a:buClr>
                <a:schemeClr val="dk1"/>
              </a:buClr>
              <a:buSzPts val="3400"/>
              <a:buFont typeface="Cardo"/>
              <a:buNone/>
              <a:defRPr sz="3400" b="1" i="0" u="none" strike="noStrike" cap="none">
                <a:solidFill>
                  <a:schemeClr val="dk1"/>
                </a:solidFill>
                <a:latin typeface="Cardo"/>
                <a:ea typeface="Cardo"/>
                <a:cs typeface="Cardo"/>
                <a:sym typeface="Cardo"/>
              </a:defRPr>
            </a:lvl7pPr>
            <a:lvl8pPr marR="0" lvl="7" algn="ctr" rtl="0">
              <a:lnSpc>
                <a:spcPct val="100000"/>
              </a:lnSpc>
              <a:spcBef>
                <a:spcPts val="0"/>
              </a:spcBef>
              <a:spcAft>
                <a:spcPts val="0"/>
              </a:spcAft>
              <a:buClr>
                <a:schemeClr val="dk1"/>
              </a:buClr>
              <a:buSzPts val="3400"/>
              <a:buFont typeface="Cardo"/>
              <a:buNone/>
              <a:defRPr sz="3400" b="1" i="0" u="none" strike="noStrike" cap="none">
                <a:solidFill>
                  <a:schemeClr val="dk1"/>
                </a:solidFill>
                <a:latin typeface="Cardo"/>
                <a:ea typeface="Cardo"/>
                <a:cs typeface="Cardo"/>
                <a:sym typeface="Cardo"/>
              </a:defRPr>
            </a:lvl8pPr>
            <a:lvl9pPr marR="0" lvl="8" algn="ctr" rtl="0">
              <a:lnSpc>
                <a:spcPct val="100000"/>
              </a:lnSpc>
              <a:spcBef>
                <a:spcPts val="0"/>
              </a:spcBef>
              <a:spcAft>
                <a:spcPts val="0"/>
              </a:spcAft>
              <a:buClr>
                <a:schemeClr val="dk1"/>
              </a:buClr>
              <a:buSzPts val="3400"/>
              <a:buFont typeface="Cardo"/>
              <a:buNone/>
              <a:defRPr sz="3400" b="1" i="0" u="none" strike="noStrike" cap="none">
                <a:solidFill>
                  <a:schemeClr val="dk1"/>
                </a:solidFill>
                <a:latin typeface="Cardo"/>
                <a:ea typeface="Cardo"/>
                <a:cs typeface="Cardo"/>
                <a:sym typeface="Cardo"/>
              </a:defRPr>
            </a:lvl9pPr>
          </a:lstStyle>
          <a:p>
            <a:pPr marL="0" marR="0" lvl="0" indent="0" algn="ctr" defTabSz="914400" rtl="0" eaLnBrk="1" fontAlgn="auto" latinLnBrk="0" hangingPunct="1">
              <a:lnSpc>
                <a:spcPct val="100000"/>
              </a:lnSpc>
              <a:spcBef>
                <a:spcPts val="0"/>
              </a:spcBef>
              <a:spcAft>
                <a:spcPts val="0"/>
              </a:spcAft>
              <a:buClr>
                <a:srgbClr val="E79D50"/>
              </a:buClr>
              <a:buSzPts val="3400"/>
              <a:buFont typeface="Cardo"/>
              <a:buNone/>
              <a:tabLst/>
              <a:defRPr/>
            </a:pPr>
            <a:r>
              <a:rPr kumimoji="0" lang="vi-VN" sz="3400" b="1" i="0" u="none" strike="noStrike" kern="0" cap="none" spc="0" normalizeH="0" baseline="0" noProof="0" smtClean="0">
                <a:ln>
                  <a:noFill/>
                </a:ln>
                <a:solidFill>
                  <a:srgbClr val="C00000"/>
                </a:solidFill>
                <a:effectLst/>
                <a:uLnTx/>
                <a:uFillTx/>
                <a:latin typeface="Arial" panose="020B0604020202020204" pitchFamily="34" charset="0"/>
                <a:ea typeface="Cardo"/>
                <a:cs typeface="Cardo"/>
                <a:sym typeface="Cardo"/>
              </a:rPr>
              <a:t>HƯỚNG DẪN VỀ NHÀ</a:t>
            </a:r>
            <a:endParaRPr kumimoji="0" lang="vi-VN" sz="3400" b="1" i="0" u="none" strike="noStrike" kern="0" cap="none" spc="0" normalizeH="0" baseline="0" noProof="0" dirty="0">
              <a:ln>
                <a:noFill/>
              </a:ln>
              <a:solidFill>
                <a:srgbClr val="C00000"/>
              </a:solidFill>
              <a:effectLst/>
              <a:uLnTx/>
              <a:uFillTx/>
              <a:latin typeface="Arial" panose="020B0604020202020204" pitchFamily="34" charset="0"/>
              <a:ea typeface="Cardo"/>
              <a:cs typeface="Cardo"/>
              <a:sym typeface="Cardo"/>
            </a:endParaRPr>
          </a:p>
        </p:txBody>
      </p:sp>
      <p:pic>
        <p:nvPicPr>
          <p:cNvPr id="16" name="Picture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13158" y="1619138"/>
            <a:ext cx="1772504" cy="1772504"/>
          </a:xfrm>
          <a:prstGeom prst="rect">
            <a:avLst/>
          </a:prstGeom>
        </p:spPr>
      </p:pic>
      <p:grpSp>
        <p:nvGrpSpPr>
          <p:cNvPr id="17" name="Google Shape;1639;p39"/>
          <p:cNvGrpSpPr/>
          <p:nvPr/>
        </p:nvGrpSpPr>
        <p:grpSpPr>
          <a:xfrm>
            <a:off x="3701471" y="2806418"/>
            <a:ext cx="1052632" cy="1179268"/>
            <a:chOff x="4572000" y="2435872"/>
            <a:chExt cx="1052632" cy="1179268"/>
          </a:xfrm>
        </p:grpSpPr>
        <p:sp>
          <p:nvSpPr>
            <p:cNvPr id="18" name="Google Shape;1640;p39"/>
            <p:cNvSpPr/>
            <p:nvPr/>
          </p:nvSpPr>
          <p:spPr>
            <a:xfrm rot="634035">
              <a:off x="5241106" y="2466594"/>
              <a:ext cx="360923" cy="279884"/>
            </a:xfrm>
            <a:custGeom>
              <a:avLst/>
              <a:gdLst/>
              <a:ahLst/>
              <a:cxnLst/>
              <a:rect l="l" t="t" r="r" b="b"/>
              <a:pathLst>
                <a:path w="23618" h="18315" extrusionOk="0">
                  <a:moveTo>
                    <a:pt x="17903" y="1"/>
                  </a:moveTo>
                  <a:cubicBezTo>
                    <a:pt x="15738" y="1"/>
                    <a:pt x="13546" y="1404"/>
                    <a:pt x="13210" y="3546"/>
                  </a:cubicBezTo>
                  <a:cubicBezTo>
                    <a:pt x="12715" y="2309"/>
                    <a:pt x="11393" y="1671"/>
                    <a:pt x="10045" y="1671"/>
                  </a:cubicBezTo>
                  <a:cubicBezTo>
                    <a:pt x="9212" y="1671"/>
                    <a:pt x="8369" y="1915"/>
                    <a:pt x="7706" y="2412"/>
                  </a:cubicBezTo>
                  <a:cubicBezTo>
                    <a:pt x="5938" y="3713"/>
                    <a:pt x="5304" y="6081"/>
                    <a:pt x="5471" y="8250"/>
                  </a:cubicBezTo>
                  <a:cubicBezTo>
                    <a:pt x="5120" y="7314"/>
                    <a:pt x="4129" y="6788"/>
                    <a:pt x="3119" y="6788"/>
                  </a:cubicBezTo>
                  <a:cubicBezTo>
                    <a:pt x="2690" y="6788"/>
                    <a:pt x="2257" y="6883"/>
                    <a:pt x="1869" y="7082"/>
                  </a:cubicBezTo>
                  <a:cubicBezTo>
                    <a:pt x="601" y="7749"/>
                    <a:pt x="1" y="9317"/>
                    <a:pt x="201" y="10718"/>
                  </a:cubicBezTo>
                  <a:cubicBezTo>
                    <a:pt x="741" y="15096"/>
                    <a:pt x="6591" y="18315"/>
                    <a:pt x="10918" y="18315"/>
                  </a:cubicBezTo>
                  <a:cubicBezTo>
                    <a:pt x="11404" y="18315"/>
                    <a:pt x="11871" y="18274"/>
                    <a:pt x="12309" y="18190"/>
                  </a:cubicBezTo>
                  <a:cubicBezTo>
                    <a:pt x="14911" y="17690"/>
                    <a:pt x="17280" y="16289"/>
                    <a:pt x="19214" y="14487"/>
                  </a:cubicBezTo>
                  <a:cubicBezTo>
                    <a:pt x="21249" y="12586"/>
                    <a:pt x="22950" y="10151"/>
                    <a:pt x="23284" y="7349"/>
                  </a:cubicBezTo>
                  <a:cubicBezTo>
                    <a:pt x="23618" y="4580"/>
                    <a:pt x="22317" y="1511"/>
                    <a:pt x="19748" y="377"/>
                  </a:cubicBezTo>
                  <a:cubicBezTo>
                    <a:pt x="19167" y="121"/>
                    <a:pt x="18536" y="1"/>
                    <a:pt x="17903" y="1"/>
                  </a:cubicBezTo>
                  <a:close/>
                </a:path>
              </a:pathLst>
            </a:custGeom>
            <a:solidFill>
              <a:srgbClr val="F3F3F3"/>
            </a:solidFill>
            <a:ln w="38100" cap="flat" cmpd="sng">
              <a:solidFill>
                <a:srgbClr val="FFFFFF"/>
              </a:solidFill>
              <a:prstDash val="solid"/>
              <a:round/>
              <a:headEnd type="none" w="sm" len="sm"/>
              <a:tailEnd type="none" w="sm" len="sm"/>
            </a:ln>
            <a:effectLst>
              <a:outerShdw blurRad="57150" dist="19050" dir="5400000" algn="bl" rotWithShape="0">
                <a:srgbClr val="754C24">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cxnSp>
          <p:nvCxnSpPr>
            <p:cNvPr id="19" name="Google Shape;1641;p39"/>
            <p:cNvCxnSpPr/>
            <p:nvPr/>
          </p:nvCxnSpPr>
          <p:spPr>
            <a:xfrm rot="-5400000">
              <a:off x="4501050" y="2728491"/>
              <a:ext cx="957600" cy="815700"/>
            </a:xfrm>
            <a:prstGeom prst="curvedConnector3">
              <a:avLst>
                <a:gd name="adj1" fmla="val 50000"/>
              </a:avLst>
            </a:prstGeom>
            <a:noFill/>
            <a:ln w="28575" cap="flat" cmpd="sng">
              <a:solidFill>
                <a:srgbClr val="754C24"/>
              </a:solidFill>
              <a:prstDash val="solid"/>
              <a:round/>
              <a:headEnd type="none" w="med" len="med"/>
              <a:tailEnd type="oval" w="med" len="med"/>
            </a:ln>
          </p:spPr>
        </p:cxnSp>
      </p:grpSp>
      <p:grpSp>
        <p:nvGrpSpPr>
          <p:cNvPr id="20" name="Google Shape;1642;p39"/>
          <p:cNvGrpSpPr/>
          <p:nvPr/>
        </p:nvGrpSpPr>
        <p:grpSpPr>
          <a:xfrm>
            <a:off x="5016175" y="2425993"/>
            <a:ext cx="925872" cy="380424"/>
            <a:chOff x="5624628" y="2223325"/>
            <a:chExt cx="925872" cy="380424"/>
          </a:xfrm>
        </p:grpSpPr>
        <p:sp>
          <p:nvSpPr>
            <p:cNvPr id="21" name="Google Shape;1643;p39"/>
            <p:cNvSpPr/>
            <p:nvPr/>
          </p:nvSpPr>
          <p:spPr>
            <a:xfrm rot="634035">
              <a:off x="5647231" y="2293144"/>
              <a:ext cx="360923" cy="279884"/>
            </a:xfrm>
            <a:custGeom>
              <a:avLst/>
              <a:gdLst/>
              <a:ahLst/>
              <a:cxnLst/>
              <a:rect l="l" t="t" r="r" b="b"/>
              <a:pathLst>
                <a:path w="23618" h="18315" extrusionOk="0">
                  <a:moveTo>
                    <a:pt x="17903" y="1"/>
                  </a:moveTo>
                  <a:cubicBezTo>
                    <a:pt x="15738" y="1"/>
                    <a:pt x="13546" y="1404"/>
                    <a:pt x="13210" y="3546"/>
                  </a:cubicBezTo>
                  <a:cubicBezTo>
                    <a:pt x="12715" y="2309"/>
                    <a:pt x="11393" y="1671"/>
                    <a:pt x="10045" y="1671"/>
                  </a:cubicBezTo>
                  <a:cubicBezTo>
                    <a:pt x="9212" y="1671"/>
                    <a:pt x="8369" y="1915"/>
                    <a:pt x="7706" y="2412"/>
                  </a:cubicBezTo>
                  <a:cubicBezTo>
                    <a:pt x="5938" y="3713"/>
                    <a:pt x="5304" y="6081"/>
                    <a:pt x="5471" y="8250"/>
                  </a:cubicBezTo>
                  <a:cubicBezTo>
                    <a:pt x="5120" y="7314"/>
                    <a:pt x="4129" y="6788"/>
                    <a:pt x="3119" y="6788"/>
                  </a:cubicBezTo>
                  <a:cubicBezTo>
                    <a:pt x="2690" y="6788"/>
                    <a:pt x="2257" y="6883"/>
                    <a:pt x="1869" y="7082"/>
                  </a:cubicBezTo>
                  <a:cubicBezTo>
                    <a:pt x="601" y="7749"/>
                    <a:pt x="1" y="9317"/>
                    <a:pt x="201" y="10718"/>
                  </a:cubicBezTo>
                  <a:cubicBezTo>
                    <a:pt x="741" y="15096"/>
                    <a:pt x="6591" y="18315"/>
                    <a:pt x="10918" y="18315"/>
                  </a:cubicBezTo>
                  <a:cubicBezTo>
                    <a:pt x="11404" y="18315"/>
                    <a:pt x="11871" y="18274"/>
                    <a:pt x="12309" y="18190"/>
                  </a:cubicBezTo>
                  <a:cubicBezTo>
                    <a:pt x="14911" y="17690"/>
                    <a:pt x="17280" y="16289"/>
                    <a:pt x="19214" y="14487"/>
                  </a:cubicBezTo>
                  <a:cubicBezTo>
                    <a:pt x="21249" y="12586"/>
                    <a:pt x="22950" y="10151"/>
                    <a:pt x="23284" y="7349"/>
                  </a:cubicBezTo>
                  <a:cubicBezTo>
                    <a:pt x="23618" y="4580"/>
                    <a:pt x="22317" y="1511"/>
                    <a:pt x="19748" y="377"/>
                  </a:cubicBezTo>
                  <a:cubicBezTo>
                    <a:pt x="19167" y="121"/>
                    <a:pt x="18536" y="1"/>
                    <a:pt x="17903" y="1"/>
                  </a:cubicBezTo>
                  <a:close/>
                </a:path>
              </a:pathLst>
            </a:custGeom>
            <a:solidFill>
              <a:srgbClr val="F3F3F3"/>
            </a:solidFill>
            <a:ln w="38100" cap="flat" cmpd="sng">
              <a:solidFill>
                <a:srgbClr val="FFFFFF"/>
              </a:solidFill>
              <a:prstDash val="solid"/>
              <a:round/>
              <a:headEnd type="none" w="sm" len="sm"/>
              <a:tailEnd type="none" w="sm" len="sm"/>
            </a:ln>
            <a:effectLst>
              <a:outerShdw blurRad="57150" dist="19050" dir="5400000" algn="bl" rotWithShape="0">
                <a:srgbClr val="754C24">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cxnSp>
          <p:nvCxnSpPr>
            <p:cNvPr id="22" name="Google Shape;1644;p39"/>
            <p:cNvCxnSpPr/>
            <p:nvPr/>
          </p:nvCxnSpPr>
          <p:spPr>
            <a:xfrm flipH="1">
              <a:off x="5848500" y="2223325"/>
              <a:ext cx="702000" cy="181200"/>
            </a:xfrm>
            <a:prstGeom prst="curvedConnector3">
              <a:avLst>
                <a:gd name="adj1" fmla="val 50000"/>
              </a:avLst>
            </a:prstGeom>
            <a:noFill/>
            <a:ln w="28575" cap="flat" cmpd="sng">
              <a:solidFill>
                <a:srgbClr val="754C24"/>
              </a:solidFill>
              <a:prstDash val="solid"/>
              <a:round/>
              <a:headEnd type="none" w="med" len="med"/>
              <a:tailEnd type="oval" w="med" len="med"/>
            </a:ln>
          </p:spPr>
        </p:cxnSp>
      </p:grpSp>
      <p:grpSp>
        <p:nvGrpSpPr>
          <p:cNvPr id="23" name="Google Shape;1636;p39"/>
          <p:cNvGrpSpPr/>
          <p:nvPr/>
        </p:nvGrpSpPr>
        <p:grpSpPr>
          <a:xfrm>
            <a:off x="3036268" y="2412282"/>
            <a:ext cx="905557" cy="341327"/>
            <a:chOff x="2593500" y="2052660"/>
            <a:chExt cx="905557" cy="341327"/>
          </a:xfrm>
        </p:grpSpPr>
        <p:sp>
          <p:nvSpPr>
            <p:cNvPr id="24" name="Google Shape;1637;p39"/>
            <p:cNvSpPr/>
            <p:nvPr/>
          </p:nvSpPr>
          <p:spPr>
            <a:xfrm rot="634035">
              <a:off x="3115531" y="2083381"/>
              <a:ext cx="360923" cy="279884"/>
            </a:xfrm>
            <a:custGeom>
              <a:avLst/>
              <a:gdLst/>
              <a:ahLst/>
              <a:cxnLst/>
              <a:rect l="l" t="t" r="r" b="b"/>
              <a:pathLst>
                <a:path w="23618" h="18315" extrusionOk="0">
                  <a:moveTo>
                    <a:pt x="17903" y="1"/>
                  </a:moveTo>
                  <a:cubicBezTo>
                    <a:pt x="15738" y="1"/>
                    <a:pt x="13546" y="1404"/>
                    <a:pt x="13210" y="3546"/>
                  </a:cubicBezTo>
                  <a:cubicBezTo>
                    <a:pt x="12715" y="2309"/>
                    <a:pt x="11393" y="1671"/>
                    <a:pt x="10045" y="1671"/>
                  </a:cubicBezTo>
                  <a:cubicBezTo>
                    <a:pt x="9212" y="1671"/>
                    <a:pt x="8369" y="1915"/>
                    <a:pt x="7706" y="2412"/>
                  </a:cubicBezTo>
                  <a:cubicBezTo>
                    <a:pt x="5938" y="3713"/>
                    <a:pt x="5304" y="6081"/>
                    <a:pt x="5471" y="8250"/>
                  </a:cubicBezTo>
                  <a:cubicBezTo>
                    <a:pt x="5120" y="7314"/>
                    <a:pt x="4129" y="6788"/>
                    <a:pt x="3119" y="6788"/>
                  </a:cubicBezTo>
                  <a:cubicBezTo>
                    <a:pt x="2690" y="6788"/>
                    <a:pt x="2257" y="6883"/>
                    <a:pt x="1869" y="7082"/>
                  </a:cubicBezTo>
                  <a:cubicBezTo>
                    <a:pt x="601" y="7749"/>
                    <a:pt x="1" y="9317"/>
                    <a:pt x="201" y="10718"/>
                  </a:cubicBezTo>
                  <a:cubicBezTo>
                    <a:pt x="741" y="15096"/>
                    <a:pt x="6591" y="18315"/>
                    <a:pt x="10918" y="18315"/>
                  </a:cubicBezTo>
                  <a:cubicBezTo>
                    <a:pt x="11404" y="18315"/>
                    <a:pt x="11871" y="18274"/>
                    <a:pt x="12309" y="18190"/>
                  </a:cubicBezTo>
                  <a:cubicBezTo>
                    <a:pt x="14911" y="17690"/>
                    <a:pt x="17280" y="16289"/>
                    <a:pt x="19214" y="14487"/>
                  </a:cubicBezTo>
                  <a:cubicBezTo>
                    <a:pt x="21249" y="12586"/>
                    <a:pt x="22950" y="10151"/>
                    <a:pt x="23284" y="7349"/>
                  </a:cubicBezTo>
                  <a:cubicBezTo>
                    <a:pt x="23618" y="4580"/>
                    <a:pt x="22317" y="1511"/>
                    <a:pt x="19748" y="377"/>
                  </a:cubicBezTo>
                  <a:cubicBezTo>
                    <a:pt x="19167" y="121"/>
                    <a:pt x="18536" y="1"/>
                    <a:pt x="17903" y="1"/>
                  </a:cubicBezTo>
                  <a:close/>
                </a:path>
              </a:pathLst>
            </a:custGeom>
            <a:solidFill>
              <a:srgbClr val="F3F3F3"/>
            </a:solidFill>
            <a:ln w="38100" cap="flat" cmpd="sng">
              <a:solidFill>
                <a:srgbClr val="FFFFFF"/>
              </a:solidFill>
              <a:prstDash val="solid"/>
              <a:round/>
              <a:headEnd type="none" w="sm" len="sm"/>
              <a:tailEnd type="none" w="sm" len="sm"/>
            </a:ln>
            <a:effectLst>
              <a:outerShdw blurRad="57150" dist="19050" dir="5400000" algn="bl" rotWithShape="0">
                <a:srgbClr val="754C24">
                  <a:alpha val="50000"/>
                </a:srgbClr>
              </a:outerShdw>
            </a:effectLst>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smtClean="0">
                <a:ln>
                  <a:noFill/>
                </a:ln>
                <a:solidFill>
                  <a:sysClr val="windowText" lastClr="000000"/>
                </a:solidFill>
                <a:effectLst/>
                <a:uLnTx/>
                <a:uFillTx/>
              </a:endParaRPr>
            </a:p>
          </p:txBody>
        </p:sp>
        <p:cxnSp>
          <p:nvCxnSpPr>
            <p:cNvPr id="25" name="Google Shape;1638;p39"/>
            <p:cNvCxnSpPr/>
            <p:nvPr/>
          </p:nvCxnSpPr>
          <p:spPr>
            <a:xfrm rot="10800000" flipH="1">
              <a:off x="2593500" y="2187625"/>
              <a:ext cx="705900" cy="35700"/>
            </a:xfrm>
            <a:prstGeom prst="curvedConnector3">
              <a:avLst>
                <a:gd name="adj1" fmla="val 50000"/>
              </a:avLst>
            </a:prstGeom>
            <a:noFill/>
            <a:ln w="28575" cap="flat" cmpd="sng">
              <a:solidFill>
                <a:srgbClr val="754C24"/>
              </a:solidFill>
              <a:prstDash val="solid"/>
              <a:round/>
              <a:headEnd type="none" w="med" len="med"/>
              <a:tailEnd type="oval" w="med" len="med"/>
            </a:ln>
          </p:spPr>
        </p:cxnSp>
      </p:grpSp>
      <p:sp>
        <p:nvSpPr>
          <p:cNvPr id="26" name="TextBox 25"/>
          <p:cNvSpPr txBox="1"/>
          <p:nvPr/>
        </p:nvSpPr>
        <p:spPr>
          <a:xfrm>
            <a:off x="481083" y="1962595"/>
            <a:ext cx="2588579" cy="1107996"/>
          </a:xfrm>
          <a:prstGeom prst="rect">
            <a:avLst/>
          </a:prstGeom>
          <a:noFill/>
        </p:spPr>
        <p:txBody>
          <a:bodyPr wrap="square" rtlCol="0">
            <a:spAutoFit/>
          </a:bodyPr>
          <a:lstStyle/>
          <a:p>
            <a:pPr marL="0" marR="0" lvl="0" indent="0" algn="r" defTabSz="914400" eaLnBrk="1" fontAlgn="auto" latinLnBrk="0" hangingPunct="1">
              <a:lnSpc>
                <a:spcPct val="150000"/>
              </a:lnSpc>
              <a:spcBef>
                <a:spcPts val="0"/>
              </a:spcBef>
              <a:spcAft>
                <a:spcPts val="0"/>
              </a:spcAft>
              <a:buClrTx/>
              <a:buSzTx/>
              <a:buFontTx/>
              <a:buNone/>
              <a:tabLst/>
              <a:defRPr/>
            </a:pPr>
            <a:r>
              <a:rPr kumimoji="0" lang="en-US" sz="2200" b="0" i="0" u="none" strike="noStrike" kern="0" cap="none" spc="0" normalizeH="0" baseline="0" noProof="0" dirty="0" smtClean="0">
                <a:ln>
                  <a:noFill/>
                </a:ln>
                <a:solidFill>
                  <a:sysClr val="windowText" lastClr="000000"/>
                </a:solidFill>
                <a:effectLst/>
                <a:uLnTx/>
                <a:uFillTx/>
              </a:rPr>
              <a:t>1. </a:t>
            </a:r>
            <a:r>
              <a:rPr kumimoji="0" lang="en-US" sz="2200" b="0" i="0" u="none" strike="noStrike" kern="0" cap="none" spc="0" normalizeH="0" baseline="0" noProof="0" dirty="0" err="1" smtClean="0">
                <a:ln>
                  <a:noFill/>
                </a:ln>
                <a:solidFill>
                  <a:sysClr val="windowText" lastClr="000000"/>
                </a:solidFill>
                <a:effectLst/>
                <a:uLnTx/>
                <a:uFillTx/>
              </a:rPr>
              <a:t>Ôn</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tập</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kiến</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thức</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đã</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học</a:t>
            </a:r>
            <a:endParaRPr kumimoji="0" lang="en-US" sz="2200" b="0" i="0" u="none" strike="noStrike" kern="0" cap="none" spc="0" normalizeH="0" baseline="0" noProof="0" dirty="0" smtClean="0">
              <a:ln>
                <a:noFill/>
              </a:ln>
              <a:solidFill>
                <a:sysClr val="windowText" lastClr="000000"/>
              </a:solidFill>
              <a:effectLst/>
              <a:uLnTx/>
              <a:uFillTx/>
            </a:endParaRPr>
          </a:p>
        </p:txBody>
      </p:sp>
      <p:sp>
        <p:nvSpPr>
          <p:cNvPr id="27" name="TextBox 26"/>
          <p:cNvSpPr txBox="1"/>
          <p:nvPr/>
        </p:nvSpPr>
        <p:spPr>
          <a:xfrm>
            <a:off x="3013262" y="3755197"/>
            <a:ext cx="2900348" cy="1107996"/>
          </a:xfrm>
          <a:prstGeom prst="rect">
            <a:avLst/>
          </a:prstGeom>
          <a:noFill/>
        </p:spPr>
        <p:txBody>
          <a:bodyPr wrap="square" rtlCol="0">
            <a:spAutoFit/>
          </a:bodyPr>
          <a:lstStyle/>
          <a:p>
            <a:pPr marL="0" marR="0" lvl="0" indent="0" algn="ctr" defTabSz="914400" eaLnBrk="1" fontAlgn="auto" latinLnBrk="0" hangingPunct="1">
              <a:lnSpc>
                <a:spcPct val="150000"/>
              </a:lnSpc>
              <a:spcBef>
                <a:spcPts val="0"/>
              </a:spcBef>
              <a:spcAft>
                <a:spcPts val="0"/>
              </a:spcAft>
              <a:buClrTx/>
              <a:buSzTx/>
              <a:buFontTx/>
              <a:buNone/>
              <a:tabLst/>
              <a:defRPr/>
            </a:pPr>
            <a:r>
              <a:rPr kumimoji="0" lang="en-US" sz="2200" b="0" i="0" u="none" strike="noStrike" kern="0" cap="none" spc="0" normalizeH="0" baseline="0" noProof="0" dirty="0" smtClean="0">
                <a:ln>
                  <a:noFill/>
                </a:ln>
                <a:solidFill>
                  <a:sysClr val="windowText" lastClr="000000"/>
                </a:solidFill>
                <a:effectLst/>
                <a:uLnTx/>
                <a:uFillTx/>
              </a:rPr>
              <a:t>2. </a:t>
            </a:r>
            <a:r>
              <a:rPr kumimoji="0" lang="en-US" sz="2200" b="0" i="0" u="none" strike="noStrike" kern="0" cap="none" spc="0" normalizeH="0" baseline="0" noProof="0" dirty="0" err="1" smtClean="0">
                <a:ln>
                  <a:noFill/>
                </a:ln>
                <a:solidFill>
                  <a:sysClr val="windowText" lastClr="000000"/>
                </a:solidFill>
                <a:effectLst/>
                <a:uLnTx/>
                <a:uFillTx/>
              </a:rPr>
              <a:t>Hoàn</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thành</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bài</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tập</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vận</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dụng</a:t>
            </a:r>
            <a:endParaRPr kumimoji="0" lang="en-US" sz="2200" b="0" i="0" u="none" strike="noStrike" kern="0" cap="none" spc="0" normalizeH="0" baseline="0" noProof="0" dirty="0" smtClean="0">
              <a:ln>
                <a:noFill/>
              </a:ln>
              <a:solidFill>
                <a:sysClr val="windowText" lastClr="000000"/>
              </a:solidFill>
              <a:effectLst/>
              <a:uLnTx/>
              <a:uFillTx/>
            </a:endParaRPr>
          </a:p>
        </p:txBody>
      </p:sp>
      <p:sp>
        <p:nvSpPr>
          <p:cNvPr id="28" name="TextBox 27"/>
          <p:cNvSpPr txBox="1"/>
          <p:nvPr/>
        </p:nvSpPr>
        <p:spPr>
          <a:xfrm>
            <a:off x="6065801" y="1920090"/>
            <a:ext cx="2215169" cy="1107996"/>
          </a:xfrm>
          <a:prstGeom prst="rect">
            <a:avLst/>
          </a:prstGeom>
          <a:noFill/>
        </p:spPr>
        <p:txBody>
          <a:bodyPr wrap="square" rtlCol="0">
            <a:spAutoFit/>
          </a:bodyPr>
          <a:lstStyle/>
          <a:p>
            <a:pPr marL="0" marR="0" lvl="0" indent="0" defTabSz="914400" eaLnBrk="1" fontAlgn="auto" latinLnBrk="0" hangingPunct="1">
              <a:lnSpc>
                <a:spcPct val="150000"/>
              </a:lnSpc>
              <a:spcBef>
                <a:spcPts val="0"/>
              </a:spcBef>
              <a:spcAft>
                <a:spcPts val="0"/>
              </a:spcAft>
              <a:buClrTx/>
              <a:buSzTx/>
              <a:buFontTx/>
              <a:buNone/>
              <a:tabLst/>
              <a:defRPr/>
            </a:pPr>
            <a:r>
              <a:rPr kumimoji="0" lang="en-US" sz="2200" b="0" i="0" u="none" strike="noStrike" kern="0" cap="none" spc="0" normalizeH="0" baseline="0" noProof="0" dirty="0" smtClean="0">
                <a:ln>
                  <a:noFill/>
                </a:ln>
                <a:solidFill>
                  <a:sysClr val="windowText" lastClr="000000"/>
                </a:solidFill>
                <a:effectLst/>
                <a:uLnTx/>
                <a:uFillTx/>
              </a:rPr>
              <a:t>3. </a:t>
            </a:r>
            <a:r>
              <a:rPr kumimoji="0" lang="en-US" sz="2200" b="0" i="0" u="none" strike="noStrike" kern="0" cap="none" spc="0" normalizeH="0" baseline="0" noProof="0" dirty="0" err="1" smtClean="0">
                <a:ln>
                  <a:noFill/>
                </a:ln>
                <a:solidFill>
                  <a:sysClr val="windowText" lastClr="000000"/>
                </a:solidFill>
                <a:effectLst/>
                <a:uLnTx/>
                <a:uFillTx/>
              </a:rPr>
              <a:t>Xem</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trước</a:t>
            </a:r>
            <a:r>
              <a:rPr kumimoji="0" lang="en-US" sz="2200" b="0" i="0" u="none" strike="noStrike" kern="0" cap="none" spc="0" normalizeH="0" baseline="0" noProof="0" dirty="0" smtClean="0">
                <a:ln>
                  <a:noFill/>
                </a:ln>
                <a:solidFill>
                  <a:sysClr val="windowText" lastClr="000000"/>
                </a:solidFill>
                <a:effectLst/>
                <a:uLnTx/>
                <a:uFillTx/>
              </a:rPr>
              <a:t> </a:t>
            </a:r>
            <a:r>
              <a:rPr kumimoji="0" lang="en-US" sz="2200" b="0" i="0" u="none" strike="noStrike" kern="0" cap="none" spc="0" normalizeH="0" baseline="0" noProof="0" dirty="0" err="1" smtClean="0">
                <a:ln>
                  <a:noFill/>
                </a:ln>
                <a:solidFill>
                  <a:sysClr val="windowText" lastClr="000000"/>
                </a:solidFill>
                <a:effectLst/>
                <a:uLnTx/>
                <a:uFillTx/>
              </a:rPr>
              <a:t>nội</a:t>
            </a:r>
            <a:r>
              <a:rPr kumimoji="0" lang="en-US" sz="2200" b="0" i="0" u="none" strike="noStrike" kern="0" cap="none" spc="0" normalizeH="0" baseline="0" noProof="0" dirty="0" smtClean="0">
                <a:ln>
                  <a:noFill/>
                </a:ln>
                <a:solidFill>
                  <a:sysClr val="windowText" lastClr="000000"/>
                </a:solidFill>
                <a:effectLst/>
                <a:uLnTx/>
                <a:uFillTx/>
              </a:rPr>
              <a:t> dung </a:t>
            </a:r>
            <a:r>
              <a:rPr kumimoji="0" lang="en-US" sz="2200" b="0" i="0" u="none" strike="noStrike" kern="0" cap="none" spc="0" normalizeH="0" baseline="0" noProof="0" dirty="0" err="1" smtClean="0">
                <a:ln>
                  <a:noFill/>
                </a:ln>
                <a:solidFill>
                  <a:sysClr val="windowText" lastClr="000000"/>
                </a:solidFill>
                <a:effectLst/>
                <a:uLnTx/>
                <a:uFillTx/>
              </a:rPr>
              <a:t>bài</a:t>
            </a:r>
            <a:r>
              <a:rPr kumimoji="0" lang="en-US" sz="2200" b="0" i="0" u="none" strike="noStrike" kern="0" cap="none" spc="0" normalizeH="0" baseline="0" noProof="0" dirty="0" smtClean="0">
                <a:ln>
                  <a:noFill/>
                </a:ln>
                <a:solidFill>
                  <a:sysClr val="windowText" lastClr="000000"/>
                </a:solidFill>
                <a:effectLst/>
                <a:uLnTx/>
                <a:uFillTx/>
              </a:rPr>
              <a:t> 8.</a:t>
            </a:r>
          </a:p>
        </p:txBody>
      </p:sp>
    </p:spTree>
  </p:cSld>
  <p:clrMapOvr>
    <a:masterClrMapping/>
  </p:clrMapOvr>
  <mc:AlternateContent xmlns:mc="http://schemas.openxmlformats.org/markup-compatibility/2006">
    <mc:Choice xmlns:p14="http://schemas.microsoft.com/office/powerpoint/2010/main" Requires="p14">
      <p:transition spd="slow" p14:dur="125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right)">
                                      <p:cBhvr>
                                        <p:cTn id="16" dur="500"/>
                                        <p:tgtEl>
                                          <p:spTgt spid="2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up)">
                                      <p:cBhvr>
                                        <p:cTn id="21" dur="500"/>
                                        <p:tgtEl>
                                          <p:spTgt spid="17"/>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wipe(up)">
                                      <p:cBhvr>
                                        <p:cTn id="24" dur="500"/>
                                        <p:tgtEl>
                                          <p:spTgt spid="2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left)">
                                      <p:cBhvr>
                                        <p:cTn id="29" dur="500"/>
                                        <p:tgtEl>
                                          <p:spTgt spid="2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wipe(left)">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P spid="2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7627"/>
        <p:cNvGrpSpPr/>
        <p:nvPr/>
      </p:nvGrpSpPr>
      <p:grpSpPr>
        <a:xfrm>
          <a:off x="0" y="0"/>
          <a:ext cx="0" cy="0"/>
          <a:chOff x="0" y="0"/>
          <a:chExt cx="0" cy="0"/>
        </a:xfrm>
      </p:grpSpPr>
      <p:sp>
        <p:nvSpPr>
          <p:cNvPr id="2" name="Title 1"/>
          <p:cNvSpPr>
            <a:spLocks noGrp="1"/>
          </p:cNvSpPr>
          <p:nvPr>
            <p:ph type="title"/>
          </p:nvPr>
        </p:nvSpPr>
        <p:spPr>
          <a:xfrm>
            <a:off x="1742408" y="1484844"/>
            <a:ext cx="5675534" cy="1564200"/>
          </a:xfrm>
        </p:spPr>
        <p:txBody>
          <a:bodyPr/>
          <a:lstStyle/>
          <a:p>
            <a:pPr algn="ctr">
              <a:lnSpc>
                <a:spcPct val="150000"/>
              </a:lnSpc>
            </a:pPr>
            <a:r>
              <a:rPr lang="en-US" sz="3600" b="1" dirty="0" smtClean="0">
                <a:latin typeface="+mn-lt"/>
              </a:rPr>
              <a:t>HẸN GẶP LẠI CÁC EM </a:t>
            </a:r>
            <a:br>
              <a:rPr lang="en-US" sz="3600" b="1" dirty="0" smtClean="0">
                <a:latin typeface="+mn-lt"/>
              </a:rPr>
            </a:br>
            <a:r>
              <a:rPr lang="en-US" sz="3600" b="1" dirty="0" smtClean="0">
                <a:latin typeface="+mn-lt"/>
              </a:rPr>
              <a:t>Ở TIẾT HỌC TIẾP THEO!</a:t>
            </a:r>
            <a:endParaRPr lang="en-US" sz="3600" b="1" dirty="0">
              <a:latin typeface="+mn-lt"/>
            </a:endParaRPr>
          </a:p>
        </p:txBody>
      </p:sp>
    </p:spTree>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8484" y="390418"/>
            <a:ext cx="2689219" cy="4171308"/>
          </a:xfrm>
          <a:prstGeom prst="rect">
            <a:avLst/>
          </a:prstGeom>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58187" y="390418"/>
            <a:ext cx="2780873" cy="4171308"/>
          </a:xfrm>
          <a:prstGeom prst="rect">
            <a:avLst/>
          </a:prstGeom>
        </p:spPr>
      </p:pic>
      <p:pic>
        <p:nvPicPr>
          <p:cNvPr id="6" name="Picture 5"/>
          <p:cNvPicPr>
            <a:picLocks noChangeAspect="1"/>
          </p:cNvPicPr>
          <p:nvPr/>
        </p:nvPicPr>
        <p:blipFill rotWithShape="1">
          <a:blip r:embed="rId4">
            <a:extLst>
              <a:ext uri="{28A0092B-C50C-407E-A947-70E740481C1C}">
                <a14:useLocalDpi xmlns:a14="http://schemas.microsoft.com/office/drawing/2010/main" val="0"/>
              </a:ext>
            </a:extLst>
          </a:blip>
          <a:srcRect l="10592" r="12035"/>
          <a:stretch/>
        </p:blipFill>
        <p:spPr>
          <a:xfrm>
            <a:off x="6149544" y="390418"/>
            <a:ext cx="2429378" cy="4187732"/>
          </a:xfrm>
          <a:prstGeom prst="rect">
            <a:avLst/>
          </a:prstGeom>
        </p:spPr>
      </p:pic>
    </p:spTree>
    <p:extLst>
      <p:ext uri="{BB962C8B-B14F-4D97-AF65-F5344CB8AC3E}">
        <p14:creationId xmlns:p14="http://schemas.microsoft.com/office/powerpoint/2010/main" val="1235408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anim calcmode="lin" valueType="num">
                                      <p:cBhvr>
                                        <p:cTn id="18" dur="500" fill="hold"/>
                                        <p:tgtEl>
                                          <p:spTgt spid="5"/>
                                        </p:tgtEl>
                                        <p:attrNameLst>
                                          <p:attrName>ppt_x</p:attrName>
                                        </p:attrNameLst>
                                      </p:cBhvr>
                                      <p:tavLst>
                                        <p:tav tm="0">
                                          <p:val>
                                            <p:strVal val="#ppt_x"/>
                                          </p:val>
                                        </p:tav>
                                        <p:tav tm="100000">
                                          <p:val>
                                            <p:strVal val="#ppt_x"/>
                                          </p:val>
                                        </p:tav>
                                      </p:tavLst>
                                    </p:anim>
                                    <p:anim calcmode="lin" valueType="num">
                                      <p:cBhvr>
                                        <p:cTn id="19"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2">
            <a:extLst>
              <a:ext uri="{28A0092B-C50C-407E-A947-70E740481C1C}">
                <a14:useLocalDpi xmlns:a14="http://schemas.microsoft.com/office/drawing/2010/main" val="0"/>
              </a:ext>
            </a:extLst>
          </a:blip>
          <a:srcRect r="28966"/>
          <a:stretch/>
        </p:blipFill>
        <p:spPr>
          <a:xfrm>
            <a:off x="851470" y="542406"/>
            <a:ext cx="2158857" cy="2026134"/>
          </a:xfrm>
          <a:prstGeom prst="rect">
            <a:avLst/>
          </a:prstGeom>
          <a:ln>
            <a:noFill/>
          </a:ln>
          <a:effectLst>
            <a:outerShdw blurRad="190500" algn="tl" rotWithShape="0">
              <a:srgbClr val="000000">
                <a:alpha val="70000"/>
              </a:srgbClr>
            </a:outerShdw>
          </a:effectLst>
        </p:spPr>
      </p:pic>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t="6978" b="33762"/>
          <a:stretch/>
        </p:blipFill>
        <p:spPr>
          <a:xfrm>
            <a:off x="851470" y="2671281"/>
            <a:ext cx="2158857" cy="1918980"/>
          </a:xfrm>
          <a:prstGeom prst="rect">
            <a:avLst/>
          </a:prstGeom>
          <a:ln>
            <a:noFill/>
          </a:ln>
          <a:effectLst>
            <a:outerShdw blurRad="190500" algn="tl" rotWithShape="0">
              <a:srgbClr val="000000">
                <a:alpha val="70000"/>
              </a:srgbClr>
            </a:outerShdw>
          </a:effectLst>
        </p:spPr>
      </p:pic>
      <p:sp>
        <p:nvSpPr>
          <p:cNvPr id="6" name="Rounded Rectangular Callout 5"/>
          <p:cNvSpPr/>
          <p:nvPr/>
        </p:nvSpPr>
        <p:spPr>
          <a:xfrm>
            <a:off x="3729520" y="1226617"/>
            <a:ext cx="4356243" cy="2404154"/>
          </a:xfrm>
          <a:prstGeom prst="wedgeRoundRectCallout">
            <a:avLst>
              <a:gd name="adj1" fmla="val -59984"/>
              <a:gd name="adj2" fmla="val 33877"/>
              <a:gd name="adj3" fmla="val 16667"/>
            </a:avLst>
          </a:prstGeom>
          <a:solidFill>
            <a:schemeClr val="accent1"/>
          </a:solidFill>
          <a:ln>
            <a:solidFill>
              <a:schemeClr val="accent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1800" dirty="0" err="1" smtClean="0">
                <a:solidFill>
                  <a:schemeClr val="accent2">
                    <a:lumMod val="50000"/>
                  </a:schemeClr>
                </a:solidFill>
              </a:rPr>
              <a:t>Dựa</a:t>
            </a:r>
            <a:r>
              <a:rPr lang="en-US" sz="1800" dirty="0" smtClean="0">
                <a:solidFill>
                  <a:schemeClr val="accent2">
                    <a:lumMod val="50000"/>
                  </a:schemeClr>
                </a:solidFill>
              </a:rPr>
              <a:t> </a:t>
            </a:r>
            <a:r>
              <a:rPr lang="en-US" sz="1800" dirty="0" err="1" smtClean="0">
                <a:solidFill>
                  <a:schemeClr val="accent2">
                    <a:lumMod val="50000"/>
                  </a:schemeClr>
                </a:solidFill>
              </a:rPr>
              <a:t>vào</a:t>
            </a:r>
            <a:r>
              <a:rPr lang="en-US" sz="1800" dirty="0" smtClean="0">
                <a:solidFill>
                  <a:schemeClr val="accent2">
                    <a:lumMod val="50000"/>
                  </a:schemeClr>
                </a:solidFill>
              </a:rPr>
              <a:t> </a:t>
            </a:r>
            <a:r>
              <a:rPr lang="en-US" sz="1800" dirty="0" err="1" smtClean="0">
                <a:solidFill>
                  <a:schemeClr val="accent2">
                    <a:lumMod val="50000"/>
                  </a:schemeClr>
                </a:solidFill>
              </a:rPr>
              <a:t>các</a:t>
            </a:r>
            <a:r>
              <a:rPr lang="en-US" sz="1800" dirty="0" smtClean="0">
                <a:solidFill>
                  <a:schemeClr val="accent2">
                    <a:lumMod val="50000"/>
                  </a:schemeClr>
                </a:solidFill>
              </a:rPr>
              <a:t> </a:t>
            </a:r>
            <a:r>
              <a:rPr lang="en-US" sz="1800" dirty="0" err="1" smtClean="0">
                <a:solidFill>
                  <a:schemeClr val="accent2">
                    <a:lumMod val="50000"/>
                  </a:schemeClr>
                </a:solidFill>
              </a:rPr>
              <a:t>hình</a:t>
            </a:r>
            <a:r>
              <a:rPr lang="en-US" sz="1800" dirty="0" smtClean="0">
                <a:solidFill>
                  <a:schemeClr val="accent2">
                    <a:lumMod val="50000"/>
                  </a:schemeClr>
                </a:solidFill>
              </a:rPr>
              <a:t> </a:t>
            </a:r>
            <a:r>
              <a:rPr lang="en-US" sz="1800" dirty="0" err="1" smtClean="0">
                <a:solidFill>
                  <a:schemeClr val="accent2">
                    <a:lumMod val="50000"/>
                  </a:schemeClr>
                </a:solidFill>
              </a:rPr>
              <a:t>ảnh</a:t>
            </a:r>
            <a:r>
              <a:rPr lang="en-US" sz="1800" dirty="0" smtClean="0">
                <a:solidFill>
                  <a:schemeClr val="accent2">
                    <a:lumMod val="50000"/>
                  </a:schemeClr>
                </a:solidFill>
              </a:rPr>
              <a:t> </a:t>
            </a:r>
            <a:r>
              <a:rPr lang="en-US" sz="1800" dirty="0" err="1" smtClean="0">
                <a:solidFill>
                  <a:schemeClr val="accent2">
                    <a:lumMod val="50000"/>
                  </a:schemeClr>
                </a:solidFill>
              </a:rPr>
              <a:t>vừa</a:t>
            </a:r>
            <a:r>
              <a:rPr lang="en-US" sz="1800" dirty="0" smtClean="0">
                <a:solidFill>
                  <a:schemeClr val="accent2">
                    <a:lumMod val="50000"/>
                  </a:schemeClr>
                </a:solidFill>
              </a:rPr>
              <a:t> </a:t>
            </a:r>
            <a:r>
              <a:rPr lang="en-US" sz="1800" dirty="0" err="1" smtClean="0">
                <a:solidFill>
                  <a:schemeClr val="accent2">
                    <a:lumMod val="50000"/>
                  </a:schemeClr>
                </a:solidFill>
              </a:rPr>
              <a:t>quan</a:t>
            </a:r>
            <a:r>
              <a:rPr lang="en-US" sz="1800" dirty="0" smtClean="0">
                <a:solidFill>
                  <a:schemeClr val="accent2">
                    <a:lumMod val="50000"/>
                  </a:schemeClr>
                </a:solidFill>
              </a:rPr>
              <a:t> </a:t>
            </a:r>
            <a:r>
              <a:rPr lang="en-US" sz="1800" dirty="0" err="1" smtClean="0">
                <a:solidFill>
                  <a:schemeClr val="accent2">
                    <a:lumMod val="50000"/>
                  </a:schemeClr>
                </a:solidFill>
              </a:rPr>
              <a:t>sát</a:t>
            </a:r>
            <a:r>
              <a:rPr lang="en-US" sz="1800" dirty="0" smtClean="0">
                <a:solidFill>
                  <a:schemeClr val="accent2">
                    <a:lumMod val="50000"/>
                  </a:schemeClr>
                </a:solidFill>
              </a:rPr>
              <a:t>, </a:t>
            </a:r>
            <a:r>
              <a:rPr lang="en-US" sz="1800" dirty="0" err="1" smtClean="0">
                <a:solidFill>
                  <a:schemeClr val="accent2">
                    <a:lumMod val="50000"/>
                  </a:schemeClr>
                </a:solidFill>
              </a:rPr>
              <a:t>em</a:t>
            </a:r>
            <a:r>
              <a:rPr lang="en-US" sz="1800" dirty="0" smtClean="0">
                <a:solidFill>
                  <a:schemeClr val="accent2">
                    <a:lumMod val="50000"/>
                  </a:schemeClr>
                </a:solidFill>
              </a:rPr>
              <a:t> </a:t>
            </a:r>
            <a:r>
              <a:rPr lang="en-US" sz="1800" dirty="0" err="1" smtClean="0">
                <a:solidFill>
                  <a:schemeClr val="accent2">
                    <a:lumMod val="50000"/>
                  </a:schemeClr>
                </a:solidFill>
              </a:rPr>
              <a:t>có</a:t>
            </a:r>
            <a:r>
              <a:rPr lang="en-US" sz="1800" dirty="0" smtClean="0">
                <a:solidFill>
                  <a:schemeClr val="accent2">
                    <a:lumMod val="50000"/>
                  </a:schemeClr>
                </a:solidFill>
              </a:rPr>
              <a:t> </a:t>
            </a:r>
            <a:r>
              <a:rPr lang="en-US" sz="1800" dirty="0" err="1" smtClean="0">
                <a:solidFill>
                  <a:schemeClr val="accent2">
                    <a:lumMod val="50000"/>
                  </a:schemeClr>
                </a:solidFill>
              </a:rPr>
              <a:t>nhận</a:t>
            </a:r>
            <a:r>
              <a:rPr lang="en-US" sz="1800" dirty="0" smtClean="0">
                <a:solidFill>
                  <a:schemeClr val="accent2">
                    <a:lumMod val="50000"/>
                  </a:schemeClr>
                </a:solidFill>
              </a:rPr>
              <a:t> </a:t>
            </a:r>
            <a:r>
              <a:rPr lang="en-US" sz="1800" dirty="0" err="1" smtClean="0">
                <a:solidFill>
                  <a:schemeClr val="accent2">
                    <a:lumMod val="50000"/>
                  </a:schemeClr>
                </a:solidFill>
              </a:rPr>
              <a:t>xét</a:t>
            </a:r>
            <a:r>
              <a:rPr lang="en-US" sz="1800" dirty="0" smtClean="0">
                <a:solidFill>
                  <a:schemeClr val="accent2">
                    <a:lumMod val="50000"/>
                  </a:schemeClr>
                </a:solidFill>
              </a:rPr>
              <a:t> </a:t>
            </a:r>
            <a:r>
              <a:rPr lang="en-US" sz="1800" dirty="0" err="1" smtClean="0">
                <a:solidFill>
                  <a:schemeClr val="accent2">
                    <a:lumMod val="50000"/>
                  </a:schemeClr>
                </a:solidFill>
              </a:rPr>
              <a:t>gì</a:t>
            </a:r>
            <a:r>
              <a:rPr lang="en-US" sz="1800" dirty="0" smtClean="0">
                <a:solidFill>
                  <a:schemeClr val="accent2">
                    <a:lumMod val="50000"/>
                  </a:schemeClr>
                </a:solidFill>
              </a:rPr>
              <a:t> </a:t>
            </a:r>
            <a:r>
              <a:rPr lang="en-US" sz="1800" dirty="0" err="1" smtClean="0">
                <a:solidFill>
                  <a:schemeClr val="accent2">
                    <a:lumMod val="50000"/>
                  </a:schemeClr>
                </a:solidFill>
              </a:rPr>
              <a:t>về</a:t>
            </a:r>
            <a:r>
              <a:rPr lang="en-US" sz="1800" dirty="0" smtClean="0">
                <a:solidFill>
                  <a:schemeClr val="accent2">
                    <a:lumMod val="50000"/>
                  </a:schemeClr>
                </a:solidFill>
              </a:rPr>
              <a:t> </a:t>
            </a:r>
            <a:r>
              <a:rPr lang="en-US" sz="1800" dirty="0" err="1" smtClean="0">
                <a:solidFill>
                  <a:schemeClr val="accent2">
                    <a:lumMod val="50000"/>
                  </a:schemeClr>
                </a:solidFill>
              </a:rPr>
              <a:t>sự</a:t>
            </a:r>
            <a:r>
              <a:rPr lang="en-US" sz="1800" dirty="0" smtClean="0">
                <a:solidFill>
                  <a:schemeClr val="accent2">
                    <a:lumMod val="50000"/>
                  </a:schemeClr>
                </a:solidFill>
              </a:rPr>
              <a:t> </a:t>
            </a:r>
            <a:r>
              <a:rPr lang="en-US" sz="1800" dirty="0" err="1" smtClean="0">
                <a:solidFill>
                  <a:schemeClr val="accent2">
                    <a:lumMod val="50000"/>
                  </a:schemeClr>
                </a:solidFill>
              </a:rPr>
              <a:t>khác</a:t>
            </a:r>
            <a:r>
              <a:rPr lang="en-US" sz="1800" dirty="0" smtClean="0">
                <a:solidFill>
                  <a:schemeClr val="accent2">
                    <a:lumMod val="50000"/>
                  </a:schemeClr>
                </a:solidFill>
              </a:rPr>
              <a:t> </a:t>
            </a:r>
            <a:r>
              <a:rPr lang="en-US" sz="1800" dirty="0" err="1" smtClean="0">
                <a:solidFill>
                  <a:schemeClr val="accent2">
                    <a:lumMod val="50000"/>
                  </a:schemeClr>
                </a:solidFill>
              </a:rPr>
              <a:t>nhau</a:t>
            </a:r>
            <a:r>
              <a:rPr lang="en-US" sz="1800" dirty="0" smtClean="0">
                <a:solidFill>
                  <a:schemeClr val="accent2">
                    <a:lumMod val="50000"/>
                  </a:schemeClr>
                </a:solidFill>
              </a:rPr>
              <a:t> </a:t>
            </a:r>
            <a:r>
              <a:rPr lang="en-US" sz="1800" dirty="0" err="1" smtClean="0">
                <a:solidFill>
                  <a:schemeClr val="accent2">
                    <a:lumMod val="50000"/>
                  </a:schemeClr>
                </a:solidFill>
              </a:rPr>
              <a:t>giữa</a:t>
            </a:r>
            <a:r>
              <a:rPr lang="en-US" sz="1800" dirty="0" smtClean="0">
                <a:solidFill>
                  <a:schemeClr val="accent2">
                    <a:lumMod val="50000"/>
                  </a:schemeClr>
                </a:solidFill>
              </a:rPr>
              <a:t> </a:t>
            </a:r>
            <a:r>
              <a:rPr lang="en-US" sz="1800" dirty="0" err="1" smtClean="0">
                <a:solidFill>
                  <a:schemeClr val="accent2">
                    <a:lumMod val="50000"/>
                  </a:schemeClr>
                </a:solidFill>
              </a:rPr>
              <a:t>trang</a:t>
            </a:r>
            <a:r>
              <a:rPr lang="en-US" sz="1800" dirty="0" smtClean="0">
                <a:solidFill>
                  <a:schemeClr val="accent2">
                    <a:lumMod val="50000"/>
                  </a:schemeClr>
                </a:solidFill>
              </a:rPr>
              <a:t> </a:t>
            </a:r>
            <a:r>
              <a:rPr lang="en-US" sz="1800" dirty="0" err="1" smtClean="0">
                <a:solidFill>
                  <a:schemeClr val="accent2">
                    <a:lumMod val="50000"/>
                  </a:schemeClr>
                </a:solidFill>
              </a:rPr>
              <a:t>phục</a:t>
            </a:r>
            <a:r>
              <a:rPr lang="en-US" sz="1800" dirty="0" smtClean="0">
                <a:solidFill>
                  <a:schemeClr val="accent2">
                    <a:lumMod val="50000"/>
                  </a:schemeClr>
                </a:solidFill>
              </a:rPr>
              <a:t> </a:t>
            </a:r>
            <a:r>
              <a:rPr lang="en-US" sz="1800" dirty="0" err="1" smtClean="0">
                <a:solidFill>
                  <a:schemeClr val="accent2">
                    <a:lumMod val="50000"/>
                  </a:schemeClr>
                </a:solidFill>
              </a:rPr>
              <a:t>thời</a:t>
            </a:r>
            <a:r>
              <a:rPr lang="en-US" sz="1800" dirty="0" smtClean="0">
                <a:solidFill>
                  <a:schemeClr val="accent2">
                    <a:lumMod val="50000"/>
                  </a:schemeClr>
                </a:solidFill>
              </a:rPr>
              <a:t> </a:t>
            </a:r>
            <a:r>
              <a:rPr lang="en-US" sz="1800" dirty="0" err="1" smtClean="0">
                <a:solidFill>
                  <a:schemeClr val="accent2">
                    <a:lumMod val="50000"/>
                  </a:schemeClr>
                </a:solidFill>
              </a:rPr>
              <a:t>nguyên</a:t>
            </a:r>
            <a:r>
              <a:rPr lang="en-US" sz="1800" dirty="0" smtClean="0">
                <a:solidFill>
                  <a:schemeClr val="accent2">
                    <a:lumMod val="50000"/>
                  </a:schemeClr>
                </a:solidFill>
              </a:rPr>
              <a:t> </a:t>
            </a:r>
            <a:r>
              <a:rPr lang="en-US" sz="1800" dirty="0" err="1" smtClean="0">
                <a:solidFill>
                  <a:schemeClr val="accent2">
                    <a:lumMod val="50000"/>
                  </a:schemeClr>
                </a:solidFill>
              </a:rPr>
              <a:t>thủy</a:t>
            </a:r>
            <a:r>
              <a:rPr lang="en-US" sz="1800" dirty="0" smtClean="0">
                <a:solidFill>
                  <a:schemeClr val="accent2">
                    <a:lumMod val="50000"/>
                  </a:schemeClr>
                </a:solidFill>
              </a:rPr>
              <a:t> </a:t>
            </a:r>
            <a:r>
              <a:rPr lang="en-US" sz="1800" dirty="0" err="1" smtClean="0">
                <a:solidFill>
                  <a:schemeClr val="accent2">
                    <a:lumMod val="50000"/>
                  </a:schemeClr>
                </a:solidFill>
              </a:rPr>
              <a:t>và</a:t>
            </a:r>
            <a:r>
              <a:rPr lang="en-US" sz="1800" dirty="0" smtClean="0">
                <a:solidFill>
                  <a:schemeClr val="accent2">
                    <a:lumMod val="50000"/>
                  </a:schemeClr>
                </a:solidFill>
              </a:rPr>
              <a:t> </a:t>
            </a:r>
            <a:r>
              <a:rPr lang="en-US" sz="1800" dirty="0" err="1" smtClean="0">
                <a:solidFill>
                  <a:schemeClr val="accent2">
                    <a:lumMod val="50000"/>
                  </a:schemeClr>
                </a:solidFill>
              </a:rPr>
              <a:t>trang</a:t>
            </a:r>
            <a:r>
              <a:rPr lang="en-US" sz="1800" dirty="0" smtClean="0">
                <a:solidFill>
                  <a:schemeClr val="accent2">
                    <a:lumMod val="50000"/>
                  </a:schemeClr>
                </a:solidFill>
              </a:rPr>
              <a:t> </a:t>
            </a:r>
            <a:r>
              <a:rPr lang="en-US" sz="1800" dirty="0" err="1" smtClean="0">
                <a:solidFill>
                  <a:schemeClr val="accent2">
                    <a:lumMod val="50000"/>
                  </a:schemeClr>
                </a:solidFill>
              </a:rPr>
              <a:t>phục</a:t>
            </a:r>
            <a:r>
              <a:rPr lang="en-US" sz="1800" dirty="0" smtClean="0">
                <a:solidFill>
                  <a:schemeClr val="accent2">
                    <a:lumMod val="50000"/>
                  </a:schemeClr>
                </a:solidFill>
              </a:rPr>
              <a:t> </a:t>
            </a:r>
            <a:r>
              <a:rPr lang="en-US" sz="1800" dirty="0" err="1" smtClean="0">
                <a:solidFill>
                  <a:schemeClr val="accent2">
                    <a:lumMod val="50000"/>
                  </a:schemeClr>
                </a:solidFill>
              </a:rPr>
              <a:t>ngày</a:t>
            </a:r>
            <a:r>
              <a:rPr lang="en-US" sz="1800" dirty="0" smtClean="0">
                <a:solidFill>
                  <a:schemeClr val="accent2">
                    <a:lumMod val="50000"/>
                  </a:schemeClr>
                </a:solidFill>
              </a:rPr>
              <a:t> nay?  </a:t>
            </a:r>
            <a:endParaRPr lang="en-US" sz="1800" dirty="0">
              <a:solidFill>
                <a:schemeClr val="accent2">
                  <a:lumMod val="50000"/>
                </a:schemeClr>
              </a:solidFill>
            </a:endParaRPr>
          </a:p>
        </p:txBody>
      </p:sp>
    </p:spTree>
    <p:extLst>
      <p:ext uri="{BB962C8B-B14F-4D97-AF65-F5344CB8AC3E}">
        <p14:creationId xmlns:p14="http://schemas.microsoft.com/office/powerpoint/2010/main" val="3977598451"/>
      </p:ext>
    </p:extLst>
  </p:cSld>
  <p:clrMapOvr>
    <a:masterClrMapping/>
  </p:clrMapOvr>
  <p:transition spd="slow">
    <p:blind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par>
                                <p:cTn id="8" presetID="5" presetClass="entr" presetSubtype="5"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checkerboard(down)">
                                      <p:cBhvr>
                                        <p:cTn id="10" dur="500"/>
                                        <p:tgtEl>
                                          <p:spTgt spid="5"/>
                                        </p:tgtEl>
                                      </p:cBhvr>
                                    </p:animEffect>
                                  </p:childTnLst>
                                </p:cTn>
                              </p:par>
                              <p:par>
                                <p:cTn id="11" presetID="42"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anim calcmode="lin" valueType="num">
                                      <p:cBhvr>
                                        <p:cTn id="14" dur="500" fill="hold"/>
                                        <p:tgtEl>
                                          <p:spTgt spid="6"/>
                                        </p:tgtEl>
                                        <p:attrNameLst>
                                          <p:attrName>ppt_x</p:attrName>
                                        </p:attrNameLst>
                                      </p:cBhvr>
                                      <p:tavLst>
                                        <p:tav tm="0">
                                          <p:val>
                                            <p:strVal val="#ppt_x"/>
                                          </p:val>
                                        </p:tav>
                                        <p:tav tm="100000">
                                          <p:val>
                                            <p:strVal val="#ppt_x"/>
                                          </p:val>
                                        </p:tav>
                                      </p:tavLst>
                                    </p:anim>
                                    <p:anim calcmode="lin" valueType="num">
                                      <p:cBhvr>
                                        <p:cTn id="15" dur="5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7365"/>
        <p:cNvGrpSpPr/>
        <p:nvPr/>
      </p:nvGrpSpPr>
      <p:grpSpPr>
        <a:xfrm>
          <a:off x="0" y="0"/>
          <a:ext cx="0" cy="0"/>
          <a:chOff x="0" y="0"/>
          <a:chExt cx="0" cy="0"/>
        </a:xfrm>
      </p:grpSpPr>
      <p:sp>
        <p:nvSpPr>
          <p:cNvPr id="27366" name="Google Shape;27366;p36"/>
          <p:cNvSpPr txBox="1">
            <a:spLocks noGrp="1"/>
          </p:cNvSpPr>
          <p:nvPr>
            <p:ph type="title"/>
          </p:nvPr>
        </p:nvSpPr>
        <p:spPr>
          <a:xfrm>
            <a:off x="1774367" y="590992"/>
            <a:ext cx="5583066" cy="1564200"/>
          </a:xfrm>
          <a:prstGeom prst="rect">
            <a:avLst/>
          </a:prstGeom>
        </p:spPr>
        <p:txBody>
          <a:bodyPr spcFirstLastPara="1" wrap="square" lIns="91425" tIns="91425" rIns="91425" bIns="91425" anchor="t" anchorCtr="0">
            <a:noAutofit/>
          </a:bodyPr>
          <a:lstStyle/>
          <a:p>
            <a:pPr marL="0" lvl="0" indent="0" algn="ctr" rtl="0">
              <a:lnSpc>
                <a:spcPct val="150000"/>
              </a:lnSpc>
              <a:spcBef>
                <a:spcPts val="0"/>
              </a:spcBef>
              <a:spcAft>
                <a:spcPts val="0"/>
              </a:spcAft>
              <a:buNone/>
            </a:pPr>
            <a:r>
              <a:rPr lang="en-US" sz="3200" b="1" dirty="0" smtClean="0">
                <a:latin typeface="+mn-lt"/>
              </a:rPr>
              <a:t>CHƯƠNG III: TRANG PHỤC VÀ THỜI TRANG</a:t>
            </a:r>
            <a:endParaRPr sz="3200" b="1" dirty="0">
              <a:latin typeface="+mn-lt"/>
            </a:endParaRPr>
          </a:p>
        </p:txBody>
      </p:sp>
      <p:sp>
        <p:nvSpPr>
          <p:cNvPr id="3" name="TextBox 2"/>
          <p:cNvSpPr txBox="1"/>
          <p:nvPr/>
        </p:nvSpPr>
        <p:spPr>
          <a:xfrm>
            <a:off x="1894051" y="2311685"/>
            <a:ext cx="5343698" cy="1478418"/>
          </a:xfrm>
          <a:prstGeom prst="rect">
            <a:avLst/>
          </a:prstGeom>
          <a:noFill/>
        </p:spPr>
        <p:txBody>
          <a:bodyPr wrap="square" rtlCol="0">
            <a:spAutoFit/>
          </a:bodyPr>
          <a:lstStyle/>
          <a:p>
            <a:pPr algn="ctr">
              <a:lnSpc>
                <a:spcPct val="150000"/>
              </a:lnSpc>
            </a:pPr>
            <a:r>
              <a:rPr lang="en-US" sz="3200" b="1" dirty="0" smtClean="0"/>
              <a:t>BÀI 7: TRANG PHỤC TRONG ĐỜI SỐNG</a:t>
            </a:r>
            <a:endParaRPr lang="en-US" sz="3200" b="1" dirty="0"/>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8224" y="1990805"/>
            <a:ext cx="2988308" cy="2988308"/>
          </a:xfrm>
          <a:prstGeom prst="rect">
            <a:avLst/>
          </a:prstGeom>
          <a:ln>
            <a:noFill/>
          </a:ln>
          <a:effectLst>
            <a:outerShdw blurRad="292100" dist="139700" dir="2700000" algn="tl" rotWithShape="0">
              <a:srgbClr val="333333">
                <a:alpha val="65000"/>
              </a:srgbClr>
            </a:outerShdw>
          </a:effectLst>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4112" y="1732479"/>
            <a:ext cx="3246634" cy="3246634"/>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spd="slow">
    <p:comb dir="vert"/>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7145"/>
        <p:cNvGrpSpPr/>
        <p:nvPr/>
      </p:nvGrpSpPr>
      <p:grpSpPr>
        <a:xfrm>
          <a:off x="0" y="0"/>
          <a:ext cx="0" cy="0"/>
          <a:chOff x="0" y="0"/>
          <a:chExt cx="0" cy="0"/>
        </a:xfrm>
      </p:grpSpPr>
      <p:sp>
        <p:nvSpPr>
          <p:cNvPr id="27147" name="Google Shape;27147;p29"/>
          <p:cNvSpPr txBox="1">
            <a:spLocks noGrp="1"/>
          </p:cNvSpPr>
          <p:nvPr>
            <p:ph type="title" idx="2"/>
          </p:nvPr>
        </p:nvSpPr>
        <p:spPr>
          <a:xfrm>
            <a:off x="2440050" y="1296317"/>
            <a:ext cx="12753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solidFill>
                  <a:schemeClr val="accent1">
                    <a:lumMod val="75000"/>
                  </a:schemeClr>
                </a:solidFill>
                <a:latin typeface="+mn-lt"/>
              </a:rPr>
              <a:t>01</a:t>
            </a:r>
            <a:endParaRPr b="1" dirty="0">
              <a:solidFill>
                <a:schemeClr val="accent1">
                  <a:lumMod val="75000"/>
                </a:schemeClr>
              </a:solidFill>
              <a:latin typeface="+mn-lt"/>
            </a:endParaRPr>
          </a:p>
        </p:txBody>
      </p:sp>
      <p:sp>
        <p:nvSpPr>
          <p:cNvPr id="27150" name="Google Shape;27150;p29"/>
          <p:cNvSpPr txBox="1">
            <a:spLocks noGrp="1"/>
          </p:cNvSpPr>
          <p:nvPr>
            <p:ph type="title" idx="4"/>
          </p:nvPr>
        </p:nvSpPr>
        <p:spPr>
          <a:xfrm>
            <a:off x="5428650" y="1296317"/>
            <a:ext cx="12753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accent1">
                    <a:lumMod val="75000"/>
                  </a:schemeClr>
                </a:solidFill>
                <a:latin typeface="+mn-lt"/>
              </a:rPr>
              <a:t>02</a:t>
            </a:r>
            <a:endParaRPr b="1">
              <a:solidFill>
                <a:schemeClr val="accent1">
                  <a:lumMod val="75000"/>
                </a:schemeClr>
              </a:solidFill>
              <a:latin typeface="+mn-lt"/>
            </a:endParaRPr>
          </a:p>
        </p:txBody>
      </p:sp>
      <p:sp>
        <p:nvSpPr>
          <p:cNvPr id="27153" name="Google Shape;27153;p29"/>
          <p:cNvSpPr txBox="1">
            <a:spLocks noGrp="1"/>
          </p:cNvSpPr>
          <p:nvPr>
            <p:ph type="title" idx="7"/>
          </p:nvPr>
        </p:nvSpPr>
        <p:spPr>
          <a:xfrm>
            <a:off x="2440050" y="2918141"/>
            <a:ext cx="12753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a:solidFill>
                  <a:schemeClr val="accent1">
                    <a:lumMod val="75000"/>
                  </a:schemeClr>
                </a:solidFill>
                <a:latin typeface="+mn-lt"/>
              </a:rPr>
              <a:t>03</a:t>
            </a:r>
            <a:endParaRPr b="1" dirty="0">
              <a:solidFill>
                <a:schemeClr val="accent1">
                  <a:lumMod val="75000"/>
                </a:schemeClr>
              </a:solidFill>
              <a:latin typeface="+mn-lt"/>
            </a:endParaRPr>
          </a:p>
        </p:txBody>
      </p:sp>
      <p:sp>
        <p:nvSpPr>
          <p:cNvPr id="27158" name="Google Shape;27158;p29"/>
          <p:cNvSpPr txBox="1">
            <a:spLocks noGrp="1"/>
          </p:cNvSpPr>
          <p:nvPr>
            <p:ph type="title" idx="15"/>
          </p:nvPr>
        </p:nvSpPr>
        <p:spPr>
          <a:xfrm>
            <a:off x="720000" y="445025"/>
            <a:ext cx="7704000" cy="7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dirty="0" smtClean="0">
                <a:latin typeface="+mn-lt"/>
              </a:rPr>
              <a:t>NỘI DUNG BÀI HỌC</a:t>
            </a:r>
            <a:endParaRPr sz="3200" b="1" dirty="0">
              <a:latin typeface="+mn-lt"/>
            </a:endParaRPr>
          </a:p>
        </p:txBody>
      </p:sp>
      <p:sp>
        <p:nvSpPr>
          <p:cNvPr id="9" name="TextBox 8"/>
          <p:cNvSpPr txBox="1"/>
          <p:nvPr/>
        </p:nvSpPr>
        <p:spPr>
          <a:xfrm>
            <a:off x="1568051" y="1954214"/>
            <a:ext cx="2948683" cy="553998"/>
          </a:xfrm>
          <a:prstGeom prst="rect">
            <a:avLst/>
          </a:prstGeom>
          <a:noFill/>
        </p:spPr>
        <p:txBody>
          <a:bodyPr wrap="square" rtlCol="0">
            <a:spAutoFit/>
          </a:bodyPr>
          <a:lstStyle/>
          <a:p>
            <a:pPr algn="ctr">
              <a:lnSpc>
                <a:spcPct val="150000"/>
              </a:lnSpc>
            </a:pPr>
            <a:r>
              <a:rPr lang="en-US" sz="2000" dirty="0" err="1" smtClean="0"/>
              <a:t>Vai</a:t>
            </a:r>
            <a:r>
              <a:rPr lang="en-US" sz="2000" dirty="0" smtClean="0"/>
              <a:t> </a:t>
            </a:r>
            <a:r>
              <a:rPr lang="en-US" sz="2000" dirty="0" err="1" smtClean="0"/>
              <a:t>trò</a:t>
            </a:r>
            <a:r>
              <a:rPr lang="en-US" sz="2000" dirty="0" smtClean="0"/>
              <a:t> </a:t>
            </a:r>
            <a:r>
              <a:rPr lang="en-US" sz="2000" dirty="0" err="1" smtClean="0"/>
              <a:t>của</a:t>
            </a:r>
            <a:r>
              <a:rPr lang="en-US" sz="2000" dirty="0" smtClean="0"/>
              <a:t> </a:t>
            </a:r>
            <a:r>
              <a:rPr lang="en-US" sz="2000" dirty="0" err="1" smtClean="0"/>
              <a:t>trang</a:t>
            </a:r>
            <a:r>
              <a:rPr lang="en-US" sz="2000" dirty="0" smtClean="0"/>
              <a:t> </a:t>
            </a:r>
            <a:r>
              <a:rPr lang="en-US" sz="2000" dirty="0" err="1" smtClean="0"/>
              <a:t>phục</a:t>
            </a:r>
            <a:endParaRPr lang="en-US" sz="2000" dirty="0"/>
          </a:p>
        </p:txBody>
      </p:sp>
      <p:sp>
        <p:nvSpPr>
          <p:cNvPr id="23" name="TextBox 22"/>
          <p:cNvSpPr txBox="1"/>
          <p:nvPr/>
        </p:nvSpPr>
        <p:spPr>
          <a:xfrm>
            <a:off x="4792424" y="1954214"/>
            <a:ext cx="2948683" cy="553998"/>
          </a:xfrm>
          <a:prstGeom prst="rect">
            <a:avLst/>
          </a:prstGeom>
          <a:noFill/>
        </p:spPr>
        <p:txBody>
          <a:bodyPr wrap="square" rtlCol="0">
            <a:spAutoFit/>
          </a:bodyPr>
          <a:lstStyle/>
          <a:p>
            <a:pPr algn="ctr">
              <a:lnSpc>
                <a:spcPct val="150000"/>
              </a:lnSpc>
            </a:pPr>
            <a:r>
              <a:rPr lang="en-US" sz="2000" dirty="0" err="1" smtClean="0"/>
              <a:t>Một</a:t>
            </a:r>
            <a:r>
              <a:rPr lang="en-US" sz="2000" dirty="0" smtClean="0"/>
              <a:t> </a:t>
            </a:r>
            <a:r>
              <a:rPr lang="en-US" sz="2000" dirty="0" err="1" smtClean="0"/>
              <a:t>số</a:t>
            </a:r>
            <a:r>
              <a:rPr lang="en-US" sz="2000" dirty="0" smtClean="0"/>
              <a:t> </a:t>
            </a:r>
            <a:r>
              <a:rPr lang="en-US" sz="2000" dirty="0" err="1" smtClean="0"/>
              <a:t>loại</a:t>
            </a:r>
            <a:r>
              <a:rPr lang="en-US" sz="2000" dirty="0" smtClean="0"/>
              <a:t> </a:t>
            </a:r>
            <a:r>
              <a:rPr lang="en-US" sz="2000" dirty="0" err="1" smtClean="0"/>
              <a:t>trang</a:t>
            </a:r>
            <a:r>
              <a:rPr lang="en-US" sz="2000" dirty="0" smtClean="0"/>
              <a:t> </a:t>
            </a:r>
            <a:r>
              <a:rPr lang="en-US" sz="2000" dirty="0" err="1" smtClean="0"/>
              <a:t>phục</a:t>
            </a:r>
            <a:endParaRPr lang="en-US" sz="2000" dirty="0"/>
          </a:p>
        </p:txBody>
      </p:sp>
      <p:sp>
        <p:nvSpPr>
          <p:cNvPr id="26" name="Google Shape;27153;p29"/>
          <p:cNvSpPr txBox="1">
            <a:spLocks noGrp="1"/>
          </p:cNvSpPr>
          <p:nvPr>
            <p:ph type="title" idx="7"/>
          </p:nvPr>
        </p:nvSpPr>
        <p:spPr>
          <a:xfrm>
            <a:off x="5428650" y="2918141"/>
            <a:ext cx="1275300" cy="59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dirty="0" smtClean="0">
                <a:solidFill>
                  <a:schemeClr val="accent1">
                    <a:lumMod val="75000"/>
                  </a:schemeClr>
                </a:solidFill>
                <a:latin typeface="+mn-lt"/>
              </a:rPr>
              <a:t>04</a:t>
            </a:r>
            <a:endParaRPr b="1" dirty="0">
              <a:solidFill>
                <a:schemeClr val="accent1">
                  <a:lumMod val="75000"/>
                </a:schemeClr>
              </a:solidFill>
              <a:latin typeface="+mn-lt"/>
            </a:endParaRPr>
          </a:p>
        </p:txBody>
      </p:sp>
      <p:sp>
        <p:nvSpPr>
          <p:cNvPr id="27" name="TextBox 26"/>
          <p:cNvSpPr txBox="1"/>
          <p:nvPr/>
        </p:nvSpPr>
        <p:spPr>
          <a:xfrm>
            <a:off x="1568051" y="3511541"/>
            <a:ext cx="3167866" cy="553998"/>
          </a:xfrm>
          <a:prstGeom prst="rect">
            <a:avLst/>
          </a:prstGeom>
          <a:noFill/>
        </p:spPr>
        <p:txBody>
          <a:bodyPr wrap="square" rtlCol="0">
            <a:spAutoFit/>
          </a:bodyPr>
          <a:lstStyle/>
          <a:p>
            <a:pPr algn="ctr">
              <a:lnSpc>
                <a:spcPct val="150000"/>
              </a:lnSpc>
            </a:pPr>
            <a:r>
              <a:rPr lang="en-US" sz="2000" dirty="0" err="1" smtClean="0"/>
              <a:t>Đặc</a:t>
            </a:r>
            <a:r>
              <a:rPr lang="en-US" sz="2000" dirty="0" smtClean="0"/>
              <a:t> </a:t>
            </a:r>
            <a:r>
              <a:rPr lang="en-US" sz="2000" dirty="0" err="1" smtClean="0"/>
              <a:t>điểm</a:t>
            </a:r>
            <a:r>
              <a:rPr lang="en-US" sz="2000" dirty="0" smtClean="0"/>
              <a:t> </a:t>
            </a:r>
            <a:r>
              <a:rPr lang="en-US" sz="2000" dirty="0" err="1" smtClean="0"/>
              <a:t>của</a:t>
            </a:r>
            <a:r>
              <a:rPr lang="en-US" sz="2000" dirty="0" smtClean="0"/>
              <a:t> </a:t>
            </a:r>
            <a:r>
              <a:rPr lang="en-US" sz="2000" dirty="0" err="1" smtClean="0"/>
              <a:t>trang</a:t>
            </a:r>
            <a:r>
              <a:rPr lang="en-US" sz="2000" dirty="0" smtClean="0"/>
              <a:t> </a:t>
            </a:r>
            <a:r>
              <a:rPr lang="en-US" sz="2000" dirty="0" err="1" smtClean="0"/>
              <a:t>phục</a:t>
            </a:r>
            <a:endParaRPr lang="en-US" sz="2000" dirty="0"/>
          </a:p>
        </p:txBody>
      </p:sp>
      <p:sp>
        <p:nvSpPr>
          <p:cNvPr id="28" name="TextBox 27"/>
          <p:cNvSpPr txBox="1"/>
          <p:nvPr/>
        </p:nvSpPr>
        <p:spPr>
          <a:xfrm>
            <a:off x="4792424" y="3511541"/>
            <a:ext cx="3167866" cy="1015663"/>
          </a:xfrm>
          <a:prstGeom prst="rect">
            <a:avLst/>
          </a:prstGeom>
          <a:noFill/>
        </p:spPr>
        <p:txBody>
          <a:bodyPr wrap="square" rtlCol="0">
            <a:spAutoFit/>
          </a:bodyPr>
          <a:lstStyle/>
          <a:p>
            <a:pPr algn="ctr">
              <a:lnSpc>
                <a:spcPct val="150000"/>
              </a:lnSpc>
            </a:pPr>
            <a:r>
              <a:rPr lang="en-US" sz="2000" dirty="0" err="1" smtClean="0"/>
              <a:t>Một</a:t>
            </a:r>
            <a:r>
              <a:rPr lang="en-US" sz="2000" dirty="0" smtClean="0"/>
              <a:t> </a:t>
            </a:r>
            <a:r>
              <a:rPr lang="en-US" sz="2000" dirty="0" err="1" smtClean="0"/>
              <a:t>số</a:t>
            </a:r>
            <a:r>
              <a:rPr lang="en-US" sz="2000" dirty="0" smtClean="0"/>
              <a:t> </a:t>
            </a:r>
            <a:r>
              <a:rPr lang="en-US" sz="2000" dirty="0" err="1" smtClean="0"/>
              <a:t>loại</a:t>
            </a:r>
            <a:r>
              <a:rPr lang="en-US" sz="2000" dirty="0" smtClean="0"/>
              <a:t> </a:t>
            </a:r>
            <a:r>
              <a:rPr lang="en-US" sz="2000" dirty="0" err="1" smtClean="0"/>
              <a:t>vải</a:t>
            </a:r>
            <a:r>
              <a:rPr lang="en-US" sz="2000" dirty="0" smtClean="0"/>
              <a:t> </a:t>
            </a:r>
            <a:r>
              <a:rPr lang="en-US" sz="2000" dirty="0" err="1" smtClean="0"/>
              <a:t>thông</a:t>
            </a:r>
            <a:r>
              <a:rPr lang="en-US" sz="2000" dirty="0" smtClean="0"/>
              <a:t> </a:t>
            </a:r>
            <a:r>
              <a:rPr lang="en-US" sz="2000" dirty="0" err="1" smtClean="0"/>
              <a:t>dụng</a:t>
            </a:r>
            <a:r>
              <a:rPr lang="en-US" sz="2000" dirty="0" smtClean="0"/>
              <a:t> </a:t>
            </a:r>
            <a:r>
              <a:rPr lang="en-US" sz="2000" dirty="0" err="1" smtClean="0"/>
              <a:t>để</a:t>
            </a:r>
            <a:r>
              <a:rPr lang="en-US" sz="2000" dirty="0" smtClean="0"/>
              <a:t> may </a:t>
            </a:r>
            <a:r>
              <a:rPr lang="en-US" sz="2000" dirty="0" err="1" smtClean="0"/>
              <a:t>trang</a:t>
            </a:r>
            <a:r>
              <a:rPr lang="en-US" sz="2000" dirty="0" smtClean="0"/>
              <a:t> </a:t>
            </a:r>
            <a:r>
              <a:rPr lang="en-US" sz="2000" dirty="0" err="1" smtClean="0"/>
              <a:t>phục</a:t>
            </a:r>
            <a:endParaRPr lang="en-US" sz="2000"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7147"/>
                                        </p:tgtEl>
                                        <p:attrNameLst>
                                          <p:attrName>style.visibility</p:attrName>
                                        </p:attrNameLst>
                                      </p:cBhvr>
                                      <p:to>
                                        <p:strVal val="visible"/>
                                      </p:to>
                                    </p:set>
                                    <p:anim calcmode="lin" valueType="num">
                                      <p:cBhvr>
                                        <p:cTn id="7" dur="500" fill="hold"/>
                                        <p:tgtEl>
                                          <p:spTgt spid="27147"/>
                                        </p:tgtEl>
                                        <p:attrNameLst>
                                          <p:attrName>ppt_w</p:attrName>
                                        </p:attrNameLst>
                                      </p:cBhvr>
                                      <p:tavLst>
                                        <p:tav tm="0">
                                          <p:val>
                                            <p:fltVal val="0"/>
                                          </p:val>
                                        </p:tav>
                                        <p:tav tm="100000">
                                          <p:val>
                                            <p:strVal val="#ppt_w"/>
                                          </p:val>
                                        </p:tav>
                                      </p:tavLst>
                                    </p:anim>
                                    <p:anim calcmode="lin" valueType="num">
                                      <p:cBhvr>
                                        <p:cTn id="8" dur="500" fill="hold"/>
                                        <p:tgtEl>
                                          <p:spTgt spid="27147"/>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7" presetClass="entr" presetSubtype="10" fill="hold" grpId="0" nodeType="clickEffect">
                                  <p:stCondLst>
                                    <p:cond delay="0"/>
                                  </p:stCondLst>
                                  <p:childTnLst>
                                    <p:set>
                                      <p:cBhvr>
                                        <p:cTn id="16" dur="1" fill="hold">
                                          <p:stCondLst>
                                            <p:cond delay="0"/>
                                          </p:stCondLst>
                                        </p:cTn>
                                        <p:tgtEl>
                                          <p:spTgt spid="27150"/>
                                        </p:tgtEl>
                                        <p:attrNameLst>
                                          <p:attrName>style.visibility</p:attrName>
                                        </p:attrNameLst>
                                      </p:cBhvr>
                                      <p:to>
                                        <p:strVal val="visible"/>
                                      </p:to>
                                    </p:set>
                                    <p:anim calcmode="lin" valueType="num">
                                      <p:cBhvr>
                                        <p:cTn id="17" dur="500" fill="hold"/>
                                        <p:tgtEl>
                                          <p:spTgt spid="27150"/>
                                        </p:tgtEl>
                                        <p:attrNameLst>
                                          <p:attrName>ppt_w</p:attrName>
                                        </p:attrNameLst>
                                      </p:cBhvr>
                                      <p:tavLst>
                                        <p:tav tm="0">
                                          <p:val>
                                            <p:fltVal val="0"/>
                                          </p:val>
                                        </p:tav>
                                        <p:tav tm="100000">
                                          <p:val>
                                            <p:strVal val="#ppt_w"/>
                                          </p:val>
                                        </p:tav>
                                      </p:tavLst>
                                    </p:anim>
                                    <p:anim calcmode="lin" valueType="num">
                                      <p:cBhvr>
                                        <p:cTn id="18" dur="500" fill="hold"/>
                                        <p:tgtEl>
                                          <p:spTgt spid="27150"/>
                                        </p:tgtEl>
                                        <p:attrNameLst>
                                          <p:attrName>ppt_h</p:attrName>
                                        </p:attrNameLst>
                                      </p:cBhvr>
                                      <p:tavLst>
                                        <p:tav tm="0">
                                          <p:val>
                                            <p:strVal val="#ppt_h"/>
                                          </p:val>
                                        </p:tav>
                                        <p:tav tm="100000">
                                          <p:val>
                                            <p:strVal val="#ppt_h"/>
                                          </p:val>
                                        </p:tav>
                                      </p:tavLst>
                                    </p:anim>
                                  </p:childTnLst>
                                </p:cTn>
                              </p:par>
                              <p:par>
                                <p:cTn id="19" presetID="17" presetClass="entr" presetSubtype="1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500" fill="hold"/>
                                        <p:tgtEl>
                                          <p:spTgt spid="23"/>
                                        </p:tgtEl>
                                        <p:attrNameLst>
                                          <p:attrName>ppt_w</p:attrName>
                                        </p:attrNameLst>
                                      </p:cBhvr>
                                      <p:tavLst>
                                        <p:tav tm="0">
                                          <p:val>
                                            <p:fltVal val="0"/>
                                          </p:val>
                                        </p:tav>
                                        <p:tav tm="100000">
                                          <p:val>
                                            <p:strVal val="#ppt_w"/>
                                          </p:val>
                                        </p:tav>
                                      </p:tavLst>
                                    </p:anim>
                                    <p:anim calcmode="lin" valueType="num">
                                      <p:cBhvr>
                                        <p:cTn id="22" dur="500" fill="hold"/>
                                        <p:tgtEl>
                                          <p:spTgt spid="23"/>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27153"/>
                                        </p:tgtEl>
                                        <p:attrNameLst>
                                          <p:attrName>style.visibility</p:attrName>
                                        </p:attrNameLst>
                                      </p:cBhvr>
                                      <p:to>
                                        <p:strVal val="visible"/>
                                      </p:to>
                                    </p:set>
                                    <p:anim calcmode="lin" valueType="num">
                                      <p:cBhvr>
                                        <p:cTn id="27" dur="500" fill="hold"/>
                                        <p:tgtEl>
                                          <p:spTgt spid="27153"/>
                                        </p:tgtEl>
                                        <p:attrNameLst>
                                          <p:attrName>ppt_w</p:attrName>
                                        </p:attrNameLst>
                                      </p:cBhvr>
                                      <p:tavLst>
                                        <p:tav tm="0">
                                          <p:val>
                                            <p:fltVal val="0"/>
                                          </p:val>
                                        </p:tav>
                                        <p:tav tm="100000">
                                          <p:val>
                                            <p:strVal val="#ppt_w"/>
                                          </p:val>
                                        </p:tav>
                                      </p:tavLst>
                                    </p:anim>
                                    <p:anim calcmode="lin" valueType="num">
                                      <p:cBhvr>
                                        <p:cTn id="28" dur="500" fill="hold"/>
                                        <p:tgtEl>
                                          <p:spTgt spid="27153"/>
                                        </p:tgtEl>
                                        <p:attrNameLst>
                                          <p:attrName>ppt_h</p:attrName>
                                        </p:attrNameLst>
                                      </p:cBhvr>
                                      <p:tavLst>
                                        <p:tav tm="0">
                                          <p:val>
                                            <p:strVal val="#ppt_h"/>
                                          </p:val>
                                        </p:tav>
                                        <p:tav tm="100000">
                                          <p:val>
                                            <p:strVal val="#ppt_h"/>
                                          </p:val>
                                        </p:tav>
                                      </p:tavLst>
                                    </p:anim>
                                  </p:childTnLst>
                                </p:cTn>
                              </p:par>
                              <p:par>
                                <p:cTn id="29" presetID="17" presetClass="entr" presetSubtype="10" fill="hold" grpId="0" nodeType="with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1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p:cTn id="37" dur="500" fill="hold"/>
                                        <p:tgtEl>
                                          <p:spTgt spid="26"/>
                                        </p:tgtEl>
                                        <p:attrNameLst>
                                          <p:attrName>ppt_w</p:attrName>
                                        </p:attrNameLst>
                                      </p:cBhvr>
                                      <p:tavLst>
                                        <p:tav tm="0">
                                          <p:val>
                                            <p:fltVal val="0"/>
                                          </p:val>
                                        </p:tav>
                                        <p:tav tm="100000">
                                          <p:val>
                                            <p:strVal val="#ppt_w"/>
                                          </p:val>
                                        </p:tav>
                                      </p:tavLst>
                                    </p:anim>
                                    <p:anim calcmode="lin" valueType="num">
                                      <p:cBhvr>
                                        <p:cTn id="38" dur="500" fill="hold"/>
                                        <p:tgtEl>
                                          <p:spTgt spid="26"/>
                                        </p:tgtEl>
                                        <p:attrNameLst>
                                          <p:attrName>ppt_h</p:attrName>
                                        </p:attrNameLst>
                                      </p:cBhvr>
                                      <p:tavLst>
                                        <p:tav tm="0">
                                          <p:val>
                                            <p:strVal val="#ppt_h"/>
                                          </p:val>
                                        </p:tav>
                                        <p:tav tm="100000">
                                          <p:val>
                                            <p:strVal val="#ppt_h"/>
                                          </p:val>
                                        </p:tav>
                                      </p:tavLst>
                                    </p:anim>
                                  </p:childTnLst>
                                </p:cTn>
                              </p:par>
                              <p:par>
                                <p:cTn id="39" presetID="17" presetClass="entr" presetSubtype="1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47" grpId="0"/>
      <p:bldP spid="27150" grpId="0"/>
      <p:bldP spid="27153" grpId="0"/>
      <p:bldP spid="9" grpId="0"/>
      <p:bldP spid="23" grpId="0"/>
      <p:bldP spid="26" grpId="0"/>
      <p:bldP spid="27" grpId="0"/>
      <p:bldP spid="2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7174"/>
        <p:cNvGrpSpPr/>
        <p:nvPr/>
      </p:nvGrpSpPr>
      <p:grpSpPr>
        <a:xfrm>
          <a:off x="0" y="0"/>
          <a:ext cx="0" cy="0"/>
          <a:chOff x="0" y="0"/>
          <a:chExt cx="0" cy="0"/>
        </a:xfrm>
      </p:grpSpPr>
      <p:sp>
        <p:nvSpPr>
          <p:cNvPr id="4" name="TextBox 3"/>
          <p:cNvSpPr txBox="1"/>
          <p:nvPr/>
        </p:nvSpPr>
        <p:spPr>
          <a:xfrm>
            <a:off x="770562" y="565079"/>
            <a:ext cx="3780890" cy="461665"/>
          </a:xfrm>
          <a:prstGeom prst="rect">
            <a:avLst/>
          </a:prstGeom>
          <a:noFill/>
        </p:spPr>
        <p:txBody>
          <a:bodyPr wrap="square" rtlCol="0">
            <a:spAutoFit/>
          </a:bodyPr>
          <a:lstStyle/>
          <a:p>
            <a:r>
              <a:rPr lang="en-US" sz="2400" b="1" dirty="0" smtClean="0"/>
              <a:t>I. </a:t>
            </a:r>
            <a:r>
              <a:rPr lang="en-US" sz="2400" b="1" dirty="0" err="1" smtClean="0"/>
              <a:t>Vai</a:t>
            </a:r>
            <a:r>
              <a:rPr lang="en-US" sz="2400" b="1" dirty="0" smtClean="0"/>
              <a:t> </a:t>
            </a:r>
            <a:r>
              <a:rPr lang="en-US" sz="2400" b="1" dirty="0" err="1" smtClean="0"/>
              <a:t>trò</a:t>
            </a:r>
            <a:r>
              <a:rPr lang="en-US" sz="2400" b="1" dirty="0" smtClean="0"/>
              <a:t> </a:t>
            </a:r>
            <a:r>
              <a:rPr lang="en-US" sz="2400" b="1" dirty="0" err="1" smtClean="0"/>
              <a:t>của</a:t>
            </a:r>
            <a:r>
              <a:rPr lang="en-US" sz="2400" b="1" dirty="0" smtClean="0"/>
              <a:t> </a:t>
            </a:r>
            <a:r>
              <a:rPr lang="en-US" sz="2400" b="1" dirty="0" err="1" smtClean="0"/>
              <a:t>trang</a:t>
            </a:r>
            <a:r>
              <a:rPr lang="en-US" sz="2400" b="1" dirty="0" smtClean="0"/>
              <a:t> </a:t>
            </a:r>
            <a:r>
              <a:rPr lang="en-US" sz="2400" b="1" dirty="0" err="1" smtClean="0"/>
              <a:t>phục</a:t>
            </a:r>
            <a:endParaRPr lang="en-US" sz="2400" b="1" dirty="0"/>
          </a:p>
        </p:txBody>
      </p:sp>
      <p:sp>
        <p:nvSpPr>
          <p:cNvPr id="6" name="Rounded Rectangular Callout 5"/>
          <p:cNvSpPr/>
          <p:nvPr/>
        </p:nvSpPr>
        <p:spPr>
          <a:xfrm>
            <a:off x="770562" y="1560441"/>
            <a:ext cx="3462390" cy="2169825"/>
          </a:xfrm>
          <a:prstGeom prst="wedgeRoundRectCallout">
            <a:avLst>
              <a:gd name="adj1" fmla="val 58213"/>
              <a:gd name="adj2" fmla="val 42538"/>
              <a:gd name="adj3" fmla="val 16667"/>
            </a:avLst>
          </a:prstGeom>
          <a:ln>
            <a:solidFill>
              <a:schemeClr val="accent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p:cNvSpPr/>
          <p:nvPr/>
        </p:nvSpPr>
        <p:spPr>
          <a:xfrm>
            <a:off x="1127587" y="1560441"/>
            <a:ext cx="2827963" cy="2169825"/>
          </a:xfrm>
          <a:prstGeom prst="rect">
            <a:avLst/>
          </a:prstGeom>
        </p:spPr>
        <p:txBody>
          <a:bodyPr wrap="square">
            <a:spAutoFit/>
          </a:bodyPr>
          <a:lstStyle/>
          <a:p>
            <a:pPr algn="just">
              <a:lnSpc>
                <a:spcPct val="150000"/>
              </a:lnSpc>
            </a:pPr>
            <a:r>
              <a:rPr lang="en-US" sz="1800" dirty="0" err="1" smtClean="0"/>
              <a:t>Quan</a:t>
            </a:r>
            <a:r>
              <a:rPr lang="en-US" sz="1800" dirty="0" smtClean="0"/>
              <a:t> </a:t>
            </a:r>
            <a:r>
              <a:rPr lang="en-US" sz="1800" dirty="0" err="1" smtClean="0"/>
              <a:t>sát</a:t>
            </a:r>
            <a:r>
              <a:rPr lang="en-US" sz="1800" dirty="0" smtClean="0"/>
              <a:t> </a:t>
            </a:r>
            <a:r>
              <a:rPr lang="en-US" sz="1800" dirty="0" err="1" smtClean="0"/>
              <a:t>một</a:t>
            </a:r>
            <a:r>
              <a:rPr lang="en-US" sz="1800" dirty="0" smtClean="0"/>
              <a:t> </a:t>
            </a:r>
            <a:r>
              <a:rPr lang="en-US" sz="1800" dirty="0" err="1" smtClean="0"/>
              <a:t>số</a:t>
            </a:r>
            <a:r>
              <a:rPr lang="en-US" sz="1800" dirty="0" smtClean="0"/>
              <a:t> </a:t>
            </a:r>
            <a:r>
              <a:rPr lang="en-US" sz="1800" dirty="0" err="1" smtClean="0"/>
              <a:t>hình</a:t>
            </a:r>
            <a:r>
              <a:rPr lang="en-US" sz="1800" dirty="0" smtClean="0"/>
              <a:t> </a:t>
            </a:r>
            <a:r>
              <a:rPr lang="en-US" sz="1800" dirty="0" err="1" smtClean="0"/>
              <a:t>ảnh</a:t>
            </a:r>
            <a:r>
              <a:rPr lang="en-US" sz="1800" dirty="0" smtClean="0"/>
              <a:t> </a:t>
            </a:r>
            <a:r>
              <a:rPr lang="en-US" sz="1800" dirty="0" err="1" smtClean="0"/>
              <a:t>sau</a:t>
            </a:r>
            <a:r>
              <a:rPr lang="en-US" sz="1800" dirty="0" smtClean="0"/>
              <a:t> </a:t>
            </a:r>
            <a:r>
              <a:rPr lang="en-US" sz="1800" dirty="0" err="1" smtClean="0"/>
              <a:t>và</a:t>
            </a:r>
            <a:r>
              <a:rPr lang="en-US" sz="1800" dirty="0" smtClean="0"/>
              <a:t> </a:t>
            </a:r>
            <a:r>
              <a:rPr lang="en-US" sz="1800" dirty="0" err="1" smtClean="0"/>
              <a:t>cho</a:t>
            </a:r>
            <a:r>
              <a:rPr lang="en-US" sz="1800" dirty="0" smtClean="0"/>
              <a:t> </a:t>
            </a:r>
            <a:r>
              <a:rPr lang="en-US" sz="1800" dirty="0" err="1" smtClean="0"/>
              <a:t>biết</a:t>
            </a:r>
            <a:r>
              <a:rPr lang="en-US" sz="1800" dirty="0" smtClean="0"/>
              <a:t> </a:t>
            </a:r>
            <a:r>
              <a:rPr lang="en-US" sz="1800" dirty="0" err="1" smtClean="0"/>
              <a:t>những</a:t>
            </a:r>
            <a:r>
              <a:rPr lang="en-US" sz="1800" dirty="0" smtClean="0"/>
              <a:t> </a:t>
            </a:r>
            <a:r>
              <a:rPr lang="en-US" sz="1800" dirty="0" err="1" smtClean="0"/>
              <a:t>vật</a:t>
            </a:r>
            <a:r>
              <a:rPr lang="en-US" sz="1800" dirty="0" smtClean="0"/>
              <a:t> </a:t>
            </a:r>
            <a:r>
              <a:rPr lang="en-US" sz="1800" dirty="0" err="1" smtClean="0"/>
              <a:t>dụng</a:t>
            </a:r>
            <a:r>
              <a:rPr lang="en-US" sz="1800" dirty="0" smtClean="0"/>
              <a:t> </a:t>
            </a:r>
            <a:r>
              <a:rPr lang="en-US" sz="1800" dirty="0" err="1" smtClean="0"/>
              <a:t>nào</a:t>
            </a:r>
            <a:r>
              <a:rPr lang="en-US" sz="1800" dirty="0" smtClean="0"/>
              <a:t> </a:t>
            </a:r>
            <a:r>
              <a:rPr lang="en-US" sz="1800" dirty="0" err="1" smtClean="0"/>
              <a:t>là</a:t>
            </a:r>
            <a:r>
              <a:rPr lang="en-US" sz="1800" dirty="0" smtClean="0"/>
              <a:t> </a:t>
            </a:r>
            <a:r>
              <a:rPr lang="en-US" sz="1800" dirty="0" err="1" smtClean="0"/>
              <a:t>trang</a:t>
            </a:r>
            <a:r>
              <a:rPr lang="en-US" sz="1800" dirty="0" smtClean="0"/>
              <a:t> </a:t>
            </a:r>
            <a:r>
              <a:rPr lang="en-US" sz="1800" dirty="0" err="1" smtClean="0"/>
              <a:t>phục</a:t>
            </a:r>
            <a:r>
              <a:rPr lang="vi-VN" sz="1800" dirty="0" smtClean="0"/>
              <a:t>. </a:t>
            </a:r>
            <a:r>
              <a:rPr lang="vi-VN" sz="1800" dirty="0"/>
              <a:t>Từ đó</a:t>
            </a:r>
            <a:r>
              <a:rPr lang="vi-VN" sz="1800" dirty="0" smtClean="0"/>
              <a:t>,</a:t>
            </a:r>
            <a:r>
              <a:rPr lang="en-US" sz="1800" dirty="0" smtClean="0"/>
              <a:t> </a:t>
            </a:r>
            <a:r>
              <a:rPr lang="en-US" sz="1800" dirty="0" err="1" smtClean="0"/>
              <a:t>em</a:t>
            </a:r>
            <a:r>
              <a:rPr lang="en-US" sz="1800" dirty="0" smtClean="0"/>
              <a:t> </a:t>
            </a:r>
            <a:r>
              <a:rPr lang="en-US" sz="1800" dirty="0" err="1" smtClean="0"/>
              <a:t>hãy</a:t>
            </a:r>
            <a:r>
              <a:rPr lang="vi-VN" sz="1800" dirty="0" smtClean="0"/>
              <a:t> </a:t>
            </a:r>
            <a:r>
              <a:rPr lang="vi-VN" sz="1800" dirty="0"/>
              <a:t>đưa ra khái niệm về trang phục.</a:t>
            </a:r>
            <a:endParaRPr lang="en-US" sz="1800" dirty="0"/>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12575" y="890496"/>
            <a:ext cx="1739996" cy="1739996"/>
          </a:xfrm>
          <a:prstGeom prst="rect">
            <a:avLst/>
          </a:prstGeom>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48736" y="2003234"/>
            <a:ext cx="1486542" cy="1486542"/>
          </a:xfrm>
          <a:prstGeom prst="rect">
            <a:avLst/>
          </a:prstGeom>
        </p:spPr>
      </p:pic>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847687" y="671285"/>
            <a:ext cx="1649876" cy="1399095"/>
          </a:xfrm>
          <a:prstGeom prst="rect">
            <a:avLst/>
          </a:prstGeom>
        </p:spPr>
      </p:pic>
      <p:pic>
        <p:nvPicPr>
          <p:cNvPr id="11" name="Picture 1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29228" y="1118238"/>
            <a:ext cx="1534061" cy="1534061"/>
          </a:xfrm>
          <a:prstGeom prst="rect">
            <a:avLst/>
          </a:prstGeom>
        </p:spPr>
      </p:pic>
      <p:pic>
        <p:nvPicPr>
          <p:cNvPr id="12" name="Picture 1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950222" y="2471256"/>
            <a:ext cx="2092075" cy="2092075"/>
          </a:xfrm>
          <a:prstGeom prst="rect">
            <a:avLst/>
          </a:prstGeom>
        </p:spPr>
      </p:pic>
      <p:pic>
        <p:nvPicPr>
          <p:cNvPr id="13" name="Picture 1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232952" y="2409090"/>
            <a:ext cx="2360245" cy="2360245"/>
          </a:xfrm>
          <a:prstGeom prst="rect">
            <a:avLst/>
          </a:prstGeom>
        </p:spPr>
      </p:pic>
      <p:pic>
        <p:nvPicPr>
          <p:cNvPr id="14" name="Picture 1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113765" y="3273007"/>
            <a:ext cx="1321513" cy="1321513"/>
          </a:xfrm>
          <a:prstGeom prst="rect">
            <a:avLst/>
          </a:prstGeom>
        </p:spPr>
      </p:pic>
      <p:pic>
        <p:nvPicPr>
          <p:cNvPr id="15" name="Picture 1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491454" y="441277"/>
            <a:ext cx="943824" cy="952444"/>
          </a:xfrm>
          <a:prstGeom prst="rect">
            <a:avLst/>
          </a:prstGeom>
        </p:spPr>
      </p:pic>
      <p:pic>
        <p:nvPicPr>
          <p:cNvPr id="127" name="Picture 12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874161" y="617714"/>
            <a:ext cx="737774" cy="744513"/>
          </a:xfrm>
          <a:prstGeom prst="rect">
            <a:avLst/>
          </a:prstGeom>
        </p:spPr>
      </p:pic>
      <p:pic>
        <p:nvPicPr>
          <p:cNvPr id="128" name="Picture 127"/>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536444" y="3160055"/>
            <a:ext cx="705875" cy="712322"/>
          </a:xfrm>
          <a:prstGeom prst="rect">
            <a:avLst/>
          </a:prstGeom>
        </p:spPr>
      </p:pic>
      <p:pic>
        <p:nvPicPr>
          <p:cNvPr id="129" name="Picture 12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566826" y="3249270"/>
            <a:ext cx="633980" cy="639770"/>
          </a:xfrm>
          <a:prstGeom prst="rect">
            <a:avLst/>
          </a:prstGeom>
        </p:spPr>
      </p:pic>
      <p:pic>
        <p:nvPicPr>
          <p:cNvPr id="130" name="Picture 129"/>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8183208" y="3273007"/>
            <a:ext cx="650442" cy="656383"/>
          </a:xfrm>
          <a:prstGeom prst="rect">
            <a:avLst/>
          </a:prstGeom>
        </p:spPr>
      </p:pic>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upLeft)">
                                      <p:cBhvr>
                                        <p:cTn id="7" dur="500"/>
                                        <p:tgtEl>
                                          <p:spTgt spid="6"/>
                                        </p:tgtEl>
                                      </p:cBhvr>
                                    </p:animEffect>
                                  </p:childTnLst>
                                </p:cTn>
                              </p:par>
                              <p:par>
                                <p:cTn id="8" presetID="18" presetClass="entr" presetSubtype="9" fill="hold" grpId="0" nodeType="withEffect">
                                  <p:stCondLst>
                                    <p:cond delay="0"/>
                                  </p:stCondLst>
                                  <p:childTnLst>
                                    <p:set>
                                      <p:cBhvr>
                                        <p:cTn id="9" dur="1" fill="hold">
                                          <p:stCondLst>
                                            <p:cond delay="0"/>
                                          </p:stCondLst>
                                        </p:cTn>
                                        <p:tgtEl>
                                          <p:spTgt spid="117"/>
                                        </p:tgtEl>
                                        <p:attrNameLst>
                                          <p:attrName>style.visibility</p:attrName>
                                        </p:attrNameLst>
                                      </p:cBhvr>
                                      <p:to>
                                        <p:strVal val="visible"/>
                                      </p:to>
                                    </p:set>
                                    <p:animEffect transition="in" filter="strips(upLeft)">
                                      <p:cBhvr>
                                        <p:cTn id="10" dur="500"/>
                                        <p:tgtEl>
                                          <p:spTgt spid="117"/>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dissolve">
                                      <p:cBhvr>
                                        <p:cTn id="15" dur="500"/>
                                        <p:tgtEl>
                                          <p:spTgt spid="7"/>
                                        </p:tgtEl>
                                      </p:cBhvr>
                                    </p:animEffect>
                                  </p:childTnLst>
                                </p:cTn>
                              </p:par>
                              <p:par>
                                <p:cTn id="16" presetID="9" presetClass="entr" presetSubtype="0"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dissolve">
                                      <p:cBhvr>
                                        <p:cTn id="18" dur="500"/>
                                        <p:tgtEl>
                                          <p:spTgt spid="10"/>
                                        </p:tgtEl>
                                      </p:cBhvr>
                                    </p:animEffec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par>
                                <p:cTn id="22" presetID="9" presetClass="entr" presetSubtype="0" fill="hold"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dissolve">
                                      <p:cBhvr>
                                        <p:cTn id="24" dur="500"/>
                                        <p:tgtEl>
                                          <p:spTgt spid="12"/>
                                        </p:tgtEl>
                                      </p:cBhvr>
                                    </p:animEffect>
                                  </p:childTnLst>
                                </p:cTn>
                              </p:par>
                              <p:par>
                                <p:cTn id="25" presetID="9"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dissolve">
                                      <p:cBhvr>
                                        <p:cTn id="27" dur="500"/>
                                        <p:tgtEl>
                                          <p:spTgt spid="13"/>
                                        </p:tgtEl>
                                      </p:cBhvr>
                                    </p:animEffect>
                                  </p:childTnLst>
                                </p:cTn>
                              </p:par>
                              <p:par>
                                <p:cTn id="28" presetID="9" presetClass="entr" presetSubtype="0"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par>
                                <p:cTn id="31" presetID="9" presetClass="entr" presetSubtype="0" fill="hold" nodeType="with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dissolve">
                                      <p:cBhvr>
                                        <p:cTn id="33" dur="500"/>
                                        <p:tgtEl>
                                          <p:spTgt spid="14"/>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15"/>
                                        </p:tgtEl>
                                        <p:attrNameLst>
                                          <p:attrName>style.visibility</p:attrName>
                                        </p:attrNameLst>
                                      </p:cBhvr>
                                      <p:to>
                                        <p:strVal val="visible"/>
                                      </p:to>
                                    </p:set>
                                    <p:anim calcmode="lin" valueType="num">
                                      <p:cBhvr>
                                        <p:cTn id="38" dur="500" fill="hold"/>
                                        <p:tgtEl>
                                          <p:spTgt spid="15"/>
                                        </p:tgtEl>
                                        <p:attrNameLst>
                                          <p:attrName>ppt_w</p:attrName>
                                        </p:attrNameLst>
                                      </p:cBhvr>
                                      <p:tavLst>
                                        <p:tav tm="0">
                                          <p:val>
                                            <p:fltVal val="0"/>
                                          </p:val>
                                        </p:tav>
                                        <p:tav tm="100000">
                                          <p:val>
                                            <p:strVal val="#ppt_w"/>
                                          </p:val>
                                        </p:tav>
                                      </p:tavLst>
                                    </p:anim>
                                    <p:anim calcmode="lin" valueType="num">
                                      <p:cBhvr>
                                        <p:cTn id="39" dur="500" fill="hold"/>
                                        <p:tgtEl>
                                          <p:spTgt spid="15"/>
                                        </p:tgtEl>
                                        <p:attrNameLst>
                                          <p:attrName>ppt_h</p:attrName>
                                        </p:attrNameLst>
                                      </p:cBhvr>
                                      <p:tavLst>
                                        <p:tav tm="0">
                                          <p:val>
                                            <p:fltVal val="0"/>
                                          </p:val>
                                        </p:tav>
                                        <p:tav tm="100000">
                                          <p:val>
                                            <p:strVal val="#ppt_h"/>
                                          </p:val>
                                        </p:tav>
                                      </p:tavLst>
                                    </p:anim>
                                    <p:animEffect transition="in" filter="fade">
                                      <p:cBhvr>
                                        <p:cTn id="40" dur="500"/>
                                        <p:tgtEl>
                                          <p:spTgt spid="15"/>
                                        </p:tgtEl>
                                      </p:cBhvr>
                                    </p:animEffect>
                                  </p:childTnLst>
                                </p:cTn>
                              </p:par>
                              <p:par>
                                <p:cTn id="41" presetID="53" presetClass="entr" presetSubtype="16" fill="hold" nodeType="withEffect">
                                  <p:stCondLst>
                                    <p:cond delay="0"/>
                                  </p:stCondLst>
                                  <p:childTnLst>
                                    <p:set>
                                      <p:cBhvr>
                                        <p:cTn id="42" dur="1" fill="hold">
                                          <p:stCondLst>
                                            <p:cond delay="0"/>
                                          </p:stCondLst>
                                        </p:cTn>
                                        <p:tgtEl>
                                          <p:spTgt spid="127"/>
                                        </p:tgtEl>
                                        <p:attrNameLst>
                                          <p:attrName>style.visibility</p:attrName>
                                        </p:attrNameLst>
                                      </p:cBhvr>
                                      <p:to>
                                        <p:strVal val="visible"/>
                                      </p:to>
                                    </p:set>
                                    <p:anim calcmode="lin" valueType="num">
                                      <p:cBhvr>
                                        <p:cTn id="43" dur="500" fill="hold"/>
                                        <p:tgtEl>
                                          <p:spTgt spid="127"/>
                                        </p:tgtEl>
                                        <p:attrNameLst>
                                          <p:attrName>ppt_w</p:attrName>
                                        </p:attrNameLst>
                                      </p:cBhvr>
                                      <p:tavLst>
                                        <p:tav tm="0">
                                          <p:val>
                                            <p:fltVal val="0"/>
                                          </p:val>
                                        </p:tav>
                                        <p:tav tm="100000">
                                          <p:val>
                                            <p:strVal val="#ppt_w"/>
                                          </p:val>
                                        </p:tav>
                                      </p:tavLst>
                                    </p:anim>
                                    <p:anim calcmode="lin" valueType="num">
                                      <p:cBhvr>
                                        <p:cTn id="44" dur="500" fill="hold"/>
                                        <p:tgtEl>
                                          <p:spTgt spid="127"/>
                                        </p:tgtEl>
                                        <p:attrNameLst>
                                          <p:attrName>ppt_h</p:attrName>
                                        </p:attrNameLst>
                                      </p:cBhvr>
                                      <p:tavLst>
                                        <p:tav tm="0">
                                          <p:val>
                                            <p:fltVal val="0"/>
                                          </p:val>
                                        </p:tav>
                                        <p:tav tm="100000">
                                          <p:val>
                                            <p:strVal val="#ppt_h"/>
                                          </p:val>
                                        </p:tav>
                                      </p:tavLst>
                                    </p:anim>
                                    <p:animEffect transition="in" filter="fade">
                                      <p:cBhvr>
                                        <p:cTn id="45" dur="500"/>
                                        <p:tgtEl>
                                          <p:spTgt spid="127"/>
                                        </p:tgtEl>
                                      </p:cBhvr>
                                    </p:animEffect>
                                  </p:childTnLst>
                                </p:cTn>
                              </p:par>
                              <p:par>
                                <p:cTn id="46" presetID="53" presetClass="entr" presetSubtype="16" fill="hold" nodeType="withEffect">
                                  <p:stCondLst>
                                    <p:cond delay="0"/>
                                  </p:stCondLst>
                                  <p:childTnLst>
                                    <p:set>
                                      <p:cBhvr>
                                        <p:cTn id="47" dur="1" fill="hold">
                                          <p:stCondLst>
                                            <p:cond delay="0"/>
                                          </p:stCondLst>
                                        </p:cTn>
                                        <p:tgtEl>
                                          <p:spTgt spid="129"/>
                                        </p:tgtEl>
                                        <p:attrNameLst>
                                          <p:attrName>style.visibility</p:attrName>
                                        </p:attrNameLst>
                                      </p:cBhvr>
                                      <p:to>
                                        <p:strVal val="visible"/>
                                      </p:to>
                                    </p:set>
                                    <p:anim calcmode="lin" valueType="num">
                                      <p:cBhvr>
                                        <p:cTn id="48" dur="500" fill="hold"/>
                                        <p:tgtEl>
                                          <p:spTgt spid="129"/>
                                        </p:tgtEl>
                                        <p:attrNameLst>
                                          <p:attrName>ppt_w</p:attrName>
                                        </p:attrNameLst>
                                      </p:cBhvr>
                                      <p:tavLst>
                                        <p:tav tm="0">
                                          <p:val>
                                            <p:fltVal val="0"/>
                                          </p:val>
                                        </p:tav>
                                        <p:tav tm="100000">
                                          <p:val>
                                            <p:strVal val="#ppt_w"/>
                                          </p:val>
                                        </p:tav>
                                      </p:tavLst>
                                    </p:anim>
                                    <p:anim calcmode="lin" valueType="num">
                                      <p:cBhvr>
                                        <p:cTn id="49" dur="500" fill="hold"/>
                                        <p:tgtEl>
                                          <p:spTgt spid="129"/>
                                        </p:tgtEl>
                                        <p:attrNameLst>
                                          <p:attrName>ppt_h</p:attrName>
                                        </p:attrNameLst>
                                      </p:cBhvr>
                                      <p:tavLst>
                                        <p:tav tm="0">
                                          <p:val>
                                            <p:fltVal val="0"/>
                                          </p:val>
                                        </p:tav>
                                        <p:tav tm="100000">
                                          <p:val>
                                            <p:strVal val="#ppt_h"/>
                                          </p:val>
                                        </p:tav>
                                      </p:tavLst>
                                    </p:anim>
                                    <p:animEffect transition="in" filter="fade">
                                      <p:cBhvr>
                                        <p:cTn id="50" dur="500"/>
                                        <p:tgtEl>
                                          <p:spTgt spid="129"/>
                                        </p:tgtEl>
                                      </p:cBhvr>
                                    </p:animEffect>
                                  </p:childTnLst>
                                </p:cTn>
                              </p:par>
                              <p:par>
                                <p:cTn id="51" presetID="53" presetClass="entr" presetSubtype="16" fill="hold" nodeType="withEffect">
                                  <p:stCondLst>
                                    <p:cond delay="0"/>
                                  </p:stCondLst>
                                  <p:childTnLst>
                                    <p:set>
                                      <p:cBhvr>
                                        <p:cTn id="52" dur="1" fill="hold">
                                          <p:stCondLst>
                                            <p:cond delay="0"/>
                                          </p:stCondLst>
                                        </p:cTn>
                                        <p:tgtEl>
                                          <p:spTgt spid="128"/>
                                        </p:tgtEl>
                                        <p:attrNameLst>
                                          <p:attrName>style.visibility</p:attrName>
                                        </p:attrNameLst>
                                      </p:cBhvr>
                                      <p:to>
                                        <p:strVal val="visible"/>
                                      </p:to>
                                    </p:set>
                                    <p:anim calcmode="lin" valueType="num">
                                      <p:cBhvr>
                                        <p:cTn id="53" dur="500" fill="hold"/>
                                        <p:tgtEl>
                                          <p:spTgt spid="128"/>
                                        </p:tgtEl>
                                        <p:attrNameLst>
                                          <p:attrName>ppt_w</p:attrName>
                                        </p:attrNameLst>
                                      </p:cBhvr>
                                      <p:tavLst>
                                        <p:tav tm="0">
                                          <p:val>
                                            <p:fltVal val="0"/>
                                          </p:val>
                                        </p:tav>
                                        <p:tav tm="100000">
                                          <p:val>
                                            <p:strVal val="#ppt_w"/>
                                          </p:val>
                                        </p:tav>
                                      </p:tavLst>
                                    </p:anim>
                                    <p:anim calcmode="lin" valueType="num">
                                      <p:cBhvr>
                                        <p:cTn id="54" dur="500" fill="hold"/>
                                        <p:tgtEl>
                                          <p:spTgt spid="128"/>
                                        </p:tgtEl>
                                        <p:attrNameLst>
                                          <p:attrName>ppt_h</p:attrName>
                                        </p:attrNameLst>
                                      </p:cBhvr>
                                      <p:tavLst>
                                        <p:tav tm="0">
                                          <p:val>
                                            <p:fltVal val="0"/>
                                          </p:val>
                                        </p:tav>
                                        <p:tav tm="100000">
                                          <p:val>
                                            <p:strVal val="#ppt_h"/>
                                          </p:val>
                                        </p:tav>
                                      </p:tavLst>
                                    </p:anim>
                                    <p:animEffect transition="in" filter="fade">
                                      <p:cBhvr>
                                        <p:cTn id="55" dur="500"/>
                                        <p:tgtEl>
                                          <p:spTgt spid="128"/>
                                        </p:tgtEl>
                                      </p:cBhvr>
                                    </p:animEffect>
                                  </p:childTnLst>
                                </p:cTn>
                              </p:par>
                              <p:par>
                                <p:cTn id="56" presetID="53" presetClass="entr" presetSubtype="16" fill="hold" nodeType="withEffect">
                                  <p:stCondLst>
                                    <p:cond delay="0"/>
                                  </p:stCondLst>
                                  <p:childTnLst>
                                    <p:set>
                                      <p:cBhvr>
                                        <p:cTn id="57" dur="1" fill="hold">
                                          <p:stCondLst>
                                            <p:cond delay="0"/>
                                          </p:stCondLst>
                                        </p:cTn>
                                        <p:tgtEl>
                                          <p:spTgt spid="130"/>
                                        </p:tgtEl>
                                        <p:attrNameLst>
                                          <p:attrName>style.visibility</p:attrName>
                                        </p:attrNameLst>
                                      </p:cBhvr>
                                      <p:to>
                                        <p:strVal val="visible"/>
                                      </p:to>
                                    </p:set>
                                    <p:anim calcmode="lin" valueType="num">
                                      <p:cBhvr>
                                        <p:cTn id="58" dur="500" fill="hold"/>
                                        <p:tgtEl>
                                          <p:spTgt spid="130"/>
                                        </p:tgtEl>
                                        <p:attrNameLst>
                                          <p:attrName>ppt_w</p:attrName>
                                        </p:attrNameLst>
                                      </p:cBhvr>
                                      <p:tavLst>
                                        <p:tav tm="0">
                                          <p:val>
                                            <p:fltVal val="0"/>
                                          </p:val>
                                        </p:tav>
                                        <p:tav tm="100000">
                                          <p:val>
                                            <p:strVal val="#ppt_w"/>
                                          </p:val>
                                        </p:tav>
                                      </p:tavLst>
                                    </p:anim>
                                    <p:anim calcmode="lin" valueType="num">
                                      <p:cBhvr>
                                        <p:cTn id="59" dur="500" fill="hold"/>
                                        <p:tgtEl>
                                          <p:spTgt spid="130"/>
                                        </p:tgtEl>
                                        <p:attrNameLst>
                                          <p:attrName>ppt_h</p:attrName>
                                        </p:attrNameLst>
                                      </p:cBhvr>
                                      <p:tavLst>
                                        <p:tav tm="0">
                                          <p:val>
                                            <p:fltVal val="0"/>
                                          </p:val>
                                        </p:tav>
                                        <p:tav tm="100000">
                                          <p:val>
                                            <p:strVal val="#ppt_h"/>
                                          </p:val>
                                        </p:tav>
                                      </p:tavLst>
                                    </p:anim>
                                    <p:animEffect transition="in" filter="fade">
                                      <p:cBhvr>
                                        <p:cTn id="60"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7355"/>
        <p:cNvGrpSpPr/>
        <p:nvPr/>
      </p:nvGrpSpPr>
      <p:grpSpPr>
        <a:xfrm>
          <a:off x="0" y="0"/>
          <a:ext cx="0" cy="0"/>
          <a:chOff x="0" y="0"/>
          <a:chExt cx="0" cy="0"/>
        </a:xfrm>
      </p:grpSpPr>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0284" y="934949"/>
            <a:ext cx="4456502" cy="3205806"/>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0709355">
            <a:off x="2497873" y="569080"/>
            <a:ext cx="501322" cy="504954"/>
          </a:xfrm>
          <a:prstGeom prst="rect">
            <a:avLst/>
          </a:prstGeom>
        </p:spPr>
      </p:pic>
      <p:sp>
        <p:nvSpPr>
          <p:cNvPr id="10" name="Rectangle 9"/>
          <p:cNvSpPr/>
          <p:nvPr/>
        </p:nvSpPr>
        <p:spPr>
          <a:xfrm>
            <a:off x="5236212" y="934949"/>
            <a:ext cx="3323691" cy="2169825"/>
          </a:xfrm>
          <a:prstGeom prst="rect">
            <a:avLst/>
          </a:prstGeom>
        </p:spPr>
        <p:txBody>
          <a:bodyPr wrap="square">
            <a:spAutoFit/>
          </a:bodyPr>
          <a:lstStyle/>
          <a:p>
            <a:pPr algn="just">
              <a:lnSpc>
                <a:spcPct val="150000"/>
              </a:lnSpc>
            </a:pPr>
            <a:r>
              <a:rPr lang="en-US" sz="1800" dirty="0" err="1"/>
              <a:t>Đ</a:t>
            </a:r>
            <a:r>
              <a:rPr lang="en-US" sz="1800" dirty="0" err="1" smtClean="0"/>
              <a:t>ọc</a:t>
            </a:r>
            <a:r>
              <a:rPr lang="en-US" sz="1800" dirty="0" smtClean="0"/>
              <a:t> </a:t>
            </a:r>
            <a:r>
              <a:rPr lang="en-US" sz="1800" dirty="0" err="1"/>
              <a:t>mục</a:t>
            </a:r>
            <a:r>
              <a:rPr lang="en-US" sz="1800" dirty="0"/>
              <a:t> I </a:t>
            </a:r>
            <a:r>
              <a:rPr lang="en-US" sz="1800" dirty="0" err="1"/>
              <a:t>trong</a:t>
            </a:r>
            <a:r>
              <a:rPr lang="en-US" sz="1800" dirty="0"/>
              <a:t> SGK, </a:t>
            </a:r>
            <a:r>
              <a:rPr lang="en-US" sz="1800" dirty="0" err="1"/>
              <a:t>quan</a:t>
            </a:r>
            <a:r>
              <a:rPr lang="en-US" sz="1800" dirty="0"/>
              <a:t> </a:t>
            </a:r>
            <a:r>
              <a:rPr lang="en-US" sz="1800" dirty="0" err="1"/>
              <a:t>sát</a:t>
            </a:r>
            <a:r>
              <a:rPr lang="en-US" sz="1800" dirty="0"/>
              <a:t> </a:t>
            </a:r>
            <a:r>
              <a:rPr lang="en-US" sz="1800" dirty="0" err="1"/>
              <a:t>Hình</a:t>
            </a:r>
            <a:r>
              <a:rPr lang="en-US" sz="1800" dirty="0"/>
              <a:t> 7.2 </a:t>
            </a:r>
            <a:r>
              <a:rPr lang="en-US" sz="1800" dirty="0" err="1"/>
              <a:t>và</a:t>
            </a:r>
            <a:r>
              <a:rPr lang="en-US" sz="1800" dirty="0"/>
              <a:t> </a:t>
            </a:r>
            <a:r>
              <a:rPr lang="en-US" sz="1800" dirty="0" err="1"/>
              <a:t>cho</a:t>
            </a:r>
            <a:r>
              <a:rPr lang="en-US" sz="1800" dirty="0"/>
              <a:t> </a:t>
            </a:r>
            <a:r>
              <a:rPr lang="en-US" sz="1800" dirty="0" err="1"/>
              <a:t>biết</a:t>
            </a:r>
            <a:r>
              <a:rPr lang="en-US" sz="1800" dirty="0"/>
              <a:t> </a:t>
            </a:r>
            <a:r>
              <a:rPr lang="en-US" sz="1800" dirty="0" err="1"/>
              <a:t>những</a:t>
            </a:r>
            <a:r>
              <a:rPr lang="en-US" sz="1800" dirty="0"/>
              <a:t> </a:t>
            </a:r>
            <a:r>
              <a:rPr lang="en-US" sz="1800" dirty="0" err="1"/>
              <a:t>nhân</a:t>
            </a:r>
            <a:r>
              <a:rPr lang="en-US" sz="1800" dirty="0"/>
              <a:t> </a:t>
            </a:r>
            <a:r>
              <a:rPr lang="en-US" sz="1800" dirty="0" err="1"/>
              <a:t>vật</a:t>
            </a:r>
            <a:r>
              <a:rPr lang="en-US" sz="1800" dirty="0"/>
              <a:t> </a:t>
            </a:r>
            <a:r>
              <a:rPr lang="en-US" sz="1800" dirty="0" err="1"/>
              <a:t>trong</a:t>
            </a:r>
            <a:r>
              <a:rPr lang="en-US" sz="1800" dirty="0"/>
              <a:t> </a:t>
            </a:r>
            <a:r>
              <a:rPr lang="en-US" sz="1800" dirty="0" err="1"/>
              <a:t>hình</a:t>
            </a:r>
            <a:r>
              <a:rPr lang="en-US" sz="1800" dirty="0"/>
              <a:t> </a:t>
            </a:r>
            <a:r>
              <a:rPr lang="en-US" sz="1800" dirty="0" err="1"/>
              <a:t>sử</a:t>
            </a:r>
            <a:r>
              <a:rPr lang="en-US" sz="1800" dirty="0"/>
              <a:t> </a:t>
            </a:r>
            <a:r>
              <a:rPr lang="en-US" sz="1800" dirty="0" err="1"/>
              <a:t>dụng</a:t>
            </a:r>
            <a:r>
              <a:rPr lang="en-US" sz="1800" dirty="0"/>
              <a:t> </a:t>
            </a:r>
            <a:r>
              <a:rPr lang="en-US" sz="1800" dirty="0" err="1"/>
              <a:t>trang</a:t>
            </a:r>
            <a:r>
              <a:rPr lang="en-US" sz="1800" dirty="0"/>
              <a:t> </a:t>
            </a:r>
            <a:r>
              <a:rPr lang="en-US" sz="1800" dirty="0" err="1"/>
              <a:t>phục</a:t>
            </a:r>
            <a:r>
              <a:rPr lang="en-US" sz="1800" dirty="0"/>
              <a:t> </a:t>
            </a:r>
            <a:r>
              <a:rPr lang="en-US" sz="1800" dirty="0" err="1"/>
              <a:t>gì</a:t>
            </a:r>
            <a:r>
              <a:rPr lang="en-US" sz="1800" dirty="0"/>
              <a:t> </a:t>
            </a:r>
            <a:r>
              <a:rPr lang="en-US" sz="1800" dirty="0" err="1"/>
              <a:t>và</a:t>
            </a:r>
            <a:r>
              <a:rPr lang="en-US" sz="1800" dirty="0"/>
              <a:t> </a:t>
            </a:r>
            <a:r>
              <a:rPr lang="en-US" sz="1800" dirty="0" err="1"/>
              <a:t>chỉ</a:t>
            </a:r>
            <a:r>
              <a:rPr lang="en-US" sz="1800" dirty="0"/>
              <a:t> </a:t>
            </a:r>
            <a:r>
              <a:rPr lang="en-US" sz="1800" dirty="0" err="1"/>
              <a:t>ra</a:t>
            </a:r>
            <a:r>
              <a:rPr lang="en-US" sz="1800" dirty="0"/>
              <a:t> </a:t>
            </a:r>
            <a:r>
              <a:rPr lang="en-US" sz="1800" dirty="0" err="1"/>
              <a:t>vai</a:t>
            </a:r>
            <a:r>
              <a:rPr lang="en-US" sz="1800" dirty="0"/>
              <a:t> </a:t>
            </a:r>
            <a:r>
              <a:rPr lang="en-US" sz="1800" dirty="0" err="1"/>
              <a:t>trò</a:t>
            </a:r>
            <a:r>
              <a:rPr lang="en-US" sz="1800" dirty="0"/>
              <a:t> </a:t>
            </a:r>
            <a:r>
              <a:rPr lang="en-US" sz="1800" dirty="0" err="1"/>
              <a:t>của</a:t>
            </a:r>
            <a:r>
              <a:rPr lang="en-US" sz="1800" dirty="0"/>
              <a:t> </a:t>
            </a:r>
            <a:r>
              <a:rPr lang="en-US" sz="1800" dirty="0" err="1"/>
              <a:t>các</a:t>
            </a:r>
            <a:r>
              <a:rPr lang="en-US" sz="1800" dirty="0"/>
              <a:t> </a:t>
            </a:r>
            <a:r>
              <a:rPr lang="en-US" sz="1800" dirty="0" err="1"/>
              <a:t>bộ</a:t>
            </a:r>
            <a:r>
              <a:rPr lang="en-US" sz="1800" dirty="0"/>
              <a:t> </a:t>
            </a:r>
            <a:r>
              <a:rPr lang="en-US" sz="1800" dirty="0" err="1"/>
              <a:t>trang</a:t>
            </a:r>
            <a:r>
              <a:rPr lang="en-US" sz="1800" dirty="0"/>
              <a:t> </a:t>
            </a:r>
            <a:r>
              <a:rPr lang="en-US" sz="1800" dirty="0" err="1"/>
              <a:t>phục</a:t>
            </a:r>
            <a:r>
              <a:rPr lang="en-US" sz="1800" dirty="0"/>
              <a:t> </a:t>
            </a:r>
            <a:r>
              <a:rPr lang="en-US" sz="1800" dirty="0" err="1"/>
              <a:t>đó</a:t>
            </a:r>
            <a:r>
              <a:rPr lang="en-US" sz="1800" dirty="0"/>
              <a:t>.</a:t>
            </a:r>
          </a:p>
        </p:txBody>
      </p:sp>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59707" y="3239169"/>
            <a:ext cx="476700" cy="901586"/>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par>
                                <p:cTn id="8" presetID="3" presetClass="entr" presetSubtype="1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linds(horizont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par>
                                <p:cTn id="16" presetID="10" presetClass="entr" presetSubtype="0"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pPr algn="ctr"/>
            <a:r>
              <a:rPr lang="en-US" sz="2400" b="1" dirty="0" smtClean="0">
                <a:latin typeface="+mn-lt"/>
              </a:rPr>
              <a:t>KẾT LUẬN</a:t>
            </a:r>
            <a:endParaRPr lang="en-US" sz="2400" b="1" dirty="0">
              <a:latin typeface="+mn-lt"/>
            </a:endParaRPr>
          </a:p>
        </p:txBody>
      </p:sp>
      <p:sp>
        <p:nvSpPr>
          <p:cNvPr id="9" name="Rectangle 8"/>
          <p:cNvSpPr/>
          <p:nvPr/>
        </p:nvSpPr>
        <p:spPr>
          <a:xfrm>
            <a:off x="601038" y="929364"/>
            <a:ext cx="6107988" cy="3831818"/>
          </a:xfrm>
          <a:prstGeom prst="rect">
            <a:avLst/>
          </a:prstGeom>
        </p:spPr>
        <p:txBody>
          <a:bodyPr wrap="square">
            <a:spAutoFit/>
          </a:bodyPr>
          <a:lstStyle/>
          <a:p>
            <a:pPr marL="285750" indent="-285750" algn="just">
              <a:lnSpc>
                <a:spcPct val="150000"/>
              </a:lnSpc>
              <a:buFont typeface="Wingdings" panose="05000000000000000000" pitchFamily="2" charset="2"/>
              <a:buChar char="Ø"/>
            </a:pPr>
            <a:r>
              <a:rPr lang="vi-VN" sz="1800" dirty="0" smtClean="0"/>
              <a:t>Trang </a:t>
            </a:r>
            <a:r>
              <a:rPr lang="vi-VN" sz="1800" dirty="0"/>
              <a:t>phục bao gồm các loại quần áo và một số vật dụng đi kèm như giày, thắt lưng, tắt, khăn </a:t>
            </a:r>
            <a:r>
              <a:rPr lang="vi-VN" sz="1800" dirty="0" smtClean="0"/>
              <a:t>qu</a:t>
            </a:r>
            <a:r>
              <a:rPr lang="en-US" sz="1800" dirty="0"/>
              <a:t>à</a:t>
            </a:r>
            <a:r>
              <a:rPr lang="vi-VN" sz="1800" dirty="0" smtClean="0"/>
              <a:t>ng</a:t>
            </a:r>
            <a:r>
              <a:rPr lang="vi-VN" sz="1800" dirty="0"/>
              <a:t>, mũ,... </a:t>
            </a:r>
            <a:endParaRPr lang="en-US" sz="1800" dirty="0" smtClean="0"/>
          </a:p>
          <a:p>
            <a:pPr marL="285750" indent="-285750" algn="just">
              <a:lnSpc>
                <a:spcPct val="150000"/>
              </a:lnSpc>
              <a:buFont typeface="Wingdings" panose="05000000000000000000" pitchFamily="2" charset="2"/>
              <a:buChar char="Ø"/>
            </a:pPr>
            <a:r>
              <a:rPr lang="vi-VN" sz="1800" dirty="0" smtClean="0"/>
              <a:t>Trang </a:t>
            </a:r>
            <a:r>
              <a:rPr lang="vi-VN" sz="1800" dirty="0"/>
              <a:t>phục có vai trò che chở, bảo vệ cơ thể con người khỏi một số tác động có hại của thời tiết và môi trường, góp phần tôn lên vẻ đẹp của người mặc nhờ sự lựa chọn trang phục phù hợp với đặc điểm cơ thể, hoàn cảnh sử dụng. </a:t>
            </a:r>
            <a:endParaRPr lang="en-US" sz="1800" dirty="0" smtClean="0"/>
          </a:p>
          <a:p>
            <a:pPr marL="285750" indent="-285750" algn="just">
              <a:lnSpc>
                <a:spcPct val="150000"/>
              </a:lnSpc>
              <a:buFont typeface="Wingdings" panose="05000000000000000000" pitchFamily="2" charset="2"/>
              <a:buChar char="Ø"/>
            </a:pPr>
            <a:r>
              <a:rPr lang="vi-VN" sz="1800" dirty="0" smtClean="0"/>
              <a:t>Qua </a:t>
            </a:r>
            <a:r>
              <a:rPr lang="vi-VN" sz="1800" dirty="0"/>
              <a:t>trang </a:t>
            </a:r>
            <a:r>
              <a:rPr lang="vi-VN" sz="1800" dirty="0" smtClean="0"/>
              <a:t>phục,</a:t>
            </a:r>
            <a:r>
              <a:rPr lang="en-US" sz="1800" dirty="0" smtClean="0"/>
              <a:t> </a:t>
            </a:r>
            <a:r>
              <a:rPr lang="vi-VN" sz="1800" dirty="0" smtClean="0"/>
              <a:t>còn </a:t>
            </a:r>
            <a:r>
              <a:rPr lang="vi-VN" sz="1800" dirty="0"/>
              <a:t>có thể biết được một số thông tin cơ bản về người mặc như sở thích, nghề nghiệp,...</a:t>
            </a:r>
          </a:p>
        </p:txBody>
      </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713953" y="1068512"/>
            <a:ext cx="4074988" cy="4074988"/>
          </a:xfrm>
          <a:prstGeom prst="rect">
            <a:avLst/>
          </a:prstGeom>
        </p:spPr>
      </p:pic>
    </p:spTree>
    <p:extLst>
      <p:ext uri="{BB962C8B-B14F-4D97-AF65-F5344CB8AC3E}">
        <p14:creationId xmlns:p14="http://schemas.microsoft.com/office/powerpoint/2010/main" val="3946819502"/>
      </p:ext>
    </p:extLst>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fill="hold"/>
                                        <p:tgtEl>
                                          <p:spTgt spid="9">
                                            <p:txEl>
                                              <p:pRg st="0" end="0"/>
                                            </p:txEl>
                                          </p:spTgt>
                                        </p:tgtEl>
                                        <p:attrNameLst>
                                          <p:attrName>ppt_x</p:attrName>
                                        </p:attrNameLst>
                                      </p:cBhvr>
                                      <p:tavLst>
                                        <p:tav tm="0">
                                          <p:val>
                                            <p:strVal val="#ppt_x-#ppt_w/2"/>
                                          </p:val>
                                        </p:tav>
                                        <p:tav tm="100000">
                                          <p:val>
                                            <p:strVal val="#ppt_x"/>
                                          </p:val>
                                        </p:tav>
                                      </p:tavLst>
                                    </p:anim>
                                    <p:anim calcmode="lin" valueType="num">
                                      <p:cBhvr>
                                        <p:cTn id="8" dur="500" fill="hold"/>
                                        <p:tgtEl>
                                          <p:spTgt spid="9">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9">
                                            <p:txEl>
                                              <p:pRg st="0" end="0"/>
                                            </p:txEl>
                                          </p:spTgt>
                                        </p:tgtEl>
                                        <p:attrNameLst>
                                          <p:attrName>ppt_w</p:attrName>
                                        </p:attrNameLst>
                                      </p:cBhvr>
                                      <p:tavLst>
                                        <p:tav tm="0">
                                          <p:val>
                                            <p:fltVal val="0"/>
                                          </p:val>
                                        </p:tav>
                                        <p:tav tm="100000">
                                          <p:val>
                                            <p:strVal val="#ppt_w"/>
                                          </p:val>
                                        </p:tav>
                                      </p:tavLst>
                                    </p:anim>
                                    <p:anim calcmode="lin" valueType="num">
                                      <p:cBhvr>
                                        <p:cTn id="10" dur="500" fill="hold"/>
                                        <p:tgtEl>
                                          <p:spTgt spid="9">
                                            <p:txEl>
                                              <p:pRg st="0" end="0"/>
                                            </p:txEl>
                                          </p:spTgt>
                                        </p:tgtEl>
                                        <p:attrNameLst>
                                          <p:attrName>ppt_h</p:attrName>
                                        </p:attrNameLst>
                                      </p:cBhvr>
                                      <p:tavLst>
                                        <p:tav tm="0">
                                          <p:val>
                                            <p:strVal val="#ppt_h"/>
                                          </p:val>
                                        </p:tav>
                                        <p:tav tm="100000">
                                          <p:val>
                                            <p:strVal val="#ppt_h"/>
                                          </p:val>
                                        </p:tav>
                                      </p:tavLst>
                                    </p:anim>
                                  </p:childTnLst>
                                </p:cTn>
                              </p:par>
                              <p:par>
                                <p:cTn id="11" presetID="42"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anim calcmode="lin" valueType="num">
                                      <p:cBhvr>
                                        <p:cTn id="14" dur="500" fill="hold"/>
                                        <p:tgtEl>
                                          <p:spTgt spid="10"/>
                                        </p:tgtEl>
                                        <p:attrNameLst>
                                          <p:attrName>ppt_x</p:attrName>
                                        </p:attrNameLst>
                                      </p:cBhvr>
                                      <p:tavLst>
                                        <p:tav tm="0">
                                          <p:val>
                                            <p:strVal val="#ppt_x"/>
                                          </p:val>
                                        </p:tav>
                                        <p:tav tm="100000">
                                          <p:val>
                                            <p:strVal val="#ppt_x"/>
                                          </p:val>
                                        </p:tav>
                                      </p:tavLst>
                                    </p:anim>
                                    <p:anim calcmode="lin" valueType="num">
                                      <p:cBhvr>
                                        <p:cTn id="15" dur="5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7" presetClass="entr" presetSubtype="8" fill="hold" nodeType="clickEffect">
                                  <p:stCondLst>
                                    <p:cond delay="0"/>
                                  </p:stCondLst>
                                  <p:childTnLst>
                                    <p:set>
                                      <p:cBhvr>
                                        <p:cTn id="19" dur="1" fill="hold">
                                          <p:stCondLst>
                                            <p:cond delay="0"/>
                                          </p:stCondLst>
                                        </p:cTn>
                                        <p:tgtEl>
                                          <p:spTgt spid="9">
                                            <p:txEl>
                                              <p:pRg st="1" end="1"/>
                                            </p:txEl>
                                          </p:spTgt>
                                        </p:tgtEl>
                                        <p:attrNameLst>
                                          <p:attrName>style.visibility</p:attrName>
                                        </p:attrNameLst>
                                      </p:cBhvr>
                                      <p:to>
                                        <p:strVal val="visible"/>
                                      </p:to>
                                    </p:set>
                                    <p:anim calcmode="lin" valueType="num">
                                      <p:cBhvr>
                                        <p:cTn id="20" dur="500" fill="hold"/>
                                        <p:tgtEl>
                                          <p:spTgt spid="9">
                                            <p:txEl>
                                              <p:pRg st="1" end="1"/>
                                            </p:txEl>
                                          </p:spTgt>
                                        </p:tgtEl>
                                        <p:attrNameLst>
                                          <p:attrName>ppt_x</p:attrName>
                                        </p:attrNameLst>
                                      </p:cBhvr>
                                      <p:tavLst>
                                        <p:tav tm="0">
                                          <p:val>
                                            <p:strVal val="#ppt_x-#ppt_w/2"/>
                                          </p:val>
                                        </p:tav>
                                        <p:tav tm="100000">
                                          <p:val>
                                            <p:strVal val="#ppt_x"/>
                                          </p:val>
                                        </p:tav>
                                      </p:tavLst>
                                    </p:anim>
                                    <p:anim calcmode="lin" valueType="num">
                                      <p:cBhvr>
                                        <p:cTn id="21" dur="500" fill="hold"/>
                                        <p:tgtEl>
                                          <p:spTgt spid="9">
                                            <p:txEl>
                                              <p:pRg st="1" end="1"/>
                                            </p:txEl>
                                          </p:spTgt>
                                        </p:tgtEl>
                                        <p:attrNameLst>
                                          <p:attrName>ppt_y</p:attrName>
                                        </p:attrNameLst>
                                      </p:cBhvr>
                                      <p:tavLst>
                                        <p:tav tm="0">
                                          <p:val>
                                            <p:strVal val="#ppt_y"/>
                                          </p:val>
                                        </p:tav>
                                        <p:tav tm="100000">
                                          <p:val>
                                            <p:strVal val="#ppt_y"/>
                                          </p:val>
                                        </p:tav>
                                      </p:tavLst>
                                    </p:anim>
                                    <p:anim calcmode="lin" valueType="num">
                                      <p:cBhvr>
                                        <p:cTn id="22" dur="500" fill="hold"/>
                                        <p:tgtEl>
                                          <p:spTgt spid="9">
                                            <p:txEl>
                                              <p:pRg st="1" end="1"/>
                                            </p:txEl>
                                          </p:spTgt>
                                        </p:tgtEl>
                                        <p:attrNameLst>
                                          <p:attrName>ppt_w</p:attrName>
                                        </p:attrNameLst>
                                      </p:cBhvr>
                                      <p:tavLst>
                                        <p:tav tm="0">
                                          <p:val>
                                            <p:fltVal val="0"/>
                                          </p:val>
                                        </p:tav>
                                        <p:tav tm="100000">
                                          <p:val>
                                            <p:strVal val="#ppt_w"/>
                                          </p:val>
                                        </p:tav>
                                      </p:tavLst>
                                    </p:anim>
                                    <p:anim calcmode="lin" valueType="num">
                                      <p:cBhvr>
                                        <p:cTn id="23" dur="500" fill="hold"/>
                                        <p:tgtEl>
                                          <p:spTgt spid="9">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8" fill="hold" nodeType="clickEffect">
                                  <p:stCondLst>
                                    <p:cond delay="0"/>
                                  </p:stCondLst>
                                  <p:childTnLst>
                                    <p:set>
                                      <p:cBhvr>
                                        <p:cTn id="27" dur="1" fill="hold">
                                          <p:stCondLst>
                                            <p:cond delay="0"/>
                                          </p:stCondLst>
                                        </p:cTn>
                                        <p:tgtEl>
                                          <p:spTgt spid="9">
                                            <p:txEl>
                                              <p:pRg st="2" end="2"/>
                                            </p:txEl>
                                          </p:spTgt>
                                        </p:tgtEl>
                                        <p:attrNameLst>
                                          <p:attrName>style.visibility</p:attrName>
                                        </p:attrNameLst>
                                      </p:cBhvr>
                                      <p:to>
                                        <p:strVal val="visible"/>
                                      </p:to>
                                    </p:set>
                                    <p:anim calcmode="lin" valueType="num">
                                      <p:cBhvr>
                                        <p:cTn id="28" dur="500" fill="hold"/>
                                        <p:tgtEl>
                                          <p:spTgt spid="9">
                                            <p:txEl>
                                              <p:pRg st="2" end="2"/>
                                            </p:txEl>
                                          </p:spTgt>
                                        </p:tgtEl>
                                        <p:attrNameLst>
                                          <p:attrName>ppt_x</p:attrName>
                                        </p:attrNameLst>
                                      </p:cBhvr>
                                      <p:tavLst>
                                        <p:tav tm="0">
                                          <p:val>
                                            <p:strVal val="#ppt_x-#ppt_w/2"/>
                                          </p:val>
                                        </p:tav>
                                        <p:tav tm="100000">
                                          <p:val>
                                            <p:strVal val="#ppt_x"/>
                                          </p:val>
                                        </p:tav>
                                      </p:tavLst>
                                    </p:anim>
                                    <p:anim calcmode="lin" valueType="num">
                                      <p:cBhvr>
                                        <p:cTn id="29" dur="500" fill="hold"/>
                                        <p:tgtEl>
                                          <p:spTgt spid="9">
                                            <p:txEl>
                                              <p:pRg st="2" end="2"/>
                                            </p:txEl>
                                          </p:spTgt>
                                        </p:tgtEl>
                                        <p:attrNameLst>
                                          <p:attrName>ppt_y</p:attrName>
                                        </p:attrNameLst>
                                      </p:cBhvr>
                                      <p:tavLst>
                                        <p:tav tm="0">
                                          <p:val>
                                            <p:strVal val="#ppt_y"/>
                                          </p:val>
                                        </p:tav>
                                        <p:tav tm="100000">
                                          <p:val>
                                            <p:strVal val="#ppt_y"/>
                                          </p:val>
                                        </p:tav>
                                      </p:tavLst>
                                    </p:anim>
                                    <p:anim calcmode="lin" valueType="num">
                                      <p:cBhvr>
                                        <p:cTn id="30" dur="500" fill="hold"/>
                                        <p:tgtEl>
                                          <p:spTgt spid="9">
                                            <p:txEl>
                                              <p:pRg st="2" end="2"/>
                                            </p:txEl>
                                          </p:spTgt>
                                        </p:tgtEl>
                                        <p:attrNameLst>
                                          <p:attrName>ppt_w</p:attrName>
                                        </p:attrNameLst>
                                      </p:cBhvr>
                                      <p:tavLst>
                                        <p:tav tm="0">
                                          <p:val>
                                            <p:fltVal val="0"/>
                                          </p:val>
                                        </p:tav>
                                        <p:tav tm="100000">
                                          <p:val>
                                            <p:strVal val="#ppt_w"/>
                                          </p:val>
                                        </p:tav>
                                      </p:tavLst>
                                    </p:anim>
                                    <p:anim calcmode="lin" valueType="num">
                                      <p:cBhvr>
                                        <p:cTn id="31" dur="500" fill="hold"/>
                                        <p:tgtEl>
                                          <p:spTgt spid="9">
                                            <p:txEl>
                                              <p:pRg st="2" end="2"/>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Cinema Minitheme by Slidesgo">
  <a:themeElements>
    <a:clrScheme name="Simple Light">
      <a:dk1>
        <a:srgbClr val="463725"/>
      </a:dk1>
      <a:lt1>
        <a:srgbClr val="EAE9FF"/>
      </a:lt1>
      <a:dk2>
        <a:srgbClr val="F5EAAA"/>
      </a:dk2>
      <a:lt2>
        <a:srgbClr val="D05D46"/>
      </a:lt2>
      <a:accent1>
        <a:srgbClr val="84B7CA"/>
      </a:accent1>
      <a:accent2>
        <a:srgbClr val="56524F"/>
      </a:accent2>
      <a:accent3>
        <a:srgbClr val="964B3B"/>
      </a:accent3>
      <a:accent4>
        <a:srgbClr val="938E8A"/>
      </a:accent4>
      <a:accent5>
        <a:srgbClr val="F1E496"/>
      </a:accent5>
      <a:accent6>
        <a:srgbClr val="F1E496"/>
      </a:accent6>
      <a:hlink>
        <a:srgbClr val="46372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orld Cotton Day Minitheme by Slidesgo">
  <a:themeElements>
    <a:clrScheme name="Simple Light">
      <a:dk1>
        <a:srgbClr val="E79D50"/>
      </a:dk1>
      <a:lt1>
        <a:srgbClr val="F8EDD5"/>
      </a:lt1>
      <a:dk2>
        <a:srgbClr val="754C24"/>
      </a:dk2>
      <a:lt2>
        <a:srgbClr val="9D9F6A"/>
      </a:lt2>
      <a:accent1>
        <a:srgbClr val="FFD8B0"/>
      </a:accent1>
      <a:accent2>
        <a:srgbClr val="FFC282"/>
      </a:accent2>
      <a:accent3>
        <a:srgbClr val="FFF7B8"/>
      </a:accent3>
      <a:accent4>
        <a:srgbClr val="A77441"/>
      </a:accent4>
      <a:accent5>
        <a:srgbClr val="F3F3F3"/>
      </a:accent5>
      <a:accent6>
        <a:srgbClr val="FFFFFF"/>
      </a:accent6>
      <a:hlink>
        <a:srgbClr val="754C2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250</TotalTime>
  <Words>1177</Words>
  <Application>Microsoft Office PowerPoint</Application>
  <PresentationFormat>On-screen Show (16:9)</PresentationFormat>
  <Paragraphs>98</Paragraphs>
  <Slides>29</Slides>
  <Notes>16</Notes>
  <HiddenSlides>0</HiddenSlides>
  <MMClips>0</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29</vt:i4>
      </vt:variant>
    </vt:vector>
  </HeadingPairs>
  <TitlesOfParts>
    <vt:vector size="42" baseType="lpstr">
      <vt:lpstr>Wingdings</vt:lpstr>
      <vt:lpstr>Roboto</vt:lpstr>
      <vt:lpstr>Assistant</vt:lpstr>
      <vt:lpstr>Dosis ExtraLight</vt:lpstr>
      <vt:lpstr>Prata</vt:lpstr>
      <vt:lpstr>Galada</vt:lpstr>
      <vt:lpstr>Cardo</vt:lpstr>
      <vt:lpstr>Arial</vt:lpstr>
      <vt:lpstr>Dosis</vt:lpstr>
      <vt:lpstr>Calibri</vt:lpstr>
      <vt:lpstr>Times New Roman</vt:lpstr>
      <vt:lpstr>Cinema Minitheme by Slidesgo</vt:lpstr>
      <vt:lpstr>World Cotton Day Minitheme by Slidesgo</vt:lpstr>
      <vt:lpstr>CHÀO MỪNG CÁC EM  ĐẾN VỚI TIẾT HỌC HÔM NAY!</vt:lpstr>
      <vt:lpstr>PowerPoint Presentation</vt:lpstr>
      <vt:lpstr>PowerPoint Presentation</vt:lpstr>
      <vt:lpstr>PowerPoint Presentation</vt:lpstr>
      <vt:lpstr>CHƯƠNG III: TRANG PHỤC VÀ THỜI TRANG</vt:lpstr>
      <vt:lpstr>01</vt:lpstr>
      <vt:lpstr>PowerPoint Presentation</vt:lpstr>
      <vt:lpstr>PowerPoint Presentation</vt:lpstr>
      <vt:lpstr>KẾT LUẬN</vt:lpstr>
      <vt:lpstr>PowerPoint Presentation</vt:lpstr>
      <vt:lpstr>PowerPoint Presentation</vt:lpstr>
      <vt:lpstr>KẾT LUẬN</vt:lpstr>
      <vt:lpstr>PowerPoint Presentation</vt:lpstr>
      <vt:lpstr>KẾT  LUẬN</vt:lpstr>
      <vt:lpstr>PowerPoint Presentation</vt:lpstr>
      <vt:lpstr>PowerPoint Presentation</vt:lpstr>
      <vt:lpstr>PowerPoint Presentation</vt:lpstr>
      <vt:lpstr>KẾT LUẬN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HẸN GẶP LẠI CÁC EM  Ở TIẾT HỌC TIẾP THEO!</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Cinema Minitheme</dc:title>
  <dc:creator>User</dc:creator>
  <cp:lastModifiedBy>Windows User</cp:lastModifiedBy>
  <cp:revision>21</cp:revision>
  <dcterms:modified xsi:type="dcterms:W3CDTF">2021-09-27T08:09:23Z</dcterms:modified>
</cp:coreProperties>
</file>