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92" r:id="rId3"/>
  </p:sldMasterIdLst>
  <p:notesMasterIdLst>
    <p:notesMasterId r:id="rId34"/>
  </p:notesMasterIdLst>
  <p:sldIdLst>
    <p:sldId id="266" r:id="rId4"/>
    <p:sldId id="256" r:id="rId5"/>
    <p:sldId id="257" r:id="rId6"/>
    <p:sldId id="258" r:id="rId7"/>
    <p:sldId id="259" r:id="rId8"/>
    <p:sldId id="260" r:id="rId9"/>
    <p:sldId id="261" r:id="rId10"/>
    <p:sldId id="262" r:id="rId11"/>
    <p:sldId id="263" r:id="rId12"/>
    <p:sldId id="269" r:id="rId13"/>
    <p:sldId id="267" r:id="rId14"/>
    <p:sldId id="272" r:id="rId15"/>
    <p:sldId id="273" r:id="rId16"/>
    <p:sldId id="268" r:id="rId17"/>
    <p:sldId id="274" r:id="rId18"/>
    <p:sldId id="271" r:id="rId19"/>
    <p:sldId id="275" r:id="rId20"/>
    <p:sldId id="276" r:id="rId21"/>
    <p:sldId id="277" r:id="rId22"/>
    <p:sldId id="278" r:id="rId23"/>
    <p:sldId id="279" r:id="rId24"/>
    <p:sldId id="280" r:id="rId25"/>
    <p:sldId id="313" r:id="rId26"/>
    <p:sldId id="283" r:id="rId27"/>
    <p:sldId id="286" r:id="rId28"/>
    <p:sldId id="310" r:id="rId29"/>
    <p:sldId id="284" r:id="rId30"/>
    <p:sldId id="312" r:id="rId31"/>
    <p:sldId id="311" r:id="rId32"/>
    <p:sldId id="287"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2ioAeqycKk0CBOQ1dVz1NdUu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c52ef24844_0_19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c52ef24844_0_19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c52ef24844_0_17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c52ef24844_0_17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7"/>
        <p:cNvGrpSpPr/>
        <p:nvPr/>
      </p:nvGrpSpPr>
      <p:grpSpPr>
        <a:xfrm>
          <a:off x="0" y="0"/>
          <a:ext cx="0" cy="0"/>
          <a:chOff x="0" y="0"/>
          <a:chExt cx="0" cy="0"/>
        </a:xfrm>
      </p:grpSpPr>
      <p:sp>
        <p:nvSpPr>
          <p:cNvPr id="3748" name="Google Shape;3748;gc52ef24844_0_17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9" name="Google Shape;3749;gc52ef24844_0_17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1"/>
        <p:cNvGrpSpPr/>
        <p:nvPr/>
      </p:nvGrpSpPr>
      <p:grpSpPr>
        <a:xfrm>
          <a:off x="0" y="0"/>
          <a:ext cx="0" cy="0"/>
          <a:chOff x="0" y="0"/>
          <a:chExt cx="0" cy="0"/>
        </a:xfrm>
      </p:grpSpPr>
      <p:sp>
        <p:nvSpPr>
          <p:cNvPr id="2962" name="Google Shape;2962;gc323b4e32e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3" name="Google Shape;2963;gc323b4e32e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2"/>
        <p:cNvGrpSpPr/>
        <p:nvPr/>
      </p:nvGrpSpPr>
      <p:grpSpPr>
        <a:xfrm>
          <a:off x="0" y="0"/>
          <a:ext cx="0" cy="0"/>
          <a:chOff x="0" y="0"/>
          <a:chExt cx="0" cy="0"/>
        </a:xfrm>
      </p:grpSpPr>
      <p:sp>
        <p:nvSpPr>
          <p:cNvPr id="3133" name="Google Shape;3133;gc2dbc2f8ba_0_9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4" name="Google Shape;3134;gc2dbc2f8ba_0_9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c323b4e32e_0_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6" name="Google Shape;3416;gc323b4e32e_0_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1"/>
        <p:cNvGrpSpPr/>
        <p:nvPr/>
      </p:nvGrpSpPr>
      <p:grpSpPr>
        <a:xfrm>
          <a:off x="0" y="0"/>
          <a:ext cx="0" cy="0"/>
          <a:chOff x="0" y="0"/>
          <a:chExt cx="0" cy="0"/>
        </a:xfrm>
      </p:grpSpPr>
      <p:sp>
        <p:nvSpPr>
          <p:cNvPr id="3672" name="Google Shape;3672;gc52ef24844_0_19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3" name="Google Shape;3673;gc52ef24844_0_19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c323b4e32e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c323b4e32e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4"/>
        <p:cNvGrpSpPr/>
        <p:nvPr/>
      </p:nvGrpSpPr>
      <p:grpSpPr>
        <a:xfrm>
          <a:off x="0" y="0"/>
          <a:ext cx="0" cy="0"/>
          <a:chOff x="0" y="0"/>
          <a:chExt cx="0" cy="0"/>
        </a:xfrm>
      </p:grpSpPr>
      <p:sp>
        <p:nvSpPr>
          <p:cNvPr id="3995" name="Google Shape;3995;gc323b4e32e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6" name="Google Shape;3996;gc323b4e32e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7"/>
        <p:cNvGrpSpPr/>
        <p:nvPr/>
      </p:nvGrpSpPr>
      <p:grpSpPr>
        <a:xfrm>
          <a:off x="0" y="0"/>
          <a:ext cx="0" cy="0"/>
          <a:chOff x="0" y="0"/>
          <a:chExt cx="0" cy="0"/>
        </a:xfrm>
      </p:grpSpPr>
      <p:sp>
        <p:nvSpPr>
          <p:cNvPr id="4118" name="Google Shape;4118;gc323b4e32e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9" name="Google Shape;4119;gc323b4e32e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c2dbc2f8ba_0_10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c2dbc2f8ba_0_10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c323b4e32e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c323b4e32e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5"/>
        <p:cNvGrpSpPr/>
        <p:nvPr/>
      </p:nvGrpSpPr>
      <p:grpSpPr>
        <a:xfrm>
          <a:off x="0" y="0"/>
          <a:ext cx="0" cy="0"/>
          <a:chOff x="0" y="0"/>
          <a:chExt cx="0" cy="0"/>
        </a:xfrm>
      </p:grpSpPr>
      <p:sp>
        <p:nvSpPr>
          <p:cNvPr id="4636" name="Google Shape;4636;gc323b4e32e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7" name="Google Shape;4637;gc323b4e32e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8"/>
        <p:cNvGrpSpPr/>
        <p:nvPr/>
      </p:nvGrpSpPr>
      <p:grpSpPr>
        <a:xfrm>
          <a:off x="0" y="0"/>
          <a:ext cx="0" cy="0"/>
          <a:chOff x="0" y="0"/>
          <a:chExt cx="0" cy="0"/>
        </a:xfrm>
      </p:grpSpPr>
      <p:sp>
        <p:nvSpPr>
          <p:cNvPr id="4789" name="Google Shape;4789;gc52ef24844_0_18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0" name="Google Shape;4790;gc52ef24844_0_18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678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8"/>
        <p:cNvGrpSpPr/>
        <p:nvPr/>
      </p:nvGrpSpPr>
      <p:grpSpPr>
        <a:xfrm>
          <a:off x="0" y="0"/>
          <a:ext cx="0" cy="0"/>
          <a:chOff x="0" y="0"/>
          <a:chExt cx="0" cy="0"/>
        </a:xfrm>
      </p:grpSpPr>
      <p:sp>
        <p:nvSpPr>
          <p:cNvPr id="4789" name="Google Shape;4789;gc52ef24844_0_18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0" name="Google Shape;4790;gc52ef24844_0_18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9"/>
        <p:cNvGrpSpPr/>
        <p:nvPr/>
      </p:nvGrpSpPr>
      <p:grpSpPr>
        <a:xfrm>
          <a:off x="0" y="0"/>
          <a:ext cx="0" cy="0"/>
          <a:chOff x="0" y="0"/>
          <a:chExt cx="0" cy="0"/>
        </a:xfrm>
      </p:grpSpPr>
      <p:sp>
        <p:nvSpPr>
          <p:cNvPr id="5720" name="Google Shape;5720;gc2dbc2f8b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1" name="Google Shape;5721;gc2dbc2f8b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437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9"/>
        <p:cNvGrpSpPr/>
        <p:nvPr/>
      </p:nvGrpSpPr>
      <p:grpSpPr>
        <a:xfrm>
          <a:off x="0" y="0"/>
          <a:ext cx="0" cy="0"/>
          <a:chOff x="0" y="0"/>
          <a:chExt cx="0" cy="0"/>
        </a:xfrm>
      </p:grpSpPr>
      <p:sp>
        <p:nvSpPr>
          <p:cNvPr id="5250" name="Google Shape;5250;gc52ef24844_0_19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1" name="Google Shape;5251;gc52ef24844_0_19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4"/>
        <p:cNvGrpSpPr/>
        <p:nvPr/>
      </p:nvGrpSpPr>
      <p:grpSpPr>
        <a:xfrm>
          <a:off x="0" y="0"/>
          <a:ext cx="0" cy="0"/>
          <a:chOff x="0" y="0"/>
          <a:chExt cx="0" cy="0"/>
        </a:xfrm>
      </p:grpSpPr>
      <p:sp>
        <p:nvSpPr>
          <p:cNvPr id="6075" name="Google Shape;6075;gc2dbc2f8ba_0_6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6" name="Google Shape;6076;gc2dbc2f8ba_0_6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466073057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1466073057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1466073057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9685" y="-3344800"/>
            <a:ext cx="12690592" cy="10316157"/>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7" name="Google Shape;37;p2"/>
          <p:cNvSpPr/>
          <p:nvPr/>
        </p:nvSpPr>
        <p:spPr>
          <a:xfrm>
            <a:off x="2435833" y="1009400"/>
            <a:ext cx="7429600" cy="4940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2"/>
          <p:cNvSpPr/>
          <p:nvPr/>
        </p:nvSpPr>
        <p:spPr>
          <a:xfrm>
            <a:off x="2334233" y="907788"/>
            <a:ext cx="7429600" cy="49408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2"/>
          <p:cNvSpPr txBox="1">
            <a:spLocks noGrp="1"/>
          </p:cNvSpPr>
          <p:nvPr>
            <p:ph type="ctrTitle"/>
          </p:nvPr>
        </p:nvSpPr>
        <p:spPr>
          <a:xfrm>
            <a:off x="3058533" y="987900"/>
            <a:ext cx="6090000" cy="3970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12800">
                <a:solidFill>
                  <a:srgbClr val="191919"/>
                </a:solidFill>
                <a:latin typeface="Arial" panose="020B0604020202020204" pitchFamily="34" charset="0"/>
                <a:ea typeface="Arial" panose="020B0604020202020204" pitchFamily="34" charset="0"/>
                <a:cs typeface="Arial" panose="020B0604020202020204" pitchFamily="34" charset="0"/>
                <a:sym typeface="Bahiana"/>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dirty="0"/>
          </a:p>
        </p:txBody>
      </p:sp>
      <p:sp>
        <p:nvSpPr>
          <p:cNvPr id="40" name="Google Shape;40;p2"/>
          <p:cNvSpPr txBox="1">
            <a:spLocks noGrp="1"/>
          </p:cNvSpPr>
          <p:nvPr>
            <p:ph type="subTitle" idx="1"/>
          </p:nvPr>
        </p:nvSpPr>
        <p:spPr>
          <a:xfrm>
            <a:off x="3058367" y="5007833"/>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Arial" panose="020B0604020202020204" pitchFamily="34" charset="0"/>
                <a:ea typeface="Arial" panose="020B0604020202020204" pitchFamily="34" charset="0"/>
                <a:cs typeface="Arial" panose="020B0604020202020204" pitchFamily="34" charset="0"/>
                <a:sym typeface="Didact Gothic"/>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dirty="0"/>
          </a:p>
        </p:txBody>
      </p:sp>
    </p:spTree>
    <p:extLst>
      <p:ext uri="{BB962C8B-B14F-4D97-AF65-F5344CB8AC3E}">
        <p14:creationId xmlns:p14="http://schemas.microsoft.com/office/powerpoint/2010/main" val="2268246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332885" y="-3243200"/>
            <a:ext cx="12690592" cy="10316157"/>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4" name="Google Shape;104;p4"/>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 name="Google Shape;105;p4"/>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 name="Google Shape;106;p4"/>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07" name="Google Shape;107;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latin typeface="Arial" panose="020B0604020202020204" pitchFamily="34" charset="0"/>
                <a:cs typeface="Arial" panose="020B0604020202020204" pitchFamily="34" charset="0"/>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dirty="0"/>
          </a:p>
        </p:txBody>
      </p:sp>
    </p:spTree>
    <p:extLst>
      <p:ext uri="{BB962C8B-B14F-4D97-AF65-F5344CB8AC3E}">
        <p14:creationId xmlns:p14="http://schemas.microsoft.com/office/powerpoint/2010/main" val="2307072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6"/>
        </a:solidFill>
        <a:effectLst/>
      </p:bgPr>
    </p:bg>
    <p:spTree>
      <p:nvGrpSpPr>
        <p:cNvPr id="1" name="Shape 178"/>
        <p:cNvGrpSpPr/>
        <p:nvPr/>
      </p:nvGrpSpPr>
      <p:grpSpPr>
        <a:xfrm>
          <a:off x="0" y="0"/>
          <a:ext cx="0" cy="0"/>
          <a:chOff x="0" y="0"/>
          <a:chExt cx="0" cy="0"/>
        </a:xfrm>
      </p:grpSpPr>
      <p:sp>
        <p:nvSpPr>
          <p:cNvPr id="179" name="Google Shape;179;p7"/>
          <p:cNvSpPr/>
          <p:nvPr/>
        </p:nvSpPr>
        <p:spPr>
          <a:xfrm flipH="1">
            <a:off x="6931218" y="523677"/>
            <a:ext cx="5314004" cy="113100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0" name="Google Shape;180;p7"/>
          <p:cNvSpPr/>
          <p:nvPr/>
        </p:nvSpPr>
        <p:spPr>
          <a:xfrm flipH="1">
            <a:off x="1063426" y="1787127"/>
            <a:ext cx="11181956" cy="2426501"/>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1" name="Google Shape;181;p7"/>
          <p:cNvSpPr/>
          <p:nvPr/>
        </p:nvSpPr>
        <p:spPr>
          <a:xfrm flipH="1">
            <a:off x="11152317" y="3260697"/>
            <a:ext cx="1092904" cy="419544"/>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2" name="Google Shape;182;p7"/>
          <p:cNvSpPr/>
          <p:nvPr/>
        </p:nvSpPr>
        <p:spPr>
          <a:xfrm flipH="1">
            <a:off x="-237038" y="2806252"/>
            <a:ext cx="12482259" cy="2683147"/>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3" name="Google Shape;183;p7"/>
          <p:cNvSpPr/>
          <p:nvPr/>
        </p:nvSpPr>
        <p:spPr>
          <a:xfrm flipH="1">
            <a:off x="5373149" y="4694038"/>
            <a:ext cx="6871752" cy="1354085"/>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4" name="Google Shape;184;p7"/>
          <p:cNvSpPr/>
          <p:nvPr/>
        </p:nvSpPr>
        <p:spPr>
          <a:xfrm flipH="1">
            <a:off x="10978642" y="7315593"/>
            <a:ext cx="1266580" cy="612375"/>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5" name="Google Shape;185;p7"/>
          <p:cNvSpPr/>
          <p:nvPr/>
        </p:nvSpPr>
        <p:spPr>
          <a:xfrm flipH="1">
            <a:off x="-237198" y="5127352"/>
            <a:ext cx="12482419" cy="2957187"/>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6" name="Google Shape;186;p7"/>
          <p:cNvSpPr/>
          <p:nvPr/>
        </p:nvSpPr>
        <p:spPr>
          <a:xfrm flipH="1">
            <a:off x="-237161" y="6346835"/>
            <a:ext cx="6613559" cy="2901803"/>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7" name="Google Shape;187;p7"/>
          <p:cNvSpPr/>
          <p:nvPr/>
        </p:nvSpPr>
        <p:spPr>
          <a:xfrm flipH="1">
            <a:off x="6139406" y="7389332"/>
            <a:ext cx="6105817" cy="2629683"/>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8" name="Google Shape;188;p7"/>
          <p:cNvSpPr/>
          <p:nvPr/>
        </p:nvSpPr>
        <p:spPr>
          <a:xfrm flipH="1">
            <a:off x="2667656" y="9069130"/>
            <a:ext cx="5759265" cy="949909"/>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9" name="Google Shape;189;p7"/>
          <p:cNvSpPr/>
          <p:nvPr/>
        </p:nvSpPr>
        <p:spPr>
          <a:xfrm flipH="1">
            <a:off x="516816" y="9063581"/>
            <a:ext cx="877877" cy="955777"/>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0" name="Google Shape;190;p7"/>
          <p:cNvSpPr/>
          <p:nvPr/>
        </p:nvSpPr>
        <p:spPr>
          <a:xfrm flipH="1">
            <a:off x="-237064" y="7956095"/>
            <a:ext cx="5768443" cy="2063036"/>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 name="Google Shape;191;p7"/>
          <p:cNvSpPr/>
          <p:nvPr/>
        </p:nvSpPr>
        <p:spPr>
          <a:xfrm flipH="1">
            <a:off x="-423708" y="-91463"/>
            <a:ext cx="5781195" cy="1061465"/>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2" name="Google Shape;192;p7"/>
          <p:cNvSpPr/>
          <p:nvPr/>
        </p:nvSpPr>
        <p:spPr>
          <a:xfrm flipH="1">
            <a:off x="6928017" y="427153"/>
            <a:ext cx="5328036" cy="1152291"/>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93" name="Google Shape;193;p7"/>
          <p:cNvGrpSpPr/>
          <p:nvPr/>
        </p:nvGrpSpPr>
        <p:grpSpPr>
          <a:xfrm>
            <a:off x="-247707" y="-296800"/>
            <a:ext cx="12503761" cy="2863653"/>
            <a:chOff x="-185781" y="-222600"/>
            <a:chExt cx="9377821" cy="2147740"/>
          </a:xfrm>
        </p:grpSpPr>
        <p:sp>
          <p:nvSpPr>
            <p:cNvPr id="194" name="Google Shape;194;p7"/>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7"/>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96" name="Google Shape;196;p7"/>
          <p:cNvSpPr/>
          <p:nvPr/>
        </p:nvSpPr>
        <p:spPr>
          <a:xfrm flipH="1">
            <a:off x="1099389" y="1690284"/>
            <a:ext cx="11156665" cy="2448217"/>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7" name="Google Shape;197;p7"/>
          <p:cNvSpPr/>
          <p:nvPr/>
        </p:nvSpPr>
        <p:spPr>
          <a:xfrm flipH="1">
            <a:off x="11179584" y="3164174"/>
            <a:ext cx="1076417" cy="440940"/>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8" name="Google Shape;198;p7"/>
          <p:cNvSpPr/>
          <p:nvPr/>
        </p:nvSpPr>
        <p:spPr>
          <a:xfrm flipH="1">
            <a:off x="-247921" y="2703913"/>
            <a:ext cx="12503815" cy="271388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9" name="Google Shape;199;p7"/>
          <p:cNvSpPr/>
          <p:nvPr/>
        </p:nvSpPr>
        <p:spPr>
          <a:xfrm flipH="1">
            <a:off x="5360184" y="4597408"/>
            <a:ext cx="6895923" cy="137564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0" name="Google Shape;200;p7"/>
          <p:cNvSpPr/>
          <p:nvPr/>
        </p:nvSpPr>
        <p:spPr>
          <a:xfrm flipH="1">
            <a:off x="-248027" y="5030775"/>
            <a:ext cx="12504028" cy="2978316"/>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1" name="Google Shape;201;p7"/>
          <p:cNvSpPr/>
          <p:nvPr/>
        </p:nvSpPr>
        <p:spPr>
          <a:xfrm flipH="1">
            <a:off x="-247885" y="6250099"/>
            <a:ext cx="6636609" cy="2959855"/>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2" name="Google Shape;202;p7"/>
          <p:cNvSpPr/>
          <p:nvPr/>
        </p:nvSpPr>
        <p:spPr>
          <a:xfrm flipH="1">
            <a:off x="6291204" y="7292648"/>
            <a:ext cx="5964795" cy="2651507"/>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3" name="Google Shape;203;p7"/>
          <p:cNvSpPr/>
          <p:nvPr/>
        </p:nvSpPr>
        <p:spPr>
          <a:xfrm flipH="1">
            <a:off x="2654848" y="8972606"/>
            <a:ext cx="5780608" cy="971572"/>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4" name="Google Shape;204;p7"/>
          <p:cNvSpPr/>
          <p:nvPr/>
        </p:nvSpPr>
        <p:spPr>
          <a:xfrm flipH="1">
            <a:off x="-247788" y="7859624"/>
            <a:ext cx="5797896" cy="2084592"/>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5" name="Google Shape;205;p7"/>
          <p:cNvSpPr/>
          <p:nvPr/>
        </p:nvSpPr>
        <p:spPr>
          <a:xfrm flipH="1">
            <a:off x="-434485" y="-160952"/>
            <a:ext cx="5807553" cy="1076992"/>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6" name="Google Shape;206;p7"/>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7" name="Google Shape;207;p7"/>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8" name="Google Shape;208;p7"/>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209" name="Google Shape;209;p7"/>
          <p:cNvSpPr txBox="1">
            <a:spLocks noGrp="1"/>
          </p:cNvSpPr>
          <p:nvPr>
            <p:ph type="subTitle" idx="2"/>
          </p:nvPr>
        </p:nvSpPr>
        <p:spPr>
          <a:xfrm>
            <a:off x="4887833" y="2894967"/>
            <a:ext cx="4098000" cy="21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210" name="Google Shape;210;p7"/>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810031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1"/>
        </a:solidFill>
        <a:effectLst/>
      </p:bgPr>
    </p:bg>
    <p:spTree>
      <p:nvGrpSpPr>
        <p:cNvPr id="1" name="Shape 243"/>
        <p:cNvGrpSpPr/>
        <p:nvPr/>
      </p:nvGrpSpPr>
      <p:grpSpPr>
        <a:xfrm>
          <a:off x="0" y="0"/>
          <a:ext cx="0" cy="0"/>
          <a:chOff x="0" y="0"/>
          <a:chExt cx="0" cy="0"/>
        </a:xfrm>
      </p:grpSpPr>
      <p:grpSp>
        <p:nvGrpSpPr>
          <p:cNvPr id="244" name="Google Shape;244;p9"/>
          <p:cNvGrpSpPr/>
          <p:nvPr/>
        </p:nvGrpSpPr>
        <p:grpSpPr>
          <a:xfrm>
            <a:off x="-129685" y="-3344800"/>
            <a:ext cx="12690592" cy="10316157"/>
            <a:chOff x="-97264" y="-2508600"/>
            <a:chExt cx="9517944" cy="7737118"/>
          </a:xfrm>
        </p:grpSpPr>
        <p:sp>
          <p:nvSpPr>
            <p:cNvPr id="245" name="Google Shape;245;p9"/>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 name="Google Shape;246;p9"/>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 name="Google Shape;247;p9"/>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 name="Google Shape;248;p9"/>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 name="Google Shape;249;p9"/>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 name="Google Shape;250;p9"/>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 name="Google Shape;251;p9"/>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 name="Google Shape;252;p9"/>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 name="Google Shape;253;p9"/>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 name="Google Shape;254;p9"/>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 name="Google Shape;255;p9"/>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 name="Google Shape;256;p9"/>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 name="Google Shape;257;p9"/>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 name="Google Shape;258;p9"/>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59" name="Google Shape;259;p9"/>
            <p:cNvGrpSpPr/>
            <p:nvPr/>
          </p:nvGrpSpPr>
          <p:grpSpPr>
            <a:xfrm>
              <a:off x="-97224" y="-2508600"/>
              <a:ext cx="9377821" cy="2147740"/>
              <a:chOff x="-97224" y="-2508600"/>
              <a:chExt cx="9377821" cy="2147740"/>
            </a:xfrm>
          </p:grpSpPr>
          <p:sp>
            <p:nvSpPr>
              <p:cNvPr id="260" name="Google Shape;260;p9"/>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 name="Google Shape;261;p9"/>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62" name="Google Shape;262;p9"/>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 name="Google Shape;263;p9"/>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 name="Google Shape;264;p9"/>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 name="Google Shape;265;p9"/>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 name="Google Shape;266;p9"/>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 name="Google Shape;267;p9"/>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 name="Google Shape;268;p9"/>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 name="Google Shape;269;p9"/>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 name="Google Shape;270;p9"/>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 name="Google Shape;271;p9"/>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72" name="Google Shape;272;p9"/>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3" name="Google Shape;273;p9"/>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4" name="Google Shape;274;p9"/>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275" name="Google Shape;275;p9"/>
          <p:cNvSpPr txBox="1">
            <a:spLocks noGrp="1"/>
          </p:cNvSpPr>
          <p:nvPr>
            <p:ph type="title"/>
          </p:nvPr>
        </p:nvSpPr>
        <p:spPr>
          <a:xfrm>
            <a:off x="2482200" y="1528000"/>
            <a:ext cx="7227600" cy="2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333">
                <a:latin typeface="Arial" panose="020B0604020202020204" pitchFamily="34" charset="0"/>
                <a:ea typeface="Arial" panose="020B0604020202020204" pitchFamily="34" charset="0"/>
                <a:cs typeface="Arial" panose="020B0604020202020204" pitchFamily="34" charset="0"/>
                <a:sym typeface="Didact Gothic"/>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dirty="0"/>
          </a:p>
        </p:txBody>
      </p:sp>
      <p:sp>
        <p:nvSpPr>
          <p:cNvPr id="276" name="Google Shape;276;p9"/>
          <p:cNvSpPr txBox="1">
            <a:spLocks noGrp="1"/>
          </p:cNvSpPr>
          <p:nvPr>
            <p:ph type="subTitle" idx="2"/>
          </p:nvPr>
        </p:nvSpPr>
        <p:spPr>
          <a:xfrm>
            <a:off x="3394200" y="4505200"/>
            <a:ext cx="5403600" cy="824800"/>
          </a:xfrm>
          <a:prstGeom prst="rect">
            <a:avLst/>
          </a:prstGeom>
          <a:solidFill>
            <a:srgbClr val="FFFFFF"/>
          </a:solidFill>
          <a:ln w="9525" cap="flat" cmpd="sng">
            <a:solidFill>
              <a:srgbClr val="000000"/>
            </a:solidFill>
            <a:prstDash val="solid"/>
            <a:round/>
            <a:headEnd type="none" w="sm" len="sm"/>
            <a:tailEnd type="none" w="sm" len="sm"/>
          </a:ln>
          <a:effectLst>
            <a:outerShdw dist="57150" dir="3180000" algn="bl" rotWithShape="0">
              <a:schemeClr val="dk2"/>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993125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1"/>
        </a:solidFill>
        <a:effectLst/>
      </p:bgPr>
    </p:bg>
    <p:spTree>
      <p:nvGrpSpPr>
        <p:cNvPr id="1" name="Shape 279"/>
        <p:cNvGrpSpPr/>
        <p:nvPr/>
      </p:nvGrpSpPr>
      <p:grpSpPr>
        <a:xfrm>
          <a:off x="0" y="0"/>
          <a:ext cx="0" cy="0"/>
          <a:chOff x="0" y="0"/>
          <a:chExt cx="0" cy="0"/>
        </a:xfrm>
      </p:grpSpPr>
      <p:grpSp>
        <p:nvGrpSpPr>
          <p:cNvPr id="280" name="Google Shape;280;p11"/>
          <p:cNvGrpSpPr/>
          <p:nvPr/>
        </p:nvGrpSpPr>
        <p:grpSpPr>
          <a:xfrm>
            <a:off x="-129685" y="-3344800"/>
            <a:ext cx="12690592" cy="10316157"/>
            <a:chOff x="-97264" y="-2508600"/>
            <a:chExt cx="9517944" cy="7737118"/>
          </a:xfrm>
        </p:grpSpPr>
        <p:sp>
          <p:nvSpPr>
            <p:cNvPr id="281" name="Google Shape;281;p1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282;p1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283;p1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284;p1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285;p1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286;p1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287;p1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288;p1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289;p1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290;p1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291;p1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292;p1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293;p1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294;p1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95" name="Google Shape;295;p11"/>
            <p:cNvGrpSpPr/>
            <p:nvPr/>
          </p:nvGrpSpPr>
          <p:grpSpPr>
            <a:xfrm>
              <a:off x="-97224" y="-2508600"/>
              <a:ext cx="9377821" cy="2147740"/>
              <a:chOff x="-97224" y="-2508600"/>
              <a:chExt cx="9377821" cy="2147740"/>
            </a:xfrm>
          </p:grpSpPr>
          <p:sp>
            <p:nvSpPr>
              <p:cNvPr id="296" name="Google Shape;296;p1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297;p1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98" name="Google Shape;298;p1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299;p1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1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1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302;p1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303;p1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304;p1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305;p1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306;p1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307;p1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08" name="Google Shape;308;p11"/>
          <p:cNvSpPr/>
          <p:nvPr/>
        </p:nvSpPr>
        <p:spPr>
          <a:xfrm>
            <a:off x="544333" y="1200852"/>
            <a:ext cx="11245600" cy="4441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9" name="Google Shape;309;p11"/>
          <p:cNvSpPr/>
          <p:nvPr/>
        </p:nvSpPr>
        <p:spPr>
          <a:xfrm>
            <a:off x="402067" y="1066751"/>
            <a:ext cx="11245600" cy="4441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0" name="Google Shape;310;p11"/>
          <p:cNvSpPr txBox="1">
            <a:spLocks noGrp="1"/>
          </p:cNvSpPr>
          <p:nvPr>
            <p:ph type="title" hasCustomPrompt="1"/>
          </p:nvPr>
        </p:nvSpPr>
        <p:spPr>
          <a:xfrm>
            <a:off x="1712000" y="2340967"/>
            <a:ext cx="8768000" cy="1401600"/>
          </a:xfrm>
          <a:prstGeom prst="rect">
            <a:avLst/>
          </a:prstGeom>
          <a:solidFill>
            <a:srgbClr val="FFFFFF"/>
          </a:solidFill>
          <a:ln w="9525" cap="flat" cmpd="sng">
            <a:solidFill>
              <a:srgbClr val="000000"/>
            </a:solidFill>
            <a:prstDash val="solid"/>
            <a:round/>
            <a:headEnd type="none" w="sm" len="sm"/>
            <a:tailEnd type="none" w="sm" len="sm"/>
          </a:ln>
          <a:effectLst>
            <a:outerShdw dist="95250" dir="3000000" algn="bl" rotWithShape="0">
              <a:schemeClr val="accent6"/>
            </a:outerShdw>
          </a:effectLst>
        </p:spPr>
        <p:txBody>
          <a:bodyPr spcFirstLastPara="1" wrap="square" lIns="91425" tIns="91425" rIns="91425" bIns="91425" anchor="b" anchorCtr="0">
            <a:noAutofit/>
          </a:bodyPr>
          <a:lstStyle>
            <a:lvl1pPr lvl="0" algn="ctr">
              <a:spcBef>
                <a:spcPts val="0"/>
              </a:spcBef>
              <a:spcAft>
                <a:spcPts val="0"/>
              </a:spcAft>
              <a:buSzPts val="9600"/>
              <a:buNone/>
              <a:defRPr sz="7200">
                <a:latin typeface="Arial" panose="020B0604020202020204" pitchFamily="34" charset="0"/>
                <a:cs typeface="Arial" panose="020B0604020202020204" pitchFamily="34" charset="0"/>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rPr dirty="0"/>
              <a:t>xx%</a:t>
            </a:r>
          </a:p>
        </p:txBody>
      </p:sp>
      <p:sp>
        <p:nvSpPr>
          <p:cNvPr id="311" name="Google Shape;311;p11"/>
          <p:cNvSpPr txBox="1">
            <a:spLocks noGrp="1"/>
          </p:cNvSpPr>
          <p:nvPr>
            <p:ph type="subTitle" idx="1"/>
          </p:nvPr>
        </p:nvSpPr>
        <p:spPr>
          <a:xfrm>
            <a:off x="1712000" y="3945833"/>
            <a:ext cx="8768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dirty="0"/>
          </a:p>
        </p:txBody>
      </p:sp>
    </p:spTree>
    <p:extLst>
      <p:ext uri="{BB962C8B-B14F-4D97-AF65-F5344CB8AC3E}">
        <p14:creationId xmlns:p14="http://schemas.microsoft.com/office/powerpoint/2010/main" val="67533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extLst>
      <p:ext uri="{BB962C8B-B14F-4D97-AF65-F5344CB8AC3E}">
        <p14:creationId xmlns:p14="http://schemas.microsoft.com/office/powerpoint/2010/main" val="2657570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4"/>
        </a:solidFill>
        <a:effectLst/>
      </p:bgPr>
    </p:bg>
    <p:spTree>
      <p:nvGrpSpPr>
        <p:cNvPr id="1" name="Shape 313"/>
        <p:cNvGrpSpPr/>
        <p:nvPr/>
      </p:nvGrpSpPr>
      <p:grpSpPr>
        <a:xfrm>
          <a:off x="0" y="0"/>
          <a:ext cx="0" cy="0"/>
          <a:chOff x="0" y="0"/>
          <a:chExt cx="0" cy="0"/>
        </a:xfrm>
      </p:grpSpPr>
      <p:grpSp>
        <p:nvGrpSpPr>
          <p:cNvPr id="314" name="Google Shape;314;p13"/>
          <p:cNvGrpSpPr/>
          <p:nvPr/>
        </p:nvGrpSpPr>
        <p:grpSpPr>
          <a:xfrm>
            <a:off x="-129685" y="-3141600"/>
            <a:ext cx="12690592" cy="10316157"/>
            <a:chOff x="-97264" y="-2356200"/>
            <a:chExt cx="9517944" cy="7737118"/>
          </a:xfrm>
        </p:grpSpPr>
        <p:sp>
          <p:nvSpPr>
            <p:cNvPr id="315" name="Google Shape;315;p1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316;p1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1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1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1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1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1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1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1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324;p1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325;p1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326;p1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327;p1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328;p1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329" name="Google Shape;329;p13"/>
            <p:cNvGrpSpPr/>
            <p:nvPr/>
          </p:nvGrpSpPr>
          <p:grpSpPr>
            <a:xfrm>
              <a:off x="-97224" y="3233178"/>
              <a:ext cx="9377821" cy="2147740"/>
              <a:chOff x="-97224" y="3233178"/>
              <a:chExt cx="9377821" cy="2147740"/>
            </a:xfrm>
          </p:grpSpPr>
          <p:sp>
            <p:nvSpPr>
              <p:cNvPr id="330" name="Google Shape;330;p1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331;p1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32" name="Google Shape;332;p1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333;p1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334;p1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335;p1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 name="Google Shape;336;p1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 name="Google Shape;337;p1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338;p1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339;p1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340;p1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341;p1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42" name="Google Shape;342;p13"/>
          <p:cNvSpPr/>
          <p:nvPr/>
        </p:nvSpPr>
        <p:spPr>
          <a:xfrm>
            <a:off x="1891133" y="483667"/>
            <a:ext cx="85520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3" name="Google Shape;343;p13"/>
          <p:cNvSpPr/>
          <p:nvPr/>
        </p:nvSpPr>
        <p:spPr>
          <a:xfrm>
            <a:off x="1748867" y="362167"/>
            <a:ext cx="85520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4" name="Google Shape;344;p13"/>
          <p:cNvSpPr txBox="1">
            <a:spLocks noGrp="1"/>
          </p:cNvSpPr>
          <p:nvPr>
            <p:ph type="title"/>
          </p:nvPr>
        </p:nvSpPr>
        <p:spPr>
          <a:xfrm>
            <a:off x="4998768" y="1839367"/>
            <a:ext cx="4170000" cy="2817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9600">
                <a:latin typeface="Arial" panose="020B0604020202020204" pitchFamily="34" charset="0"/>
                <a:cs typeface="Arial" panose="020B0604020202020204" pitchFamily="34" charset="0"/>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dirty="0"/>
          </a:p>
        </p:txBody>
      </p:sp>
      <p:sp>
        <p:nvSpPr>
          <p:cNvPr id="345" name="Google Shape;345;p13"/>
          <p:cNvSpPr txBox="1">
            <a:spLocks noGrp="1"/>
          </p:cNvSpPr>
          <p:nvPr>
            <p:ph type="title" idx="2" hasCustomPrompt="1"/>
          </p:nvPr>
        </p:nvSpPr>
        <p:spPr>
          <a:xfrm>
            <a:off x="3023217" y="2613433"/>
            <a:ext cx="144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dirty="0"/>
              <a:t>xx%</a:t>
            </a:r>
          </a:p>
        </p:txBody>
      </p:sp>
      <p:sp>
        <p:nvSpPr>
          <p:cNvPr id="346" name="Google Shape;346;p13"/>
          <p:cNvSpPr txBox="1">
            <a:spLocks noGrp="1"/>
          </p:cNvSpPr>
          <p:nvPr>
            <p:ph type="subTitle" idx="1"/>
          </p:nvPr>
        </p:nvSpPr>
        <p:spPr>
          <a:xfrm>
            <a:off x="4998817" y="4414633"/>
            <a:ext cx="31724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975971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4"/>
        </a:solidFill>
        <a:effectLst/>
      </p:bgPr>
    </p:bg>
    <p:spTree>
      <p:nvGrpSpPr>
        <p:cNvPr id="1" name="Shape 347"/>
        <p:cNvGrpSpPr/>
        <p:nvPr/>
      </p:nvGrpSpPr>
      <p:grpSpPr>
        <a:xfrm>
          <a:off x="0" y="0"/>
          <a:ext cx="0" cy="0"/>
          <a:chOff x="0" y="0"/>
          <a:chExt cx="0" cy="0"/>
        </a:xfrm>
      </p:grpSpPr>
      <p:grpSp>
        <p:nvGrpSpPr>
          <p:cNvPr id="348" name="Google Shape;348;p14"/>
          <p:cNvGrpSpPr/>
          <p:nvPr/>
        </p:nvGrpSpPr>
        <p:grpSpPr>
          <a:xfrm>
            <a:off x="-129685" y="-3141600"/>
            <a:ext cx="12690592" cy="10316157"/>
            <a:chOff x="-97264" y="-2356200"/>
            <a:chExt cx="9517944" cy="7737118"/>
          </a:xfrm>
        </p:grpSpPr>
        <p:sp>
          <p:nvSpPr>
            <p:cNvPr id="349" name="Google Shape;349;p14"/>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350;p14"/>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351;p14"/>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352;p14"/>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353;p14"/>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354;p14"/>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355;p14"/>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356;p14"/>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357;p14"/>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 name="Google Shape;358;p14"/>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 name="Google Shape;359;p14"/>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 name="Google Shape;360;p14"/>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361;p14"/>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 name="Google Shape;362;p14"/>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363" name="Google Shape;363;p14"/>
            <p:cNvGrpSpPr/>
            <p:nvPr/>
          </p:nvGrpSpPr>
          <p:grpSpPr>
            <a:xfrm>
              <a:off x="-97224" y="3233178"/>
              <a:ext cx="9377821" cy="2147740"/>
              <a:chOff x="-97224" y="3233178"/>
              <a:chExt cx="9377821" cy="2147740"/>
            </a:xfrm>
          </p:grpSpPr>
          <p:sp>
            <p:nvSpPr>
              <p:cNvPr id="364" name="Google Shape;364;p14"/>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 name="Google Shape;365;p14"/>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66" name="Google Shape;366;p14"/>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 name="Google Shape;367;p14"/>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 name="Google Shape;368;p14"/>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 name="Google Shape;369;p14"/>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370;p14"/>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371;p14"/>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 name="Google Shape;372;p14"/>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 name="Google Shape;373;p14"/>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 name="Google Shape;374;p14"/>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 name="Google Shape;375;p14"/>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76" name="Google Shape;376;p14"/>
          <p:cNvSpPr/>
          <p:nvPr/>
        </p:nvSpPr>
        <p:spPr>
          <a:xfrm>
            <a:off x="1891133" y="483667"/>
            <a:ext cx="85520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7" name="Google Shape;377;p14"/>
          <p:cNvSpPr/>
          <p:nvPr/>
        </p:nvSpPr>
        <p:spPr>
          <a:xfrm>
            <a:off x="1748867" y="362167"/>
            <a:ext cx="85520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8" name="Google Shape;378;p14"/>
          <p:cNvSpPr txBox="1">
            <a:spLocks noGrp="1"/>
          </p:cNvSpPr>
          <p:nvPr>
            <p:ph type="title"/>
          </p:nvPr>
        </p:nvSpPr>
        <p:spPr>
          <a:xfrm>
            <a:off x="4160233" y="4036933"/>
            <a:ext cx="5968400" cy="14460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9600">
                <a:latin typeface="Arial" panose="020B0604020202020204" pitchFamily="34" charset="0"/>
                <a:cs typeface="Arial" panose="020B0604020202020204" pitchFamily="34" charset="0"/>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dirty="0"/>
          </a:p>
        </p:txBody>
      </p:sp>
      <p:sp>
        <p:nvSpPr>
          <p:cNvPr id="379" name="Google Shape;379;p14"/>
          <p:cNvSpPr txBox="1">
            <a:spLocks noGrp="1"/>
          </p:cNvSpPr>
          <p:nvPr>
            <p:ph type="title" idx="2" hasCustomPrompt="1"/>
          </p:nvPr>
        </p:nvSpPr>
        <p:spPr>
          <a:xfrm>
            <a:off x="2184684" y="4526300"/>
            <a:ext cx="144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dirty="0"/>
              <a:t>xx%</a:t>
            </a:r>
          </a:p>
        </p:txBody>
      </p:sp>
      <p:sp>
        <p:nvSpPr>
          <p:cNvPr id="380" name="Google Shape;380;p14"/>
          <p:cNvSpPr txBox="1">
            <a:spLocks noGrp="1"/>
          </p:cNvSpPr>
          <p:nvPr>
            <p:ph type="subTitle" idx="1"/>
          </p:nvPr>
        </p:nvSpPr>
        <p:spPr>
          <a:xfrm>
            <a:off x="4160284" y="5330800"/>
            <a:ext cx="31724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180553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accent4"/>
        </a:solidFill>
        <a:effectLst/>
      </p:bgPr>
    </p:bg>
    <p:spTree>
      <p:nvGrpSpPr>
        <p:cNvPr id="1" name="Shape 381"/>
        <p:cNvGrpSpPr/>
        <p:nvPr/>
      </p:nvGrpSpPr>
      <p:grpSpPr>
        <a:xfrm>
          <a:off x="0" y="0"/>
          <a:ext cx="0" cy="0"/>
          <a:chOff x="0" y="0"/>
          <a:chExt cx="0" cy="0"/>
        </a:xfrm>
      </p:grpSpPr>
      <p:sp>
        <p:nvSpPr>
          <p:cNvPr id="382" name="Google Shape;382;p15"/>
          <p:cNvSpPr/>
          <p:nvPr/>
        </p:nvSpPr>
        <p:spPr>
          <a:xfrm rot="10800000" flipH="1">
            <a:off x="-118801" y="5223081"/>
            <a:ext cx="5314004" cy="113100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3" name="Google Shape;383;p15"/>
          <p:cNvSpPr/>
          <p:nvPr/>
        </p:nvSpPr>
        <p:spPr>
          <a:xfrm rot="10800000" flipH="1">
            <a:off x="-118961" y="2664131"/>
            <a:ext cx="11181956" cy="2426501"/>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4" name="Google Shape;384;p15"/>
          <p:cNvSpPr/>
          <p:nvPr/>
        </p:nvSpPr>
        <p:spPr>
          <a:xfrm rot="10800000" flipH="1">
            <a:off x="-118801" y="3197517"/>
            <a:ext cx="1092904" cy="419544"/>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5" name="Google Shape;385;p15"/>
          <p:cNvSpPr/>
          <p:nvPr/>
        </p:nvSpPr>
        <p:spPr>
          <a:xfrm rot="10800000" flipH="1">
            <a:off x="-118802" y="1388359"/>
            <a:ext cx="12482259" cy="2683147"/>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6" name="Google Shape;386;p15"/>
          <p:cNvSpPr/>
          <p:nvPr/>
        </p:nvSpPr>
        <p:spPr>
          <a:xfrm rot="10800000" flipH="1">
            <a:off x="-118481" y="829636"/>
            <a:ext cx="6871752" cy="1354085"/>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7" name="Google Shape;387;p15"/>
          <p:cNvSpPr/>
          <p:nvPr/>
        </p:nvSpPr>
        <p:spPr>
          <a:xfrm rot="10800000" flipH="1">
            <a:off x="-118801" y="-1050208"/>
            <a:ext cx="1266580" cy="612375"/>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8" name="Google Shape;388;p15"/>
          <p:cNvSpPr/>
          <p:nvPr/>
        </p:nvSpPr>
        <p:spPr>
          <a:xfrm rot="10800000" flipH="1">
            <a:off x="-118802" y="-1206780"/>
            <a:ext cx="12482419" cy="2957187"/>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9" name="Google Shape;389;p15"/>
          <p:cNvSpPr/>
          <p:nvPr/>
        </p:nvSpPr>
        <p:spPr>
          <a:xfrm rot="10800000" flipH="1">
            <a:off x="5750023" y="-2370880"/>
            <a:ext cx="6613559" cy="2901803"/>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0" name="Google Shape;390;p15"/>
          <p:cNvSpPr/>
          <p:nvPr/>
        </p:nvSpPr>
        <p:spPr>
          <a:xfrm rot="10800000" flipH="1">
            <a:off x="-118801" y="-3141258"/>
            <a:ext cx="6105817" cy="2629683"/>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1" name="Google Shape;391;p15"/>
          <p:cNvSpPr/>
          <p:nvPr/>
        </p:nvSpPr>
        <p:spPr>
          <a:xfrm rot="10800000" flipH="1">
            <a:off x="3699502" y="-3141280"/>
            <a:ext cx="5759265" cy="949909"/>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2" name="Google Shape;392;p15"/>
          <p:cNvSpPr/>
          <p:nvPr/>
        </p:nvSpPr>
        <p:spPr>
          <a:xfrm rot="10800000" flipH="1">
            <a:off x="10731728" y="-3141599"/>
            <a:ext cx="877877" cy="955777"/>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3" name="Google Shape;393;p15"/>
          <p:cNvSpPr/>
          <p:nvPr/>
        </p:nvSpPr>
        <p:spPr>
          <a:xfrm rot="10800000" flipH="1">
            <a:off x="6595043" y="-3141371"/>
            <a:ext cx="5768443" cy="2063036"/>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4" name="Google Shape;394;p15"/>
          <p:cNvSpPr/>
          <p:nvPr/>
        </p:nvSpPr>
        <p:spPr>
          <a:xfrm rot="10800000" flipH="1">
            <a:off x="6768933" y="5907757"/>
            <a:ext cx="5781195" cy="1061465"/>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5" name="Google Shape;395;p15"/>
          <p:cNvSpPr/>
          <p:nvPr/>
        </p:nvSpPr>
        <p:spPr>
          <a:xfrm rot="10800000" flipH="1">
            <a:off x="-129631" y="5298315"/>
            <a:ext cx="5328036" cy="1152291"/>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96" name="Google Shape;396;p15"/>
          <p:cNvGrpSpPr/>
          <p:nvPr/>
        </p:nvGrpSpPr>
        <p:grpSpPr>
          <a:xfrm>
            <a:off x="-129631" y="4310904"/>
            <a:ext cx="12503761" cy="2863653"/>
            <a:chOff x="-97224" y="3233178"/>
            <a:chExt cx="9377821" cy="2147740"/>
          </a:xfrm>
        </p:grpSpPr>
        <p:sp>
          <p:nvSpPr>
            <p:cNvPr id="397" name="Google Shape;397;p15"/>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 name="Google Shape;398;p15"/>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99" name="Google Shape;399;p15"/>
          <p:cNvSpPr/>
          <p:nvPr/>
        </p:nvSpPr>
        <p:spPr>
          <a:xfrm rot="10800000" flipH="1">
            <a:off x="-129631" y="2739260"/>
            <a:ext cx="11156665" cy="2448217"/>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0" name="Google Shape;400;p15"/>
          <p:cNvSpPr/>
          <p:nvPr/>
        </p:nvSpPr>
        <p:spPr>
          <a:xfrm rot="10800000" flipH="1">
            <a:off x="-129578" y="3272646"/>
            <a:ext cx="1076417" cy="440940"/>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1" name="Google Shape;401;p15"/>
          <p:cNvSpPr/>
          <p:nvPr/>
        </p:nvSpPr>
        <p:spPr>
          <a:xfrm rot="10800000" flipH="1">
            <a:off x="-129472" y="1459965"/>
            <a:ext cx="12503815" cy="271388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2" name="Google Shape;402;p15"/>
          <p:cNvSpPr/>
          <p:nvPr/>
        </p:nvSpPr>
        <p:spPr>
          <a:xfrm rot="10800000" flipH="1">
            <a:off x="-129686" y="904710"/>
            <a:ext cx="6895923" cy="137564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3" name="Google Shape;403;p15"/>
          <p:cNvSpPr/>
          <p:nvPr/>
        </p:nvSpPr>
        <p:spPr>
          <a:xfrm rot="10800000" flipH="1">
            <a:off x="-129578" y="-1131333"/>
            <a:ext cx="12504028" cy="2978316"/>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4" name="Google Shape;404;p15"/>
          <p:cNvSpPr/>
          <p:nvPr/>
        </p:nvSpPr>
        <p:spPr>
          <a:xfrm rot="10800000" flipH="1">
            <a:off x="5737698" y="-2332194"/>
            <a:ext cx="6636609" cy="2959855"/>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5" name="Google Shape;405;p15"/>
          <p:cNvSpPr/>
          <p:nvPr/>
        </p:nvSpPr>
        <p:spPr>
          <a:xfrm rot="10800000" flipH="1">
            <a:off x="-129579" y="-3066396"/>
            <a:ext cx="5964795" cy="2651507"/>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6" name="Google Shape;406;p15"/>
          <p:cNvSpPr/>
          <p:nvPr/>
        </p:nvSpPr>
        <p:spPr>
          <a:xfrm rot="10800000" flipH="1">
            <a:off x="3690964" y="-3066418"/>
            <a:ext cx="5780608" cy="971572"/>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7" name="Google Shape;407;p15"/>
          <p:cNvSpPr/>
          <p:nvPr/>
        </p:nvSpPr>
        <p:spPr>
          <a:xfrm rot="10800000" flipH="1">
            <a:off x="6576313" y="-3066457"/>
            <a:ext cx="5797896" cy="2084592"/>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8" name="Google Shape;408;p15"/>
          <p:cNvSpPr/>
          <p:nvPr/>
        </p:nvSpPr>
        <p:spPr>
          <a:xfrm rot="10800000" flipH="1">
            <a:off x="6753354" y="5961719"/>
            <a:ext cx="5807553" cy="1076992"/>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9" name="Google Shape;409;p15"/>
          <p:cNvSpPr/>
          <p:nvPr/>
        </p:nvSpPr>
        <p:spPr>
          <a:xfrm>
            <a:off x="1891133" y="483667"/>
            <a:ext cx="85520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0" name="Google Shape;410;p15"/>
          <p:cNvSpPr/>
          <p:nvPr/>
        </p:nvSpPr>
        <p:spPr>
          <a:xfrm>
            <a:off x="1748867" y="362167"/>
            <a:ext cx="85520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1" name="Google Shape;411;p15"/>
          <p:cNvSpPr txBox="1">
            <a:spLocks noGrp="1"/>
          </p:cNvSpPr>
          <p:nvPr>
            <p:ph type="title"/>
          </p:nvPr>
        </p:nvSpPr>
        <p:spPr>
          <a:xfrm>
            <a:off x="3396000" y="1839367"/>
            <a:ext cx="3424400" cy="28172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3600"/>
              <a:buNone/>
              <a:defRPr sz="9600">
                <a:latin typeface="Arial" panose="020B0604020202020204" pitchFamily="34" charset="0"/>
                <a:cs typeface="Arial" panose="020B0604020202020204" pitchFamily="34" charset="0"/>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dirty="0"/>
          </a:p>
        </p:txBody>
      </p:sp>
      <p:sp>
        <p:nvSpPr>
          <p:cNvPr id="412" name="Google Shape;412;p15"/>
          <p:cNvSpPr txBox="1">
            <a:spLocks noGrp="1"/>
          </p:cNvSpPr>
          <p:nvPr>
            <p:ph type="subTitle" idx="1"/>
          </p:nvPr>
        </p:nvSpPr>
        <p:spPr>
          <a:xfrm>
            <a:off x="3648051" y="4414633"/>
            <a:ext cx="31724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13" name="Google Shape;413;p15"/>
          <p:cNvSpPr txBox="1">
            <a:spLocks noGrp="1"/>
          </p:cNvSpPr>
          <p:nvPr>
            <p:ph type="title" idx="2" hasCustomPrompt="1"/>
          </p:nvPr>
        </p:nvSpPr>
        <p:spPr>
          <a:xfrm>
            <a:off x="7349984" y="2613433"/>
            <a:ext cx="144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dirty="0"/>
              <a:t>xx%</a:t>
            </a:r>
          </a:p>
        </p:txBody>
      </p:sp>
    </p:spTree>
    <p:extLst>
      <p:ext uri="{BB962C8B-B14F-4D97-AF65-F5344CB8AC3E}">
        <p14:creationId xmlns:p14="http://schemas.microsoft.com/office/powerpoint/2010/main" val="3987494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129685" y="-148283"/>
            <a:ext cx="12690592" cy="10316157"/>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43" name="Google Shape;443;p16"/>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4" name="Google Shape;444;p1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5" name="Google Shape;445;p16"/>
          <p:cNvSpPr txBox="1">
            <a:spLocks noGrp="1"/>
          </p:cNvSpPr>
          <p:nvPr>
            <p:ph type="title"/>
          </p:nvPr>
        </p:nvSpPr>
        <p:spPr>
          <a:xfrm>
            <a:off x="959984" y="23549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6" name="Google Shape;446;p16"/>
          <p:cNvSpPr txBox="1">
            <a:spLocks noGrp="1"/>
          </p:cNvSpPr>
          <p:nvPr>
            <p:ph type="title" idx="2" hasCustomPrompt="1"/>
          </p:nvPr>
        </p:nvSpPr>
        <p:spPr>
          <a:xfrm>
            <a:off x="49125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47" name="Google Shape;447;p16"/>
          <p:cNvSpPr txBox="1">
            <a:spLocks noGrp="1"/>
          </p:cNvSpPr>
          <p:nvPr>
            <p:ph type="subTitle" idx="1"/>
          </p:nvPr>
        </p:nvSpPr>
        <p:spPr>
          <a:xfrm>
            <a:off x="959984" y="29338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48" name="Google Shape;448;p16"/>
          <p:cNvSpPr txBox="1">
            <a:spLocks noGrp="1"/>
          </p:cNvSpPr>
          <p:nvPr>
            <p:ph type="title" idx="3"/>
          </p:nvPr>
        </p:nvSpPr>
        <p:spPr>
          <a:xfrm>
            <a:off x="959984" y="42093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9" name="Google Shape;449;p16"/>
          <p:cNvSpPr txBox="1">
            <a:spLocks noGrp="1"/>
          </p:cNvSpPr>
          <p:nvPr>
            <p:ph type="title" idx="4" hasCustomPrompt="1"/>
          </p:nvPr>
        </p:nvSpPr>
        <p:spPr>
          <a:xfrm>
            <a:off x="49125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0" name="Google Shape;450;p16"/>
          <p:cNvSpPr txBox="1">
            <a:spLocks noGrp="1"/>
          </p:cNvSpPr>
          <p:nvPr>
            <p:ph type="subTitle" idx="5"/>
          </p:nvPr>
        </p:nvSpPr>
        <p:spPr>
          <a:xfrm>
            <a:off x="959984" y="47882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51" name="Google Shape;451;p16"/>
          <p:cNvSpPr txBox="1">
            <a:spLocks noGrp="1"/>
          </p:cNvSpPr>
          <p:nvPr>
            <p:ph type="title" idx="6"/>
          </p:nvPr>
        </p:nvSpPr>
        <p:spPr>
          <a:xfrm>
            <a:off x="8116784" y="23549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2" name="Google Shape;452;p16"/>
          <p:cNvSpPr txBox="1">
            <a:spLocks noGrp="1"/>
          </p:cNvSpPr>
          <p:nvPr>
            <p:ph type="title" idx="7" hasCustomPrompt="1"/>
          </p:nvPr>
        </p:nvSpPr>
        <p:spPr>
          <a:xfrm>
            <a:off x="64312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3" name="Google Shape;453;p16"/>
          <p:cNvSpPr txBox="1">
            <a:spLocks noGrp="1"/>
          </p:cNvSpPr>
          <p:nvPr>
            <p:ph type="subTitle" idx="8"/>
          </p:nvPr>
        </p:nvSpPr>
        <p:spPr>
          <a:xfrm>
            <a:off x="8116784" y="29338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454" name="Google Shape;454;p16"/>
          <p:cNvSpPr txBox="1">
            <a:spLocks noGrp="1"/>
          </p:cNvSpPr>
          <p:nvPr>
            <p:ph type="title" idx="9"/>
          </p:nvPr>
        </p:nvSpPr>
        <p:spPr>
          <a:xfrm>
            <a:off x="8116784" y="42093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5" name="Google Shape;455;p16"/>
          <p:cNvSpPr txBox="1">
            <a:spLocks noGrp="1"/>
          </p:cNvSpPr>
          <p:nvPr>
            <p:ph type="title" idx="13" hasCustomPrompt="1"/>
          </p:nvPr>
        </p:nvSpPr>
        <p:spPr>
          <a:xfrm>
            <a:off x="64312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6" name="Google Shape;456;p16"/>
          <p:cNvSpPr txBox="1">
            <a:spLocks noGrp="1"/>
          </p:cNvSpPr>
          <p:nvPr>
            <p:ph type="subTitle" idx="14"/>
          </p:nvPr>
        </p:nvSpPr>
        <p:spPr>
          <a:xfrm>
            <a:off x="8116784" y="47882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457" name="Google Shape;457;p16"/>
          <p:cNvSpPr txBox="1">
            <a:spLocks noGrp="1"/>
          </p:cNvSpPr>
          <p:nvPr>
            <p:ph type="title" idx="15"/>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372839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491"/>
        <p:cNvGrpSpPr/>
        <p:nvPr/>
      </p:nvGrpSpPr>
      <p:grpSpPr>
        <a:xfrm>
          <a:off x="0" y="0"/>
          <a:ext cx="0" cy="0"/>
          <a:chOff x="0" y="0"/>
          <a:chExt cx="0" cy="0"/>
        </a:xfrm>
      </p:grpSpPr>
      <p:grpSp>
        <p:nvGrpSpPr>
          <p:cNvPr id="492" name="Google Shape;492;p18"/>
          <p:cNvGrpSpPr/>
          <p:nvPr/>
        </p:nvGrpSpPr>
        <p:grpSpPr>
          <a:xfrm>
            <a:off x="-332885" y="-3243200"/>
            <a:ext cx="12690592" cy="10316157"/>
            <a:chOff x="-249664" y="-2432400"/>
            <a:chExt cx="9517944" cy="7737118"/>
          </a:xfrm>
        </p:grpSpPr>
        <p:sp>
          <p:nvSpPr>
            <p:cNvPr id="493" name="Google Shape;493;p18"/>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4" name="Google Shape;494;p18"/>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495;p18"/>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496;p18"/>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7" name="Google Shape;497;p18"/>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8" name="Google Shape;498;p18"/>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499;p18"/>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0" name="Google Shape;500;p18"/>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1" name="Google Shape;501;p18"/>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502;p18"/>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3" name="Google Shape;503;p18"/>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4" name="Google Shape;504;p18"/>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5" name="Google Shape;505;p18"/>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506;p18"/>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07" name="Google Shape;507;p18"/>
            <p:cNvGrpSpPr/>
            <p:nvPr/>
          </p:nvGrpSpPr>
          <p:grpSpPr>
            <a:xfrm>
              <a:off x="-249624" y="-2432400"/>
              <a:ext cx="9377821" cy="2147740"/>
              <a:chOff x="-249624" y="-2432400"/>
              <a:chExt cx="9377821" cy="2147740"/>
            </a:xfrm>
          </p:grpSpPr>
          <p:sp>
            <p:nvSpPr>
              <p:cNvPr id="508" name="Google Shape;508;p18"/>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509;p18"/>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10" name="Google Shape;510;p18"/>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1" name="Google Shape;511;p18"/>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512;p18"/>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3" name="Google Shape;513;p18"/>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4" name="Google Shape;514;p18"/>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515;p18"/>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6" name="Google Shape;516;p18"/>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7" name="Google Shape;517;p18"/>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8" name="Google Shape;518;p18"/>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9" name="Google Shape;519;p18"/>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20" name="Google Shape;520;p18"/>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21" name="Google Shape;521;p18"/>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22" name="Google Shape;522;p18"/>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2307726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6"/>
        </a:solidFill>
        <a:effectLst/>
      </p:bgPr>
    </p:bg>
    <p:spTree>
      <p:nvGrpSpPr>
        <p:cNvPr id="1" name="Shape 523"/>
        <p:cNvGrpSpPr/>
        <p:nvPr/>
      </p:nvGrpSpPr>
      <p:grpSpPr>
        <a:xfrm>
          <a:off x="0" y="0"/>
          <a:ext cx="0" cy="0"/>
          <a:chOff x="0" y="0"/>
          <a:chExt cx="0" cy="0"/>
        </a:xfrm>
      </p:grpSpPr>
      <p:grpSp>
        <p:nvGrpSpPr>
          <p:cNvPr id="524" name="Google Shape;524;p19"/>
          <p:cNvGrpSpPr/>
          <p:nvPr/>
        </p:nvGrpSpPr>
        <p:grpSpPr>
          <a:xfrm>
            <a:off x="-434485" y="-296800"/>
            <a:ext cx="12690592" cy="10316157"/>
            <a:chOff x="-325864" y="-222600"/>
            <a:chExt cx="9517944" cy="7737118"/>
          </a:xfrm>
        </p:grpSpPr>
        <p:sp>
          <p:nvSpPr>
            <p:cNvPr id="525" name="Google Shape;525;p19"/>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526;p19"/>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527;p19"/>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528;p19"/>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529;p19"/>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530;p19"/>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531;p19"/>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2" name="Google Shape;532;p19"/>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3" name="Google Shape;533;p19"/>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534;p19"/>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535;p19"/>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536;p19"/>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537;p19"/>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538;p19"/>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39" name="Google Shape;539;p19"/>
            <p:cNvGrpSpPr/>
            <p:nvPr/>
          </p:nvGrpSpPr>
          <p:grpSpPr>
            <a:xfrm>
              <a:off x="-185781" y="-222600"/>
              <a:ext cx="9377821" cy="2147740"/>
              <a:chOff x="-185781" y="-222600"/>
              <a:chExt cx="9377821" cy="2147740"/>
            </a:xfrm>
          </p:grpSpPr>
          <p:sp>
            <p:nvSpPr>
              <p:cNvPr id="540" name="Google Shape;540;p19"/>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1" name="Google Shape;541;p19"/>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42" name="Google Shape;542;p19"/>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543;p19"/>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4" name="Google Shape;544;p19"/>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5" name="Google Shape;545;p19"/>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6" name="Google Shape;546;p19"/>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547;p19"/>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8" name="Google Shape;548;p19"/>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9" name="Google Shape;549;p19"/>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0" name="Google Shape;550;p19"/>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1" name="Google Shape;551;p19"/>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52" name="Google Shape;552;p19"/>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3" name="Google Shape;553;p19"/>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4" name="Google Shape;554;p19"/>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2124174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6"/>
        </a:solidFill>
        <a:effectLst/>
      </p:bgPr>
    </p:bg>
    <p:spTree>
      <p:nvGrpSpPr>
        <p:cNvPr id="1" name="Shape 555"/>
        <p:cNvGrpSpPr/>
        <p:nvPr/>
      </p:nvGrpSpPr>
      <p:grpSpPr>
        <a:xfrm>
          <a:off x="0" y="0"/>
          <a:ext cx="0" cy="0"/>
          <a:chOff x="0" y="0"/>
          <a:chExt cx="0" cy="0"/>
        </a:xfrm>
      </p:grpSpPr>
      <p:grpSp>
        <p:nvGrpSpPr>
          <p:cNvPr id="556" name="Google Shape;556;p20"/>
          <p:cNvGrpSpPr/>
          <p:nvPr/>
        </p:nvGrpSpPr>
        <p:grpSpPr>
          <a:xfrm>
            <a:off x="-129685" y="-2227200"/>
            <a:ext cx="12690592" cy="10316157"/>
            <a:chOff x="-97264" y="-1670400"/>
            <a:chExt cx="9517944" cy="7737118"/>
          </a:xfrm>
        </p:grpSpPr>
        <p:sp>
          <p:nvSpPr>
            <p:cNvPr id="557" name="Google Shape;557;p20"/>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 name="Google Shape;558;p20"/>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 name="Google Shape;559;p20"/>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 name="Google Shape;560;p20"/>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 name="Google Shape;561;p20"/>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 name="Google Shape;562;p20"/>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 name="Google Shape;563;p20"/>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 name="Google Shape;564;p20"/>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 name="Google Shape;565;p20"/>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 name="Google Shape;566;p20"/>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 name="Google Shape;567;p20"/>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 name="Google Shape;568;p20"/>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9" name="Google Shape;569;p20"/>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0" name="Google Shape;570;p20"/>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71" name="Google Shape;571;p20"/>
            <p:cNvGrpSpPr/>
            <p:nvPr/>
          </p:nvGrpSpPr>
          <p:grpSpPr>
            <a:xfrm>
              <a:off x="-97224" y="3918978"/>
              <a:ext cx="9377821" cy="2147740"/>
              <a:chOff x="-97224" y="3918978"/>
              <a:chExt cx="9377821" cy="2147740"/>
            </a:xfrm>
          </p:grpSpPr>
          <p:sp>
            <p:nvSpPr>
              <p:cNvPr id="572" name="Google Shape;572;p20"/>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3" name="Google Shape;573;p20"/>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74" name="Google Shape;574;p20"/>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5" name="Google Shape;575;p20"/>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6" name="Google Shape;576;p20"/>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7" name="Google Shape;577;p20"/>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8" name="Google Shape;578;p20"/>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9" name="Google Shape;579;p20"/>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0" name="Google Shape;580;p20"/>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1" name="Google Shape;581;p20"/>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2" name="Google Shape;582;p20"/>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3" name="Google Shape;583;p20"/>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84" name="Google Shape;584;p20"/>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5" name="Google Shape;585;p20"/>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6" name="Google Shape;586;p20"/>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587" name="Google Shape;587;p20"/>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latin typeface="Arial" panose="020B0604020202020204" pitchFamily="34" charset="0"/>
                <a:cs typeface="Arial" panose="020B0604020202020204" pitchFamily="34" charset="0"/>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dirty="0"/>
          </a:p>
        </p:txBody>
      </p:sp>
    </p:spTree>
    <p:extLst>
      <p:ext uri="{BB962C8B-B14F-4D97-AF65-F5344CB8AC3E}">
        <p14:creationId xmlns:p14="http://schemas.microsoft.com/office/powerpoint/2010/main" val="633748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6"/>
        </a:solidFill>
        <a:effectLst/>
      </p:bgPr>
    </p:bg>
    <p:spTree>
      <p:nvGrpSpPr>
        <p:cNvPr id="1" name="Shape 588"/>
        <p:cNvGrpSpPr/>
        <p:nvPr/>
      </p:nvGrpSpPr>
      <p:grpSpPr>
        <a:xfrm>
          <a:off x="0" y="0"/>
          <a:ext cx="0" cy="0"/>
          <a:chOff x="0" y="0"/>
          <a:chExt cx="0" cy="0"/>
        </a:xfrm>
      </p:grpSpPr>
      <p:grpSp>
        <p:nvGrpSpPr>
          <p:cNvPr id="589" name="Google Shape;589;p21"/>
          <p:cNvGrpSpPr/>
          <p:nvPr/>
        </p:nvGrpSpPr>
        <p:grpSpPr>
          <a:xfrm>
            <a:off x="-434485" y="-296800"/>
            <a:ext cx="12690592" cy="10316157"/>
            <a:chOff x="-325864" y="-222600"/>
            <a:chExt cx="9517944" cy="7737118"/>
          </a:xfrm>
        </p:grpSpPr>
        <p:sp>
          <p:nvSpPr>
            <p:cNvPr id="590" name="Google Shape;590;p21"/>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1" name="Google Shape;591;p21"/>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2" name="Google Shape;592;p21"/>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3" name="Google Shape;593;p21"/>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4" name="Google Shape;594;p21"/>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5" name="Google Shape;595;p21"/>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6" name="Google Shape;596;p21"/>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7" name="Google Shape;597;p21"/>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8" name="Google Shape;598;p21"/>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9" name="Google Shape;599;p21"/>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0" name="Google Shape;600;p21"/>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1" name="Google Shape;601;p21"/>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2" name="Google Shape;602;p21"/>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3" name="Google Shape;603;p21"/>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604" name="Google Shape;604;p21"/>
            <p:cNvGrpSpPr/>
            <p:nvPr/>
          </p:nvGrpSpPr>
          <p:grpSpPr>
            <a:xfrm>
              <a:off x="-185781" y="-222600"/>
              <a:ext cx="9377821" cy="2147740"/>
              <a:chOff x="-185781" y="-222600"/>
              <a:chExt cx="9377821" cy="2147740"/>
            </a:xfrm>
          </p:grpSpPr>
          <p:sp>
            <p:nvSpPr>
              <p:cNvPr id="605" name="Google Shape;605;p21"/>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6" name="Google Shape;606;p21"/>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07" name="Google Shape;607;p21"/>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8" name="Google Shape;608;p21"/>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9" name="Google Shape;609;p21"/>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0" name="Google Shape;610;p21"/>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1" name="Google Shape;611;p21"/>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2" name="Google Shape;612;p21"/>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3" name="Google Shape;613;p21"/>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4" name="Google Shape;614;p21"/>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5" name="Google Shape;615;p21"/>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6" name="Google Shape;616;p21"/>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17" name="Google Shape;617;p21"/>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8" name="Google Shape;618;p21"/>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9" name="Google Shape;619;p21"/>
          <p:cNvSpPr txBox="1">
            <a:spLocks noGrp="1"/>
          </p:cNvSpPr>
          <p:nvPr>
            <p:ph type="subTitle" idx="1"/>
          </p:nvPr>
        </p:nvSpPr>
        <p:spPr>
          <a:xfrm>
            <a:off x="960000" y="3099800"/>
            <a:ext cx="3788800" cy="21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620" name="Google Shape;620;p21"/>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21" name="Google Shape;621;p21"/>
          <p:cNvSpPr txBox="1">
            <a:spLocks noGrp="1"/>
          </p:cNvSpPr>
          <p:nvPr>
            <p:ph type="subTitle" idx="2"/>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178975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6"/>
        </a:solidFill>
        <a:effectLst/>
      </p:bgPr>
    </p:bg>
    <p:spTree>
      <p:nvGrpSpPr>
        <p:cNvPr id="1" name="Shape 622"/>
        <p:cNvGrpSpPr/>
        <p:nvPr/>
      </p:nvGrpSpPr>
      <p:grpSpPr>
        <a:xfrm>
          <a:off x="0" y="0"/>
          <a:ext cx="0" cy="0"/>
          <a:chOff x="0" y="0"/>
          <a:chExt cx="0" cy="0"/>
        </a:xfrm>
      </p:grpSpPr>
      <p:grpSp>
        <p:nvGrpSpPr>
          <p:cNvPr id="623" name="Google Shape;623;p22"/>
          <p:cNvGrpSpPr/>
          <p:nvPr/>
        </p:nvGrpSpPr>
        <p:grpSpPr>
          <a:xfrm>
            <a:off x="-129685" y="-3243200"/>
            <a:ext cx="12690592" cy="10316157"/>
            <a:chOff x="-97264" y="-2432400"/>
            <a:chExt cx="9517944" cy="7737118"/>
          </a:xfrm>
        </p:grpSpPr>
        <p:sp>
          <p:nvSpPr>
            <p:cNvPr id="624" name="Google Shape;624;p22"/>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5" name="Google Shape;625;p22"/>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6" name="Google Shape;626;p22"/>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7" name="Google Shape;627;p22"/>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8" name="Google Shape;628;p22"/>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9" name="Google Shape;629;p22"/>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0" name="Google Shape;630;p22"/>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1" name="Google Shape;631;p22"/>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2" name="Google Shape;632;p22"/>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3" name="Google Shape;633;p22"/>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4" name="Google Shape;634;p22"/>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5" name="Google Shape;635;p22"/>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6" name="Google Shape;636;p22"/>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7" name="Google Shape;637;p22"/>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638" name="Google Shape;638;p22"/>
            <p:cNvGrpSpPr/>
            <p:nvPr/>
          </p:nvGrpSpPr>
          <p:grpSpPr>
            <a:xfrm>
              <a:off x="-97224" y="-2432400"/>
              <a:ext cx="9377821" cy="2147740"/>
              <a:chOff x="-97224" y="-2432400"/>
              <a:chExt cx="9377821" cy="2147740"/>
            </a:xfrm>
          </p:grpSpPr>
          <p:sp>
            <p:nvSpPr>
              <p:cNvPr id="639" name="Google Shape;639;p22"/>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0" name="Google Shape;640;p22"/>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41" name="Google Shape;641;p22"/>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2" name="Google Shape;642;p22"/>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3" name="Google Shape;643;p22"/>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 name="Google Shape;644;p22"/>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 name="Google Shape;645;p22"/>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 name="Google Shape;646;p22"/>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 name="Google Shape;647;p22"/>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 name="Google Shape;648;p22"/>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 name="Google Shape;649;p22"/>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 name="Google Shape;650;p22"/>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51" name="Google Shape;651;p22"/>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52" name="Google Shape;652;p22"/>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53" name="Google Shape;653;p22"/>
          <p:cNvSpPr txBox="1">
            <a:spLocks noGrp="1"/>
          </p:cNvSpPr>
          <p:nvPr>
            <p:ph type="subTitle" idx="1"/>
          </p:nvPr>
        </p:nvSpPr>
        <p:spPr>
          <a:xfrm>
            <a:off x="7443200" y="3099800"/>
            <a:ext cx="3788800" cy="21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654" name="Google Shape;654;p22"/>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55" name="Google Shape;655;p22"/>
          <p:cNvSpPr txBox="1">
            <a:spLocks noGrp="1"/>
          </p:cNvSpPr>
          <p:nvPr>
            <p:ph type="subTitle" idx="2"/>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3499341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6"/>
        </a:solidFill>
        <a:effectLst/>
      </p:bgPr>
    </p:bg>
    <p:spTree>
      <p:nvGrpSpPr>
        <p:cNvPr id="1" name="Shape 656"/>
        <p:cNvGrpSpPr/>
        <p:nvPr/>
      </p:nvGrpSpPr>
      <p:grpSpPr>
        <a:xfrm>
          <a:off x="0" y="0"/>
          <a:ext cx="0" cy="0"/>
          <a:chOff x="0" y="0"/>
          <a:chExt cx="0" cy="0"/>
        </a:xfrm>
      </p:grpSpPr>
      <p:grpSp>
        <p:nvGrpSpPr>
          <p:cNvPr id="657" name="Google Shape;657;p23"/>
          <p:cNvGrpSpPr/>
          <p:nvPr/>
        </p:nvGrpSpPr>
        <p:grpSpPr>
          <a:xfrm>
            <a:off x="-129685" y="-2227200"/>
            <a:ext cx="12690592" cy="10316157"/>
            <a:chOff x="-97264" y="-1670400"/>
            <a:chExt cx="9517944" cy="7737118"/>
          </a:xfrm>
        </p:grpSpPr>
        <p:sp>
          <p:nvSpPr>
            <p:cNvPr id="658" name="Google Shape;658;p23"/>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659;p23"/>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 name="Google Shape;660;p23"/>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 name="Google Shape;661;p23"/>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662;p23"/>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 name="Google Shape;663;p23"/>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 name="Google Shape;664;p23"/>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665;p23"/>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 name="Google Shape;666;p23"/>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 name="Google Shape;667;p23"/>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668;p23"/>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 name="Google Shape;669;p23"/>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0" name="Google Shape;670;p23"/>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671;p23"/>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672" name="Google Shape;672;p23"/>
            <p:cNvGrpSpPr/>
            <p:nvPr/>
          </p:nvGrpSpPr>
          <p:grpSpPr>
            <a:xfrm>
              <a:off x="-97224" y="3918978"/>
              <a:ext cx="9377821" cy="2147740"/>
              <a:chOff x="-97224" y="3918978"/>
              <a:chExt cx="9377821" cy="2147740"/>
            </a:xfrm>
          </p:grpSpPr>
          <p:sp>
            <p:nvSpPr>
              <p:cNvPr id="673" name="Google Shape;673;p23"/>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4" name="Google Shape;674;p23"/>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75" name="Google Shape;675;p23"/>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6" name="Google Shape;676;p23"/>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7" name="Google Shape;677;p23"/>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8" name="Google Shape;678;p23"/>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9" name="Google Shape;679;p23"/>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0" name="Google Shape;680;p23"/>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1" name="Google Shape;681;p23"/>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2" name="Google Shape;682;p23"/>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3" name="Google Shape;683;p23"/>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4" name="Google Shape;684;p23"/>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85" name="Google Shape;685;p23"/>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6" name="Google Shape;686;p23"/>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7" name="Google Shape;687;p23"/>
          <p:cNvSpPr txBox="1">
            <a:spLocks noGrp="1"/>
          </p:cNvSpPr>
          <p:nvPr>
            <p:ph type="subTitle" idx="1"/>
          </p:nvPr>
        </p:nvSpPr>
        <p:spPr>
          <a:xfrm>
            <a:off x="1366400" y="2086500"/>
            <a:ext cx="4336800" cy="5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688" name="Google Shape;688;p23"/>
          <p:cNvSpPr txBox="1">
            <a:spLocks noGrp="1"/>
          </p:cNvSpPr>
          <p:nvPr>
            <p:ph type="subTitle" idx="2"/>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689" name="Google Shape;689;p23"/>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90" name="Google Shape;690;p23"/>
          <p:cNvSpPr txBox="1">
            <a:spLocks noGrp="1"/>
          </p:cNvSpPr>
          <p:nvPr>
            <p:ph type="subTitle" idx="3"/>
          </p:nvPr>
        </p:nvSpPr>
        <p:spPr>
          <a:xfrm>
            <a:off x="1366400" y="2665300"/>
            <a:ext cx="4336800" cy="5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691" name="Google Shape;691;p23"/>
          <p:cNvSpPr txBox="1">
            <a:spLocks noGrp="1"/>
          </p:cNvSpPr>
          <p:nvPr>
            <p:ph type="subTitle" idx="4"/>
          </p:nvPr>
        </p:nvSpPr>
        <p:spPr>
          <a:xfrm>
            <a:off x="1366400" y="3244100"/>
            <a:ext cx="4336800" cy="5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692" name="Google Shape;692;p23"/>
          <p:cNvSpPr txBox="1">
            <a:spLocks noGrp="1"/>
          </p:cNvSpPr>
          <p:nvPr>
            <p:ph type="subTitle" idx="5"/>
          </p:nvPr>
        </p:nvSpPr>
        <p:spPr>
          <a:xfrm>
            <a:off x="1366400" y="3822900"/>
            <a:ext cx="4336800" cy="5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693" name="Google Shape;693;p23"/>
          <p:cNvSpPr txBox="1">
            <a:spLocks noGrp="1"/>
          </p:cNvSpPr>
          <p:nvPr>
            <p:ph type="subTitle" idx="6"/>
          </p:nvPr>
        </p:nvSpPr>
        <p:spPr>
          <a:xfrm>
            <a:off x="1366400" y="4401700"/>
            <a:ext cx="4336800" cy="5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694" name="Google Shape;694;p23"/>
          <p:cNvSpPr txBox="1">
            <a:spLocks noGrp="1"/>
          </p:cNvSpPr>
          <p:nvPr>
            <p:ph type="subTitle" idx="7"/>
          </p:nvPr>
        </p:nvSpPr>
        <p:spPr>
          <a:xfrm>
            <a:off x="1366400" y="4980500"/>
            <a:ext cx="4336800" cy="5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695" name="Google Shape;695;p23"/>
          <p:cNvSpPr txBox="1">
            <a:spLocks noGrp="1"/>
          </p:cNvSpPr>
          <p:nvPr>
            <p:ph type="subTitle" idx="8"/>
          </p:nvPr>
        </p:nvSpPr>
        <p:spPr>
          <a:xfrm>
            <a:off x="1366400" y="5559300"/>
            <a:ext cx="4336800" cy="5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2266862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129685" y="-3243200"/>
            <a:ext cx="12690592" cy="10316157"/>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25" name="Google Shape;725;p24"/>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6" name="Google Shape;726;p24"/>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7" name="Google Shape;727;p24"/>
          <p:cNvSpPr txBox="1">
            <a:spLocks noGrp="1"/>
          </p:cNvSpPr>
          <p:nvPr>
            <p:ph type="subTitle" idx="1"/>
          </p:nvPr>
        </p:nvSpPr>
        <p:spPr>
          <a:xfrm>
            <a:off x="3570600" y="2910300"/>
            <a:ext cx="5050800" cy="199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728" name="Google Shape;728;p24"/>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729" name="Google Shape;729;p24"/>
          <p:cNvSpPr txBox="1">
            <a:spLocks noGrp="1"/>
          </p:cNvSpPr>
          <p:nvPr>
            <p:ph type="subTitle" idx="2"/>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4258164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6"/>
        </a:solidFill>
        <a:effectLst/>
      </p:bgPr>
    </p:bg>
    <p:spTree>
      <p:nvGrpSpPr>
        <p:cNvPr id="1" name="Shape 730"/>
        <p:cNvGrpSpPr/>
        <p:nvPr/>
      </p:nvGrpSpPr>
      <p:grpSpPr>
        <a:xfrm>
          <a:off x="0" y="0"/>
          <a:ext cx="0" cy="0"/>
          <a:chOff x="0" y="0"/>
          <a:chExt cx="0" cy="0"/>
        </a:xfrm>
      </p:grpSpPr>
      <p:grpSp>
        <p:nvGrpSpPr>
          <p:cNvPr id="731" name="Google Shape;731;p25"/>
          <p:cNvGrpSpPr/>
          <p:nvPr/>
        </p:nvGrpSpPr>
        <p:grpSpPr>
          <a:xfrm>
            <a:off x="-129685" y="-148283"/>
            <a:ext cx="12690592" cy="10316157"/>
            <a:chOff x="-97264" y="-111212"/>
            <a:chExt cx="9517944" cy="7737118"/>
          </a:xfrm>
        </p:grpSpPr>
        <p:sp>
          <p:nvSpPr>
            <p:cNvPr id="732" name="Google Shape;732;p25"/>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3" name="Google Shape;733;p25"/>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4" name="Google Shape;734;p25"/>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5" name="Google Shape;735;p25"/>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6" name="Google Shape;736;p25"/>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7" name="Google Shape;737;p25"/>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8" name="Google Shape;738;p25"/>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9" name="Google Shape;739;p25"/>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0" name="Google Shape;740;p25"/>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1" name="Google Shape;741;p25"/>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2" name="Google Shape;742;p25"/>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3" name="Google Shape;743;p25"/>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4" name="Google Shape;744;p25"/>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5" name="Google Shape;745;p25"/>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746" name="Google Shape;746;p25"/>
            <p:cNvGrpSpPr/>
            <p:nvPr/>
          </p:nvGrpSpPr>
          <p:grpSpPr>
            <a:xfrm>
              <a:off x="-97224" y="5478166"/>
              <a:ext cx="9377821" cy="2147740"/>
              <a:chOff x="-97224" y="3080778"/>
              <a:chExt cx="9377821" cy="2147740"/>
            </a:xfrm>
          </p:grpSpPr>
          <p:sp>
            <p:nvSpPr>
              <p:cNvPr id="747" name="Google Shape;747;p25"/>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8" name="Google Shape;748;p25"/>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49" name="Google Shape;749;p25"/>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750;p25"/>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1" name="Google Shape;751;p25"/>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2" name="Google Shape;752;p25"/>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3" name="Google Shape;753;p25"/>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4" name="Google Shape;754;p25"/>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755;p25"/>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6" name="Google Shape;756;p25"/>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7" name="Google Shape;757;p25"/>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25"/>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59" name="Google Shape;759;p25"/>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60" name="Google Shape;760;p25"/>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61" name="Google Shape;761;p25"/>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762" name="Google Shape;762;p25"/>
          <p:cNvSpPr txBox="1">
            <a:spLocks noGrp="1"/>
          </p:cNvSpPr>
          <p:nvPr>
            <p:ph type="subTitle" idx="2"/>
          </p:nvPr>
        </p:nvSpPr>
        <p:spPr>
          <a:xfrm>
            <a:off x="5109217" y="1906367"/>
            <a:ext cx="3876800" cy="6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32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2133"/>
              </a:spcBef>
              <a:spcAft>
                <a:spcPts val="0"/>
              </a:spcAft>
              <a:buSzPts val="1400"/>
              <a:buFont typeface="Bahiana"/>
              <a:buNone/>
              <a:defRPr>
                <a:latin typeface="Bahiana"/>
                <a:ea typeface="Bahiana"/>
                <a:cs typeface="Bahiana"/>
                <a:sym typeface="Bahiana"/>
              </a:defRPr>
            </a:lvl2pPr>
            <a:lvl3pPr lvl="2" rtl="0">
              <a:lnSpc>
                <a:spcPct val="100000"/>
              </a:lnSpc>
              <a:spcBef>
                <a:spcPts val="2133"/>
              </a:spcBef>
              <a:spcAft>
                <a:spcPts val="0"/>
              </a:spcAft>
              <a:buSzPts val="1400"/>
              <a:buFont typeface="Bahiana"/>
              <a:buNone/>
              <a:defRPr>
                <a:latin typeface="Bahiana"/>
                <a:ea typeface="Bahiana"/>
                <a:cs typeface="Bahiana"/>
                <a:sym typeface="Bahiana"/>
              </a:defRPr>
            </a:lvl3pPr>
            <a:lvl4pPr lvl="3" rtl="0">
              <a:lnSpc>
                <a:spcPct val="100000"/>
              </a:lnSpc>
              <a:spcBef>
                <a:spcPts val="2133"/>
              </a:spcBef>
              <a:spcAft>
                <a:spcPts val="0"/>
              </a:spcAft>
              <a:buSzPts val="1400"/>
              <a:buFont typeface="Bahiana"/>
              <a:buNone/>
              <a:defRPr>
                <a:latin typeface="Bahiana"/>
                <a:ea typeface="Bahiana"/>
                <a:cs typeface="Bahiana"/>
                <a:sym typeface="Bahiana"/>
              </a:defRPr>
            </a:lvl4pPr>
            <a:lvl5pPr lvl="4" rtl="0">
              <a:lnSpc>
                <a:spcPct val="100000"/>
              </a:lnSpc>
              <a:spcBef>
                <a:spcPts val="2133"/>
              </a:spcBef>
              <a:spcAft>
                <a:spcPts val="0"/>
              </a:spcAft>
              <a:buSzPts val="1400"/>
              <a:buFont typeface="Bahiana"/>
              <a:buNone/>
              <a:defRPr>
                <a:latin typeface="Bahiana"/>
                <a:ea typeface="Bahiana"/>
                <a:cs typeface="Bahiana"/>
                <a:sym typeface="Bahiana"/>
              </a:defRPr>
            </a:lvl5pPr>
            <a:lvl6pPr lvl="5" rtl="0">
              <a:lnSpc>
                <a:spcPct val="100000"/>
              </a:lnSpc>
              <a:spcBef>
                <a:spcPts val="2133"/>
              </a:spcBef>
              <a:spcAft>
                <a:spcPts val="0"/>
              </a:spcAft>
              <a:buSzPts val="1400"/>
              <a:buFont typeface="Bahiana"/>
              <a:buNone/>
              <a:defRPr>
                <a:latin typeface="Bahiana"/>
                <a:ea typeface="Bahiana"/>
                <a:cs typeface="Bahiana"/>
                <a:sym typeface="Bahiana"/>
              </a:defRPr>
            </a:lvl6pPr>
            <a:lvl7pPr lvl="6" rtl="0">
              <a:lnSpc>
                <a:spcPct val="100000"/>
              </a:lnSpc>
              <a:spcBef>
                <a:spcPts val="2133"/>
              </a:spcBef>
              <a:spcAft>
                <a:spcPts val="0"/>
              </a:spcAft>
              <a:buSzPts val="1400"/>
              <a:buFont typeface="Bahiana"/>
              <a:buNone/>
              <a:defRPr>
                <a:latin typeface="Bahiana"/>
                <a:ea typeface="Bahiana"/>
                <a:cs typeface="Bahiana"/>
                <a:sym typeface="Bahiana"/>
              </a:defRPr>
            </a:lvl7pPr>
            <a:lvl8pPr lvl="7" rtl="0">
              <a:lnSpc>
                <a:spcPct val="100000"/>
              </a:lnSpc>
              <a:spcBef>
                <a:spcPts val="2133"/>
              </a:spcBef>
              <a:spcAft>
                <a:spcPts val="0"/>
              </a:spcAft>
              <a:buSzPts val="1400"/>
              <a:buFont typeface="Bahiana"/>
              <a:buNone/>
              <a:defRPr>
                <a:latin typeface="Bahiana"/>
                <a:ea typeface="Bahiana"/>
                <a:cs typeface="Bahiana"/>
                <a:sym typeface="Bahiana"/>
              </a:defRPr>
            </a:lvl8pPr>
            <a:lvl9pPr lvl="8" rtl="0">
              <a:lnSpc>
                <a:spcPct val="100000"/>
              </a:lnSpc>
              <a:spcBef>
                <a:spcPts val="2133"/>
              </a:spcBef>
              <a:spcAft>
                <a:spcPts val="2133"/>
              </a:spcAft>
              <a:buSzPts val="1400"/>
              <a:buFont typeface="Bahiana"/>
              <a:buNone/>
              <a:defRPr>
                <a:latin typeface="Bahiana"/>
                <a:ea typeface="Bahiana"/>
                <a:cs typeface="Bahiana"/>
                <a:sym typeface="Bahiana"/>
              </a:defRPr>
            </a:lvl9pPr>
          </a:lstStyle>
          <a:p>
            <a:endParaRPr dirty="0"/>
          </a:p>
        </p:txBody>
      </p:sp>
      <p:sp>
        <p:nvSpPr>
          <p:cNvPr id="763" name="Google Shape;763;p25"/>
          <p:cNvSpPr txBox="1">
            <a:spLocks noGrp="1"/>
          </p:cNvSpPr>
          <p:nvPr>
            <p:ph type="subTitle" idx="3"/>
          </p:nvPr>
        </p:nvSpPr>
        <p:spPr>
          <a:xfrm>
            <a:off x="5109217" y="2511872"/>
            <a:ext cx="3876800" cy="6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764" name="Google Shape;764;p25"/>
          <p:cNvSpPr txBox="1">
            <a:spLocks noGrp="1"/>
          </p:cNvSpPr>
          <p:nvPr>
            <p:ph type="subTitle" idx="4"/>
          </p:nvPr>
        </p:nvSpPr>
        <p:spPr>
          <a:xfrm>
            <a:off x="5109217" y="4932733"/>
            <a:ext cx="3876800" cy="6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32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2133"/>
              </a:spcBef>
              <a:spcAft>
                <a:spcPts val="0"/>
              </a:spcAft>
              <a:buSzPts val="1400"/>
              <a:buFont typeface="Bahiana"/>
              <a:buNone/>
              <a:defRPr>
                <a:latin typeface="Bahiana"/>
                <a:ea typeface="Bahiana"/>
                <a:cs typeface="Bahiana"/>
                <a:sym typeface="Bahiana"/>
              </a:defRPr>
            </a:lvl2pPr>
            <a:lvl3pPr lvl="2" rtl="0">
              <a:lnSpc>
                <a:spcPct val="100000"/>
              </a:lnSpc>
              <a:spcBef>
                <a:spcPts val="2133"/>
              </a:spcBef>
              <a:spcAft>
                <a:spcPts val="0"/>
              </a:spcAft>
              <a:buSzPts val="1400"/>
              <a:buFont typeface="Bahiana"/>
              <a:buNone/>
              <a:defRPr>
                <a:latin typeface="Bahiana"/>
                <a:ea typeface="Bahiana"/>
                <a:cs typeface="Bahiana"/>
                <a:sym typeface="Bahiana"/>
              </a:defRPr>
            </a:lvl3pPr>
            <a:lvl4pPr lvl="3" rtl="0">
              <a:lnSpc>
                <a:spcPct val="100000"/>
              </a:lnSpc>
              <a:spcBef>
                <a:spcPts val="2133"/>
              </a:spcBef>
              <a:spcAft>
                <a:spcPts val="0"/>
              </a:spcAft>
              <a:buSzPts val="1400"/>
              <a:buFont typeface="Bahiana"/>
              <a:buNone/>
              <a:defRPr>
                <a:latin typeface="Bahiana"/>
                <a:ea typeface="Bahiana"/>
                <a:cs typeface="Bahiana"/>
                <a:sym typeface="Bahiana"/>
              </a:defRPr>
            </a:lvl4pPr>
            <a:lvl5pPr lvl="4" rtl="0">
              <a:lnSpc>
                <a:spcPct val="100000"/>
              </a:lnSpc>
              <a:spcBef>
                <a:spcPts val="2133"/>
              </a:spcBef>
              <a:spcAft>
                <a:spcPts val="0"/>
              </a:spcAft>
              <a:buSzPts val="1400"/>
              <a:buFont typeface="Bahiana"/>
              <a:buNone/>
              <a:defRPr>
                <a:latin typeface="Bahiana"/>
                <a:ea typeface="Bahiana"/>
                <a:cs typeface="Bahiana"/>
                <a:sym typeface="Bahiana"/>
              </a:defRPr>
            </a:lvl5pPr>
            <a:lvl6pPr lvl="5" rtl="0">
              <a:lnSpc>
                <a:spcPct val="100000"/>
              </a:lnSpc>
              <a:spcBef>
                <a:spcPts val="2133"/>
              </a:spcBef>
              <a:spcAft>
                <a:spcPts val="0"/>
              </a:spcAft>
              <a:buSzPts val="1400"/>
              <a:buFont typeface="Bahiana"/>
              <a:buNone/>
              <a:defRPr>
                <a:latin typeface="Bahiana"/>
                <a:ea typeface="Bahiana"/>
                <a:cs typeface="Bahiana"/>
                <a:sym typeface="Bahiana"/>
              </a:defRPr>
            </a:lvl6pPr>
            <a:lvl7pPr lvl="6" rtl="0">
              <a:lnSpc>
                <a:spcPct val="100000"/>
              </a:lnSpc>
              <a:spcBef>
                <a:spcPts val="2133"/>
              </a:spcBef>
              <a:spcAft>
                <a:spcPts val="0"/>
              </a:spcAft>
              <a:buSzPts val="1400"/>
              <a:buFont typeface="Bahiana"/>
              <a:buNone/>
              <a:defRPr>
                <a:latin typeface="Bahiana"/>
                <a:ea typeface="Bahiana"/>
                <a:cs typeface="Bahiana"/>
                <a:sym typeface="Bahiana"/>
              </a:defRPr>
            </a:lvl7pPr>
            <a:lvl8pPr lvl="7" rtl="0">
              <a:lnSpc>
                <a:spcPct val="100000"/>
              </a:lnSpc>
              <a:spcBef>
                <a:spcPts val="2133"/>
              </a:spcBef>
              <a:spcAft>
                <a:spcPts val="0"/>
              </a:spcAft>
              <a:buSzPts val="1400"/>
              <a:buFont typeface="Bahiana"/>
              <a:buNone/>
              <a:defRPr>
                <a:latin typeface="Bahiana"/>
                <a:ea typeface="Bahiana"/>
                <a:cs typeface="Bahiana"/>
                <a:sym typeface="Bahiana"/>
              </a:defRPr>
            </a:lvl8pPr>
            <a:lvl9pPr lvl="8" rtl="0">
              <a:lnSpc>
                <a:spcPct val="100000"/>
              </a:lnSpc>
              <a:spcBef>
                <a:spcPts val="2133"/>
              </a:spcBef>
              <a:spcAft>
                <a:spcPts val="2133"/>
              </a:spcAft>
              <a:buSzPts val="1400"/>
              <a:buFont typeface="Bahiana"/>
              <a:buNone/>
              <a:defRPr>
                <a:latin typeface="Bahiana"/>
                <a:ea typeface="Bahiana"/>
                <a:cs typeface="Bahiana"/>
                <a:sym typeface="Bahiana"/>
              </a:defRPr>
            </a:lvl9pPr>
          </a:lstStyle>
          <a:p>
            <a:endParaRPr dirty="0"/>
          </a:p>
        </p:txBody>
      </p:sp>
      <p:sp>
        <p:nvSpPr>
          <p:cNvPr id="765" name="Google Shape;765;p25"/>
          <p:cNvSpPr txBox="1">
            <a:spLocks noGrp="1"/>
          </p:cNvSpPr>
          <p:nvPr>
            <p:ph type="subTitle" idx="5"/>
          </p:nvPr>
        </p:nvSpPr>
        <p:spPr>
          <a:xfrm>
            <a:off x="5109217" y="5538239"/>
            <a:ext cx="3876800" cy="6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766" name="Google Shape;766;p25"/>
          <p:cNvSpPr txBox="1">
            <a:spLocks noGrp="1"/>
          </p:cNvSpPr>
          <p:nvPr>
            <p:ph type="subTitle" idx="6"/>
          </p:nvPr>
        </p:nvSpPr>
        <p:spPr>
          <a:xfrm>
            <a:off x="5109217" y="3419533"/>
            <a:ext cx="3876800" cy="6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32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2133"/>
              </a:spcBef>
              <a:spcAft>
                <a:spcPts val="0"/>
              </a:spcAft>
              <a:buSzPts val="1400"/>
              <a:buFont typeface="Bahiana"/>
              <a:buNone/>
              <a:defRPr>
                <a:latin typeface="Bahiana"/>
                <a:ea typeface="Bahiana"/>
                <a:cs typeface="Bahiana"/>
                <a:sym typeface="Bahiana"/>
              </a:defRPr>
            </a:lvl2pPr>
            <a:lvl3pPr lvl="2" rtl="0">
              <a:lnSpc>
                <a:spcPct val="100000"/>
              </a:lnSpc>
              <a:spcBef>
                <a:spcPts val="2133"/>
              </a:spcBef>
              <a:spcAft>
                <a:spcPts val="0"/>
              </a:spcAft>
              <a:buSzPts val="1400"/>
              <a:buFont typeface="Bahiana"/>
              <a:buNone/>
              <a:defRPr>
                <a:latin typeface="Bahiana"/>
                <a:ea typeface="Bahiana"/>
                <a:cs typeface="Bahiana"/>
                <a:sym typeface="Bahiana"/>
              </a:defRPr>
            </a:lvl3pPr>
            <a:lvl4pPr lvl="3" rtl="0">
              <a:lnSpc>
                <a:spcPct val="100000"/>
              </a:lnSpc>
              <a:spcBef>
                <a:spcPts val="2133"/>
              </a:spcBef>
              <a:spcAft>
                <a:spcPts val="0"/>
              </a:spcAft>
              <a:buSzPts val="1400"/>
              <a:buFont typeface="Bahiana"/>
              <a:buNone/>
              <a:defRPr>
                <a:latin typeface="Bahiana"/>
                <a:ea typeface="Bahiana"/>
                <a:cs typeface="Bahiana"/>
                <a:sym typeface="Bahiana"/>
              </a:defRPr>
            </a:lvl4pPr>
            <a:lvl5pPr lvl="4" rtl="0">
              <a:lnSpc>
                <a:spcPct val="100000"/>
              </a:lnSpc>
              <a:spcBef>
                <a:spcPts val="2133"/>
              </a:spcBef>
              <a:spcAft>
                <a:spcPts val="0"/>
              </a:spcAft>
              <a:buSzPts val="1400"/>
              <a:buFont typeface="Bahiana"/>
              <a:buNone/>
              <a:defRPr>
                <a:latin typeface="Bahiana"/>
                <a:ea typeface="Bahiana"/>
                <a:cs typeface="Bahiana"/>
                <a:sym typeface="Bahiana"/>
              </a:defRPr>
            </a:lvl5pPr>
            <a:lvl6pPr lvl="5" rtl="0">
              <a:lnSpc>
                <a:spcPct val="100000"/>
              </a:lnSpc>
              <a:spcBef>
                <a:spcPts val="2133"/>
              </a:spcBef>
              <a:spcAft>
                <a:spcPts val="0"/>
              </a:spcAft>
              <a:buSzPts val="1400"/>
              <a:buFont typeface="Bahiana"/>
              <a:buNone/>
              <a:defRPr>
                <a:latin typeface="Bahiana"/>
                <a:ea typeface="Bahiana"/>
                <a:cs typeface="Bahiana"/>
                <a:sym typeface="Bahiana"/>
              </a:defRPr>
            </a:lvl6pPr>
            <a:lvl7pPr lvl="6" rtl="0">
              <a:lnSpc>
                <a:spcPct val="100000"/>
              </a:lnSpc>
              <a:spcBef>
                <a:spcPts val="2133"/>
              </a:spcBef>
              <a:spcAft>
                <a:spcPts val="0"/>
              </a:spcAft>
              <a:buSzPts val="1400"/>
              <a:buFont typeface="Bahiana"/>
              <a:buNone/>
              <a:defRPr>
                <a:latin typeface="Bahiana"/>
                <a:ea typeface="Bahiana"/>
                <a:cs typeface="Bahiana"/>
                <a:sym typeface="Bahiana"/>
              </a:defRPr>
            </a:lvl7pPr>
            <a:lvl8pPr lvl="7" rtl="0">
              <a:lnSpc>
                <a:spcPct val="100000"/>
              </a:lnSpc>
              <a:spcBef>
                <a:spcPts val="2133"/>
              </a:spcBef>
              <a:spcAft>
                <a:spcPts val="0"/>
              </a:spcAft>
              <a:buSzPts val="1400"/>
              <a:buFont typeface="Bahiana"/>
              <a:buNone/>
              <a:defRPr>
                <a:latin typeface="Bahiana"/>
                <a:ea typeface="Bahiana"/>
                <a:cs typeface="Bahiana"/>
                <a:sym typeface="Bahiana"/>
              </a:defRPr>
            </a:lvl8pPr>
            <a:lvl9pPr lvl="8" rtl="0">
              <a:lnSpc>
                <a:spcPct val="100000"/>
              </a:lnSpc>
              <a:spcBef>
                <a:spcPts val="2133"/>
              </a:spcBef>
              <a:spcAft>
                <a:spcPts val="2133"/>
              </a:spcAft>
              <a:buSzPts val="1400"/>
              <a:buFont typeface="Bahiana"/>
              <a:buNone/>
              <a:defRPr>
                <a:latin typeface="Bahiana"/>
                <a:ea typeface="Bahiana"/>
                <a:cs typeface="Bahiana"/>
                <a:sym typeface="Bahiana"/>
              </a:defRPr>
            </a:lvl9pPr>
          </a:lstStyle>
          <a:p>
            <a:endParaRPr dirty="0"/>
          </a:p>
        </p:txBody>
      </p:sp>
      <p:sp>
        <p:nvSpPr>
          <p:cNvPr id="767" name="Google Shape;767;p25"/>
          <p:cNvSpPr txBox="1">
            <a:spLocks noGrp="1"/>
          </p:cNvSpPr>
          <p:nvPr>
            <p:ph type="subTitle" idx="7"/>
          </p:nvPr>
        </p:nvSpPr>
        <p:spPr>
          <a:xfrm>
            <a:off x="5109217" y="4025039"/>
            <a:ext cx="3876800" cy="6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768" name="Google Shape;768;p25"/>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55199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6"/>
        </a:solidFill>
        <a:effectLst/>
      </p:bgPr>
    </p:bg>
    <p:spTree>
      <p:nvGrpSpPr>
        <p:cNvPr id="1" name="Shape 951"/>
        <p:cNvGrpSpPr/>
        <p:nvPr/>
      </p:nvGrpSpPr>
      <p:grpSpPr>
        <a:xfrm>
          <a:off x="0" y="0"/>
          <a:ext cx="0" cy="0"/>
          <a:chOff x="0" y="0"/>
          <a:chExt cx="0" cy="0"/>
        </a:xfrm>
      </p:grpSpPr>
      <p:grpSp>
        <p:nvGrpSpPr>
          <p:cNvPr id="952" name="Google Shape;952;p30"/>
          <p:cNvGrpSpPr/>
          <p:nvPr/>
        </p:nvGrpSpPr>
        <p:grpSpPr>
          <a:xfrm>
            <a:off x="-129685" y="-3344800"/>
            <a:ext cx="12690592" cy="10316157"/>
            <a:chOff x="-97264" y="-2508600"/>
            <a:chExt cx="9517944" cy="7737118"/>
          </a:xfrm>
        </p:grpSpPr>
        <p:sp>
          <p:nvSpPr>
            <p:cNvPr id="953" name="Google Shape;953;p30"/>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4" name="Google Shape;954;p30"/>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5" name="Google Shape;955;p30"/>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6" name="Google Shape;956;p30"/>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7" name="Google Shape;957;p30"/>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8" name="Google Shape;958;p30"/>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9" name="Google Shape;959;p30"/>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0" name="Google Shape;960;p30"/>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1" name="Google Shape;961;p30"/>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2" name="Google Shape;962;p30"/>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3" name="Google Shape;963;p30"/>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4" name="Google Shape;964;p30"/>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5" name="Google Shape;965;p30"/>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6" name="Google Shape;966;p30"/>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967" name="Google Shape;967;p30"/>
            <p:cNvGrpSpPr/>
            <p:nvPr/>
          </p:nvGrpSpPr>
          <p:grpSpPr>
            <a:xfrm>
              <a:off x="-97224" y="-2508600"/>
              <a:ext cx="9377821" cy="2147740"/>
              <a:chOff x="-97224" y="-2508600"/>
              <a:chExt cx="9377821" cy="2147740"/>
            </a:xfrm>
          </p:grpSpPr>
          <p:sp>
            <p:nvSpPr>
              <p:cNvPr id="968" name="Google Shape;968;p30"/>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9" name="Google Shape;969;p30"/>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70" name="Google Shape;970;p30"/>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1" name="Google Shape;971;p30"/>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2" name="Google Shape;972;p30"/>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3" name="Google Shape;973;p30"/>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4" name="Google Shape;974;p30"/>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5" name="Google Shape;975;p30"/>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6" name="Google Shape;976;p30"/>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7" name="Google Shape;977;p30"/>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8" name="Google Shape;978;p30"/>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9" name="Google Shape;979;p30"/>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80" name="Google Shape;980;p30"/>
          <p:cNvSpPr/>
          <p:nvPr/>
        </p:nvSpPr>
        <p:spPr>
          <a:xfrm>
            <a:off x="2424933" y="483667"/>
            <a:ext cx="74844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81" name="Google Shape;981;p30"/>
          <p:cNvSpPr/>
          <p:nvPr/>
        </p:nvSpPr>
        <p:spPr>
          <a:xfrm>
            <a:off x="2282667" y="362167"/>
            <a:ext cx="74844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82" name="Google Shape;982;p30"/>
          <p:cNvSpPr txBox="1">
            <a:spLocks noGrp="1"/>
          </p:cNvSpPr>
          <p:nvPr>
            <p:ph type="ctrTitle"/>
          </p:nvPr>
        </p:nvSpPr>
        <p:spPr>
          <a:xfrm>
            <a:off x="3572400" y="720000"/>
            <a:ext cx="5047200" cy="1502000"/>
          </a:xfrm>
          <a:prstGeom prst="rect">
            <a:avLst/>
          </a:prstGeom>
          <a:solidFill>
            <a:srgbClr val="FFFFFF"/>
          </a:solidFill>
          <a:ln w="9525" cap="flat" cmpd="sng">
            <a:solidFill>
              <a:srgbClr val="000000"/>
            </a:solidFill>
            <a:prstDash val="solid"/>
            <a:round/>
            <a:headEnd type="none" w="sm" len="sm"/>
            <a:tailEnd type="none" w="sm" len="sm"/>
          </a:ln>
          <a:effectLst>
            <a:outerShdw dist="66675" dir="2700000" algn="bl" rotWithShape="0">
              <a:schemeClr val="dk2"/>
            </a:outerShdw>
          </a:effectLst>
        </p:spPr>
        <p:txBody>
          <a:bodyPr spcFirstLastPara="1" wrap="square" lIns="91425" tIns="91425" rIns="91425" bIns="91425" anchor="b" anchorCtr="0">
            <a:noAutofit/>
          </a:bodyPr>
          <a:lstStyle>
            <a:lvl1pPr lvl="0" algn="ctr" rtl="0">
              <a:spcBef>
                <a:spcPts val="0"/>
              </a:spcBef>
              <a:spcAft>
                <a:spcPts val="0"/>
              </a:spcAft>
              <a:buSzPts val="5200"/>
              <a:buNone/>
              <a:defRPr sz="8666">
                <a:latin typeface="Arial" panose="020B0604020202020204" pitchFamily="34" charset="0"/>
                <a:cs typeface="Arial" panose="020B0604020202020204" pitchFamily="34" charset="0"/>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dirty="0"/>
          </a:p>
        </p:txBody>
      </p:sp>
      <p:sp>
        <p:nvSpPr>
          <p:cNvPr id="983" name="Google Shape;983;p30"/>
          <p:cNvSpPr txBox="1">
            <a:spLocks noGrp="1"/>
          </p:cNvSpPr>
          <p:nvPr>
            <p:ph type="subTitle" idx="1"/>
          </p:nvPr>
        </p:nvSpPr>
        <p:spPr>
          <a:xfrm>
            <a:off x="3572400" y="31445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dirty="0"/>
          </a:p>
        </p:txBody>
      </p:sp>
      <p:sp>
        <p:nvSpPr>
          <p:cNvPr id="984" name="Google Shape;984;p30"/>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dirty="0"/>
          </a:p>
        </p:txBody>
      </p:sp>
      <p:sp>
        <p:nvSpPr>
          <p:cNvPr id="985" name="Google Shape;985;p30"/>
          <p:cNvSpPr txBox="1"/>
          <p:nvPr/>
        </p:nvSpPr>
        <p:spPr>
          <a:xfrm>
            <a:off x="3837800" y="4744800"/>
            <a:ext cx="45164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467" b="1"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CREDITS:</a:t>
            </a:r>
            <a:r>
              <a:rPr lang="en" sz="1467" dirty="0">
                <a:latin typeface="Arial" panose="020B0604020202020204" pitchFamily="34" charset="0"/>
                <a:ea typeface="Didact Gothic"/>
                <a:cs typeface="Arial" panose="020B0604020202020204" pitchFamily="34" charset="0"/>
                <a:sym typeface="Didact Gothic"/>
              </a:rPr>
              <a:t> This presentation template was created by </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2">
                  <a:extLst>
                    <a:ext uri="{A12FA001-AC4F-418D-AE19-62706E023703}">
                      <ahyp:hlinkClr xmlns:ahyp="http://schemas.microsoft.com/office/drawing/2018/hyperlinkcolor" val="tx"/>
                    </a:ext>
                  </a:extLst>
                </a:hlinkClick>
              </a:rPr>
              <a:t>Slidesgo</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467" dirty="0">
                <a:latin typeface="Arial" panose="020B0604020202020204" pitchFamily="34" charset="0"/>
                <a:ea typeface="Didact Gothic"/>
                <a:cs typeface="Arial" panose="020B0604020202020204" pitchFamily="34" charset="0"/>
                <a:sym typeface="Didact Gothic"/>
              </a:rPr>
              <a:t> including icons by </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3">
                  <a:extLst>
                    <a:ext uri="{A12FA001-AC4F-418D-AE19-62706E023703}">
                      <ahyp:hlinkClr xmlns:ahyp="http://schemas.microsoft.com/office/drawing/2018/hyperlinkcolor" val="tx"/>
                    </a:ext>
                  </a:extLst>
                </a:hlinkClick>
              </a:rPr>
              <a:t>Flaticon</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467" b="1" dirty="0">
                <a:latin typeface="Arial" panose="020B0604020202020204" pitchFamily="34" charset="0"/>
                <a:ea typeface="Didact Gothic"/>
                <a:cs typeface="Arial" panose="020B0604020202020204" pitchFamily="34" charset="0"/>
                <a:sym typeface="Didact Gothic"/>
              </a:rPr>
              <a:t> </a:t>
            </a:r>
            <a:r>
              <a:rPr lang="en" sz="1467" dirty="0">
                <a:latin typeface="Arial" panose="020B0604020202020204" pitchFamily="34" charset="0"/>
                <a:ea typeface="Didact Gothic"/>
                <a:cs typeface="Arial" panose="020B0604020202020204" pitchFamily="34" charset="0"/>
                <a:sym typeface="Didact Gothic"/>
              </a:rPr>
              <a:t>and infographics &amp; images by </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4">
                  <a:extLst>
                    <a:ext uri="{A12FA001-AC4F-418D-AE19-62706E023703}">
                      <ahyp:hlinkClr xmlns:ahyp="http://schemas.microsoft.com/office/drawing/2018/hyperlinkcolor" val="tx"/>
                    </a:ext>
                  </a:extLst>
                </a:hlinkClick>
              </a:rPr>
              <a:t>Freepik</a:t>
            </a:r>
            <a:endParaRPr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endParaRPr>
          </a:p>
        </p:txBody>
      </p:sp>
    </p:spTree>
    <p:extLst>
      <p:ext uri="{BB962C8B-B14F-4D97-AF65-F5344CB8AC3E}">
        <p14:creationId xmlns:p14="http://schemas.microsoft.com/office/powerpoint/2010/main" val="1951037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129685" y="-3344800"/>
            <a:ext cx="12690592" cy="10316157"/>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204194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332885" y="-3243200"/>
            <a:ext cx="12690592" cy="10316157"/>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98908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129685" y="-3141600"/>
            <a:ext cx="12690592" cy="10316157"/>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748658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129685" y="-3344800"/>
            <a:ext cx="12690592" cy="10316157"/>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140829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9685" y="-3344800"/>
            <a:ext cx="12690592" cy="10316157"/>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7" name="Google Shape;37;p2"/>
          <p:cNvSpPr/>
          <p:nvPr/>
        </p:nvSpPr>
        <p:spPr>
          <a:xfrm>
            <a:off x="2435833" y="1009400"/>
            <a:ext cx="7429600" cy="4940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2"/>
          <p:cNvSpPr/>
          <p:nvPr/>
        </p:nvSpPr>
        <p:spPr>
          <a:xfrm>
            <a:off x="2334233" y="907788"/>
            <a:ext cx="7429600" cy="49408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2"/>
          <p:cNvSpPr txBox="1">
            <a:spLocks noGrp="1"/>
          </p:cNvSpPr>
          <p:nvPr>
            <p:ph type="ctrTitle"/>
          </p:nvPr>
        </p:nvSpPr>
        <p:spPr>
          <a:xfrm>
            <a:off x="3058533" y="987900"/>
            <a:ext cx="6090000" cy="3970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12800">
                <a:solidFill>
                  <a:srgbClr val="191919"/>
                </a:solidFill>
                <a:latin typeface="Arial" panose="020B0604020202020204" pitchFamily="34" charset="0"/>
                <a:ea typeface="Arial" panose="020B0604020202020204" pitchFamily="34" charset="0"/>
                <a:cs typeface="Arial" panose="020B0604020202020204" pitchFamily="34" charset="0"/>
                <a:sym typeface="Bahiana"/>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dirty="0"/>
          </a:p>
        </p:txBody>
      </p:sp>
      <p:sp>
        <p:nvSpPr>
          <p:cNvPr id="40" name="Google Shape;40;p2"/>
          <p:cNvSpPr txBox="1">
            <a:spLocks noGrp="1"/>
          </p:cNvSpPr>
          <p:nvPr>
            <p:ph type="subTitle" idx="1"/>
          </p:nvPr>
        </p:nvSpPr>
        <p:spPr>
          <a:xfrm>
            <a:off x="3058367" y="5007833"/>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Arial" panose="020B0604020202020204" pitchFamily="34" charset="0"/>
                <a:ea typeface="Arial" panose="020B0604020202020204" pitchFamily="34" charset="0"/>
                <a:cs typeface="Arial" panose="020B0604020202020204" pitchFamily="34" charset="0"/>
                <a:sym typeface="Didact Gothic"/>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dirty="0"/>
          </a:p>
        </p:txBody>
      </p:sp>
    </p:spTree>
    <p:extLst>
      <p:ext uri="{BB962C8B-B14F-4D97-AF65-F5344CB8AC3E}">
        <p14:creationId xmlns:p14="http://schemas.microsoft.com/office/powerpoint/2010/main" val="3928208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129685" y="-3141600"/>
            <a:ext cx="12690592" cy="10316157"/>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0" name="Google Shape;70;p3"/>
          <p:cNvSpPr/>
          <p:nvPr/>
        </p:nvSpPr>
        <p:spPr>
          <a:xfrm>
            <a:off x="1891133" y="483667"/>
            <a:ext cx="85520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 name="Google Shape;71;p3"/>
          <p:cNvSpPr/>
          <p:nvPr/>
        </p:nvSpPr>
        <p:spPr>
          <a:xfrm>
            <a:off x="1748867" y="362167"/>
            <a:ext cx="85520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 name="Google Shape;72;p3"/>
          <p:cNvSpPr txBox="1">
            <a:spLocks noGrp="1"/>
          </p:cNvSpPr>
          <p:nvPr>
            <p:ph type="title"/>
          </p:nvPr>
        </p:nvSpPr>
        <p:spPr>
          <a:xfrm>
            <a:off x="3189184" y="2971533"/>
            <a:ext cx="5813600" cy="2817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9600">
                <a:latin typeface="Arial" panose="020B0604020202020204" pitchFamily="34" charset="0"/>
                <a:cs typeface="Arial" panose="020B0604020202020204" pitchFamily="34" charset="0"/>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dirty="0"/>
          </a:p>
        </p:txBody>
      </p:sp>
      <p:sp>
        <p:nvSpPr>
          <p:cNvPr id="73" name="Google Shape;73;p3"/>
          <p:cNvSpPr txBox="1">
            <a:spLocks noGrp="1"/>
          </p:cNvSpPr>
          <p:nvPr>
            <p:ph type="title" idx="2" hasCustomPrompt="1"/>
          </p:nvPr>
        </p:nvSpPr>
        <p:spPr>
          <a:xfrm>
            <a:off x="4885600" y="1163967"/>
            <a:ext cx="242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dirty="0"/>
              <a:t>xx%</a:t>
            </a:r>
          </a:p>
        </p:txBody>
      </p:sp>
      <p:sp>
        <p:nvSpPr>
          <p:cNvPr id="74" name="Google Shape;74;p3"/>
          <p:cNvSpPr txBox="1">
            <a:spLocks noGrp="1"/>
          </p:cNvSpPr>
          <p:nvPr>
            <p:ph type="subTitle" idx="1"/>
          </p:nvPr>
        </p:nvSpPr>
        <p:spPr>
          <a:xfrm>
            <a:off x="3189217" y="5445200"/>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2711612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332885" y="-3243200"/>
            <a:ext cx="12690592" cy="10316157"/>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4" name="Google Shape;104;p4"/>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 name="Google Shape;105;p4"/>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 name="Google Shape;106;p4"/>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07" name="Google Shape;107;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latin typeface="Arial" panose="020B0604020202020204" pitchFamily="34" charset="0"/>
                <a:cs typeface="Arial" panose="020B0604020202020204" pitchFamily="34" charset="0"/>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dirty="0"/>
          </a:p>
        </p:txBody>
      </p:sp>
    </p:spTree>
    <p:extLst>
      <p:ext uri="{BB962C8B-B14F-4D97-AF65-F5344CB8AC3E}">
        <p14:creationId xmlns:p14="http://schemas.microsoft.com/office/powerpoint/2010/main" val="2578591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6"/>
        </a:solidFill>
        <a:effectLst/>
      </p:bgPr>
    </p:bg>
    <p:spTree>
      <p:nvGrpSpPr>
        <p:cNvPr id="1" name="Shape 108"/>
        <p:cNvGrpSpPr/>
        <p:nvPr/>
      </p:nvGrpSpPr>
      <p:grpSpPr>
        <a:xfrm>
          <a:off x="0" y="0"/>
          <a:ext cx="0" cy="0"/>
          <a:chOff x="0" y="0"/>
          <a:chExt cx="0" cy="0"/>
        </a:xfrm>
      </p:grpSpPr>
      <p:grpSp>
        <p:nvGrpSpPr>
          <p:cNvPr id="109" name="Google Shape;109;p5"/>
          <p:cNvGrpSpPr/>
          <p:nvPr/>
        </p:nvGrpSpPr>
        <p:grpSpPr>
          <a:xfrm>
            <a:off x="-129685" y="-2227200"/>
            <a:ext cx="12690592" cy="10316157"/>
            <a:chOff x="-97264" y="-1670400"/>
            <a:chExt cx="9517944" cy="7737118"/>
          </a:xfrm>
        </p:grpSpPr>
        <p:sp>
          <p:nvSpPr>
            <p:cNvPr id="110" name="Google Shape;110;p5"/>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 name="Google Shape;111;p5"/>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 name="Google Shape;112;p5"/>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 name="Google Shape;113;p5"/>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5"/>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 name="Google Shape;115;p5"/>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5"/>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5"/>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 name="Google Shape;118;p5"/>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 name="Google Shape;119;p5"/>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5"/>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5"/>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5"/>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5"/>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24" name="Google Shape;124;p5"/>
            <p:cNvGrpSpPr/>
            <p:nvPr/>
          </p:nvGrpSpPr>
          <p:grpSpPr>
            <a:xfrm>
              <a:off x="-97224" y="3918978"/>
              <a:ext cx="9377821" cy="2147740"/>
              <a:chOff x="-97224" y="3918978"/>
              <a:chExt cx="9377821" cy="2147740"/>
            </a:xfrm>
          </p:grpSpPr>
          <p:sp>
            <p:nvSpPr>
              <p:cNvPr id="125" name="Google Shape;125;p5"/>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5"/>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7" name="Google Shape;127;p5"/>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5"/>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5"/>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5"/>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5"/>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5"/>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5"/>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5"/>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5"/>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 name="Google Shape;136;p5"/>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37" name="Google Shape;137;p5"/>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8" name="Google Shape;138;p5"/>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5"/>
          <p:cNvSpPr txBox="1">
            <a:spLocks noGrp="1"/>
          </p:cNvSpPr>
          <p:nvPr>
            <p:ph type="subTitle" idx="1"/>
          </p:nvPr>
        </p:nvSpPr>
        <p:spPr>
          <a:xfrm>
            <a:off x="960000" y="2162167"/>
            <a:ext cx="3876800" cy="951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Font typeface="Bahiana"/>
              <a:buNone/>
              <a:defRPr sz="3200">
                <a:latin typeface="Arial" panose="020B0604020202020204" pitchFamily="34" charset="0"/>
                <a:ea typeface="Arial" panose="020B0604020202020204" pitchFamily="34" charset="0"/>
                <a:cs typeface="Arial" panose="020B0604020202020204" pitchFamily="34" charset="0"/>
                <a:sym typeface="Bahiana"/>
              </a:defRPr>
            </a:lvl1pPr>
            <a:lvl2pPr lvl="1" algn="ctr">
              <a:lnSpc>
                <a:spcPct val="100000"/>
              </a:lnSpc>
              <a:spcBef>
                <a:spcPts val="2133"/>
              </a:spcBef>
              <a:spcAft>
                <a:spcPts val="0"/>
              </a:spcAft>
              <a:buSzPts val="1400"/>
              <a:buFont typeface="Bahiana"/>
              <a:buNone/>
              <a:defRPr>
                <a:latin typeface="Bahiana"/>
                <a:ea typeface="Bahiana"/>
                <a:cs typeface="Bahiana"/>
                <a:sym typeface="Bahiana"/>
              </a:defRPr>
            </a:lvl2pPr>
            <a:lvl3pPr lvl="2" algn="ctr">
              <a:lnSpc>
                <a:spcPct val="100000"/>
              </a:lnSpc>
              <a:spcBef>
                <a:spcPts val="2133"/>
              </a:spcBef>
              <a:spcAft>
                <a:spcPts val="0"/>
              </a:spcAft>
              <a:buSzPts val="1400"/>
              <a:buFont typeface="Bahiana"/>
              <a:buNone/>
              <a:defRPr>
                <a:latin typeface="Bahiana"/>
                <a:ea typeface="Bahiana"/>
                <a:cs typeface="Bahiana"/>
                <a:sym typeface="Bahiana"/>
              </a:defRPr>
            </a:lvl3pPr>
            <a:lvl4pPr lvl="3" algn="ctr">
              <a:lnSpc>
                <a:spcPct val="100000"/>
              </a:lnSpc>
              <a:spcBef>
                <a:spcPts val="2133"/>
              </a:spcBef>
              <a:spcAft>
                <a:spcPts val="0"/>
              </a:spcAft>
              <a:buSzPts val="1400"/>
              <a:buFont typeface="Bahiana"/>
              <a:buNone/>
              <a:defRPr>
                <a:latin typeface="Bahiana"/>
                <a:ea typeface="Bahiana"/>
                <a:cs typeface="Bahiana"/>
                <a:sym typeface="Bahiana"/>
              </a:defRPr>
            </a:lvl4pPr>
            <a:lvl5pPr lvl="4" algn="ctr">
              <a:lnSpc>
                <a:spcPct val="100000"/>
              </a:lnSpc>
              <a:spcBef>
                <a:spcPts val="2133"/>
              </a:spcBef>
              <a:spcAft>
                <a:spcPts val="0"/>
              </a:spcAft>
              <a:buSzPts val="1400"/>
              <a:buFont typeface="Bahiana"/>
              <a:buNone/>
              <a:defRPr>
                <a:latin typeface="Bahiana"/>
                <a:ea typeface="Bahiana"/>
                <a:cs typeface="Bahiana"/>
                <a:sym typeface="Bahiana"/>
              </a:defRPr>
            </a:lvl5pPr>
            <a:lvl6pPr lvl="5" algn="ctr">
              <a:lnSpc>
                <a:spcPct val="100000"/>
              </a:lnSpc>
              <a:spcBef>
                <a:spcPts val="2133"/>
              </a:spcBef>
              <a:spcAft>
                <a:spcPts val="0"/>
              </a:spcAft>
              <a:buSzPts val="1400"/>
              <a:buFont typeface="Bahiana"/>
              <a:buNone/>
              <a:defRPr>
                <a:latin typeface="Bahiana"/>
                <a:ea typeface="Bahiana"/>
                <a:cs typeface="Bahiana"/>
                <a:sym typeface="Bahiana"/>
              </a:defRPr>
            </a:lvl6pPr>
            <a:lvl7pPr lvl="6" algn="ctr">
              <a:lnSpc>
                <a:spcPct val="100000"/>
              </a:lnSpc>
              <a:spcBef>
                <a:spcPts val="2133"/>
              </a:spcBef>
              <a:spcAft>
                <a:spcPts val="0"/>
              </a:spcAft>
              <a:buSzPts val="1400"/>
              <a:buFont typeface="Bahiana"/>
              <a:buNone/>
              <a:defRPr>
                <a:latin typeface="Bahiana"/>
                <a:ea typeface="Bahiana"/>
                <a:cs typeface="Bahiana"/>
                <a:sym typeface="Bahiana"/>
              </a:defRPr>
            </a:lvl7pPr>
            <a:lvl8pPr lvl="7" algn="ctr">
              <a:lnSpc>
                <a:spcPct val="100000"/>
              </a:lnSpc>
              <a:spcBef>
                <a:spcPts val="2133"/>
              </a:spcBef>
              <a:spcAft>
                <a:spcPts val="0"/>
              </a:spcAft>
              <a:buSzPts val="1400"/>
              <a:buFont typeface="Bahiana"/>
              <a:buNone/>
              <a:defRPr>
                <a:latin typeface="Bahiana"/>
                <a:ea typeface="Bahiana"/>
                <a:cs typeface="Bahiana"/>
                <a:sym typeface="Bahiana"/>
              </a:defRPr>
            </a:lvl8pPr>
            <a:lvl9pPr lvl="8" algn="ctr">
              <a:lnSpc>
                <a:spcPct val="100000"/>
              </a:lnSpc>
              <a:spcBef>
                <a:spcPts val="2133"/>
              </a:spcBef>
              <a:spcAft>
                <a:spcPts val="2133"/>
              </a:spcAft>
              <a:buSzPts val="1400"/>
              <a:buFont typeface="Bahiana"/>
              <a:buNone/>
              <a:defRPr>
                <a:latin typeface="Bahiana"/>
                <a:ea typeface="Bahiana"/>
                <a:cs typeface="Bahiana"/>
                <a:sym typeface="Bahiana"/>
              </a:defRPr>
            </a:lvl9pPr>
          </a:lstStyle>
          <a:p>
            <a:endParaRPr dirty="0"/>
          </a:p>
        </p:txBody>
      </p:sp>
      <p:sp>
        <p:nvSpPr>
          <p:cNvPr id="140" name="Google Shape;140;p5"/>
          <p:cNvSpPr txBox="1">
            <a:spLocks noGrp="1"/>
          </p:cNvSpPr>
          <p:nvPr>
            <p:ph type="subTitle" idx="2"/>
          </p:nvPr>
        </p:nvSpPr>
        <p:spPr>
          <a:xfrm>
            <a:off x="960000" y="4368100"/>
            <a:ext cx="38768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Font typeface="Bahiana"/>
              <a:buNone/>
              <a:defRPr sz="3200">
                <a:latin typeface="Arial" panose="020B0604020202020204" pitchFamily="34" charset="0"/>
                <a:ea typeface="Arial" panose="020B0604020202020204" pitchFamily="34" charset="0"/>
                <a:cs typeface="Arial" panose="020B0604020202020204" pitchFamily="34" charset="0"/>
                <a:sym typeface="Bahiana"/>
              </a:defRPr>
            </a:lvl1pPr>
            <a:lvl2pPr lvl="1" algn="ctr" rtl="0">
              <a:lnSpc>
                <a:spcPct val="100000"/>
              </a:lnSpc>
              <a:spcBef>
                <a:spcPts val="2133"/>
              </a:spcBef>
              <a:spcAft>
                <a:spcPts val="0"/>
              </a:spcAft>
              <a:buSzPts val="1400"/>
              <a:buFont typeface="Bahiana"/>
              <a:buNone/>
              <a:defRPr>
                <a:latin typeface="Bahiana"/>
                <a:ea typeface="Bahiana"/>
                <a:cs typeface="Bahiana"/>
                <a:sym typeface="Bahiana"/>
              </a:defRPr>
            </a:lvl2pPr>
            <a:lvl3pPr lvl="2" algn="ctr" rtl="0">
              <a:lnSpc>
                <a:spcPct val="100000"/>
              </a:lnSpc>
              <a:spcBef>
                <a:spcPts val="2133"/>
              </a:spcBef>
              <a:spcAft>
                <a:spcPts val="0"/>
              </a:spcAft>
              <a:buSzPts val="1400"/>
              <a:buFont typeface="Bahiana"/>
              <a:buNone/>
              <a:defRPr>
                <a:latin typeface="Bahiana"/>
                <a:ea typeface="Bahiana"/>
                <a:cs typeface="Bahiana"/>
                <a:sym typeface="Bahiana"/>
              </a:defRPr>
            </a:lvl3pPr>
            <a:lvl4pPr lvl="3" algn="ctr" rtl="0">
              <a:lnSpc>
                <a:spcPct val="100000"/>
              </a:lnSpc>
              <a:spcBef>
                <a:spcPts val="2133"/>
              </a:spcBef>
              <a:spcAft>
                <a:spcPts val="0"/>
              </a:spcAft>
              <a:buSzPts val="1400"/>
              <a:buFont typeface="Bahiana"/>
              <a:buNone/>
              <a:defRPr>
                <a:latin typeface="Bahiana"/>
                <a:ea typeface="Bahiana"/>
                <a:cs typeface="Bahiana"/>
                <a:sym typeface="Bahiana"/>
              </a:defRPr>
            </a:lvl4pPr>
            <a:lvl5pPr lvl="4" algn="ctr" rtl="0">
              <a:lnSpc>
                <a:spcPct val="100000"/>
              </a:lnSpc>
              <a:spcBef>
                <a:spcPts val="2133"/>
              </a:spcBef>
              <a:spcAft>
                <a:spcPts val="0"/>
              </a:spcAft>
              <a:buSzPts val="1400"/>
              <a:buFont typeface="Bahiana"/>
              <a:buNone/>
              <a:defRPr>
                <a:latin typeface="Bahiana"/>
                <a:ea typeface="Bahiana"/>
                <a:cs typeface="Bahiana"/>
                <a:sym typeface="Bahiana"/>
              </a:defRPr>
            </a:lvl5pPr>
            <a:lvl6pPr lvl="5" algn="ctr" rtl="0">
              <a:lnSpc>
                <a:spcPct val="100000"/>
              </a:lnSpc>
              <a:spcBef>
                <a:spcPts val="2133"/>
              </a:spcBef>
              <a:spcAft>
                <a:spcPts val="0"/>
              </a:spcAft>
              <a:buSzPts val="1400"/>
              <a:buFont typeface="Bahiana"/>
              <a:buNone/>
              <a:defRPr>
                <a:latin typeface="Bahiana"/>
                <a:ea typeface="Bahiana"/>
                <a:cs typeface="Bahiana"/>
                <a:sym typeface="Bahiana"/>
              </a:defRPr>
            </a:lvl6pPr>
            <a:lvl7pPr lvl="6" algn="ctr" rtl="0">
              <a:lnSpc>
                <a:spcPct val="100000"/>
              </a:lnSpc>
              <a:spcBef>
                <a:spcPts val="2133"/>
              </a:spcBef>
              <a:spcAft>
                <a:spcPts val="0"/>
              </a:spcAft>
              <a:buSzPts val="1400"/>
              <a:buFont typeface="Bahiana"/>
              <a:buNone/>
              <a:defRPr>
                <a:latin typeface="Bahiana"/>
                <a:ea typeface="Bahiana"/>
                <a:cs typeface="Bahiana"/>
                <a:sym typeface="Bahiana"/>
              </a:defRPr>
            </a:lvl7pPr>
            <a:lvl8pPr lvl="7" algn="ctr" rtl="0">
              <a:lnSpc>
                <a:spcPct val="100000"/>
              </a:lnSpc>
              <a:spcBef>
                <a:spcPts val="2133"/>
              </a:spcBef>
              <a:spcAft>
                <a:spcPts val="0"/>
              </a:spcAft>
              <a:buSzPts val="1400"/>
              <a:buFont typeface="Bahiana"/>
              <a:buNone/>
              <a:defRPr>
                <a:latin typeface="Bahiana"/>
                <a:ea typeface="Bahiana"/>
                <a:cs typeface="Bahiana"/>
                <a:sym typeface="Bahiana"/>
              </a:defRPr>
            </a:lvl8pPr>
            <a:lvl9pPr lvl="8" algn="ctr" rtl="0">
              <a:lnSpc>
                <a:spcPct val="100000"/>
              </a:lnSpc>
              <a:spcBef>
                <a:spcPts val="2133"/>
              </a:spcBef>
              <a:spcAft>
                <a:spcPts val="2133"/>
              </a:spcAft>
              <a:buSzPts val="1400"/>
              <a:buFont typeface="Bahiana"/>
              <a:buNone/>
              <a:defRPr>
                <a:latin typeface="Bahiana"/>
                <a:ea typeface="Bahiana"/>
                <a:cs typeface="Bahiana"/>
                <a:sym typeface="Bahiana"/>
              </a:defRPr>
            </a:lvl9pPr>
          </a:lstStyle>
          <a:p>
            <a:endParaRPr dirty="0"/>
          </a:p>
        </p:txBody>
      </p:sp>
      <p:sp>
        <p:nvSpPr>
          <p:cNvPr id="141" name="Google Shape;141;p5"/>
          <p:cNvSpPr txBox="1">
            <a:spLocks noGrp="1"/>
          </p:cNvSpPr>
          <p:nvPr>
            <p:ph type="subTitle" idx="3"/>
          </p:nvPr>
        </p:nvSpPr>
        <p:spPr>
          <a:xfrm>
            <a:off x="960000" y="2767681"/>
            <a:ext cx="38768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142" name="Google Shape;142;p5"/>
          <p:cNvSpPr txBox="1">
            <a:spLocks noGrp="1"/>
          </p:cNvSpPr>
          <p:nvPr>
            <p:ph type="subTitle" idx="4"/>
          </p:nvPr>
        </p:nvSpPr>
        <p:spPr>
          <a:xfrm>
            <a:off x="960000" y="4973615"/>
            <a:ext cx="38768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143" name="Google Shape;143;p5"/>
          <p:cNvSpPr txBox="1">
            <a:spLocks noGrp="1"/>
          </p:cNvSpPr>
          <p:nvPr>
            <p:ph type="subTitle" idx="5"/>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144" name="Google Shape;144;p5"/>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514892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145"/>
        <p:cNvGrpSpPr/>
        <p:nvPr/>
      </p:nvGrpSpPr>
      <p:grpSpPr>
        <a:xfrm>
          <a:off x="0" y="0"/>
          <a:ext cx="0" cy="0"/>
          <a:chOff x="0" y="0"/>
          <a:chExt cx="0" cy="0"/>
        </a:xfrm>
      </p:grpSpPr>
      <p:grpSp>
        <p:nvGrpSpPr>
          <p:cNvPr id="146" name="Google Shape;146;p6"/>
          <p:cNvGrpSpPr/>
          <p:nvPr/>
        </p:nvGrpSpPr>
        <p:grpSpPr>
          <a:xfrm>
            <a:off x="-434485" y="-296800"/>
            <a:ext cx="12690592" cy="10316157"/>
            <a:chOff x="-325864" y="-222600"/>
            <a:chExt cx="9517944" cy="7737118"/>
          </a:xfrm>
        </p:grpSpPr>
        <p:sp>
          <p:nvSpPr>
            <p:cNvPr id="147" name="Google Shape;147;p6"/>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6"/>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6"/>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6"/>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6"/>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6"/>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6"/>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 name="Google Shape;154;p6"/>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 name="Google Shape;155;p6"/>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6"/>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6"/>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 name="Google Shape;158;p6"/>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 name="Google Shape;159;p6"/>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 name="Google Shape;160;p6"/>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61" name="Google Shape;161;p6"/>
            <p:cNvGrpSpPr/>
            <p:nvPr/>
          </p:nvGrpSpPr>
          <p:grpSpPr>
            <a:xfrm>
              <a:off x="-185781" y="-222600"/>
              <a:ext cx="9377821" cy="2147740"/>
              <a:chOff x="-185781" y="-222600"/>
              <a:chExt cx="9377821" cy="2147740"/>
            </a:xfrm>
          </p:grpSpPr>
          <p:sp>
            <p:nvSpPr>
              <p:cNvPr id="162" name="Google Shape;162;p6"/>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 name="Google Shape;163;p6"/>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4" name="Google Shape;164;p6"/>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 name="Google Shape;165;p6"/>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 name="Google Shape;166;p6"/>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 name="Google Shape;167;p6"/>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 name="Google Shape;168;p6"/>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 name="Google Shape;169;p6"/>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 name="Google Shape;170;p6"/>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 name="Google Shape;171;p6"/>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 name="Google Shape;172;p6"/>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 name="Google Shape;173;p6"/>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4" name="Google Shape;174;p6"/>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5" name="Google Shape;175;p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6" name="Google Shape;176;p6"/>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77" name="Google Shape;177;p6"/>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14352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6"/>
        </a:solidFill>
        <a:effectLst/>
      </p:bgPr>
    </p:bg>
    <p:spTree>
      <p:nvGrpSpPr>
        <p:cNvPr id="1" name="Shape 178"/>
        <p:cNvGrpSpPr/>
        <p:nvPr/>
      </p:nvGrpSpPr>
      <p:grpSpPr>
        <a:xfrm>
          <a:off x="0" y="0"/>
          <a:ext cx="0" cy="0"/>
          <a:chOff x="0" y="0"/>
          <a:chExt cx="0" cy="0"/>
        </a:xfrm>
      </p:grpSpPr>
      <p:sp>
        <p:nvSpPr>
          <p:cNvPr id="179" name="Google Shape;179;p7"/>
          <p:cNvSpPr/>
          <p:nvPr/>
        </p:nvSpPr>
        <p:spPr>
          <a:xfrm flipH="1">
            <a:off x="6931218" y="523677"/>
            <a:ext cx="5314004" cy="113100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0" name="Google Shape;180;p7"/>
          <p:cNvSpPr/>
          <p:nvPr/>
        </p:nvSpPr>
        <p:spPr>
          <a:xfrm flipH="1">
            <a:off x="1063426" y="1787127"/>
            <a:ext cx="11181956" cy="2426501"/>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1" name="Google Shape;181;p7"/>
          <p:cNvSpPr/>
          <p:nvPr/>
        </p:nvSpPr>
        <p:spPr>
          <a:xfrm flipH="1">
            <a:off x="11152317" y="3260697"/>
            <a:ext cx="1092904" cy="419544"/>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2" name="Google Shape;182;p7"/>
          <p:cNvSpPr/>
          <p:nvPr/>
        </p:nvSpPr>
        <p:spPr>
          <a:xfrm flipH="1">
            <a:off x="-237038" y="2806252"/>
            <a:ext cx="12482259" cy="2683147"/>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3" name="Google Shape;183;p7"/>
          <p:cNvSpPr/>
          <p:nvPr/>
        </p:nvSpPr>
        <p:spPr>
          <a:xfrm flipH="1">
            <a:off x="5373149" y="4694038"/>
            <a:ext cx="6871752" cy="1354085"/>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4" name="Google Shape;184;p7"/>
          <p:cNvSpPr/>
          <p:nvPr/>
        </p:nvSpPr>
        <p:spPr>
          <a:xfrm flipH="1">
            <a:off x="10978642" y="7315593"/>
            <a:ext cx="1266580" cy="612375"/>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5" name="Google Shape;185;p7"/>
          <p:cNvSpPr/>
          <p:nvPr/>
        </p:nvSpPr>
        <p:spPr>
          <a:xfrm flipH="1">
            <a:off x="-237198" y="5127352"/>
            <a:ext cx="12482419" cy="2957187"/>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6" name="Google Shape;186;p7"/>
          <p:cNvSpPr/>
          <p:nvPr/>
        </p:nvSpPr>
        <p:spPr>
          <a:xfrm flipH="1">
            <a:off x="-237161" y="6346835"/>
            <a:ext cx="6613559" cy="2901803"/>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7" name="Google Shape;187;p7"/>
          <p:cNvSpPr/>
          <p:nvPr/>
        </p:nvSpPr>
        <p:spPr>
          <a:xfrm flipH="1">
            <a:off x="6139406" y="7389332"/>
            <a:ext cx="6105817" cy="2629683"/>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8" name="Google Shape;188;p7"/>
          <p:cNvSpPr/>
          <p:nvPr/>
        </p:nvSpPr>
        <p:spPr>
          <a:xfrm flipH="1">
            <a:off x="2667656" y="9069130"/>
            <a:ext cx="5759265" cy="949909"/>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9" name="Google Shape;189;p7"/>
          <p:cNvSpPr/>
          <p:nvPr/>
        </p:nvSpPr>
        <p:spPr>
          <a:xfrm flipH="1">
            <a:off x="516816" y="9063581"/>
            <a:ext cx="877877" cy="955777"/>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0" name="Google Shape;190;p7"/>
          <p:cNvSpPr/>
          <p:nvPr/>
        </p:nvSpPr>
        <p:spPr>
          <a:xfrm flipH="1">
            <a:off x="-237064" y="7956095"/>
            <a:ext cx="5768443" cy="2063036"/>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 name="Google Shape;191;p7"/>
          <p:cNvSpPr/>
          <p:nvPr/>
        </p:nvSpPr>
        <p:spPr>
          <a:xfrm flipH="1">
            <a:off x="-423708" y="-91463"/>
            <a:ext cx="5781195" cy="1061465"/>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2" name="Google Shape;192;p7"/>
          <p:cNvSpPr/>
          <p:nvPr/>
        </p:nvSpPr>
        <p:spPr>
          <a:xfrm flipH="1">
            <a:off x="6928017" y="427153"/>
            <a:ext cx="5328036" cy="1152291"/>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93" name="Google Shape;193;p7"/>
          <p:cNvGrpSpPr/>
          <p:nvPr/>
        </p:nvGrpSpPr>
        <p:grpSpPr>
          <a:xfrm>
            <a:off x="-247707" y="-296800"/>
            <a:ext cx="12503761" cy="2863653"/>
            <a:chOff x="-185781" y="-222600"/>
            <a:chExt cx="9377821" cy="2147740"/>
          </a:xfrm>
        </p:grpSpPr>
        <p:sp>
          <p:nvSpPr>
            <p:cNvPr id="194" name="Google Shape;194;p7"/>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7"/>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96" name="Google Shape;196;p7"/>
          <p:cNvSpPr/>
          <p:nvPr/>
        </p:nvSpPr>
        <p:spPr>
          <a:xfrm flipH="1">
            <a:off x="1099389" y="1690284"/>
            <a:ext cx="11156665" cy="2448217"/>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7" name="Google Shape;197;p7"/>
          <p:cNvSpPr/>
          <p:nvPr/>
        </p:nvSpPr>
        <p:spPr>
          <a:xfrm flipH="1">
            <a:off x="11179584" y="3164174"/>
            <a:ext cx="1076417" cy="440940"/>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8" name="Google Shape;198;p7"/>
          <p:cNvSpPr/>
          <p:nvPr/>
        </p:nvSpPr>
        <p:spPr>
          <a:xfrm flipH="1">
            <a:off x="-247921" y="2703913"/>
            <a:ext cx="12503815" cy="271388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9" name="Google Shape;199;p7"/>
          <p:cNvSpPr/>
          <p:nvPr/>
        </p:nvSpPr>
        <p:spPr>
          <a:xfrm flipH="1">
            <a:off x="5360184" y="4597408"/>
            <a:ext cx="6895923" cy="137564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0" name="Google Shape;200;p7"/>
          <p:cNvSpPr/>
          <p:nvPr/>
        </p:nvSpPr>
        <p:spPr>
          <a:xfrm flipH="1">
            <a:off x="-248027" y="5030775"/>
            <a:ext cx="12504028" cy="2978316"/>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1" name="Google Shape;201;p7"/>
          <p:cNvSpPr/>
          <p:nvPr/>
        </p:nvSpPr>
        <p:spPr>
          <a:xfrm flipH="1">
            <a:off x="-247885" y="6250099"/>
            <a:ext cx="6636609" cy="2959855"/>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2" name="Google Shape;202;p7"/>
          <p:cNvSpPr/>
          <p:nvPr/>
        </p:nvSpPr>
        <p:spPr>
          <a:xfrm flipH="1">
            <a:off x="6291204" y="7292648"/>
            <a:ext cx="5964795" cy="2651507"/>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3" name="Google Shape;203;p7"/>
          <p:cNvSpPr/>
          <p:nvPr/>
        </p:nvSpPr>
        <p:spPr>
          <a:xfrm flipH="1">
            <a:off x="2654848" y="8972606"/>
            <a:ext cx="5780608" cy="971572"/>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4" name="Google Shape;204;p7"/>
          <p:cNvSpPr/>
          <p:nvPr/>
        </p:nvSpPr>
        <p:spPr>
          <a:xfrm flipH="1">
            <a:off x="-247788" y="7859624"/>
            <a:ext cx="5797896" cy="2084592"/>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5" name="Google Shape;205;p7"/>
          <p:cNvSpPr/>
          <p:nvPr/>
        </p:nvSpPr>
        <p:spPr>
          <a:xfrm flipH="1">
            <a:off x="-434485" y="-160952"/>
            <a:ext cx="5807553" cy="1076992"/>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6" name="Google Shape;206;p7"/>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7" name="Google Shape;207;p7"/>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8" name="Google Shape;208;p7"/>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209" name="Google Shape;209;p7"/>
          <p:cNvSpPr txBox="1">
            <a:spLocks noGrp="1"/>
          </p:cNvSpPr>
          <p:nvPr>
            <p:ph type="subTitle" idx="2"/>
          </p:nvPr>
        </p:nvSpPr>
        <p:spPr>
          <a:xfrm>
            <a:off x="4887833" y="2894967"/>
            <a:ext cx="4098000" cy="21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210" name="Google Shape;210;p7"/>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3895784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1"/>
        </a:solidFill>
        <a:effectLst/>
      </p:bgPr>
    </p:bg>
    <p:spTree>
      <p:nvGrpSpPr>
        <p:cNvPr id="1" name="Shape 243"/>
        <p:cNvGrpSpPr/>
        <p:nvPr/>
      </p:nvGrpSpPr>
      <p:grpSpPr>
        <a:xfrm>
          <a:off x="0" y="0"/>
          <a:ext cx="0" cy="0"/>
          <a:chOff x="0" y="0"/>
          <a:chExt cx="0" cy="0"/>
        </a:xfrm>
      </p:grpSpPr>
      <p:grpSp>
        <p:nvGrpSpPr>
          <p:cNvPr id="244" name="Google Shape;244;p9"/>
          <p:cNvGrpSpPr/>
          <p:nvPr/>
        </p:nvGrpSpPr>
        <p:grpSpPr>
          <a:xfrm>
            <a:off x="-129685" y="-3344800"/>
            <a:ext cx="12690592" cy="10316157"/>
            <a:chOff x="-97264" y="-2508600"/>
            <a:chExt cx="9517944" cy="7737118"/>
          </a:xfrm>
        </p:grpSpPr>
        <p:sp>
          <p:nvSpPr>
            <p:cNvPr id="245" name="Google Shape;245;p9"/>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 name="Google Shape;246;p9"/>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 name="Google Shape;247;p9"/>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 name="Google Shape;248;p9"/>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 name="Google Shape;249;p9"/>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 name="Google Shape;250;p9"/>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 name="Google Shape;251;p9"/>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 name="Google Shape;252;p9"/>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 name="Google Shape;253;p9"/>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 name="Google Shape;254;p9"/>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 name="Google Shape;255;p9"/>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 name="Google Shape;256;p9"/>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 name="Google Shape;257;p9"/>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 name="Google Shape;258;p9"/>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59" name="Google Shape;259;p9"/>
            <p:cNvGrpSpPr/>
            <p:nvPr/>
          </p:nvGrpSpPr>
          <p:grpSpPr>
            <a:xfrm>
              <a:off x="-97224" y="-2508600"/>
              <a:ext cx="9377821" cy="2147740"/>
              <a:chOff x="-97224" y="-2508600"/>
              <a:chExt cx="9377821" cy="2147740"/>
            </a:xfrm>
          </p:grpSpPr>
          <p:sp>
            <p:nvSpPr>
              <p:cNvPr id="260" name="Google Shape;260;p9"/>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 name="Google Shape;261;p9"/>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62" name="Google Shape;262;p9"/>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 name="Google Shape;263;p9"/>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 name="Google Shape;264;p9"/>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 name="Google Shape;265;p9"/>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 name="Google Shape;266;p9"/>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 name="Google Shape;267;p9"/>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 name="Google Shape;268;p9"/>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 name="Google Shape;269;p9"/>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 name="Google Shape;270;p9"/>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 name="Google Shape;271;p9"/>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72" name="Google Shape;272;p9"/>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3" name="Google Shape;273;p9"/>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4" name="Google Shape;274;p9"/>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275" name="Google Shape;275;p9"/>
          <p:cNvSpPr txBox="1">
            <a:spLocks noGrp="1"/>
          </p:cNvSpPr>
          <p:nvPr>
            <p:ph type="title"/>
          </p:nvPr>
        </p:nvSpPr>
        <p:spPr>
          <a:xfrm>
            <a:off x="2482200" y="1528000"/>
            <a:ext cx="7227600" cy="2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333">
                <a:latin typeface="Arial" panose="020B0604020202020204" pitchFamily="34" charset="0"/>
                <a:ea typeface="Arial" panose="020B0604020202020204" pitchFamily="34" charset="0"/>
                <a:cs typeface="Arial" panose="020B0604020202020204" pitchFamily="34" charset="0"/>
                <a:sym typeface="Didact Gothic"/>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dirty="0"/>
          </a:p>
        </p:txBody>
      </p:sp>
      <p:sp>
        <p:nvSpPr>
          <p:cNvPr id="276" name="Google Shape;276;p9"/>
          <p:cNvSpPr txBox="1">
            <a:spLocks noGrp="1"/>
          </p:cNvSpPr>
          <p:nvPr>
            <p:ph type="subTitle" idx="2"/>
          </p:nvPr>
        </p:nvSpPr>
        <p:spPr>
          <a:xfrm>
            <a:off x="3394200" y="4505200"/>
            <a:ext cx="5403600" cy="824800"/>
          </a:xfrm>
          <a:prstGeom prst="rect">
            <a:avLst/>
          </a:prstGeom>
          <a:solidFill>
            <a:srgbClr val="FFFFFF"/>
          </a:solidFill>
          <a:ln w="9525" cap="flat" cmpd="sng">
            <a:solidFill>
              <a:srgbClr val="000000"/>
            </a:solidFill>
            <a:prstDash val="solid"/>
            <a:round/>
            <a:headEnd type="none" w="sm" len="sm"/>
            <a:tailEnd type="none" w="sm" len="sm"/>
          </a:ln>
          <a:effectLst>
            <a:outerShdw dist="57150" dir="3180000" algn="bl" rotWithShape="0">
              <a:schemeClr val="dk2"/>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3545405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7"/>
        <p:cNvGrpSpPr/>
        <p:nvPr/>
      </p:nvGrpSpPr>
      <p:grpSpPr>
        <a:xfrm>
          <a:off x="0" y="0"/>
          <a:ext cx="0" cy="0"/>
          <a:chOff x="0" y="0"/>
          <a:chExt cx="0" cy="0"/>
        </a:xfrm>
      </p:grpSpPr>
      <p:sp>
        <p:nvSpPr>
          <p:cNvPr id="278" name="Google Shape;278;p10"/>
          <p:cNvSpPr txBox="1">
            <a:spLocks noGrp="1"/>
          </p:cNvSpPr>
          <p:nvPr>
            <p:ph type="title"/>
          </p:nvPr>
        </p:nvSpPr>
        <p:spPr>
          <a:xfrm>
            <a:off x="960000" y="1496400"/>
            <a:ext cx="3038000" cy="3865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3446955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1"/>
        </a:solidFill>
        <a:effectLst/>
      </p:bgPr>
    </p:bg>
    <p:spTree>
      <p:nvGrpSpPr>
        <p:cNvPr id="1" name="Shape 279"/>
        <p:cNvGrpSpPr/>
        <p:nvPr/>
      </p:nvGrpSpPr>
      <p:grpSpPr>
        <a:xfrm>
          <a:off x="0" y="0"/>
          <a:ext cx="0" cy="0"/>
          <a:chOff x="0" y="0"/>
          <a:chExt cx="0" cy="0"/>
        </a:xfrm>
      </p:grpSpPr>
      <p:grpSp>
        <p:nvGrpSpPr>
          <p:cNvPr id="280" name="Google Shape;280;p11"/>
          <p:cNvGrpSpPr/>
          <p:nvPr/>
        </p:nvGrpSpPr>
        <p:grpSpPr>
          <a:xfrm>
            <a:off x="-129685" y="-3344800"/>
            <a:ext cx="12690592" cy="10316157"/>
            <a:chOff x="-97264" y="-2508600"/>
            <a:chExt cx="9517944" cy="7737118"/>
          </a:xfrm>
        </p:grpSpPr>
        <p:sp>
          <p:nvSpPr>
            <p:cNvPr id="281" name="Google Shape;281;p1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282;p1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283;p1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284;p1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285;p1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286;p1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287;p1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288;p1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289;p1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290;p1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291;p1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292;p1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293;p1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294;p1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95" name="Google Shape;295;p11"/>
            <p:cNvGrpSpPr/>
            <p:nvPr/>
          </p:nvGrpSpPr>
          <p:grpSpPr>
            <a:xfrm>
              <a:off x="-97224" y="-2508600"/>
              <a:ext cx="9377821" cy="2147740"/>
              <a:chOff x="-97224" y="-2508600"/>
              <a:chExt cx="9377821" cy="2147740"/>
            </a:xfrm>
          </p:grpSpPr>
          <p:sp>
            <p:nvSpPr>
              <p:cNvPr id="296" name="Google Shape;296;p1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297;p1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98" name="Google Shape;298;p1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299;p1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1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1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302;p1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303;p1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304;p1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305;p1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306;p1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307;p1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08" name="Google Shape;308;p11"/>
          <p:cNvSpPr/>
          <p:nvPr/>
        </p:nvSpPr>
        <p:spPr>
          <a:xfrm>
            <a:off x="544333" y="1200852"/>
            <a:ext cx="11245600" cy="4441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9" name="Google Shape;309;p11"/>
          <p:cNvSpPr/>
          <p:nvPr/>
        </p:nvSpPr>
        <p:spPr>
          <a:xfrm>
            <a:off x="402067" y="1066751"/>
            <a:ext cx="11245600" cy="4441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0" name="Google Shape;310;p11"/>
          <p:cNvSpPr txBox="1">
            <a:spLocks noGrp="1"/>
          </p:cNvSpPr>
          <p:nvPr>
            <p:ph type="title" hasCustomPrompt="1"/>
          </p:nvPr>
        </p:nvSpPr>
        <p:spPr>
          <a:xfrm>
            <a:off x="1712000" y="2340967"/>
            <a:ext cx="8768000" cy="1401600"/>
          </a:xfrm>
          <a:prstGeom prst="rect">
            <a:avLst/>
          </a:prstGeom>
          <a:solidFill>
            <a:srgbClr val="FFFFFF"/>
          </a:solidFill>
          <a:ln w="9525" cap="flat" cmpd="sng">
            <a:solidFill>
              <a:srgbClr val="000000"/>
            </a:solidFill>
            <a:prstDash val="solid"/>
            <a:round/>
            <a:headEnd type="none" w="sm" len="sm"/>
            <a:tailEnd type="none" w="sm" len="sm"/>
          </a:ln>
          <a:effectLst>
            <a:outerShdw dist="95250" dir="3000000" algn="bl" rotWithShape="0">
              <a:schemeClr val="accent6"/>
            </a:outerShdw>
          </a:effectLst>
        </p:spPr>
        <p:txBody>
          <a:bodyPr spcFirstLastPara="1" wrap="square" lIns="91425" tIns="91425" rIns="91425" bIns="91425" anchor="b" anchorCtr="0">
            <a:noAutofit/>
          </a:bodyPr>
          <a:lstStyle>
            <a:lvl1pPr lvl="0" algn="ctr">
              <a:spcBef>
                <a:spcPts val="0"/>
              </a:spcBef>
              <a:spcAft>
                <a:spcPts val="0"/>
              </a:spcAft>
              <a:buSzPts val="9600"/>
              <a:buNone/>
              <a:defRPr sz="7200">
                <a:latin typeface="Arial" panose="020B0604020202020204" pitchFamily="34" charset="0"/>
                <a:cs typeface="Arial" panose="020B0604020202020204" pitchFamily="34" charset="0"/>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rPr dirty="0"/>
              <a:t>xx%</a:t>
            </a:r>
          </a:p>
        </p:txBody>
      </p:sp>
      <p:sp>
        <p:nvSpPr>
          <p:cNvPr id="311" name="Google Shape;311;p11"/>
          <p:cNvSpPr txBox="1">
            <a:spLocks noGrp="1"/>
          </p:cNvSpPr>
          <p:nvPr>
            <p:ph type="subTitle" idx="1"/>
          </p:nvPr>
        </p:nvSpPr>
        <p:spPr>
          <a:xfrm>
            <a:off x="1712000" y="3945833"/>
            <a:ext cx="8768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dirty="0"/>
          </a:p>
        </p:txBody>
      </p:sp>
    </p:spTree>
    <p:extLst>
      <p:ext uri="{BB962C8B-B14F-4D97-AF65-F5344CB8AC3E}">
        <p14:creationId xmlns:p14="http://schemas.microsoft.com/office/powerpoint/2010/main" val="2385844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extLst>
      <p:ext uri="{BB962C8B-B14F-4D97-AF65-F5344CB8AC3E}">
        <p14:creationId xmlns:p14="http://schemas.microsoft.com/office/powerpoint/2010/main" val="1814592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4"/>
        </a:solidFill>
        <a:effectLst/>
      </p:bgPr>
    </p:bg>
    <p:spTree>
      <p:nvGrpSpPr>
        <p:cNvPr id="1" name="Shape 313"/>
        <p:cNvGrpSpPr/>
        <p:nvPr/>
      </p:nvGrpSpPr>
      <p:grpSpPr>
        <a:xfrm>
          <a:off x="0" y="0"/>
          <a:ext cx="0" cy="0"/>
          <a:chOff x="0" y="0"/>
          <a:chExt cx="0" cy="0"/>
        </a:xfrm>
      </p:grpSpPr>
      <p:grpSp>
        <p:nvGrpSpPr>
          <p:cNvPr id="314" name="Google Shape;314;p13"/>
          <p:cNvGrpSpPr/>
          <p:nvPr/>
        </p:nvGrpSpPr>
        <p:grpSpPr>
          <a:xfrm>
            <a:off x="-129685" y="-3141600"/>
            <a:ext cx="12690592" cy="10316157"/>
            <a:chOff x="-97264" y="-2356200"/>
            <a:chExt cx="9517944" cy="7737118"/>
          </a:xfrm>
        </p:grpSpPr>
        <p:sp>
          <p:nvSpPr>
            <p:cNvPr id="315" name="Google Shape;315;p1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316;p1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1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1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1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1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1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1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1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324;p1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325;p1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326;p1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327;p1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328;p1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329" name="Google Shape;329;p13"/>
            <p:cNvGrpSpPr/>
            <p:nvPr/>
          </p:nvGrpSpPr>
          <p:grpSpPr>
            <a:xfrm>
              <a:off x="-97224" y="3233178"/>
              <a:ext cx="9377821" cy="2147740"/>
              <a:chOff x="-97224" y="3233178"/>
              <a:chExt cx="9377821" cy="2147740"/>
            </a:xfrm>
          </p:grpSpPr>
          <p:sp>
            <p:nvSpPr>
              <p:cNvPr id="330" name="Google Shape;330;p1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331;p1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32" name="Google Shape;332;p1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333;p1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334;p1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335;p1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 name="Google Shape;336;p1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 name="Google Shape;337;p1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338;p1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339;p1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340;p1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341;p1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42" name="Google Shape;342;p13"/>
          <p:cNvSpPr/>
          <p:nvPr/>
        </p:nvSpPr>
        <p:spPr>
          <a:xfrm>
            <a:off x="1891133" y="483667"/>
            <a:ext cx="85520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3" name="Google Shape;343;p13"/>
          <p:cNvSpPr/>
          <p:nvPr/>
        </p:nvSpPr>
        <p:spPr>
          <a:xfrm>
            <a:off x="1748867" y="362167"/>
            <a:ext cx="85520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4" name="Google Shape;344;p13"/>
          <p:cNvSpPr txBox="1">
            <a:spLocks noGrp="1"/>
          </p:cNvSpPr>
          <p:nvPr>
            <p:ph type="title"/>
          </p:nvPr>
        </p:nvSpPr>
        <p:spPr>
          <a:xfrm>
            <a:off x="4998768" y="1839367"/>
            <a:ext cx="4170000" cy="2817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9600">
                <a:latin typeface="Arial" panose="020B0604020202020204" pitchFamily="34" charset="0"/>
                <a:cs typeface="Arial" panose="020B0604020202020204" pitchFamily="34" charset="0"/>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dirty="0"/>
          </a:p>
        </p:txBody>
      </p:sp>
      <p:sp>
        <p:nvSpPr>
          <p:cNvPr id="345" name="Google Shape;345;p13"/>
          <p:cNvSpPr txBox="1">
            <a:spLocks noGrp="1"/>
          </p:cNvSpPr>
          <p:nvPr>
            <p:ph type="title" idx="2" hasCustomPrompt="1"/>
          </p:nvPr>
        </p:nvSpPr>
        <p:spPr>
          <a:xfrm>
            <a:off x="3023217" y="2613433"/>
            <a:ext cx="144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dirty="0"/>
              <a:t>xx%</a:t>
            </a:r>
          </a:p>
        </p:txBody>
      </p:sp>
      <p:sp>
        <p:nvSpPr>
          <p:cNvPr id="346" name="Google Shape;346;p13"/>
          <p:cNvSpPr txBox="1">
            <a:spLocks noGrp="1"/>
          </p:cNvSpPr>
          <p:nvPr>
            <p:ph type="subTitle" idx="1"/>
          </p:nvPr>
        </p:nvSpPr>
        <p:spPr>
          <a:xfrm>
            <a:off x="4998817" y="4414633"/>
            <a:ext cx="31724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2188077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4"/>
        </a:solidFill>
        <a:effectLst/>
      </p:bgPr>
    </p:bg>
    <p:spTree>
      <p:nvGrpSpPr>
        <p:cNvPr id="1" name="Shape 347"/>
        <p:cNvGrpSpPr/>
        <p:nvPr/>
      </p:nvGrpSpPr>
      <p:grpSpPr>
        <a:xfrm>
          <a:off x="0" y="0"/>
          <a:ext cx="0" cy="0"/>
          <a:chOff x="0" y="0"/>
          <a:chExt cx="0" cy="0"/>
        </a:xfrm>
      </p:grpSpPr>
      <p:grpSp>
        <p:nvGrpSpPr>
          <p:cNvPr id="348" name="Google Shape;348;p14"/>
          <p:cNvGrpSpPr/>
          <p:nvPr/>
        </p:nvGrpSpPr>
        <p:grpSpPr>
          <a:xfrm>
            <a:off x="-129685" y="-3141600"/>
            <a:ext cx="12690592" cy="10316157"/>
            <a:chOff x="-97264" y="-2356200"/>
            <a:chExt cx="9517944" cy="7737118"/>
          </a:xfrm>
        </p:grpSpPr>
        <p:sp>
          <p:nvSpPr>
            <p:cNvPr id="349" name="Google Shape;349;p14"/>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350;p14"/>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351;p14"/>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352;p14"/>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353;p14"/>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354;p14"/>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355;p14"/>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356;p14"/>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357;p14"/>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 name="Google Shape;358;p14"/>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 name="Google Shape;359;p14"/>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 name="Google Shape;360;p14"/>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361;p14"/>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 name="Google Shape;362;p14"/>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363" name="Google Shape;363;p14"/>
            <p:cNvGrpSpPr/>
            <p:nvPr/>
          </p:nvGrpSpPr>
          <p:grpSpPr>
            <a:xfrm>
              <a:off x="-97224" y="3233178"/>
              <a:ext cx="9377821" cy="2147740"/>
              <a:chOff x="-97224" y="3233178"/>
              <a:chExt cx="9377821" cy="2147740"/>
            </a:xfrm>
          </p:grpSpPr>
          <p:sp>
            <p:nvSpPr>
              <p:cNvPr id="364" name="Google Shape;364;p14"/>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 name="Google Shape;365;p14"/>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66" name="Google Shape;366;p14"/>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 name="Google Shape;367;p14"/>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 name="Google Shape;368;p14"/>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 name="Google Shape;369;p14"/>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370;p14"/>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371;p14"/>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 name="Google Shape;372;p14"/>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 name="Google Shape;373;p14"/>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 name="Google Shape;374;p14"/>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 name="Google Shape;375;p14"/>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76" name="Google Shape;376;p14"/>
          <p:cNvSpPr/>
          <p:nvPr/>
        </p:nvSpPr>
        <p:spPr>
          <a:xfrm>
            <a:off x="1891133" y="483667"/>
            <a:ext cx="85520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7" name="Google Shape;377;p14"/>
          <p:cNvSpPr/>
          <p:nvPr/>
        </p:nvSpPr>
        <p:spPr>
          <a:xfrm>
            <a:off x="1748867" y="362167"/>
            <a:ext cx="85520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8" name="Google Shape;378;p14"/>
          <p:cNvSpPr txBox="1">
            <a:spLocks noGrp="1"/>
          </p:cNvSpPr>
          <p:nvPr>
            <p:ph type="title"/>
          </p:nvPr>
        </p:nvSpPr>
        <p:spPr>
          <a:xfrm>
            <a:off x="4160233" y="4036933"/>
            <a:ext cx="5968400" cy="14460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9600">
                <a:latin typeface="Arial" panose="020B0604020202020204" pitchFamily="34" charset="0"/>
                <a:cs typeface="Arial" panose="020B0604020202020204" pitchFamily="34" charset="0"/>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dirty="0"/>
          </a:p>
        </p:txBody>
      </p:sp>
      <p:sp>
        <p:nvSpPr>
          <p:cNvPr id="379" name="Google Shape;379;p14"/>
          <p:cNvSpPr txBox="1">
            <a:spLocks noGrp="1"/>
          </p:cNvSpPr>
          <p:nvPr>
            <p:ph type="title" idx="2" hasCustomPrompt="1"/>
          </p:nvPr>
        </p:nvSpPr>
        <p:spPr>
          <a:xfrm>
            <a:off x="2184684" y="4526300"/>
            <a:ext cx="144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dirty="0"/>
              <a:t>xx%</a:t>
            </a:r>
          </a:p>
        </p:txBody>
      </p:sp>
      <p:sp>
        <p:nvSpPr>
          <p:cNvPr id="380" name="Google Shape;380;p14"/>
          <p:cNvSpPr txBox="1">
            <a:spLocks noGrp="1"/>
          </p:cNvSpPr>
          <p:nvPr>
            <p:ph type="subTitle" idx="1"/>
          </p:nvPr>
        </p:nvSpPr>
        <p:spPr>
          <a:xfrm>
            <a:off x="4160284" y="5330800"/>
            <a:ext cx="31724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2882065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accent4"/>
        </a:solidFill>
        <a:effectLst/>
      </p:bgPr>
    </p:bg>
    <p:spTree>
      <p:nvGrpSpPr>
        <p:cNvPr id="1" name="Shape 381"/>
        <p:cNvGrpSpPr/>
        <p:nvPr/>
      </p:nvGrpSpPr>
      <p:grpSpPr>
        <a:xfrm>
          <a:off x="0" y="0"/>
          <a:ext cx="0" cy="0"/>
          <a:chOff x="0" y="0"/>
          <a:chExt cx="0" cy="0"/>
        </a:xfrm>
      </p:grpSpPr>
      <p:sp>
        <p:nvSpPr>
          <p:cNvPr id="382" name="Google Shape;382;p15"/>
          <p:cNvSpPr/>
          <p:nvPr/>
        </p:nvSpPr>
        <p:spPr>
          <a:xfrm rot="10800000" flipH="1">
            <a:off x="-118801" y="5223081"/>
            <a:ext cx="5314004" cy="113100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3" name="Google Shape;383;p15"/>
          <p:cNvSpPr/>
          <p:nvPr/>
        </p:nvSpPr>
        <p:spPr>
          <a:xfrm rot="10800000" flipH="1">
            <a:off x="-118961" y="2664131"/>
            <a:ext cx="11181956" cy="2426501"/>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4" name="Google Shape;384;p15"/>
          <p:cNvSpPr/>
          <p:nvPr/>
        </p:nvSpPr>
        <p:spPr>
          <a:xfrm rot="10800000" flipH="1">
            <a:off x="-118801" y="3197517"/>
            <a:ext cx="1092904" cy="419544"/>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5" name="Google Shape;385;p15"/>
          <p:cNvSpPr/>
          <p:nvPr/>
        </p:nvSpPr>
        <p:spPr>
          <a:xfrm rot="10800000" flipH="1">
            <a:off x="-118802" y="1388359"/>
            <a:ext cx="12482259" cy="2683147"/>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6" name="Google Shape;386;p15"/>
          <p:cNvSpPr/>
          <p:nvPr/>
        </p:nvSpPr>
        <p:spPr>
          <a:xfrm rot="10800000" flipH="1">
            <a:off x="-118481" y="829636"/>
            <a:ext cx="6871752" cy="1354085"/>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7" name="Google Shape;387;p15"/>
          <p:cNvSpPr/>
          <p:nvPr/>
        </p:nvSpPr>
        <p:spPr>
          <a:xfrm rot="10800000" flipH="1">
            <a:off x="-118801" y="-1050208"/>
            <a:ext cx="1266580" cy="612375"/>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8" name="Google Shape;388;p15"/>
          <p:cNvSpPr/>
          <p:nvPr/>
        </p:nvSpPr>
        <p:spPr>
          <a:xfrm rot="10800000" flipH="1">
            <a:off x="-118802" y="-1206780"/>
            <a:ext cx="12482419" cy="2957187"/>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9" name="Google Shape;389;p15"/>
          <p:cNvSpPr/>
          <p:nvPr/>
        </p:nvSpPr>
        <p:spPr>
          <a:xfrm rot="10800000" flipH="1">
            <a:off x="5750023" y="-2370880"/>
            <a:ext cx="6613559" cy="2901803"/>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0" name="Google Shape;390;p15"/>
          <p:cNvSpPr/>
          <p:nvPr/>
        </p:nvSpPr>
        <p:spPr>
          <a:xfrm rot="10800000" flipH="1">
            <a:off x="-118801" y="-3141258"/>
            <a:ext cx="6105817" cy="2629683"/>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1" name="Google Shape;391;p15"/>
          <p:cNvSpPr/>
          <p:nvPr/>
        </p:nvSpPr>
        <p:spPr>
          <a:xfrm rot="10800000" flipH="1">
            <a:off x="3699502" y="-3141280"/>
            <a:ext cx="5759265" cy="949909"/>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2" name="Google Shape;392;p15"/>
          <p:cNvSpPr/>
          <p:nvPr/>
        </p:nvSpPr>
        <p:spPr>
          <a:xfrm rot="10800000" flipH="1">
            <a:off x="10731728" y="-3141599"/>
            <a:ext cx="877877" cy="955777"/>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3" name="Google Shape;393;p15"/>
          <p:cNvSpPr/>
          <p:nvPr/>
        </p:nvSpPr>
        <p:spPr>
          <a:xfrm rot="10800000" flipH="1">
            <a:off x="6595043" y="-3141371"/>
            <a:ext cx="5768443" cy="2063036"/>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4" name="Google Shape;394;p15"/>
          <p:cNvSpPr/>
          <p:nvPr/>
        </p:nvSpPr>
        <p:spPr>
          <a:xfrm rot="10800000" flipH="1">
            <a:off x="6768933" y="5907757"/>
            <a:ext cx="5781195" cy="1061465"/>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5" name="Google Shape;395;p15"/>
          <p:cNvSpPr/>
          <p:nvPr/>
        </p:nvSpPr>
        <p:spPr>
          <a:xfrm rot="10800000" flipH="1">
            <a:off x="-129631" y="5298315"/>
            <a:ext cx="5328036" cy="1152291"/>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96" name="Google Shape;396;p15"/>
          <p:cNvGrpSpPr/>
          <p:nvPr/>
        </p:nvGrpSpPr>
        <p:grpSpPr>
          <a:xfrm>
            <a:off x="-129631" y="4310904"/>
            <a:ext cx="12503761" cy="2863653"/>
            <a:chOff x="-97224" y="3233178"/>
            <a:chExt cx="9377821" cy="2147740"/>
          </a:xfrm>
        </p:grpSpPr>
        <p:sp>
          <p:nvSpPr>
            <p:cNvPr id="397" name="Google Shape;397;p15"/>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 name="Google Shape;398;p15"/>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99" name="Google Shape;399;p15"/>
          <p:cNvSpPr/>
          <p:nvPr/>
        </p:nvSpPr>
        <p:spPr>
          <a:xfrm rot="10800000" flipH="1">
            <a:off x="-129631" y="2739260"/>
            <a:ext cx="11156665" cy="2448217"/>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0" name="Google Shape;400;p15"/>
          <p:cNvSpPr/>
          <p:nvPr/>
        </p:nvSpPr>
        <p:spPr>
          <a:xfrm rot="10800000" flipH="1">
            <a:off x="-129578" y="3272646"/>
            <a:ext cx="1076417" cy="440940"/>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1" name="Google Shape;401;p15"/>
          <p:cNvSpPr/>
          <p:nvPr/>
        </p:nvSpPr>
        <p:spPr>
          <a:xfrm rot="10800000" flipH="1">
            <a:off x="-129472" y="1459965"/>
            <a:ext cx="12503815" cy="271388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2" name="Google Shape;402;p15"/>
          <p:cNvSpPr/>
          <p:nvPr/>
        </p:nvSpPr>
        <p:spPr>
          <a:xfrm rot="10800000" flipH="1">
            <a:off x="-129686" y="904710"/>
            <a:ext cx="6895923" cy="137564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3" name="Google Shape;403;p15"/>
          <p:cNvSpPr/>
          <p:nvPr/>
        </p:nvSpPr>
        <p:spPr>
          <a:xfrm rot="10800000" flipH="1">
            <a:off x="-129578" y="-1131333"/>
            <a:ext cx="12504028" cy="2978316"/>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4" name="Google Shape;404;p15"/>
          <p:cNvSpPr/>
          <p:nvPr/>
        </p:nvSpPr>
        <p:spPr>
          <a:xfrm rot="10800000" flipH="1">
            <a:off x="5737698" y="-2332194"/>
            <a:ext cx="6636609" cy="2959855"/>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5" name="Google Shape;405;p15"/>
          <p:cNvSpPr/>
          <p:nvPr/>
        </p:nvSpPr>
        <p:spPr>
          <a:xfrm rot="10800000" flipH="1">
            <a:off x="-129579" y="-3066396"/>
            <a:ext cx="5964795" cy="2651507"/>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6" name="Google Shape;406;p15"/>
          <p:cNvSpPr/>
          <p:nvPr/>
        </p:nvSpPr>
        <p:spPr>
          <a:xfrm rot="10800000" flipH="1">
            <a:off x="3690964" y="-3066418"/>
            <a:ext cx="5780608" cy="971572"/>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7" name="Google Shape;407;p15"/>
          <p:cNvSpPr/>
          <p:nvPr/>
        </p:nvSpPr>
        <p:spPr>
          <a:xfrm rot="10800000" flipH="1">
            <a:off x="6576313" y="-3066457"/>
            <a:ext cx="5797896" cy="2084592"/>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8" name="Google Shape;408;p15"/>
          <p:cNvSpPr/>
          <p:nvPr/>
        </p:nvSpPr>
        <p:spPr>
          <a:xfrm rot="10800000" flipH="1">
            <a:off x="6753354" y="5961719"/>
            <a:ext cx="5807553" cy="1076992"/>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9" name="Google Shape;409;p15"/>
          <p:cNvSpPr/>
          <p:nvPr/>
        </p:nvSpPr>
        <p:spPr>
          <a:xfrm>
            <a:off x="1891133" y="483667"/>
            <a:ext cx="85520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0" name="Google Shape;410;p15"/>
          <p:cNvSpPr/>
          <p:nvPr/>
        </p:nvSpPr>
        <p:spPr>
          <a:xfrm>
            <a:off x="1748867" y="362167"/>
            <a:ext cx="85520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1" name="Google Shape;411;p15"/>
          <p:cNvSpPr txBox="1">
            <a:spLocks noGrp="1"/>
          </p:cNvSpPr>
          <p:nvPr>
            <p:ph type="title"/>
          </p:nvPr>
        </p:nvSpPr>
        <p:spPr>
          <a:xfrm>
            <a:off x="3396000" y="1839367"/>
            <a:ext cx="3424400" cy="28172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3600"/>
              <a:buNone/>
              <a:defRPr sz="9600">
                <a:latin typeface="Arial" panose="020B0604020202020204" pitchFamily="34" charset="0"/>
                <a:cs typeface="Arial" panose="020B0604020202020204" pitchFamily="34" charset="0"/>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dirty="0"/>
          </a:p>
        </p:txBody>
      </p:sp>
      <p:sp>
        <p:nvSpPr>
          <p:cNvPr id="412" name="Google Shape;412;p15"/>
          <p:cNvSpPr txBox="1">
            <a:spLocks noGrp="1"/>
          </p:cNvSpPr>
          <p:nvPr>
            <p:ph type="subTitle" idx="1"/>
          </p:nvPr>
        </p:nvSpPr>
        <p:spPr>
          <a:xfrm>
            <a:off x="3648051" y="4414633"/>
            <a:ext cx="31724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13" name="Google Shape;413;p15"/>
          <p:cNvSpPr txBox="1">
            <a:spLocks noGrp="1"/>
          </p:cNvSpPr>
          <p:nvPr>
            <p:ph type="title" idx="2" hasCustomPrompt="1"/>
          </p:nvPr>
        </p:nvSpPr>
        <p:spPr>
          <a:xfrm>
            <a:off x="7349984" y="2613433"/>
            <a:ext cx="144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dirty="0"/>
              <a:t>xx%</a:t>
            </a:r>
          </a:p>
        </p:txBody>
      </p:sp>
    </p:spTree>
    <p:extLst>
      <p:ext uri="{BB962C8B-B14F-4D97-AF65-F5344CB8AC3E}">
        <p14:creationId xmlns:p14="http://schemas.microsoft.com/office/powerpoint/2010/main" val="3632345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129685" y="-148283"/>
            <a:ext cx="12690592" cy="10316157"/>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43" name="Google Shape;443;p16"/>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4" name="Google Shape;444;p1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5" name="Google Shape;445;p16"/>
          <p:cNvSpPr txBox="1">
            <a:spLocks noGrp="1"/>
          </p:cNvSpPr>
          <p:nvPr>
            <p:ph type="title"/>
          </p:nvPr>
        </p:nvSpPr>
        <p:spPr>
          <a:xfrm>
            <a:off x="959984" y="23549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6" name="Google Shape;446;p16"/>
          <p:cNvSpPr txBox="1">
            <a:spLocks noGrp="1"/>
          </p:cNvSpPr>
          <p:nvPr>
            <p:ph type="title" idx="2" hasCustomPrompt="1"/>
          </p:nvPr>
        </p:nvSpPr>
        <p:spPr>
          <a:xfrm>
            <a:off x="49125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47" name="Google Shape;447;p16"/>
          <p:cNvSpPr txBox="1">
            <a:spLocks noGrp="1"/>
          </p:cNvSpPr>
          <p:nvPr>
            <p:ph type="subTitle" idx="1"/>
          </p:nvPr>
        </p:nvSpPr>
        <p:spPr>
          <a:xfrm>
            <a:off x="959984" y="29338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48" name="Google Shape;448;p16"/>
          <p:cNvSpPr txBox="1">
            <a:spLocks noGrp="1"/>
          </p:cNvSpPr>
          <p:nvPr>
            <p:ph type="title" idx="3"/>
          </p:nvPr>
        </p:nvSpPr>
        <p:spPr>
          <a:xfrm>
            <a:off x="959984" y="42093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9" name="Google Shape;449;p16"/>
          <p:cNvSpPr txBox="1">
            <a:spLocks noGrp="1"/>
          </p:cNvSpPr>
          <p:nvPr>
            <p:ph type="title" idx="4" hasCustomPrompt="1"/>
          </p:nvPr>
        </p:nvSpPr>
        <p:spPr>
          <a:xfrm>
            <a:off x="49125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0" name="Google Shape;450;p16"/>
          <p:cNvSpPr txBox="1">
            <a:spLocks noGrp="1"/>
          </p:cNvSpPr>
          <p:nvPr>
            <p:ph type="subTitle" idx="5"/>
          </p:nvPr>
        </p:nvSpPr>
        <p:spPr>
          <a:xfrm>
            <a:off x="959984" y="47882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51" name="Google Shape;451;p16"/>
          <p:cNvSpPr txBox="1">
            <a:spLocks noGrp="1"/>
          </p:cNvSpPr>
          <p:nvPr>
            <p:ph type="title" idx="6"/>
          </p:nvPr>
        </p:nvSpPr>
        <p:spPr>
          <a:xfrm>
            <a:off x="8116784" y="23549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2" name="Google Shape;452;p16"/>
          <p:cNvSpPr txBox="1">
            <a:spLocks noGrp="1"/>
          </p:cNvSpPr>
          <p:nvPr>
            <p:ph type="title" idx="7" hasCustomPrompt="1"/>
          </p:nvPr>
        </p:nvSpPr>
        <p:spPr>
          <a:xfrm>
            <a:off x="64312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3" name="Google Shape;453;p16"/>
          <p:cNvSpPr txBox="1">
            <a:spLocks noGrp="1"/>
          </p:cNvSpPr>
          <p:nvPr>
            <p:ph type="subTitle" idx="8"/>
          </p:nvPr>
        </p:nvSpPr>
        <p:spPr>
          <a:xfrm>
            <a:off x="8116784" y="29338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454" name="Google Shape;454;p16"/>
          <p:cNvSpPr txBox="1">
            <a:spLocks noGrp="1"/>
          </p:cNvSpPr>
          <p:nvPr>
            <p:ph type="title" idx="9"/>
          </p:nvPr>
        </p:nvSpPr>
        <p:spPr>
          <a:xfrm>
            <a:off x="8116784" y="42093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5" name="Google Shape;455;p16"/>
          <p:cNvSpPr txBox="1">
            <a:spLocks noGrp="1"/>
          </p:cNvSpPr>
          <p:nvPr>
            <p:ph type="title" idx="13" hasCustomPrompt="1"/>
          </p:nvPr>
        </p:nvSpPr>
        <p:spPr>
          <a:xfrm>
            <a:off x="64312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6" name="Google Shape;456;p16"/>
          <p:cNvSpPr txBox="1">
            <a:spLocks noGrp="1"/>
          </p:cNvSpPr>
          <p:nvPr>
            <p:ph type="subTitle" idx="14"/>
          </p:nvPr>
        </p:nvSpPr>
        <p:spPr>
          <a:xfrm>
            <a:off x="8116784" y="47882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457" name="Google Shape;457;p16"/>
          <p:cNvSpPr txBox="1">
            <a:spLocks noGrp="1"/>
          </p:cNvSpPr>
          <p:nvPr>
            <p:ph type="title" idx="15"/>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13252454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491"/>
        <p:cNvGrpSpPr/>
        <p:nvPr/>
      </p:nvGrpSpPr>
      <p:grpSpPr>
        <a:xfrm>
          <a:off x="0" y="0"/>
          <a:ext cx="0" cy="0"/>
          <a:chOff x="0" y="0"/>
          <a:chExt cx="0" cy="0"/>
        </a:xfrm>
      </p:grpSpPr>
      <p:grpSp>
        <p:nvGrpSpPr>
          <p:cNvPr id="492" name="Google Shape;492;p18"/>
          <p:cNvGrpSpPr/>
          <p:nvPr/>
        </p:nvGrpSpPr>
        <p:grpSpPr>
          <a:xfrm>
            <a:off x="-332885" y="-3243200"/>
            <a:ext cx="12690592" cy="10316157"/>
            <a:chOff x="-249664" y="-2432400"/>
            <a:chExt cx="9517944" cy="7737118"/>
          </a:xfrm>
        </p:grpSpPr>
        <p:sp>
          <p:nvSpPr>
            <p:cNvPr id="493" name="Google Shape;493;p18"/>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4" name="Google Shape;494;p18"/>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495;p18"/>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496;p18"/>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7" name="Google Shape;497;p18"/>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8" name="Google Shape;498;p18"/>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499;p18"/>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0" name="Google Shape;500;p18"/>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1" name="Google Shape;501;p18"/>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502;p18"/>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3" name="Google Shape;503;p18"/>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4" name="Google Shape;504;p18"/>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5" name="Google Shape;505;p18"/>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506;p18"/>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07" name="Google Shape;507;p18"/>
            <p:cNvGrpSpPr/>
            <p:nvPr/>
          </p:nvGrpSpPr>
          <p:grpSpPr>
            <a:xfrm>
              <a:off x="-249624" y="-2432400"/>
              <a:ext cx="9377821" cy="2147740"/>
              <a:chOff x="-249624" y="-2432400"/>
              <a:chExt cx="9377821" cy="2147740"/>
            </a:xfrm>
          </p:grpSpPr>
          <p:sp>
            <p:nvSpPr>
              <p:cNvPr id="508" name="Google Shape;508;p18"/>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509;p18"/>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10" name="Google Shape;510;p18"/>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1" name="Google Shape;511;p18"/>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512;p18"/>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3" name="Google Shape;513;p18"/>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4" name="Google Shape;514;p18"/>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515;p18"/>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6" name="Google Shape;516;p18"/>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7" name="Google Shape;517;p18"/>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8" name="Google Shape;518;p18"/>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9" name="Google Shape;519;p18"/>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20" name="Google Shape;520;p18"/>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21" name="Google Shape;521;p18"/>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22" name="Google Shape;522;p18"/>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84045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6"/>
        </a:solidFill>
        <a:effectLst/>
      </p:bgPr>
    </p:bg>
    <p:spTree>
      <p:nvGrpSpPr>
        <p:cNvPr id="1" name="Shape 523"/>
        <p:cNvGrpSpPr/>
        <p:nvPr/>
      </p:nvGrpSpPr>
      <p:grpSpPr>
        <a:xfrm>
          <a:off x="0" y="0"/>
          <a:ext cx="0" cy="0"/>
          <a:chOff x="0" y="0"/>
          <a:chExt cx="0" cy="0"/>
        </a:xfrm>
      </p:grpSpPr>
      <p:grpSp>
        <p:nvGrpSpPr>
          <p:cNvPr id="524" name="Google Shape;524;p19"/>
          <p:cNvGrpSpPr/>
          <p:nvPr/>
        </p:nvGrpSpPr>
        <p:grpSpPr>
          <a:xfrm>
            <a:off x="-434485" y="-296800"/>
            <a:ext cx="12690592" cy="10316157"/>
            <a:chOff x="-325864" y="-222600"/>
            <a:chExt cx="9517944" cy="7737118"/>
          </a:xfrm>
        </p:grpSpPr>
        <p:sp>
          <p:nvSpPr>
            <p:cNvPr id="525" name="Google Shape;525;p19"/>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526;p19"/>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527;p19"/>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528;p19"/>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529;p19"/>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530;p19"/>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531;p19"/>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2" name="Google Shape;532;p19"/>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3" name="Google Shape;533;p19"/>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534;p19"/>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535;p19"/>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536;p19"/>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537;p19"/>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538;p19"/>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39" name="Google Shape;539;p19"/>
            <p:cNvGrpSpPr/>
            <p:nvPr/>
          </p:nvGrpSpPr>
          <p:grpSpPr>
            <a:xfrm>
              <a:off x="-185781" y="-222600"/>
              <a:ext cx="9377821" cy="2147740"/>
              <a:chOff x="-185781" y="-222600"/>
              <a:chExt cx="9377821" cy="2147740"/>
            </a:xfrm>
          </p:grpSpPr>
          <p:sp>
            <p:nvSpPr>
              <p:cNvPr id="540" name="Google Shape;540;p19"/>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1" name="Google Shape;541;p19"/>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42" name="Google Shape;542;p19"/>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543;p19"/>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4" name="Google Shape;544;p19"/>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5" name="Google Shape;545;p19"/>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6" name="Google Shape;546;p19"/>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547;p19"/>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8" name="Google Shape;548;p19"/>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9" name="Google Shape;549;p19"/>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0" name="Google Shape;550;p19"/>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1" name="Google Shape;551;p19"/>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52" name="Google Shape;552;p19"/>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3" name="Google Shape;553;p19"/>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4" name="Google Shape;554;p19"/>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1500619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6"/>
        </a:solidFill>
        <a:effectLst/>
      </p:bgPr>
    </p:bg>
    <p:spTree>
      <p:nvGrpSpPr>
        <p:cNvPr id="1" name="Shape 555"/>
        <p:cNvGrpSpPr/>
        <p:nvPr/>
      </p:nvGrpSpPr>
      <p:grpSpPr>
        <a:xfrm>
          <a:off x="0" y="0"/>
          <a:ext cx="0" cy="0"/>
          <a:chOff x="0" y="0"/>
          <a:chExt cx="0" cy="0"/>
        </a:xfrm>
      </p:grpSpPr>
      <p:grpSp>
        <p:nvGrpSpPr>
          <p:cNvPr id="556" name="Google Shape;556;p20"/>
          <p:cNvGrpSpPr/>
          <p:nvPr/>
        </p:nvGrpSpPr>
        <p:grpSpPr>
          <a:xfrm>
            <a:off x="-129685" y="-2227200"/>
            <a:ext cx="12690592" cy="10316157"/>
            <a:chOff x="-97264" y="-1670400"/>
            <a:chExt cx="9517944" cy="7737118"/>
          </a:xfrm>
        </p:grpSpPr>
        <p:sp>
          <p:nvSpPr>
            <p:cNvPr id="557" name="Google Shape;557;p20"/>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 name="Google Shape;558;p20"/>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 name="Google Shape;559;p20"/>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 name="Google Shape;560;p20"/>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 name="Google Shape;561;p20"/>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 name="Google Shape;562;p20"/>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 name="Google Shape;563;p20"/>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 name="Google Shape;564;p20"/>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 name="Google Shape;565;p20"/>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 name="Google Shape;566;p20"/>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 name="Google Shape;567;p20"/>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 name="Google Shape;568;p20"/>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9" name="Google Shape;569;p20"/>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0" name="Google Shape;570;p20"/>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71" name="Google Shape;571;p20"/>
            <p:cNvGrpSpPr/>
            <p:nvPr/>
          </p:nvGrpSpPr>
          <p:grpSpPr>
            <a:xfrm>
              <a:off x="-97224" y="3918978"/>
              <a:ext cx="9377821" cy="2147740"/>
              <a:chOff x="-97224" y="3918978"/>
              <a:chExt cx="9377821" cy="2147740"/>
            </a:xfrm>
          </p:grpSpPr>
          <p:sp>
            <p:nvSpPr>
              <p:cNvPr id="572" name="Google Shape;572;p20"/>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3" name="Google Shape;573;p20"/>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74" name="Google Shape;574;p20"/>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5" name="Google Shape;575;p20"/>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6" name="Google Shape;576;p20"/>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7" name="Google Shape;577;p20"/>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8" name="Google Shape;578;p20"/>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9" name="Google Shape;579;p20"/>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0" name="Google Shape;580;p20"/>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1" name="Google Shape;581;p20"/>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2" name="Google Shape;582;p20"/>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3" name="Google Shape;583;p20"/>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84" name="Google Shape;584;p20"/>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5" name="Google Shape;585;p20"/>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6" name="Google Shape;586;p20"/>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587" name="Google Shape;587;p20"/>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latin typeface="Arial" panose="020B0604020202020204" pitchFamily="34" charset="0"/>
                <a:cs typeface="Arial" panose="020B0604020202020204" pitchFamily="34" charset="0"/>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dirty="0"/>
          </a:p>
        </p:txBody>
      </p:sp>
    </p:spTree>
    <p:extLst>
      <p:ext uri="{BB962C8B-B14F-4D97-AF65-F5344CB8AC3E}">
        <p14:creationId xmlns:p14="http://schemas.microsoft.com/office/powerpoint/2010/main" val="42947745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6"/>
        </a:solidFill>
        <a:effectLst/>
      </p:bgPr>
    </p:bg>
    <p:spTree>
      <p:nvGrpSpPr>
        <p:cNvPr id="1" name="Shape 588"/>
        <p:cNvGrpSpPr/>
        <p:nvPr/>
      </p:nvGrpSpPr>
      <p:grpSpPr>
        <a:xfrm>
          <a:off x="0" y="0"/>
          <a:ext cx="0" cy="0"/>
          <a:chOff x="0" y="0"/>
          <a:chExt cx="0" cy="0"/>
        </a:xfrm>
      </p:grpSpPr>
      <p:grpSp>
        <p:nvGrpSpPr>
          <p:cNvPr id="589" name="Google Shape;589;p21"/>
          <p:cNvGrpSpPr/>
          <p:nvPr/>
        </p:nvGrpSpPr>
        <p:grpSpPr>
          <a:xfrm>
            <a:off x="-434485" y="-296800"/>
            <a:ext cx="12690592" cy="10316157"/>
            <a:chOff x="-325864" y="-222600"/>
            <a:chExt cx="9517944" cy="7737118"/>
          </a:xfrm>
        </p:grpSpPr>
        <p:sp>
          <p:nvSpPr>
            <p:cNvPr id="590" name="Google Shape;590;p21"/>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1" name="Google Shape;591;p21"/>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2" name="Google Shape;592;p21"/>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3" name="Google Shape;593;p21"/>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4" name="Google Shape;594;p21"/>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5" name="Google Shape;595;p21"/>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6" name="Google Shape;596;p21"/>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7" name="Google Shape;597;p21"/>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8" name="Google Shape;598;p21"/>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9" name="Google Shape;599;p21"/>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0" name="Google Shape;600;p21"/>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1" name="Google Shape;601;p21"/>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2" name="Google Shape;602;p21"/>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3" name="Google Shape;603;p21"/>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604" name="Google Shape;604;p21"/>
            <p:cNvGrpSpPr/>
            <p:nvPr/>
          </p:nvGrpSpPr>
          <p:grpSpPr>
            <a:xfrm>
              <a:off x="-185781" y="-222600"/>
              <a:ext cx="9377821" cy="2147740"/>
              <a:chOff x="-185781" y="-222600"/>
              <a:chExt cx="9377821" cy="2147740"/>
            </a:xfrm>
          </p:grpSpPr>
          <p:sp>
            <p:nvSpPr>
              <p:cNvPr id="605" name="Google Shape;605;p21"/>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6" name="Google Shape;606;p21"/>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07" name="Google Shape;607;p21"/>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8" name="Google Shape;608;p21"/>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9" name="Google Shape;609;p21"/>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0" name="Google Shape;610;p21"/>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1" name="Google Shape;611;p21"/>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2" name="Google Shape;612;p21"/>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3" name="Google Shape;613;p21"/>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4" name="Google Shape;614;p21"/>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5" name="Google Shape;615;p21"/>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6" name="Google Shape;616;p21"/>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17" name="Google Shape;617;p21"/>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8" name="Google Shape;618;p21"/>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9" name="Google Shape;619;p21"/>
          <p:cNvSpPr txBox="1">
            <a:spLocks noGrp="1"/>
          </p:cNvSpPr>
          <p:nvPr>
            <p:ph type="subTitle" idx="1"/>
          </p:nvPr>
        </p:nvSpPr>
        <p:spPr>
          <a:xfrm>
            <a:off x="960000" y="3099800"/>
            <a:ext cx="3788800" cy="21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620" name="Google Shape;620;p21"/>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21" name="Google Shape;621;p21"/>
          <p:cNvSpPr txBox="1">
            <a:spLocks noGrp="1"/>
          </p:cNvSpPr>
          <p:nvPr>
            <p:ph type="subTitle" idx="2"/>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38164645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6"/>
        </a:solidFill>
        <a:effectLst/>
      </p:bgPr>
    </p:bg>
    <p:spTree>
      <p:nvGrpSpPr>
        <p:cNvPr id="1" name="Shape 656"/>
        <p:cNvGrpSpPr/>
        <p:nvPr/>
      </p:nvGrpSpPr>
      <p:grpSpPr>
        <a:xfrm>
          <a:off x="0" y="0"/>
          <a:ext cx="0" cy="0"/>
          <a:chOff x="0" y="0"/>
          <a:chExt cx="0" cy="0"/>
        </a:xfrm>
      </p:grpSpPr>
      <p:grpSp>
        <p:nvGrpSpPr>
          <p:cNvPr id="657" name="Google Shape;657;p23"/>
          <p:cNvGrpSpPr/>
          <p:nvPr/>
        </p:nvGrpSpPr>
        <p:grpSpPr>
          <a:xfrm>
            <a:off x="-129685" y="-2227200"/>
            <a:ext cx="12690592" cy="10316157"/>
            <a:chOff x="-97264" y="-1670400"/>
            <a:chExt cx="9517944" cy="7737118"/>
          </a:xfrm>
        </p:grpSpPr>
        <p:sp>
          <p:nvSpPr>
            <p:cNvPr id="658" name="Google Shape;658;p23"/>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659;p23"/>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 name="Google Shape;660;p23"/>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 name="Google Shape;661;p23"/>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662;p23"/>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 name="Google Shape;663;p23"/>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 name="Google Shape;664;p23"/>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665;p23"/>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 name="Google Shape;666;p23"/>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 name="Google Shape;667;p23"/>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668;p23"/>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 name="Google Shape;669;p23"/>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0" name="Google Shape;670;p23"/>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671;p23"/>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672" name="Google Shape;672;p23"/>
            <p:cNvGrpSpPr/>
            <p:nvPr/>
          </p:nvGrpSpPr>
          <p:grpSpPr>
            <a:xfrm>
              <a:off x="-97224" y="3918978"/>
              <a:ext cx="9377821" cy="2147740"/>
              <a:chOff x="-97224" y="3918978"/>
              <a:chExt cx="9377821" cy="2147740"/>
            </a:xfrm>
          </p:grpSpPr>
          <p:sp>
            <p:nvSpPr>
              <p:cNvPr id="673" name="Google Shape;673;p23"/>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4" name="Google Shape;674;p23"/>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75" name="Google Shape;675;p23"/>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6" name="Google Shape;676;p23"/>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7" name="Google Shape;677;p23"/>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8" name="Google Shape;678;p23"/>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9" name="Google Shape;679;p23"/>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0" name="Google Shape;680;p23"/>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1" name="Google Shape;681;p23"/>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2" name="Google Shape;682;p23"/>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3" name="Google Shape;683;p23"/>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4" name="Google Shape;684;p23"/>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85" name="Google Shape;685;p23"/>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6" name="Google Shape;686;p23"/>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7" name="Google Shape;687;p23"/>
          <p:cNvSpPr txBox="1">
            <a:spLocks noGrp="1"/>
          </p:cNvSpPr>
          <p:nvPr>
            <p:ph type="subTitle" idx="1"/>
          </p:nvPr>
        </p:nvSpPr>
        <p:spPr>
          <a:xfrm>
            <a:off x="1366400" y="2086500"/>
            <a:ext cx="4336800" cy="5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688" name="Google Shape;688;p23"/>
          <p:cNvSpPr txBox="1">
            <a:spLocks noGrp="1"/>
          </p:cNvSpPr>
          <p:nvPr>
            <p:ph type="subTitle" idx="2"/>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689" name="Google Shape;689;p23"/>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90" name="Google Shape;690;p23"/>
          <p:cNvSpPr txBox="1">
            <a:spLocks noGrp="1"/>
          </p:cNvSpPr>
          <p:nvPr>
            <p:ph type="subTitle" idx="3"/>
          </p:nvPr>
        </p:nvSpPr>
        <p:spPr>
          <a:xfrm>
            <a:off x="1366400" y="2665300"/>
            <a:ext cx="4336800" cy="5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691" name="Google Shape;691;p23"/>
          <p:cNvSpPr txBox="1">
            <a:spLocks noGrp="1"/>
          </p:cNvSpPr>
          <p:nvPr>
            <p:ph type="subTitle" idx="4"/>
          </p:nvPr>
        </p:nvSpPr>
        <p:spPr>
          <a:xfrm>
            <a:off x="1366400" y="3244100"/>
            <a:ext cx="4336800" cy="5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692" name="Google Shape;692;p23"/>
          <p:cNvSpPr txBox="1">
            <a:spLocks noGrp="1"/>
          </p:cNvSpPr>
          <p:nvPr>
            <p:ph type="subTitle" idx="5"/>
          </p:nvPr>
        </p:nvSpPr>
        <p:spPr>
          <a:xfrm>
            <a:off x="1366400" y="3822900"/>
            <a:ext cx="4336800" cy="5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693" name="Google Shape;693;p23"/>
          <p:cNvSpPr txBox="1">
            <a:spLocks noGrp="1"/>
          </p:cNvSpPr>
          <p:nvPr>
            <p:ph type="subTitle" idx="6"/>
          </p:nvPr>
        </p:nvSpPr>
        <p:spPr>
          <a:xfrm>
            <a:off x="1366400" y="4401700"/>
            <a:ext cx="4336800" cy="5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694" name="Google Shape;694;p23"/>
          <p:cNvSpPr txBox="1">
            <a:spLocks noGrp="1"/>
          </p:cNvSpPr>
          <p:nvPr>
            <p:ph type="subTitle" idx="7"/>
          </p:nvPr>
        </p:nvSpPr>
        <p:spPr>
          <a:xfrm>
            <a:off x="1366400" y="4980500"/>
            <a:ext cx="4336800" cy="5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695" name="Google Shape;695;p23"/>
          <p:cNvSpPr txBox="1">
            <a:spLocks noGrp="1"/>
          </p:cNvSpPr>
          <p:nvPr>
            <p:ph type="subTitle" idx="8"/>
          </p:nvPr>
        </p:nvSpPr>
        <p:spPr>
          <a:xfrm>
            <a:off x="1366400" y="5559300"/>
            <a:ext cx="4336800" cy="5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596744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129685" y="-3243200"/>
            <a:ext cx="12690592" cy="10316157"/>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25" name="Google Shape;725;p24"/>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6" name="Google Shape;726;p24"/>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7" name="Google Shape;727;p24"/>
          <p:cNvSpPr txBox="1">
            <a:spLocks noGrp="1"/>
          </p:cNvSpPr>
          <p:nvPr>
            <p:ph type="subTitle" idx="1"/>
          </p:nvPr>
        </p:nvSpPr>
        <p:spPr>
          <a:xfrm>
            <a:off x="3570600" y="2910300"/>
            <a:ext cx="5050800" cy="199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728" name="Google Shape;728;p24"/>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729" name="Google Shape;729;p24"/>
          <p:cNvSpPr txBox="1">
            <a:spLocks noGrp="1"/>
          </p:cNvSpPr>
          <p:nvPr>
            <p:ph type="subTitle" idx="2"/>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37884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6"/>
        </a:solidFill>
        <a:effectLst/>
      </p:bgPr>
    </p:bg>
    <p:spTree>
      <p:nvGrpSpPr>
        <p:cNvPr id="1" name="Shape 730"/>
        <p:cNvGrpSpPr/>
        <p:nvPr/>
      </p:nvGrpSpPr>
      <p:grpSpPr>
        <a:xfrm>
          <a:off x="0" y="0"/>
          <a:ext cx="0" cy="0"/>
          <a:chOff x="0" y="0"/>
          <a:chExt cx="0" cy="0"/>
        </a:xfrm>
      </p:grpSpPr>
      <p:grpSp>
        <p:nvGrpSpPr>
          <p:cNvPr id="731" name="Google Shape;731;p25"/>
          <p:cNvGrpSpPr/>
          <p:nvPr/>
        </p:nvGrpSpPr>
        <p:grpSpPr>
          <a:xfrm>
            <a:off x="-129685" y="-148283"/>
            <a:ext cx="12690592" cy="10316157"/>
            <a:chOff x="-97264" y="-111212"/>
            <a:chExt cx="9517944" cy="7737118"/>
          </a:xfrm>
        </p:grpSpPr>
        <p:sp>
          <p:nvSpPr>
            <p:cNvPr id="732" name="Google Shape;732;p25"/>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3" name="Google Shape;733;p25"/>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4" name="Google Shape;734;p25"/>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5" name="Google Shape;735;p25"/>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6" name="Google Shape;736;p25"/>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7" name="Google Shape;737;p25"/>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8" name="Google Shape;738;p25"/>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9" name="Google Shape;739;p25"/>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0" name="Google Shape;740;p25"/>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1" name="Google Shape;741;p25"/>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2" name="Google Shape;742;p25"/>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3" name="Google Shape;743;p25"/>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4" name="Google Shape;744;p25"/>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5" name="Google Shape;745;p25"/>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746" name="Google Shape;746;p25"/>
            <p:cNvGrpSpPr/>
            <p:nvPr/>
          </p:nvGrpSpPr>
          <p:grpSpPr>
            <a:xfrm>
              <a:off x="-97224" y="5478166"/>
              <a:ext cx="9377821" cy="2147740"/>
              <a:chOff x="-97224" y="3080778"/>
              <a:chExt cx="9377821" cy="2147740"/>
            </a:xfrm>
          </p:grpSpPr>
          <p:sp>
            <p:nvSpPr>
              <p:cNvPr id="747" name="Google Shape;747;p25"/>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8" name="Google Shape;748;p25"/>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49" name="Google Shape;749;p25"/>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750;p25"/>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1" name="Google Shape;751;p25"/>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2" name="Google Shape;752;p25"/>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3" name="Google Shape;753;p25"/>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4" name="Google Shape;754;p25"/>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755;p25"/>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6" name="Google Shape;756;p25"/>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7" name="Google Shape;757;p25"/>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25"/>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59" name="Google Shape;759;p25"/>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60" name="Google Shape;760;p25"/>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61" name="Google Shape;761;p25"/>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762" name="Google Shape;762;p25"/>
          <p:cNvSpPr txBox="1">
            <a:spLocks noGrp="1"/>
          </p:cNvSpPr>
          <p:nvPr>
            <p:ph type="subTitle" idx="2"/>
          </p:nvPr>
        </p:nvSpPr>
        <p:spPr>
          <a:xfrm>
            <a:off x="5109217" y="1906367"/>
            <a:ext cx="3876800" cy="6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32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2133"/>
              </a:spcBef>
              <a:spcAft>
                <a:spcPts val="0"/>
              </a:spcAft>
              <a:buSzPts val="1400"/>
              <a:buFont typeface="Bahiana"/>
              <a:buNone/>
              <a:defRPr>
                <a:latin typeface="Bahiana"/>
                <a:ea typeface="Bahiana"/>
                <a:cs typeface="Bahiana"/>
                <a:sym typeface="Bahiana"/>
              </a:defRPr>
            </a:lvl2pPr>
            <a:lvl3pPr lvl="2" rtl="0">
              <a:lnSpc>
                <a:spcPct val="100000"/>
              </a:lnSpc>
              <a:spcBef>
                <a:spcPts val="2133"/>
              </a:spcBef>
              <a:spcAft>
                <a:spcPts val="0"/>
              </a:spcAft>
              <a:buSzPts val="1400"/>
              <a:buFont typeface="Bahiana"/>
              <a:buNone/>
              <a:defRPr>
                <a:latin typeface="Bahiana"/>
                <a:ea typeface="Bahiana"/>
                <a:cs typeface="Bahiana"/>
                <a:sym typeface="Bahiana"/>
              </a:defRPr>
            </a:lvl3pPr>
            <a:lvl4pPr lvl="3" rtl="0">
              <a:lnSpc>
                <a:spcPct val="100000"/>
              </a:lnSpc>
              <a:spcBef>
                <a:spcPts val="2133"/>
              </a:spcBef>
              <a:spcAft>
                <a:spcPts val="0"/>
              </a:spcAft>
              <a:buSzPts val="1400"/>
              <a:buFont typeface="Bahiana"/>
              <a:buNone/>
              <a:defRPr>
                <a:latin typeface="Bahiana"/>
                <a:ea typeface="Bahiana"/>
                <a:cs typeface="Bahiana"/>
                <a:sym typeface="Bahiana"/>
              </a:defRPr>
            </a:lvl4pPr>
            <a:lvl5pPr lvl="4" rtl="0">
              <a:lnSpc>
                <a:spcPct val="100000"/>
              </a:lnSpc>
              <a:spcBef>
                <a:spcPts val="2133"/>
              </a:spcBef>
              <a:spcAft>
                <a:spcPts val="0"/>
              </a:spcAft>
              <a:buSzPts val="1400"/>
              <a:buFont typeface="Bahiana"/>
              <a:buNone/>
              <a:defRPr>
                <a:latin typeface="Bahiana"/>
                <a:ea typeface="Bahiana"/>
                <a:cs typeface="Bahiana"/>
                <a:sym typeface="Bahiana"/>
              </a:defRPr>
            </a:lvl5pPr>
            <a:lvl6pPr lvl="5" rtl="0">
              <a:lnSpc>
                <a:spcPct val="100000"/>
              </a:lnSpc>
              <a:spcBef>
                <a:spcPts val="2133"/>
              </a:spcBef>
              <a:spcAft>
                <a:spcPts val="0"/>
              </a:spcAft>
              <a:buSzPts val="1400"/>
              <a:buFont typeface="Bahiana"/>
              <a:buNone/>
              <a:defRPr>
                <a:latin typeface="Bahiana"/>
                <a:ea typeface="Bahiana"/>
                <a:cs typeface="Bahiana"/>
                <a:sym typeface="Bahiana"/>
              </a:defRPr>
            </a:lvl6pPr>
            <a:lvl7pPr lvl="6" rtl="0">
              <a:lnSpc>
                <a:spcPct val="100000"/>
              </a:lnSpc>
              <a:spcBef>
                <a:spcPts val="2133"/>
              </a:spcBef>
              <a:spcAft>
                <a:spcPts val="0"/>
              </a:spcAft>
              <a:buSzPts val="1400"/>
              <a:buFont typeface="Bahiana"/>
              <a:buNone/>
              <a:defRPr>
                <a:latin typeface="Bahiana"/>
                <a:ea typeface="Bahiana"/>
                <a:cs typeface="Bahiana"/>
                <a:sym typeface="Bahiana"/>
              </a:defRPr>
            </a:lvl7pPr>
            <a:lvl8pPr lvl="7" rtl="0">
              <a:lnSpc>
                <a:spcPct val="100000"/>
              </a:lnSpc>
              <a:spcBef>
                <a:spcPts val="2133"/>
              </a:spcBef>
              <a:spcAft>
                <a:spcPts val="0"/>
              </a:spcAft>
              <a:buSzPts val="1400"/>
              <a:buFont typeface="Bahiana"/>
              <a:buNone/>
              <a:defRPr>
                <a:latin typeface="Bahiana"/>
                <a:ea typeface="Bahiana"/>
                <a:cs typeface="Bahiana"/>
                <a:sym typeface="Bahiana"/>
              </a:defRPr>
            </a:lvl8pPr>
            <a:lvl9pPr lvl="8" rtl="0">
              <a:lnSpc>
                <a:spcPct val="100000"/>
              </a:lnSpc>
              <a:spcBef>
                <a:spcPts val="2133"/>
              </a:spcBef>
              <a:spcAft>
                <a:spcPts val="2133"/>
              </a:spcAft>
              <a:buSzPts val="1400"/>
              <a:buFont typeface="Bahiana"/>
              <a:buNone/>
              <a:defRPr>
                <a:latin typeface="Bahiana"/>
                <a:ea typeface="Bahiana"/>
                <a:cs typeface="Bahiana"/>
                <a:sym typeface="Bahiana"/>
              </a:defRPr>
            </a:lvl9pPr>
          </a:lstStyle>
          <a:p>
            <a:endParaRPr dirty="0"/>
          </a:p>
        </p:txBody>
      </p:sp>
      <p:sp>
        <p:nvSpPr>
          <p:cNvPr id="763" name="Google Shape;763;p25"/>
          <p:cNvSpPr txBox="1">
            <a:spLocks noGrp="1"/>
          </p:cNvSpPr>
          <p:nvPr>
            <p:ph type="subTitle" idx="3"/>
          </p:nvPr>
        </p:nvSpPr>
        <p:spPr>
          <a:xfrm>
            <a:off x="5109217" y="2511872"/>
            <a:ext cx="3876800" cy="6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764" name="Google Shape;764;p25"/>
          <p:cNvSpPr txBox="1">
            <a:spLocks noGrp="1"/>
          </p:cNvSpPr>
          <p:nvPr>
            <p:ph type="subTitle" idx="4"/>
          </p:nvPr>
        </p:nvSpPr>
        <p:spPr>
          <a:xfrm>
            <a:off x="5109217" y="4932733"/>
            <a:ext cx="3876800" cy="6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32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2133"/>
              </a:spcBef>
              <a:spcAft>
                <a:spcPts val="0"/>
              </a:spcAft>
              <a:buSzPts val="1400"/>
              <a:buFont typeface="Bahiana"/>
              <a:buNone/>
              <a:defRPr>
                <a:latin typeface="Bahiana"/>
                <a:ea typeface="Bahiana"/>
                <a:cs typeface="Bahiana"/>
                <a:sym typeface="Bahiana"/>
              </a:defRPr>
            </a:lvl2pPr>
            <a:lvl3pPr lvl="2" rtl="0">
              <a:lnSpc>
                <a:spcPct val="100000"/>
              </a:lnSpc>
              <a:spcBef>
                <a:spcPts val="2133"/>
              </a:spcBef>
              <a:spcAft>
                <a:spcPts val="0"/>
              </a:spcAft>
              <a:buSzPts val="1400"/>
              <a:buFont typeface="Bahiana"/>
              <a:buNone/>
              <a:defRPr>
                <a:latin typeface="Bahiana"/>
                <a:ea typeface="Bahiana"/>
                <a:cs typeface="Bahiana"/>
                <a:sym typeface="Bahiana"/>
              </a:defRPr>
            </a:lvl3pPr>
            <a:lvl4pPr lvl="3" rtl="0">
              <a:lnSpc>
                <a:spcPct val="100000"/>
              </a:lnSpc>
              <a:spcBef>
                <a:spcPts val="2133"/>
              </a:spcBef>
              <a:spcAft>
                <a:spcPts val="0"/>
              </a:spcAft>
              <a:buSzPts val="1400"/>
              <a:buFont typeface="Bahiana"/>
              <a:buNone/>
              <a:defRPr>
                <a:latin typeface="Bahiana"/>
                <a:ea typeface="Bahiana"/>
                <a:cs typeface="Bahiana"/>
                <a:sym typeface="Bahiana"/>
              </a:defRPr>
            </a:lvl4pPr>
            <a:lvl5pPr lvl="4" rtl="0">
              <a:lnSpc>
                <a:spcPct val="100000"/>
              </a:lnSpc>
              <a:spcBef>
                <a:spcPts val="2133"/>
              </a:spcBef>
              <a:spcAft>
                <a:spcPts val="0"/>
              </a:spcAft>
              <a:buSzPts val="1400"/>
              <a:buFont typeface="Bahiana"/>
              <a:buNone/>
              <a:defRPr>
                <a:latin typeface="Bahiana"/>
                <a:ea typeface="Bahiana"/>
                <a:cs typeface="Bahiana"/>
                <a:sym typeface="Bahiana"/>
              </a:defRPr>
            </a:lvl5pPr>
            <a:lvl6pPr lvl="5" rtl="0">
              <a:lnSpc>
                <a:spcPct val="100000"/>
              </a:lnSpc>
              <a:spcBef>
                <a:spcPts val="2133"/>
              </a:spcBef>
              <a:spcAft>
                <a:spcPts val="0"/>
              </a:spcAft>
              <a:buSzPts val="1400"/>
              <a:buFont typeface="Bahiana"/>
              <a:buNone/>
              <a:defRPr>
                <a:latin typeface="Bahiana"/>
                <a:ea typeface="Bahiana"/>
                <a:cs typeface="Bahiana"/>
                <a:sym typeface="Bahiana"/>
              </a:defRPr>
            </a:lvl6pPr>
            <a:lvl7pPr lvl="6" rtl="0">
              <a:lnSpc>
                <a:spcPct val="100000"/>
              </a:lnSpc>
              <a:spcBef>
                <a:spcPts val="2133"/>
              </a:spcBef>
              <a:spcAft>
                <a:spcPts val="0"/>
              </a:spcAft>
              <a:buSzPts val="1400"/>
              <a:buFont typeface="Bahiana"/>
              <a:buNone/>
              <a:defRPr>
                <a:latin typeface="Bahiana"/>
                <a:ea typeface="Bahiana"/>
                <a:cs typeface="Bahiana"/>
                <a:sym typeface="Bahiana"/>
              </a:defRPr>
            </a:lvl7pPr>
            <a:lvl8pPr lvl="7" rtl="0">
              <a:lnSpc>
                <a:spcPct val="100000"/>
              </a:lnSpc>
              <a:spcBef>
                <a:spcPts val="2133"/>
              </a:spcBef>
              <a:spcAft>
                <a:spcPts val="0"/>
              </a:spcAft>
              <a:buSzPts val="1400"/>
              <a:buFont typeface="Bahiana"/>
              <a:buNone/>
              <a:defRPr>
                <a:latin typeface="Bahiana"/>
                <a:ea typeface="Bahiana"/>
                <a:cs typeface="Bahiana"/>
                <a:sym typeface="Bahiana"/>
              </a:defRPr>
            </a:lvl8pPr>
            <a:lvl9pPr lvl="8" rtl="0">
              <a:lnSpc>
                <a:spcPct val="100000"/>
              </a:lnSpc>
              <a:spcBef>
                <a:spcPts val="2133"/>
              </a:spcBef>
              <a:spcAft>
                <a:spcPts val="2133"/>
              </a:spcAft>
              <a:buSzPts val="1400"/>
              <a:buFont typeface="Bahiana"/>
              <a:buNone/>
              <a:defRPr>
                <a:latin typeface="Bahiana"/>
                <a:ea typeface="Bahiana"/>
                <a:cs typeface="Bahiana"/>
                <a:sym typeface="Bahiana"/>
              </a:defRPr>
            </a:lvl9pPr>
          </a:lstStyle>
          <a:p>
            <a:endParaRPr dirty="0"/>
          </a:p>
        </p:txBody>
      </p:sp>
      <p:sp>
        <p:nvSpPr>
          <p:cNvPr id="765" name="Google Shape;765;p25"/>
          <p:cNvSpPr txBox="1">
            <a:spLocks noGrp="1"/>
          </p:cNvSpPr>
          <p:nvPr>
            <p:ph type="subTitle" idx="5"/>
          </p:nvPr>
        </p:nvSpPr>
        <p:spPr>
          <a:xfrm>
            <a:off x="5109217" y="5538239"/>
            <a:ext cx="3876800" cy="6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766" name="Google Shape;766;p25"/>
          <p:cNvSpPr txBox="1">
            <a:spLocks noGrp="1"/>
          </p:cNvSpPr>
          <p:nvPr>
            <p:ph type="subTitle" idx="6"/>
          </p:nvPr>
        </p:nvSpPr>
        <p:spPr>
          <a:xfrm>
            <a:off x="5109217" y="3419533"/>
            <a:ext cx="3876800" cy="6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32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2133"/>
              </a:spcBef>
              <a:spcAft>
                <a:spcPts val="0"/>
              </a:spcAft>
              <a:buSzPts val="1400"/>
              <a:buFont typeface="Bahiana"/>
              <a:buNone/>
              <a:defRPr>
                <a:latin typeface="Bahiana"/>
                <a:ea typeface="Bahiana"/>
                <a:cs typeface="Bahiana"/>
                <a:sym typeface="Bahiana"/>
              </a:defRPr>
            </a:lvl2pPr>
            <a:lvl3pPr lvl="2" rtl="0">
              <a:lnSpc>
                <a:spcPct val="100000"/>
              </a:lnSpc>
              <a:spcBef>
                <a:spcPts val="2133"/>
              </a:spcBef>
              <a:spcAft>
                <a:spcPts val="0"/>
              </a:spcAft>
              <a:buSzPts val="1400"/>
              <a:buFont typeface="Bahiana"/>
              <a:buNone/>
              <a:defRPr>
                <a:latin typeface="Bahiana"/>
                <a:ea typeface="Bahiana"/>
                <a:cs typeface="Bahiana"/>
                <a:sym typeface="Bahiana"/>
              </a:defRPr>
            </a:lvl3pPr>
            <a:lvl4pPr lvl="3" rtl="0">
              <a:lnSpc>
                <a:spcPct val="100000"/>
              </a:lnSpc>
              <a:spcBef>
                <a:spcPts val="2133"/>
              </a:spcBef>
              <a:spcAft>
                <a:spcPts val="0"/>
              </a:spcAft>
              <a:buSzPts val="1400"/>
              <a:buFont typeface="Bahiana"/>
              <a:buNone/>
              <a:defRPr>
                <a:latin typeface="Bahiana"/>
                <a:ea typeface="Bahiana"/>
                <a:cs typeface="Bahiana"/>
                <a:sym typeface="Bahiana"/>
              </a:defRPr>
            </a:lvl4pPr>
            <a:lvl5pPr lvl="4" rtl="0">
              <a:lnSpc>
                <a:spcPct val="100000"/>
              </a:lnSpc>
              <a:spcBef>
                <a:spcPts val="2133"/>
              </a:spcBef>
              <a:spcAft>
                <a:spcPts val="0"/>
              </a:spcAft>
              <a:buSzPts val="1400"/>
              <a:buFont typeface="Bahiana"/>
              <a:buNone/>
              <a:defRPr>
                <a:latin typeface="Bahiana"/>
                <a:ea typeface="Bahiana"/>
                <a:cs typeface="Bahiana"/>
                <a:sym typeface="Bahiana"/>
              </a:defRPr>
            </a:lvl5pPr>
            <a:lvl6pPr lvl="5" rtl="0">
              <a:lnSpc>
                <a:spcPct val="100000"/>
              </a:lnSpc>
              <a:spcBef>
                <a:spcPts val="2133"/>
              </a:spcBef>
              <a:spcAft>
                <a:spcPts val="0"/>
              </a:spcAft>
              <a:buSzPts val="1400"/>
              <a:buFont typeface="Bahiana"/>
              <a:buNone/>
              <a:defRPr>
                <a:latin typeface="Bahiana"/>
                <a:ea typeface="Bahiana"/>
                <a:cs typeface="Bahiana"/>
                <a:sym typeface="Bahiana"/>
              </a:defRPr>
            </a:lvl6pPr>
            <a:lvl7pPr lvl="6" rtl="0">
              <a:lnSpc>
                <a:spcPct val="100000"/>
              </a:lnSpc>
              <a:spcBef>
                <a:spcPts val="2133"/>
              </a:spcBef>
              <a:spcAft>
                <a:spcPts val="0"/>
              </a:spcAft>
              <a:buSzPts val="1400"/>
              <a:buFont typeface="Bahiana"/>
              <a:buNone/>
              <a:defRPr>
                <a:latin typeface="Bahiana"/>
                <a:ea typeface="Bahiana"/>
                <a:cs typeface="Bahiana"/>
                <a:sym typeface="Bahiana"/>
              </a:defRPr>
            </a:lvl7pPr>
            <a:lvl8pPr lvl="7" rtl="0">
              <a:lnSpc>
                <a:spcPct val="100000"/>
              </a:lnSpc>
              <a:spcBef>
                <a:spcPts val="2133"/>
              </a:spcBef>
              <a:spcAft>
                <a:spcPts val="0"/>
              </a:spcAft>
              <a:buSzPts val="1400"/>
              <a:buFont typeface="Bahiana"/>
              <a:buNone/>
              <a:defRPr>
                <a:latin typeface="Bahiana"/>
                <a:ea typeface="Bahiana"/>
                <a:cs typeface="Bahiana"/>
                <a:sym typeface="Bahiana"/>
              </a:defRPr>
            </a:lvl8pPr>
            <a:lvl9pPr lvl="8" rtl="0">
              <a:lnSpc>
                <a:spcPct val="100000"/>
              </a:lnSpc>
              <a:spcBef>
                <a:spcPts val="2133"/>
              </a:spcBef>
              <a:spcAft>
                <a:spcPts val="2133"/>
              </a:spcAft>
              <a:buSzPts val="1400"/>
              <a:buFont typeface="Bahiana"/>
              <a:buNone/>
              <a:defRPr>
                <a:latin typeface="Bahiana"/>
                <a:ea typeface="Bahiana"/>
                <a:cs typeface="Bahiana"/>
                <a:sym typeface="Bahiana"/>
              </a:defRPr>
            </a:lvl9pPr>
          </a:lstStyle>
          <a:p>
            <a:endParaRPr dirty="0"/>
          </a:p>
        </p:txBody>
      </p:sp>
      <p:sp>
        <p:nvSpPr>
          <p:cNvPr id="767" name="Google Shape;767;p25"/>
          <p:cNvSpPr txBox="1">
            <a:spLocks noGrp="1"/>
          </p:cNvSpPr>
          <p:nvPr>
            <p:ph type="subTitle" idx="7"/>
          </p:nvPr>
        </p:nvSpPr>
        <p:spPr>
          <a:xfrm>
            <a:off x="5109217" y="4025039"/>
            <a:ext cx="3876800" cy="6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768" name="Google Shape;768;p25"/>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8369081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accent6"/>
        </a:solidFill>
        <a:effectLst/>
      </p:bgPr>
    </p:bg>
    <p:spTree>
      <p:nvGrpSpPr>
        <p:cNvPr id="1" name="Shape 769"/>
        <p:cNvGrpSpPr/>
        <p:nvPr/>
      </p:nvGrpSpPr>
      <p:grpSpPr>
        <a:xfrm>
          <a:off x="0" y="0"/>
          <a:ext cx="0" cy="0"/>
          <a:chOff x="0" y="0"/>
          <a:chExt cx="0" cy="0"/>
        </a:xfrm>
      </p:grpSpPr>
      <p:grpSp>
        <p:nvGrpSpPr>
          <p:cNvPr id="770" name="Google Shape;770;p26"/>
          <p:cNvGrpSpPr/>
          <p:nvPr/>
        </p:nvGrpSpPr>
        <p:grpSpPr>
          <a:xfrm>
            <a:off x="-129685" y="-2227200"/>
            <a:ext cx="12690592" cy="10316157"/>
            <a:chOff x="-97264" y="-1670400"/>
            <a:chExt cx="9517944" cy="7737118"/>
          </a:xfrm>
        </p:grpSpPr>
        <p:sp>
          <p:nvSpPr>
            <p:cNvPr id="771" name="Google Shape;771;p26"/>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772;p26"/>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773;p26"/>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774;p26"/>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775;p26"/>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26"/>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777;p26"/>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8" name="Google Shape;778;p26"/>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9" name="Google Shape;779;p26"/>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0" name="Google Shape;780;p26"/>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1" name="Google Shape;781;p26"/>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782;p26"/>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3" name="Google Shape;783;p26"/>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4" name="Google Shape;784;p26"/>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785" name="Google Shape;785;p26"/>
            <p:cNvGrpSpPr/>
            <p:nvPr/>
          </p:nvGrpSpPr>
          <p:grpSpPr>
            <a:xfrm>
              <a:off x="-97224" y="3918978"/>
              <a:ext cx="9377821" cy="2147740"/>
              <a:chOff x="-97224" y="3918978"/>
              <a:chExt cx="9377821" cy="2147740"/>
            </a:xfrm>
          </p:grpSpPr>
          <p:sp>
            <p:nvSpPr>
              <p:cNvPr id="786" name="Google Shape;786;p26"/>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7" name="Google Shape;787;p26"/>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88" name="Google Shape;788;p26"/>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9" name="Google Shape;789;p26"/>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790;p26"/>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1" name="Google Shape;791;p26"/>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2" name="Google Shape;792;p26"/>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793;p26"/>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4" name="Google Shape;794;p26"/>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5" name="Google Shape;795;p26"/>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6" name="Google Shape;796;p26"/>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7" name="Google Shape;797;p26"/>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98" name="Google Shape;798;p26"/>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99" name="Google Shape;799;p2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0" name="Google Shape;800;p26"/>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1" name="Google Shape;801;p26"/>
          <p:cNvSpPr txBox="1">
            <a:spLocks noGrp="1"/>
          </p:cNvSpPr>
          <p:nvPr>
            <p:ph type="title"/>
          </p:nvPr>
        </p:nvSpPr>
        <p:spPr>
          <a:xfrm>
            <a:off x="959993" y="2000567"/>
            <a:ext cx="2375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02" name="Google Shape;802;p26"/>
          <p:cNvSpPr txBox="1">
            <a:spLocks noGrp="1"/>
          </p:cNvSpPr>
          <p:nvPr>
            <p:ph type="subTitle" idx="2"/>
          </p:nvPr>
        </p:nvSpPr>
        <p:spPr>
          <a:xfrm>
            <a:off x="960000" y="2553333"/>
            <a:ext cx="2375600" cy="8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3" name="Google Shape;803;p26"/>
          <p:cNvSpPr txBox="1">
            <a:spLocks noGrp="1"/>
          </p:cNvSpPr>
          <p:nvPr>
            <p:ph type="title" idx="3"/>
          </p:nvPr>
        </p:nvSpPr>
        <p:spPr>
          <a:xfrm>
            <a:off x="3592127" y="2000567"/>
            <a:ext cx="2375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04" name="Google Shape;804;p26"/>
          <p:cNvSpPr txBox="1">
            <a:spLocks noGrp="1"/>
          </p:cNvSpPr>
          <p:nvPr>
            <p:ph type="subTitle" idx="4"/>
          </p:nvPr>
        </p:nvSpPr>
        <p:spPr>
          <a:xfrm>
            <a:off x="3592133" y="2553333"/>
            <a:ext cx="2375600" cy="8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5" name="Google Shape;805;p26"/>
          <p:cNvSpPr txBox="1">
            <a:spLocks noGrp="1"/>
          </p:cNvSpPr>
          <p:nvPr>
            <p:ph type="title" idx="5"/>
          </p:nvPr>
        </p:nvSpPr>
        <p:spPr>
          <a:xfrm>
            <a:off x="6224260" y="2000567"/>
            <a:ext cx="2375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06" name="Google Shape;806;p26"/>
          <p:cNvSpPr txBox="1">
            <a:spLocks noGrp="1"/>
          </p:cNvSpPr>
          <p:nvPr>
            <p:ph type="subTitle" idx="6"/>
          </p:nvPr>
        </p:nvSpPr>
        <p:spPr>
          <a:xfrm>
            <a:off x="6224267" y="2553333"/>
            <a:ext cx="2375600" cy="8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7" name="Google Shape;807;p26"/>
          <p:cNvSpPr txBox="1">
            <a:spLocks noGrp="1"/>
          </p:cNvSpPr>
          <p:nvPr>
            <p:ph type="title" idx="7"/>
          </p:nvPr>
        </p:nvSpPr>
        <p:spPr>
          <a:xfrm>
            <a:off x="8856393" y="2000567"/>
            <a:ext cx="2375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08" name="Google Shape;808;p26"/>
          <p:cNvSpPr txBox="1">
            <a:spLocks noGrp="1"/>
          </p:cNvSpPr>
          <p:nvPr>
            <p:ph type="subTitle" idx="8"/>
          </p:nvPr>
        </p:nvSpPr>
        <p:spPr>
          <a:xfrm>
            <a:off x="8856400" y="2553333"/>
            <a:ext cx="2375600" cy="8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9" name="Google Shape;809;p26"/>
          <p:cNvSpPr txBox="1">
            <a:spLocks noGrp="1"/>
          </p:cNvSpPr>
          <p:nvPr>
            <p:ph type="title" idx="9"/>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3107384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6"/>
        </a:solidFill>
        <a:effectLst/>
      </p:bgPr>
    </p:bg>
    <p:spTree>
      <p:nvGrpSpPr>
        <p:cNvPr id="1" name="Shape 810"/>
        <p:cNvGrpSpPr/>
        <p:nvPr/>
      </p:nvGrpSpPr>
      <p:grpSpPr>
        <a:xfrm>
          <a:off x="0" y="0"/>
          <a:ext cx="0" cy="0"/>
          <a:chOff x="0" y="0"/>
          <a:chExt cx="0" cy="0"/>
        </a:xfrm>
      </p:grpSpPr>
      <p:grpSp>
        <p:nvGrpSpPr>
          <p:cNvPr id="811" name="Google Shape;811;p27"/>
          <p:cNvGrpSpPr/>
          <p:nvPr/>
        </p:nvGrpSpPr>
        <p:grpSpPr>
          <a:xfrm>
            <a:off x="-129685" y="-296800"/>
            <a:ext cx="12690592" cy="10316157"/>
            <a:chOff x="-97264" y="-222600"/>
            <a:chExt cx="9517944" cy="7737118"/>
          </a:xfrm>
        </p:grpSpPr>
        <p:sp>
          <p:nvSpPr>
            <p:cNvPr id="812" name="Google Shape;812;p27"/>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3" name="Google Shape;813;p27"/>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4" name="Google Shape;814;p27"/>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5" name="Google Shape;815;p27"/>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6" name="Google Shape;816;p27"/>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7" name="Google Shape;817;p27"/>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8" name="Google Shape;818;p27"/>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9" name="Google Shape;819;p27"/>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0" name="Google Shape;820;p27"/>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1" name="Google Shape;821;p27"/>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2" name="Google Shape;822;p27"/>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3" name="Google Shape;823;p27"/>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4" name="Google Shape;824;p27"/>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5" name="Google Shape;825;p27"/>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826" name="Google Shape;826;p27"/>
            <p:cNvGrpSpPr/>
            <p:nvPr/>
          </p:nvGrpSpPr>
          <p:grpSpPr>
            <a:xfrm>
              <a:off x="-97224" y="-222600"/>
              <a:ext cx="9377821" cy="2147740"/>
              <a:chOff x="-97224" y="-222600"/>
              <a:chExt cx="9377821" cy="2147740"/>
            </a:xfrm>
          </p:grpSpPr>
          <p:sp>
            <p:nvSpPr>
              <p:cNvPr id="827" name="Google Shape;827;p27"/>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8" name="Google Shape;828;p27"/>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29" name="Google Shape;829;p27"/>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0" name="Google Shape;830;p27"/>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1" name="Google Shape;831;p27"/>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2" name="Google Shape;832;p27"/>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3" name="Google Shape;833;p27"/>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4" name="Google Shape;834;p27"/>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5" name="Google Shape;835;p27"/>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6" name="Google Shape;836;p27"/>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7" name="Google Shape;837;p27"/>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8" name="Google Shape;838;p27"/>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39" name="Google Shape;839;p27"/>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0" name="Google Shape;840;p27"/>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1" name="Google Shape;841;p27"/>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42" name="Google Shape;842;p27"/>
          <p:cNvSpPr txBox="1">
            <a:spLocks noGrp="1"/>
          </p:cNvSpPr>
          <p:nvPr>
            <p:ph type="title"/>
          </p:nvPr>
        </p:nvSpPr>
        <p:spPr>
          <a:xfrm>
            <a:off x="1712400" y="1939000"/>
            <a:ext cx="245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43" name="Google Shape;843;p27"/>
          <p:cNvSpPr txBox="1">
            <a:spLocks noGrp="1"/>
          </p:cNvSpPr>
          <p:nvPr>
            <p:ph type="subTitle" idx="2"/>
          </p:nvPr>
        </p:nvSpPr>
        <p:spPr>
          <a:xfrm>
            <a:off x="1712400" y="2449767"/>
            <a:ext cx="2450400" cy="8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44" name="Google Shape;844;p27"/>
          <p:cNvSpPr txBox="1">
            <a:spLocks noGrp="1"/>
          </p:cNvSpPr>
          <p:nvPr>
            <p:ph type="title" idx="3"/>
          </p:nvPr>
        </p:nvSpPr>
        <p:spPr>
          <a:xfrm>
            <a:off x="5247032" y="1939000"/>
            <a:ext cx="245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45" name="Google Shape;845;p27"/>
          <p:cNvSpPr txBox="1">
            <a:spLocks noGrp="1"/>
          </p:cNvSpPr>
          <p:nvPr>
            <p:ph type="subTitle" idx="4"/>
          </p:nvPr>
        </p:nvSpPr>
        <p:spPr>
          <a:xfrm>
            <a:off x="5247033" y="2449767"/>
            <a:ext cx="2450400" cy="8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46" name="Google Shape;846;p27"/>
          <p:cNvSpPr txBox="1">
            <a:spLocks noGrp="1"/>
          </p:cNvSpPr>
          <p:nvPr>
            <p:ph type="title" idx="5"/>
          </p:nvPr>
        </p:nvSpPr>
        <p:spPr>
          <a:xfrm>
            <a:off x="1712400" y="3850200"/>
            <a:ext cx="245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47" name="Google Shape;847;p27"/>
          <p:cNvSpPr txBox="1">
            <a:spLocks noGrp="1"/>
          </p:cNvSpPr>
          <p:nvPr>
            <p:ph type="subTitle" idx="6"/>
          </p:nvPr>
        </p:nvSpPr>
        <p:spPr>
          <a:xfrm>
            <a:off x="1712400" y="4361033"/>
            <a:ext cx="2450400" cy="8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48" name="Google Shape;848;p27"/>
          <p:cNvSpPr txBox="1">
            <a:spLocks noGrp="1"/>
          </p:cNvSpPr>
          <p:nvPr>
            <p:ph type="title" idx="7"/>
          </p:nvPr>
        </p:nvSpPr>
        <p:spPr>
          <a:xfrm>
            <a:off x="5247032" y="3850200"/>
            <a:ext cx="245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49" name="Google Shape;849;p27"/>
          <p:cNvSpPr txBox="1">
            <a:spLocks noGrp="1"/>
          </p:cNvSpPr>
          <p:nvPr>
            <p:ph type="subTitle" idx="8"/>
          </p:nvPr>
        </p:nvSpPr>
        <p:spPr>
          <a:xfrm>
            <a:off x="5247033" y="4361033"/>
            <a:ext cx="2450400" cy="8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50" name="Google Shape;850;p27"/>
          <p:cNvSpPr txBox="1">
            <a:spLocks noGrp="1"/>
          </p:cNvSpPr>
          <p:nvPr>
            <p:ph type="title" idx="9"/>
          </p:nvPr>
        </p:nvSpPr>
        <p:spPr>
          <a:xfrm>
            <a:off x="8781667" y="1939000"/>
            <a:ext cx="245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51" name="Google Shape;851;p27"/>
          <p:cNvSpPr txBox="1">
            <a:spLocks noGrp="1"/>
          </p:cNvSpPr>
          <p:nvPr>
            <p:ph type="subTitle" idx="13"/>
          </p:nvPr>
        </p:nvSpPr>
        <p:spPr>
          <a:xfrm>
            <a:off x="8781669" y="2449767"/>
            <a:ext cx="2450400" cy="8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52" name="Google Shape;852;p27"/>
          <p:cNvSpPr txBox="1">
            <a:spLocks noGrp="1"/>
          </p:cNvSpPr>
          <p:nvPr>
            <p:ph type="title" idx="14"/>
          </p:nvPr>
        </p:nvSpPr>
        <p:spPr>
          <a:xfrm>
            <a:off x="8781667" y="3850200"/>
            <a:ext cx="245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53" name="Google Shape;853;p27"/>
          <p:cNvSpPr txBox="1">
            <a:spLocks noGrp="1"/>
          </p:cNvSpPr>
          <p:nvPr>
            <p:ph type="subTitle" idx="15"/>
          </p:nvPr>
        </p:nvSpPr>
        <p:spPr>
          <a:xfrm>
            <a:off x="8781669" y="4361033"/>
            <a:ext cx="2450400" cy="8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54" name="Google Shape;854;p27"/>
          <p:cNvSpPr txBox="1">
            <a:spLocks noGrp="1"/>
          </p:cNvSpPr>
          <p:nvPr>
            <p:ph type="title" idx="16"/>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17732260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eleven columns">
  <p:cSld name="Title and eleven columns">
    <p:bg>
      <p:bgPr>
        <a:solidFill>
          <a:schemeClr val="accent6"/>
        </a:solidFill>
        <a:effectLst/>
      </p:bgPr>
    </p:bg>
    <p:spTree>
      <p:nvGrpSpPr>
        <p:cNvPr id="1" name="Shape 855"/>
        <p:cNvGrpSpPr/>
        <p:nvPr/>
      </p:nvGrpSpPr>
      <p:grpSpPr>
        <a:xfrm>
          <a:off x="0" y="0"/>
          <a:ext cx="0" cy="0"/>
          <a:chOff x="0" y="0"/>
          <a:chExt cx="0" cy="0"/>
        </a:xfrm>
      </p:grpSpPr>
      <p:grpSp>
        <p:nvGrpSpPr>
          <p:cNvPr id="856" name="Google Shape;856;p28"/>
          <p:cNvGrpSpPr/>
          <p:nvPr/>
        </p:nvGrpSpPr>
        <p:grpSpPr>
          <a:xfrm>
            <a:off x="-129685" y="-296800"/>
            <a:ext cx="12690592" cy="10316157"/>
            <a:chOff x="-97264" y="-222600"/>
            <a:chExt cx="9517944" cy="7737118"/>
          </a:xfrm>
        </p:grpSpPr>
        <p:sp>
          <p:nvSpPr>
            <p:cNvPr id="857" name="Google Shape;857;p28"/>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8" name="Google Shape;858;p28"/>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9" name="Google Shape;859;p28"/>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0" name="Google Shape;860;p28"/>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1" name="Google Shape;861;p28"/>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2" name="Google Shape;862;p28"/>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3" name="Google Shape;863;p28"/>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864;p28"/>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865;p28"/>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866;p28"/>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867;p28"/>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868;p28"/>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869;p28"/>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0" name="Google Shape;870;p28"/>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871" name="Google Shape;871;p28"/>
            <p:cNvGrpSpPr/>
            <p:nvPr/>
          </p:nvGrpSpPr>
          <p:grpSpPr>
            <a:xfrm>
              <a:off x="-97224" y="-222600"/>
              <a:ext cx="9377821" cy="2147740"/>
              <a:chOff x="-97224" y="-222600"/>
              <a:chExt cx="9377821" cy="2147740"/>
            </a:xfrm>
          </p:grpSpPr>
          <p:sp>
            <p:nvSpPr>
              <p:cNvPr id="872" name="Google Shape;872;p28"/>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3" name="Google Shape;873;p28"/>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74" name="Google Shape;874;p28"/>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5" name="Google Shape;875;p28"/>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6" name="Google Shape;876;p28"/>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7" name="Google Shape;877;p28"/>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8" name="Google Shape;878;p28"/>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9" name="Google Shape;879;p28"/>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0" name="Google Shape;880;p28"/>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1" name="Google Shape;881;p28"/>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2" name="Google Shape;882;p28"/>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3" name="Google Shape;883;p28"/>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84" name="Google Shape;884;p28"/>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85" name="Google Shape;885;p28"/>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86" name="Google Shape;886;p28"/>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87" name="Google Shape;887;p28"/>
          <p:cNvSpPr txBox="1">
            <a:spLocks noGrp="1"/>
          </p:cNvSpPr>
          <p:nvPr>
            <p:ph type="title"/>
          </p:nvPr>
        </p:nvSpPr>
        <p:spPr>
          <a:xfrm>
            <a:off x="960000" y="1904567"/>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88" name="Google Shape;888;p28"/>
          <p:cNvSpPr txBox="1">
            <a:spLocks noGrp="1"/>
          </p:cNvSpPr>
          <p:nvPr>
            <p:ph type="subTitle" idx="2"/>
          </p:nvPr>
        </p:nvSpPr>
        <p:spPr>
          <a:xfrm>
            <a:off x="960000" y="2608167"/>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89" name="Google Shape;889;p28"/>
          <p:cNvSpPr txBox="1">
            <a:spLocks noGrp="1"/>
          </p:cNvSpPr>
          <p:nvPr>
            <p:ph type="title" idx="3"/>
          </p:nvPr>
        </p:nvSpPr>
        <p:spPr>
          <a:xfrm>
            <a:off x="3587067" y="1904567"/>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0" name="Google Shape;890;p28"/>
          <p:cNvSpPr txBox="1">
            <a:spLocks noGrp="1"/>
          </p:cNvSpPr>
          <p:nvPr>
            <p:ph type="subTitle" idx="4"/>
          </p:nvPr>
        </p:nvSpPr>
        <p:spPr>
          <a:xfrm>
            <a:off x="3587067" y="2608167"/>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1" name="Google Shape;891;p28"/>
          <p:cNvSpPr txBox="1">
            <a:spLocks noGrp="1"/>
          </p:cNvSpPr>
          <p:nvPr>
            <p:ph type="title" idx="5"/>
          </p:nvPr>
        </p:nvSpPr>
        <p:spPr>
          <a:xfrm>
            <a:off x="6214133" y="1904567"/>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2" name="Google Shape;892;p28"/>
          <p:cNvSpPr txBox="1">
            <a:spLocks noGrp="1"/>
          </p:cNvSpPr>
          <p:nvPr>
            <p:ph type="subTitle" idx="6"/>
          </p:nvPr>
        </p:nvSpPr>
        <p:spPr>
          <a:xfrm>
            <a:off x="6214133" y="2608167"/>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3" name="Google Shape;893;p28"/>
          <p:cNvSpPr txBox="1">
            <a:spLocks noGrp="1"/>
          </p:cNvSpPr>
          <p:nvPr>
            <p:ph type="title" idx="7"/>
          </p:nvPr>
        </p:nvSpPr>
        <p:spPr>
          <a:xfrm>
            <a:off x="8841200" y="1904567"/>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4" name="Google Shape;894;p28"/>
          <p:cNvSpPr txBox="1">
            <a:spLocks noGrp="1"/>
          </p:cNvSpPr>
          <p:nvPr>
            <p:ph type="subTitle" idx="8"/>
          </p:nvPr>
        </p:nvSpPr>
        <p:spPr>
          <a:xfrm>
            <a:off x="8841200" y="2608167"/>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5" name="Google Shape;895;p28"/>
          <p:cNvSpPr txBox="1">
            <a:spLocks noGrp="1"/>
          </p:cNvSpPr>
          <p:nvPr>
            <p:ph type="title" idx="9"/>
          </p:nvPr>
        </p:nvSpPr>
        <p:spPr>
          <a:xfrm>
            <a:off x="960000" y="4985200"/>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6" name="Google Shape;896;p28"/>
          <p:cNvSpPr txBox="1">
            <a:spLocks noGrp="1"/>
          </p:cNvSpPr>
          <p:nvPr>
            <p:ph type="subTitle" idx="13"/>
          </p:nvPr>
        </p:nvSpPr>
        <p:spPr>
          <a:xfrm>
            <a:off x="960000" y="5688800"/>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7" name="Google Shape;897;p28"/>
          <p:cNvSpPr txBox="1">
            <a:spLocks noGrp="1"/>
          </p:cNvSpPr>
          <p:nvPr>
            <p:ph type="title" idx="14"/>
          </p:nvPr>
        </p:nvSpPr>
        <p:spPr>
          <a:xfrm>
            <a:off x="3587067" y="4985200"/>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8" name="Google Shape;898;p28"/>
          <p:cNvSpPr txBox="1">
            <a:spLocks noGrp="1"/>
          </p:cNvSpPr>
          <p:nvPr>
            <p:ph type="subTitle" idx="15"/>
          </p:nvPr>
        </p:nvSpPr>
        <p:spPr>
          <a:xfrm>
            <a:off x="3587067" y="5688800"/>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9" name="Google Shape;899;p28"/>
          <p:cNvSpPr txBox="1">
            <a:spLocks noGrp="1"/>
          </p:cNvSpPr>
          <p:nvPr>
            <p:ph type="title" idx="16"/>
          </p:nvPr>
        </p:nvSpPr>
        <p:spPr>
          <a:xfrm>
            <a:off x="6214133" y="4985200"/>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0" name="Google Shape;900;p28"/>
          <p:cNvSpPr txBox="1">
            <a:spLocks noGrp="1"/>
          </p:cNvSpPr>
          <p:nvPr>
            <p:ph type="subTitle" idx="17"/>
          </p:nvPr>
        </p:nvSpPr>
        <p:spPr>
          <a:xfrm>
            <a:off x="6214133" y="5688800"/>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1" name="Google Shape;901;p28"/>
          <p:cNvSpPr txBox="1">
            <a:spLocks noGrp="1"/>
          </p:cNvSpPr>
          <p:nvPr>
            <p:ph type="title" idx="18"/>
          </p:nvPr>
        </p:nvSpPr>
        <p:spPr>
          <a:xfrm>
            <a:off x="960000" y="3444884"/>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2" name="Google Shape;902;p28"/>
          <p:cNvSpPr txBox="1">
            <a:spLocks noGrp="1"/>
          </p:cNvSpPr>
          <p:nvPr>
            <p:ph type="subTitle" idx="19"/>
          </p:nvPr>
        </p:nvSpPr>
        <p:spPr>
          <a:xfrm>
            <a:off x="960000" y="4148484"/>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3" name="Google Shape;903;p28"/>
          <p:cNvSpPr txBox="1">
            <a:spLocks noGrp="1"/>
          </p:cNvSpPr>
          <p:nvPr>
            <p:ph type="title" idx="20"/>
          </p:nvPr>
        </p:nvSpPr>
        <p:spPr>
          <a:xfrm>
            <a:off x="3587067" y="3444884"/>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4" name="Google Shape;904;p28"/>
          <p:cNvSpPr txBox="1">
            <a:spLocks noGrp="1"/>
          </p:cNvSpPr>
          <p:nvPr>
            <p:ph type="subTitle" idx="21"/>
          </p:nvPr>
        </p:nvSpPr>
        <p:spPr>
          <a:xfrm>
            <a:off x="3587067" y="4148484"/>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5" name="Google Shape;905;p28"/>
          <p:cNvSpPr txBox="1">
            <a:spLocks noGrp="1"/>
          </p:cNvSpPr>
          <p:nvPr>
            <p:ph type="title" idx="22"/>
          </p:nvPr>
        </p:nvSpPr>
        <p:spPr>
          <a:xfrm>
            <a:off x="6214133" y="3444884"/>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6" name="Google Shape;906;p28"/>
          <p:cNvSpPr txBox="1">
            <a:spLocks noGrp="1"/>
          </p:cNvSpPr>
          <p:nvPr>
            <p:ph type="subTitle" idx="23"/>
          </p:nvPr>
        </p:nvSpPr>
        <p:spPr>
          <a:xfrm>
            <a:off x="6214133" y="4148484"/>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7" name="Google Shape;907;p28"/>
          <p:cNvSpPr txBox="1">
            <a:spLocks noGrp="1"/>
          </p:cNvSpPr>
          <p:nvPr>
            <p:ph type="title" idx="24"/>
          </p:nvPr>
        </p:nvSpPr>
        <p:spPr>
          <a:xfrm>
            <a:off x="8841200" y="3444884"/>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8" name="Google Shape;908;p28"/>
          <p:cNvSpPr txBox="1">
            <a:spLocks noGrp="1"/>
          </p:cNvSpPr>
          <p:nvPr>
            <p:ph type="subTitle" idx="25"/>
          </p:nvPr>
        </p:nvSpPr>
        <p:spPr>
          <a:xfrm>
            <a:off x="8841200" y="4148484"/>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9" name="Google Shape;909;p28"/>
          <p:cNvSpPr txBox="1">
            <a:spLocks noGrp="1"/>
          </p:cNvSpPr>
          <p:nvPr>
            <p:ph type="title" idx="26"/>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1625906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910"/>
        <p:cNvGrpSpPr/>
        <p:nvPr/>
      </p:nvGrpSpPr>
      <p:grpSpPr>
        <a:xfrm>
          <a:off x="0" y="0"/>
          <a:ext cx="0" cy="0"/>
          <a:chOff x="0" y="0"/>
          <a:chExt cx="0" cy="0"/>
        </a:xfrm>
      </p:grpSpPr>
      <p:grpSp>
        <p:nvGrpSpPr>
          <p:cNvPr id="911" name="Google Shape;911;p29"/>
          <p:cNvGrpSpPr/>
          <p:nvPr/>
        </p:nvGrpSpPr>
        <p:grpSpPr>
          <a:xfrm>
            <a:off x="-332885" y="-3243200"/>
            <a:ext cx="12690592" cy="10316157"/>
            <a:chOff x="-249664" y="-2432400"/>
            <a:chExt cx="9517944" cy="7737118"/>
          </a:xfrm>
        </p:grpSpPr>
        <p:sp>
          <p:nvSpPr>
            <p:cNvPr id="912" name="Google Shape;912;p29"/>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3" name="Google Shape;913;p29"/>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4" name="Google Shape;914;p29"/>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5" name="Google Shape;915;p29"/>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6" name="Google Shape;916;p29"/>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7" name="Google Shape;917;p29"/>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8" name="Google Shape;918;p29"/>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9" name="Google Shape;919;p29"/>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0" name="Google Shape;920;p29"/>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1" name="Google Shape;921;p29"/>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2" name="Google Shape;922;p29"/>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3" name="Google Shape;923;p29"/>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4" name="Google Shape;924;p29"/>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5" name="Google Shape;925;p29"/>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926" name="Google Shape;926;p29"/>
            <p:cNvGrpSpPr/>
            <p:nvPr/>
          </p:nvGrpSpPr>
          <p:grpSpPr>
            <a:xfrm>
              <a:off x="-249624" y="-2432400"/>
              <a:ext cx="9377821" cy="2147740"/>
              <a:chOff x="-249624" y="-2432400"/>
              <a:chExt cx="9377821" cy="2147740"/>
            </a:xfrm>
          </p:grpSpPr>
          <p:sp>
            <p:nvSpPr>
              <p:cNvPr id="927" name="Google Shape;927;p29"/>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8" name="Google Shape;928;p29"/>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29" name="Google Shape;929;p29"/>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0" name="Google Shape;930;p29"/>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1" name="Google Shape;931;p29"/>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2" name="Google Shape;932;p29"/>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3" name="Google Shape;933;p29"/>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4" name="Google Shape;934;p29"/>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5" name="Google Shape;935;p29"/>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6" name="Google Shape;936;p29"/>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7" name="Google Shape;937;p29"/>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8" name="Google Shape;938;p29"/>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39" name="Google Shape;939;p29"/>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40" name="Google Shape;940;p29"/>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41" name="Google Shape;941;p29"/>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42" name="Google Shape;942;p29"/>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943" name="Google Shape;943;p29"/>
          <p:cNvSpPr txBox="1">
            <a:spLocks noGrp="1"/>
          </p:cNvSpPr>
          <p:nvPr>
            <p:ph type="title" idx="2" hasCustomPrompt="1"/>
          </p:nvPr>
        </p:nvSpPr>
        <p:spPr>
          <a:xfrm>
            <a:off x="2892533" y="2224567"/>
            <a:ext cx="3349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atin typeface="Arial" panose="020B0604020202020204" pitchFamily="34" charset="0"/>
                <a:cs typeface="Arial" panose="020B0604020202020204" pitchFamily="34" charset="0"/>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dirty="0"/>
              <a:t>xx%</a:t>
            </a:r>
          </a:p>
        </p:txBody>
      </p:sp>
      <p:sp>
        <p:nvSpPr>
          <p:cNvPr id="944" name="Google Shape;944;p29"/>
          <p:cNvSpPr txBox="1">
            <a:spLocks noGrp="1"/>
          </p:cNvSpPr>
          <p:nvPr>
            <p:ph type="subTitle" idx="3"/>
          </p:nvPr>
        </p:nvSpPr>
        <p:spPr>
          <a:xfrm>
            <a:off x="2892533" y="3165933"/>
            <a:ext cx="3349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45" name="Google Shape;945;p29"/>
          <p:cNvSpPr txBox="1">
            <a:spLocks noGrp="1"/>
          </p:cNvSpPr>
          <p:nvPr>
            <p:ph type="title" idx="4" hasCustomPrompt="1"/>
          </p:nvPr>
        </p:nvSpPr>
        <p:spPr>
          <a:xfrm>
            <a:off x="2892533" y="4166100"/>
            <a:ext cx="3349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atin typeface="Arial" panose="020B0604020202020204" pitchFamily="34" charset="0"/>
                <a:cs typeface="Arial" panose="020B0604020202020204" pitchFamily="34" charset="0"/>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dirty="0"/>
              <a:t>xx%</a:t>
            </a:r>
          </a:p>
        </p:txBody>
      </p:sp>
      <p:sp>
        <p:nvSpPr>
          <p:cNvPr id="946" name="Google Shape;946;p29"/>
          <p:cNvSpPr txBox="1">
            <a:spLocks noGrp="1"/>
          </p:cNvSpPr>
          <p:nvPr>
            <p:ph type="subTitle" idx="5"/>
          </p:nvPr>
        </p:nvSpPr>
        <p:spPr>
          <a:xfrm>
            <a:off x="2892533" y="5107467"/>
            <a:ext cx="3349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47" name="Google Shape;947;p29"/>
          <p:cNvSpPr txBox="1">
            <a:spLocks noGrp="1"/>
          </p:cNvSpPr>
          <p:nvPr>
            <p:ph type="title" idx="6" hasCustomPrompt="1"/>
          </p:nvPr>
        </p:nvSpPr>
        <p:spPr>
          <a:xfrm>
            <a:off x="6820700" y="2555067"/>
            <a:ext cx="1960800" cy="87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dirty="0"/>
              <a:t>xx%</a:t>
            </a:r>
          </a:p>
        </p:txBody>
      </p:sp>
      <p:sp>
        <p:nvSpPr>
          <p:cNvPr id="948" name="Google Shape;948;p29"/>
          <p:cNvSpPr txBox="1">
            <a:spLocks noGrp="1"/>
          </p:cNvSpPr>
          <p:nvPr>
            <p:ph type="subTitle" idx="7"/>
          </p:nvPr>
        </p:nvSpPr>
        <p:spPr>
          <a:xfrm>
            <a:off x="6820700" y="4207500"/>
            <a:ext cx="1960800" cy="11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49" name="Google Shape;949;p29"/>
          <p:cNvSpPr txBox="1">
            <a:spLocks noGrp="1"/>
          </p:cNvSpPr>
          <p:nvPr>
            <p:ph type="title" idx="8" hasCustomPrompt="1"/>
          </p:nvPr>
        </p:nvSpPr>
        <p:spPr>
          <a:xfrm>
            <a:off x="9271200" y="2555067"/>
            <a:ext cx="1960800" cy="87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dirty="0"/>
              <a:t>xx%</a:t>
            </a:r>
          </a:p>
        </p:txBody>
      </p:sp>
      <p:sp>
        <p:nvSpPr>
          <p:cNvPr id="950" name="Google Shape;950;p29"/>
          <p:cNvSpPr txBox="1">
            <a:spLocks noGrp="1"/>
          </p:cNvSpPr>
          <p:nvPr>
            <p:ph type="subTitle" idx="9"/>
          </p:nvPr>
        </p:nvSpPr>
        <p:spPr>
          <a:xfrm>
            <a:off x="9271200" y="4207500"/>
            <a:ext cx="1960800" cy="11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14567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6"/>
        </a:solidFill>
        <a:effectLst/>
      </p:bgPr>
    </p:bg>
    <p:spTree>
      <p:nvGrpSpPr>
        <p:cNvPr id="1" name="Shape 951"/>
        <p:cNvGrpSpPr/>
        <p:nvPr/>
      </p:nvGrpSpPr>
      <p:grpSpPr>
        <a:xfrm>
          <a:off x="0" y="0"/>
          <a:ext cx="0" cy="0"/>
          <a:chOff x="0" y="0"/>
          <a:chExt cx="0" cy="0"/>
        </a:xfrm>
      </p:grpSpPr>
      <p:grpSp>
        <p:nvGrpSpPr>
          <p:cNvPr id="952" name="Google Shape;952;p30"/>
          <p:cNvGrpSpPr/>
          <p:nvPr/>
        </p:nvGrpSpPr>
        <p:grpSpPr>
          <a:xfrm>
            <a:off x="-129685" y="-3344800"/>
            <a:ext cx="12690592" cy="10316157"/>
            <a:chOff x="-97264" y="-2508600"/>
            <a:chExt cx="9517944" cy="7737118"/>
          </a:xfrm>
        </p:grpSpPr>
        <p:sp>
          <p:nvSpPr>
            <p:cNvPr id="953" name="Google Shape;953;p30"/>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4" name="Google Shape;954;p30"/>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5" name="Google Shape;955;p30"/>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6" name="Google Shape;956;p30"/>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7" name="Google Shape;957;p30"/>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8" name="Google Shape;958;p30"/>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9" name="Google Shape;959;p30"/>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0" name="Google Shape;960;p30"/>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1" name="Google Shape;961;p30"/>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2" name="Google Shape;962;p30"/>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3" name="Google Shape;963;p30"/>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4" name="Google Shape;964;p30"/>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5" name="Google Shape;965;p30"/>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6" name="Google Shape;966;p30"/>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967" name="Google Shape;967;p30"/>
            <p:cNvGrpSpPr/>
            <p:nvPr/>
          </p:nvGrpSpPr>
          <p:grpSpPr>
            <a:xfrm>
              <a:off x="-97224" y="-2508600"/>
              <a:ext cx="9377821" cy="2147740"/>
              <a:chOff x="-97224" y="-2508600"/>
              <a:chExt cx="9377821" cy="2147740"/>
            </a:xfrm>
          </p:grpSpPr>
          <p:sp>
            <p:nvSpPr>
              <p:cNvPr id="968" name="Google Shape;968;p30"/>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9" name="Google Shape;969;p30"/>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70" name="Google Shape;970;p30"/>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1" name="Google Shape;971;p30"/>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2" name="Google Shape;972;p30"/>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3" name="Google Shape;973;p30"/>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4" name="Google Shape;974;p30"/>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5" name="Google Shape;975;p30"/>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6" name="Google Shape;976;p30"/>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7" name="Google Shape;977;p30"/>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8" name="Google Shape;978;p30"/>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9" name="Google Shape;979;p30"/>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80" name="Google Shape;980;p30"/>
          <p:cNvSpPr/>
          <p:nvPr/>
        </p:nvSpPr>
        <p:spPr>
          <a:xfrm>
            <a:off x="2424933" y="483667"/>
            <a:ext cx="74844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81" name="Google Shape;981;p30"/>
          <p:cNvSpPr/>
          <p:nvPr/>
        </p:nvSpPr>
        <p:spPr>
          <a:xfrm>
            <a:off x="2282667" y="362167"/>
            <a:ext cx="74844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82" name="Google Shape;982;p30"/>
          <p:cNvSpPr txBox="1">
            <a:spLocks noGrp="1"/>
          </p:cNvSpPr>
          <p:nvPr>
            <p:ph type="ctrTitle"/>
          </p:nvPr>
        </p:nvSpPr>
        <p:spPr>
          <a:xfrm>
            <a:off x="3572400" y="720000"/>
            <a:ext cx="5047200" cy="1502000"/>
          </a:xfrm>
          <a:prstGeom prst="rect">
            <a:avLst/>
          </a:prstGeom>
          <a:solidFill>
            <a:srgbClr val="FFFFFF"/>
          </a:solidFill>
          <a:ln w="9525" cap="flat" cmpd="sng">
            <a:solidFill>
              <a:srgbClr val="000000"/>
            </a:solidFill>
            <a:prstDash val="solid"/>
            <a:round/>
            <a:headEnd type="none" w="sm" len="sm"/>
            <a:tailEnd type="none" w="sm" len="sm"/>
          </a:ln>
          <a:effectLst>
            <a:outerShdw dist="66675" dir="2700000" algn="bl" rotWithShape="0">
              <a:schemeClr val="dk2"/>
            </a:outerShdw>
          </a:effectLst>
        </p:spPr>
        <p:txBody>
          <a:bodyPr spcFirstLastPara="1" wrap="square" lIns="91425" tIns="91425" rIns="91425" bIns="91425" anchor="b" anchorCtr="0">
            <a:noAutofit/>
          </a:bodyPr>
          <a:lstStyle>
            <a:lvl1pPr lvl="0" algn="ctr" rtl="0">
              <a:spcBef>
                <a:spcPts val="0"/>
              </a:spcBef>
              <a:spcAft>
                <a:spcPts val="0"/>
              </a:spcAft>
              <a:buSzPts val="5200"/>
              <a:buNone/>
              <a:defRPr sz="8666">
                <a:latin typeface="Arial" panose="020B0604020202020204" pitchFamily="34" charset="0"/>
                <a:cs typeface="Arial" panose="020B0604020202020204" pitchFamily="34" charset="0"/>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dirty="0"/>
          </a:p>
        </p:txBody>
      </p:sp>
      <p:sp>
        <p:nvSpPr>
          <p:cNvPr id="983" name="Google Shape;983;p30"/>
          <p:cNvSpPr txBox="1">
            <a:spLocks noGrp="1"/>
          </p:cNvSpPr>
          <p:nvPr>
            <p:ph type="subTitle" idx="1"/>
          </p:nvPr>
        </p:nvSpPr>
        <p:spPr>
          <a:xfrm>
            <a:off x="3572400" y="31445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dirty="0"/>
          </a:p>
        </p:txBody>
      </p:sp>
      <p:sp>
        <p:nvSpPr>
          <p:cNvPr id="984" name="Google Shape;984;p30"/>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dirty="0"/>
          </a:p>
        </p:txBody>
      </p:sp>
      <p:sp>
        <p:nvSpPr>
          <p:cNvPr id="985" name="Google Shape;985;p30"/>
          <p:cNvSpPr txBox="1"/>
          <p:nvPr/>
        </p:nvSpPr>
        <p:spPr>
          <a:xfrm>
            <a:off x="3837800" y="4744800"/>
            <a:ext cx="45164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467" b="1"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CREDITS:</a:t>
            </a:r>
            <a:r>
              <a:rPr lang="en" sz="1467" dirty="0">
                <a:latin typeface="Arial" panose="020B0604020202020204" pitchFamily="34" charset="0"/>
                <a:ea typeface="Didact Gothic"/>
                <a:cs typeface="Arial" panose="020B0604020202020204" pitchFamily="34" charset="0"/>
                <a:sym typeface="Didact Gothic"/>
              </a:rPr>
              <a:t> This presentation template was created by </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2">
                  <a:extLst>
                    <a:ext uri="{A12FA001-AC4F-418D-AE19-62706E023703}">
                      <ahyp:hlinkClr xmlns:ahyp="http://schemas.microsoft.com/office/drawing/2018/hyperlinkcolor" val="tx"/>
                    </a:ext>
                  </a:extLst>
                </a:hlinkClick>
              </a:rPr>
              <a:t>Slidesgo</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467" dirty="0">
                <a:latin typeface="Arial" panose="020B0604020202020204" pitchFamily="34" charset="0"/>
                <a:ea typeface="Didact Gothic"/>
                <a:cs typeface="Arial" panose="020B0604020202020204" pitchFamily="34" charset="0"/>
                <a:sym typeface="Didact Gothic"/>
              </a:rPr>
              <a:t> including icons by </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3">
                  <a:extLst>
                    <a:ext uri="{A12FA001-AC4F-418D-AE19-62706E023703}">
                      <ahyp:hlinkClr xmlns:ahyp="http://schemas.microsoft.com/office/drawing/2018/hyperlinkcolor" val="tx"/>
                    </a:ext>
                  </a:extLst>
                </a:hlinkClick>
              </a:rPr>
              <a:t>Flaticon</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467" b="1" dirty="0">
                <a:latin typeface="Arial" panose="020B0604020202020204" pitchFamily="34" charset="0"/>
                <a:ea typeface="Didact Gothic"/>
                <a:cs typeface="Arial" panose="020B0604020202020204" pitchFamily="34" charset="0"/>
                <a:sym typeface="Didact Gothic"/>
              </a:rPr>
              <a:t> </a:t>
            </a:r>
            <a:r>
              <a:rPr lang="en" sz="1467" dirty="0">
                <a:latin typeface="Arial" panose="020B0604020202020204" pitchFamily="34" charset="0"/>
                <a:ea typeface="Didact Gothic"/>
                <a:cs typeface="Arial" panose="020B0604020202020204" pitchFamily="34" charset="0"/>
                <a:sym typeface="Didact Gothic"/>
              </a:rPr>
              <a:t>and infographics &amp; images by </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4">
                  <a:extLst>
                    <a:ext uri="{A12FA001-AC4F-418D-AE19-62706E023703}">
                      <ahyp:hlinkClr xmlns:ahyp="http://schemas.microsoft.com/office/drawing/2018/hyperlinkcolor" val="tx"/>
                    </a:ext>
                  </a:extLst>
                </a:hlinkClick>
              </a:rPr>
              <a:t>Freepik</a:t>
            </a:r>
            <a:endParaRPr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endParaRPr>
          </a:p>
        </p:txBody>
      </p:sp>
    </p:spTree>
    <p:extLst>
      <p:ext uri="{BB962C8B-B14F-4D97-AF65-F5344CB8AC3E}">
        <p14:creationId xmlns:p14="http://schemas.microsoft.com/office/powerpoint/2010/main" val="33613822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129685" y="-3344800"/>
            <a:ext cx="12690592" cy="10316157"/>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8629765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332885" y="-3243200"/>
            <a:ext cx="12690592" cy="10316157"/>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9995106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129685" y="-3141600"/>
            <a:ext cx="12690592" cy="10316157"/>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0516734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129685" y="-3344800"/>
            <a:ext cx="12690592" cy="10316157"/>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78310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dirty="0"/>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dirty="0"/>
          </a:p>
        </p:txBody>
      </p:sp>
    </p:spTree>
    <p:extLst>
      <p:ext uri="{BB962C8B-B14F-4D97-AF65-F5344CB8AC3E}">
        <p14:creationId xmlns:p14="http://schemas.microsoft.com/office/powerpoint/2010/main" val="129384742"/>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6" r:id="rId3"/>
    <p:sldLayoutId id="2147483667"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7" r:id="rId19"/>
    <p:sldLayoutId id="2147483688" r:id="rId20"/>
    <p:sldLayoutId id="2147483689" r:id="rId21"/>
    <p:sldLayoutId id="2147483690" r:id="rId22"/>
    <p:sldLayoutId id="2147483691"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dirty="0"/>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dirty="0"/>
          </a:p>
        </p:txBody>
      </p:sp>
    </p:spTree>
    <p:extLst>
      <p:ext uri="{BB962C8B-B14F-4D97-AF65-F5344CB8AC3E}">
        <p14:creationId xmlns:p14="http://schemas.microsoft.com/office/powerpoint/2010/main" val="4171009814"/>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3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9.xml"/><Relationship Id="rId5" Type="http://schemas.microsoft.com/office/2007/relationships/hdphoto" Target="../media/hdphoto1.wdp"/><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www.publicdomainpictures.net/en/view-image.php?image=317882&amp;picture=abstract-backgroun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39.xml"/><Relationship Id="rId5" Type="http://schemas.openxmlformats.org/officeDocument/2006/relationships/image" Target="../media/image57.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59.xml"/><Relationship Id="rId5" Type="http://schemas.microsoft.com/office/2007/relationships/hdphoto" Target="../media/hdphoto1.wdp"/><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8.xml"/><Relationship Id="rId1" Type="http://schemas.openxmlformats.org/officeDocument/2006/relationships/slideLayout" Target="../slideLayouts/slideLayout58.xml"/><Relationship Id="rId4" Type="http://schemas.openxmlformats.org/officeDocument/2006/relationships/image" Target="../media/image55.emf"/></Relationships>
</file>

<file path=ppt/slides/_rels/slide1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9.xml"/><Relationship Id="rId1" Type="http://schemas.openxmlformats.org/officeDocument/2006/relationships/slideLayout" Target="../slideLayouts/slideLayout39.xml"/><Relationship Id="rId4" Type="http://schemas.openxmlformats.org/officeDocument/2006/relationships/image" Target="../media/image57.em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42.xml"/><Relationship Id="rId4" Type="http://schemas.openxmlformats.org/officeDocument/2006/relationships/image" Target="../media/image58.emf"/></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56.xml"/><Relationship Id="rId5" Type="http://schemas.openxmlformats.org/officeDocument/2006/relationships/image" Target="../media/image53.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47.xml"/><Relationship Id="rId5" Type="http://schemas.openxmlformats.org/officeDocument/2006/relationships/image" Target="../media/image62.jp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49.xml"/><Relationship Id="rId5" Type="http://schemas.openxmlformats.org/officeDocument/2006/relationships/image" Target="../media/image67.png"/><Relationship Id="rId4" Type="http://schemas.openxmlformats.org/officeDocument/2006/relationships/image" Target="../media/image65.emf"/></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54.xml"/><Relationship Id="rId6" Type="http://schemas.openxmlformats.org/officeDocument/2006/relationships/image" Target="../media/image69.png"/><Relationship Id="rId5" Type="http://schemas.openxmlformats.org/officeDocument/2006/relationships/image" Target="../media/image68.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52.xml"/><Relationship Id="rId6" Type="http://schemas.microsoft.com/office/2007/relationships/hdphoto" Target="../media/hdphoto1.wdp"/><Relationship Id="rId5" Type="http://schemas.openxmlformats.org/officeDocument/2006/relationships/image" Target="../media/image48.pn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slide" Target="slide9.xml"/></Relationships>
</file>

<file path=ppt/slides/_rels/slide3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8.xml"/><Relationship Id="rId1" Type="http://schemas.openxmlformats.org/officeDocument/2006/relationships/slideLayout" Target="../slideLayouts/slideLayout50.xml"/><Relationship Id="rId5" Type="http://schemas.openxmlformats.org/officeDocument/2006/relationships/image" Target="../media/image75.emf"/><Relationship Id="rId4" Type="http://schemas.openxmlformats.org/officeDocument/2006/relationships/image" Target="../media/image74.emf"/></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4.gif"/><Relationship Id="rId26" Type="http://schemas.openxmlformats.org/officeDocument/2006/relationships/image" Target="../media/image27.png"/><Relationship Id="rId3" Type="http://schemas.openxmlformats.org/officeDocument/2006/relationships/image" Target="../media/image1.png"/><Relationship Id="rId21" Type="http://schemas.openxmlformats.org/officeDocument/2006/relationships/slide" Target="slide5.xml"/><Relationship Id="rId7" Type="http://schemas.openxmlformats.org/officeDocument/2006/relationships/image" Target="../media/image15.png"/><Relationship Id="rId12" Type="http://schemas.openxmlformats.org/officeDocument/2006/relationships/image" Target="../media/image19.png"/><Relationship Id="rId17" Type="http://schemas.openxmlformats.org/officeDocument/2006/relationships/image" Target="../media/image23.gif"/><Relationship Id="rId25" Type="http://schemas.openxmlformats.org/officeDocument/2006/relationships/slide" Target="slide9.xml"/><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6.gif"/><Relationship Id="rId29"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gif"/><Relationship Id="rId24" Type="http://schemas.openxmlformats.org/officeDocument/2006/relationships/slide" Target="slide8.xml"/><Relationship Id="rId5" Type="http://schemas.openxmlformats.org/officeDocument/2006/relationships/image" Target="../media/image13.png"/><Relationship Id="rId15" Type="http://schemas.openxmlformats.org/officeDocument/2006/relationships/image" Target="../media/image4.png"/><Relationship Id="rId23" Type="http://schemas.openxmlformats.org/officeDocument/2006/relationships/slide" Target="slide7.xml"/><Relationship Id="rId28" Type="http://schemas.openxmlformats.org/officeDocument/2006/relationships/image" Target="../media/image3.png"/><Relationship Id="rId10" Type="http://schemas.openxmlformats.org/officeDocument/2006/relationships/image" Target="../media/image18.png"/><Relationship Id="rId19" Type="http://schemas.openxmlformats.org/officeDocument/2006/relationships/image" Target="../media/image25.gif"/><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1.png"/><Relationship Id="rId22" Type="http://schemas.openxmlformats.org/officeDocument/2006/relationships/slide" Target="slide6.xml"/><Relationship Id="rId27" Type="http://schemas.openxmlformats.org/officeDocument/2006/relationships/image" Target="../media/image28.png"/><Relationship Id="rId30"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jp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30.png"/><Relationship Id="rId4" Type="http://schemas.openxmlformats.org/officeDocument/2006/relationships/image" Target="../media/image2.gif"/><Relationship Id="rId9" Type="http://schemas.openxmlformats.org/officeDocument/2006/relationships/image" Target="../media/image32.emf"/></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jp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33.pn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5.emf"/><Relationship Id="rId3" Type="http://schemas.openxmlformats.org/officeDocument/2006/relationships/image" Target="../media/image29.jpg"/><Relationship Id="rId7" Type="http://schemas.openxmlformats.org/officeDocument/2006/relationships/image" Target="../media/image36.pn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31.png"/><Relationship Id="rId5" Type="http://schemas.openxmlformats.org/officeDocument/2006/relationships/image" Target="../media/image34.png"/><Relationship Id="rId10" Type="http://schemas.openxmlformats.org/officeDocument/2006/relationships/slide" Target="slide4.xml"/><Relationship Id="rId4" Type="http://schemas.openxmlformats.org/officeDocument/2006/relationships/image" Target="../media/image2.gif"/><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6.emf"/><Relationship Id="rId3" Type="http://schemas.openxmlformats.org/officeDocument/2006/relationships/image" Target="../media/image29.jpg"/><Relationship Id="rId7" Type="http://schemas.openxmlformats.org/officeDocument/2006/relationships/image" Target="../media/image41.pn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31.png"/><Relationship Id="rId5" Type="http://schemas.openxmlformats.org/officeDocument/2006/relationships/image" Target="../media/image3.png"/><Relationship Id="rId10" Type="http://schemas.openxmlformats.org/officeDocument/2006/relationships/slide" Target="slide4.xml"/><Relationship Id="rId4" Type="http://schemas.openxmlformats.org/officeDocument/2006/relationships/image" Target="../media/image2.gif"/><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jpg"/><Relationship Id="rId7"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24.gif"/><Relationship Id="rId10" Type="http://schemas.openxmlformats.org/officeDocument/2006/relationships/image" Target="../media/image37.emf"/><Relationship Id="rId4" Type="http://schemas.openxmlformats.org/officeDocument/2006/relationships/image" Target="../media/image2.gif"/><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262067" y="155645"/>
            <a:ext cx="7746733" cy="2539196"/>
          </a:xfrm>
          <a:prstGeom prst="rect">
            <a:avLst/>
          </a:prstGeom>
        </p:spPr>
        <p:txBody>
          <a:bodyPr spcFirstLastPara="1" wrap="square" lIns="121900" tIns="121900" rIns="121900" bIns="121900" anchor="b" anchorCtr="0">
            <a:noAutofit/>
          </a:bodyPr>
          <a:lstStyle/>
          <a:p>
            <a:pPr>
              <a:lnSpc>
                <a:spcPct val="120000"/>
              </a:lnSpc>
            </a:pPr>
            <a:r>
              <a:rPr lang="en" sz="3733" b="1" dirty="0">
                <a:solidFill>
                  <a:schemeClr val="accent4"/>
                </a:solidFill>
              </a:rPr>
              <a:t>CHÀO MỪNG</a:t>
            </a:r>
            <a:br>
              <a:rPr lang="en" sz="3733" b="1" dirty="0">
                <a:solidFill>
                  <a:schemeClr val="accent4"/>
                </a:solidFill>
              </a:rPr>
            </a:br>
            <a:r>
              <a:rPr lang="en" sz="3733" b="1" dirty="0">
                <a:solidFill>
                  <a:schemeClr val="accent4"/>
                </a:solidFill>
              </a:rPr>
              <a:t> CÁC EM ĐẾN VỚI TIẾT HỌC!</a:t>
            </a:r>
            <a:endParaRPr sz="3733" dirty="0">
              <a:solidFill>
                <a:schemeClr val="accent4"/>
              </a:solidFill>
            </a:endParaRPr>
          </a:p>
        </p:txBody>
      </p:sp>
      <p:grpSp>
        <p:nvGrpSpPr>
          <p:cNvPr id="1116" name="Google Shape;1116;p39"/>
          <p:cNvGrpSpPr/>
          <p:nvPr/>
        </p:nvGrpSpPr>
        <p:grpSpPr>
          <a:xfrm>
            <a:off x="11102501" y="4278100"/>
            <a:ext cx="667900" cy="1326933"/>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pPr defTabSz="1219170"/>
              <a:endParaRPr sz="1867"/>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pPr defTabSz="1219170"/>
              <a:endParaRPr sz="1867"/>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pPr defTabSz="1219170"/>
              <a:endParaRPr sz="1867"/>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pPr defTabSz="1219170"/>
              <a:endParaRPr sz="1867"/>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defTabSz="1219170"/>
              <a:endParaRPr sz="1867"/>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defTabSz="1219170"/>
              <a:endParaRPr sz="1867"/>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pPr defTabSz="1219170"/>
              <a:endParaRPr sz="1867"/>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grpSp>
        <p:nvGrpSpPr>
          <p:cNvPr id="1130" name="Google Shape;1130;p39"/>
          <p:cNvGrpSpPr/>
          <p:nvPr/>
        </p:nvGrpSpPr>
        <p:grpSpPr>
          <a:xfrm>
            <a:off x="453867" y="2703134"/>
            <a:ext cx="497500" cy="460167"/>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grpSp>
        <p:nvGrpSpPr>
          <p:cNvPr id="1133" name="Google Shape;1133;p39"/>
          <p:cNvGrpSpPr/>
          <p:nvPr/>
        </p:nvGrpSpPr>
        <p:grpSpPr>
          <a:xfrm>
            <a:off x="6478406" y="5849278"/>
            <a:ext cx="655133" cy="1065967"/>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121900" tIns="121900" rIns="121900" bIns="121900" anchor="ctr" anchorCtr="0">
              <a:noAutofit/>
            </a:bodyPr>
            <a:lstStyle/>
            <a:p>
              <a:pPr defTabSz="1219170"/>
              <a:endParaRPr sz="1867"/>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121900" tIns="121900" rIns="121900" bIns="121900" anchor="ctr" anchorCtr="0">
              <a:noAutofit/>
            </a:bodyPr>
            <a:lstStyle/>
            <a:p>
              <a:pPr defTabSz="1219170"/>
              <a:endParaRPr sz="1867"/>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grpSp>
        <p:nvGrpSpPr>
          <p:cNvPr id="1145" name="Google Shape;1145;p39"/>
          <p:cNvGrpSpPr/>
          <p:nvPr/>
        </p:nvGrpSpPr>
        <p:grpSpPr>
          <a:xfrm>
            <a:off x="9005567" y="496434"/>
            <a:ext cx="1513267" cy="1322233"/>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pPr defTabSz="1219170"/>
              <a:endParaRPr sz="1867"/>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pPr defTabSz="1219170"/>
              <a:endParaRPr sz="1867"/>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grpSp>
        <p:nvGrpSpPr>
          <p:cNvPr id="1209" name="Google Shape;1209;p39"/>
          <p:cNvGrpSpPr/>
          <p:nvPr/>
        </p:nvGrpSpPr>
        <p:grpSpPr>
          <a:xfrm>
            <a:off x="3016646" y="5881819"/>
            <a:ext cx="832065" cy="732013"/>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grpSp>
      <p:grpSp>
        <p:nvGrpSpPr>
          <p:cNvPr id="1224" name="Google Shape;1224;p39"/>
          <p:cNvGrpSpPr/>
          <p:nvPr/>
        </p:nvGrpSpPr>
        <p:grpSpPr>
          <a:xfrm>
            <a:off x="316601" y="342718"/>
            <a:ext cx="1619567" cy="1081500"/>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grpSp>
      <p:grpSp>
        <p:nvGrpSpPr>
          <p:cNvPr id="1317" name="Google Shape;1317;p39"/>
          <p:cNvGrpSpPr/>
          <p:nvPr/>
        </p:nvGrpSpPr>
        <p:grpSpPr>
          <a:xfrm>
            <a:off x="11233051" y="458901"/>
            <a:ext cx="406800" cy="849167"/>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grpSp>
      <p:grpSp>
        <p:nvGrpSpPr>
          <p:cNvPr id="1358" name="Google Shape;1358;p39"/>
          <p:cNvGrpSpPr/>
          <p:nvPr/>
        </p:nvGrpSpPr>
        <p:grpSpPr>
          <a:xfrm>
            <a:off x="5125894" y="-153014"/>
            <a:ext cx="2049476" cy="773153"/>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grpSp>
      <p:cxnSp>
        <p:nvCxnSpPr>
          <p:cNvPr id="1373" name="Google Shape;1373;p39"/>
          <p:cNvCxnSpPr/>
          <p:nvPr/>
        </p:nvCxnSpPr>
        <p:spPr>
          <a:xfrm>
            <a:off x="5763933" y="4941567"/>
            <a:ext cx="679200" cy="0"/>
          </a:xfrm>
          <a:prstGeom prst="straightConnector1">
            <a:avLst/>
          </a:prstGeom>
          <a:noFill/>
          <a:ln w="9525" cap="flat" cmpd="sng">
            <a:solidFill>
              <a:srgbClr val="000000"/>
            </a:solidFill>
            <a:prstDash val="solid"/>
            <a:round/>
            <a:headEnd type="none" w="med" len="med"/>
            <a:tailEnd type="none" w="med" len="med"/>
          </a:ln>
        </p:spPr>
      </p:cxnSp>
      <p:grpSp>
        <p:nvGrpSpPr>
          <p:cNvPr id="1374" name="Google Shape;1374;p39"/>
          <p:cNvGrpSpPr/>
          <p:nvPr/>
        </p:nvGrpSpPr>
        <p:grpSpPr>
          <a:xfrm>
            <a:off x="-323684" y="2239733"/>
            <a:ext cx="3085285" cy="6949568"/>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121900" tIns="121900" rIns="121900" bIns="121900" anchor="ctr" anchorCtr="0">
              <a:noAutofit/>
            </a:bodyPr>
            <a:lstStyle/>
            <a:p>
              <a:pPr defTabSz="1219170"/>
              <a:endParaRPr sz="1867"/>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121900" tIns="121900" rIns="121900" bIns="121900" anchor="ctr" anchorCtr="0">
              <a:noAutofit/>
            </a:bodyPr>
            <a:lstStyle/>
            <a:p>
              <a:pPr defTabSz="1219170"/>
              <a:endParaRPr sz="1867"/>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121900" tIns="121900" rIns="121900" bIns="121900" anchor="ctr" anchorCtr="0">
              <a:noAutofit/>
            </a:bodyPr>
            <a:lstStyle/>
            <a:p>
              <a:pPr defTabSz="1219170"/>
              <a:endParaRPr sz="1867"/>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121900" tIns="121900" rIns="121900" bIns="121900" anchor="ctr" anchorCtr="0">
              <a:noAutofit/>
            </a:bodyPr>
            <a:lstStyle/>
            <a:p>
              <a:pPr defTabSz="1219170"/>
              <a:endParaRPr sz="1867"/>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121900" tIns="121900" rIns="121900" bIns="121900" anchor="ctr" anchorCtr="0">
              <a:noAutofit/>
            </a:bodyPr>
            <a:lstStyle/>
            <a:p>
              <a:pPr defTabSz="1219170"/>
              <a:endParaRPr sz="1867"/>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121900" tIns="121900" rIns="121900" bIns="121900" anchor="ctr" anchorCtr="0">
              <a:noAutofit/>
            </a:bodyPr>
            <a:lstStyle/>
            <a:p>
              <a:pPr defTabSz="1219170"/>
              <a:endParaRPr sz="1867"/>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121900" tIns="121900" rIns="121900" bIns="121900" anchor="ctr" anchorCtr="0">
              <a:noAutofit/>
            </a:bodyPr>
            <a:lstStyle/>
            <a:p>
              <a:pPr defTabSz="1219170"/>
              <a:endParaRPr sz="1867"/>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121900" tIns="121900" rIns="121900" bIns="121900" anchor="ctr" anchorCtr="0">
              <a:noAutofit/>
            </a:bodyPr>
            <a:lstStyle/>
            <a:p>
              <a:pPr defTabSz="1219170"/>
              <a:endParaRPr sz="1867"/>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121900" tIns="121900" rIns="121900" bIns="121900" anchor="ctr" anchorCtr="0">
              <a:noAutofit/>
            </a:bodyPr>
            <a:lstStyle/>
            <a:p>
              <a:pPr defTabSz="1219170"/>
              <a:endParaRPr sz="1867"/>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121900" tIns="121900" rIns="121900" bIns="121900" anchor="ctr" anchorCtr="0">
              <a:noAutofit/>
            </a:bodyPr>
            <a:lstStyle/>
            <a:p>
              <a:pPr defTabSz="1219170"/>
              <a:endParaRPr sz="1867"/>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121900" tIns="121900" rIns="121900" bIns="121900" anchor="ctr" anchorCtr="0">
              <a:noAutofit/>
            </a:bodyPr>
            <a:lstStyle/>
            <a:p>
              <a:pPr defTabSz="1219170"/>
              <a:endParaRPr sz="1867"/>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121900" tIns="121900" rIns="121900" bIns="121900" anchor="ctr" anchorCtr="0">
              <a:noAutofit/>
            </a:bodyPr>
            <a:lstStyle/>
            <a:p>
              <a:pPr defTabSz="1219170"/>
              <a:endParaRPr sz="1867"/>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121900" tIns="121900" rIns="121900" bIns="121900" anchor="ctr" anchorCtr="0">
              <a:noAutofit/>
            </a:bodyPr>
            <a:lstStyle/>
            <a:p>
              <a:pPr defTabSz="1219170"/>
              <a:endParaRPr sz="1867"/>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121900" tIns="121900" rIns="121900" bIns="121900" anchor="ctr" anchorCtr="0">
              <a:noAutofit/>
            </a:bodyPr>
            <a:lstStyle/>
            <a:p>
              <a:pPr defTabSz="1219170"/>
              <a:endParaRPr sz="1867"/>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121900" tIns="121900" rIns="121900" bIns="121900" anchor="ctr" anchorCtr="0">
              <a:noAutofit/>
            </a:bodyPr>
            <a:lstStyle/>
            <a:p>
              <a:pPr defTabSz="1219170"/>
              <a:endParaRPr sz="1867"/>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121900" tIns="121900" rIns="121900" bIns="121900" anchor="ctr" anchorCtr="0">
              <a:noAutofit/>
            </a:bodyPr>
            <a:lstStyle/>
            <a:p>
              <a:pPr defTabSz="1219170"/>
              <a:endParaRPr sz="1867"/>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grpSp>
      <p:grpSp>
        <p:nvGrpSpPr>
          <p:cNvPr id="1422" name="Google Shape;1422;p39"/>
          <p:cNvGrpSpPr/>
          <p:nvPr/>
        </p:nvGrpSpPr>
        <p:grpSpPr>
          <a:xfrm>
            <a:off x="8774367" y="4722984"/>
            <a:ext cx="1085867" cy="1457333"/>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grpSp>
      <p:sp>
        <p:nvSpPr>
          <p:cNvPr id="3" name="TextBox 2">
            <a:extLst>
              <a:ext uri="{FF2B5EF4-FFF2-40B4-BE49-F238E27FC236}">
                <a16:creationId xmlns:a16="http://schemas.microsoft.com/office/drawing/2014/main" id="{F68BF92B-4616-D245-18E3-FA05BC5C1AAA}"/>
              </a:ext>
            </a:extLst>
          </p:cNvPr>
          <p:cNvSpPr txBox="1"/>
          <p:nvPr/>
        </p:nvSpPr>
        <p:spPr>
          <a:xfrm>
            <a:off x="2442927" y="2640379"/>
            <a:ext cx="7085007" cy="2349426"/>
          </a:xfrm>
          <a:prstGeom prst="rect">
            <a:avLst/>
          </a:prstGeom>
          <a:noFill/>
        </p:spPr>
        <p:txBody>
          <a:bodyPr wrap="square">
            <a:spAutoFit/>
          </a:bodyPr>
          <a:lstStyle/>
          <a:p>
            <a:pPr algn="ctr" defTabSz="1219170"/>
            <a:r>
              <a:rPr lang="en-US" sz="5867" b="1" dirty="0" err="1">
                <a:solidFill>
                  <a:srgbClr val="002060"/>
                </a:solidFill>
                <a:latin typeface="Arial" panose="020B0604020202020204" pitchFamily="34" charset="0"/>
                <a:cs typeface="Arial" panose="020B0604020202020204" pitchFamily="34" charset="0"/>
                <a:sym typeface="Bahiana"/>
              </a:rPr>
              <a:t>Tiết</a:t>
            </a:r>
            <a:r>
              <a:rPr lang="en-US" sz="5867" b="1" dirty="0">
                <a:solidFill>
                  <a:srgbClr val="002060"/>
                </a:solidFill>
                <a:latin typeface="Arial" panose="020B0604020202020204" pitchFamily="34" charset="0"/>
                <a:cs typeface="Arial" panose="020B0604020202020204" pitchFamily="34" charset="0"/>
                <a:sym typeface="Bahiana"/>
              </a:rPr>
              <a:t> 124, </a:t>
            </a:r>
            <a:r>
              <a:rPr lang="en-US" sz="5867" b="1" dirty="0" err="1">
                <a:solidFill>
                  <a:srgbClr val="002060"/>
                </a:solidFill>
                <a:latin typeface="Arial" panose="020B0604020202020204" pitchFamily="34" charset="0"/>
                <a:cs typeface="Arial" panose="020B0604020202020204" pitchFamily="34" charset="0"/>
                <a:sym typeface="Bahiana"/>
              </a:rPr>
              <a:t>Bài</a:t>
            </a:r>
            <a:r>
              <a:rPr lang="en-US" sz="5867" b="1" dirty="0">
                <a:solidFill>
                  <a:srgbClr val="002060"/>
                </a:solidFill>
                <a:latin typeface="Arial" panose="020B0604020202020204" pitchFamily="34" charset="0"/>
                <a:cs typeface="Arial" panose="020B0604020202020204" pitchFamily="34" charset="0"/>
                <a:sym typeface="Bahiana"/>
              </a:rPr>
              <a:t> 5</a:t>
            </a:r>
          </a:p>
          <a:p>
            <a:pPr algn="ctr" defTabSz="1219170"/>
            <a:r>
              <a:rPr lang="en-US" sz="8800" b="1" dirty="0">
                <a:solidFill>
                  <a:srgbClr val="002060"/>
                </a:solidFill>
                <a:latin typeface="Arial" panose="020B0604020202020204" pitchFamily="34" charset="0"/>
                <a:cs typeface="Arial" panose="020B0604020202020204" pitchFamily="34" charset="0"/>
                <a:sym typeface="Bahiana"/>
              </a:rPr>
              <a:t>GÓC</a:t>
            </a:r>
            <a:endParaRPr lang="en-US" sz="8800" dirty="0">
              <a:solidFill>
                <a:srgbClr val="002060"/>
              </a:solidFill>
            </a:endParaRPr>
          </a:p>
        </p:txBody>
      </p:sp>
      <p:sp>
        <p:nvSpPr>
          <p:cNvPr id="4" name="TextBox 3">
            <a:extLst>
              <a:ext uri="{FF2B5EF4-FFF2-40B4-BE49-F238E27FC236}">
                <a16:creationId xmlns:a16="http://schemas.microsoft.com/office/drawing/2014/main" id="{6C606063-2053-0E34-834E-D6FA75DC4E0E}"/>
              </a:ext>
            </a:extLst>
          </p:cNvPr>
          <p:cNvSpPr txBox="1"/>
          <p:nvPr/>
        </p:nvSpPr>
        <p:spPr>
          <a:xfrm>
            <a:off x="5375994" y="4882730"/>
            <a:ext cx="4129657" cy="913199"/>
          </a:xfrm>
          <a:prstGeom prst="rect">
            <a:avLst/>
          </a:prstGeom>
          <a:noFill/>
        </p:spPr>
        <p:txBody>
          <a:bodyPr wrap="none" rtlCol="0">
            <a:spAutoFit/>
          </a:bodyPr>
          <a:lstStyle/>
          <a:p>
            <a:pPr defTabSz="1219170"/>
            <a:r>
              <a:rPr lang="en-US" sz="2667" b="1" dirty="0">
                <a:solidFill>
                  <a:srgbClr val="002060"/>
                </a:solidFill>
              </a:rPr>
              <a:t>GV: Vũ </a:t>
            </a:r>
            <a:r>
              <a:rPr lang="en-US" sz="2667" b="1" dirty="0" err="1">
                <a:solidFill>
                  <a:srgbClr val="002060"/>
                </a:solidFill>
              </a:rPr>
              <a:t>Kiều</a:t>
            </a:r>
            <a:r>
              <a:rPr lang="en-US" sz="2667" b="1" dirty="0">
                <a:solidFill>
                  <a:srgbClr val="002060"/>
                </a:solidFill>
              </a:rPr>
              <a:t> Khánh Linh</a:t>
            </a:r>
          </a:p>
          <a:p>
            <a:pPr defTabSz="1219170"/>
            <a:r>
              <a:rPr lang="en-US" sz="2667" b="1" dirty="0" err="1">
                <a:solidFill>
                  <a:srgbClr val="002060"/>
                </a:solidFill>
              </a:rPr>
              <a:t>Lớp</a:t>
            </a:r>
            <a:r>
              <a:rPr lang="en-US" sz="2667" b="1" dirty="0">
                <a:solidFill>
                  <a:srgbClr val="002060"/>
                </a:solidFill>
              </a:rPr>
              <a:t>: 6A4</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grpSp>
        <p:nvGrpSpPr>
          <p:cNvPr id="1726" name="Google Shape;1726;p42"/>
          <p:cNvGrpSpPr/>
          <p:nvPr/>
        </p:nvGrpSpPr>
        <p:grpSpPr>
          <a:xfrm>
            <a:off x="620808" y="5986203"/>
            <a:ext cx="497500" cy="460167"/>
            <a:chOff x="7682450" y="1228850"/>
            <a:chExt cx="373125" cy="345125"/>
          </a:xfrm>
        </p:grpSpPr>
        <p:sp>
          <p:nvSpPr>
            <p:cNvPr id="1727" name="Google Shape;1727;p42"/>
            <p:cNvSpPr/>
            <p:nvPr/>
          </p:nvSpPr>
          <p:spPr>
            <a:xfrm>
              <a:off x="7682450" y="12332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1728" name="Google Shape;1728;p42"/>
            <p:cNvSpPr/>
            <p:nvPr/>
          </p:nvSpPr>
          <p:spPr>
            <a:xfrm>
              <a:off x="7700100" y="12288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sp>
        <p:nvSpPr>
          <p:cNvPr id="5" name="TextBox 4">
            <a:extLst>
              <a:ext uri="{FF2B5EF4-FFF2-40B4-BE49-F238E27FC236}">
                <a16:creationId xmlns:a16="http://schemas.microsoft.com/office/drawing/2014/main" id="{5D25E0FE-130A-E38E-342C-5B3C499C519C}"/>
              </a:ext>
            </a:extLst>
          </p:cNvPr>
          <p:cNvSpPr txBox="1"/>
          <p:nvPr/>
        </p:nvSpPr>
        <p:spPr>
          <a:xfrm>
            <a:off x="605776" y="542043"/>
            <a:ext cx="5490224" cy="452431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Tình</a:t>
            </a:r>
            <a:r>
              <a:rPr kumimoji="0" lang="en-US" sz="3200" b="1"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huống</a:t>
            </a:r>
            <a:r>
              <a:rPr lang="en-US" sz="3200" b="1" dirty="0">
                <a:solidFill>
                  <a:schemeClr val="accent2">
                    <a:lumMod val="10000"/>
                  </a:schemeClr>
                </a:solidFill>
                <a:latin typeface="Times New Roman" panose="02020603050405020304" pitchFamily="18" charset="0"/>
                <a:cs typeface="Times New Roman" panose="02020603050405020304" pitchFamily="18" charset="0"/>
              </a:rPr>
              <a:t>: </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Trong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ngày</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sinh</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nhật</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tròn</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12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tuổi</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của</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lang="en-US" sz="3200" dirty="0">
                <a:solidFill>
                  <a:schemeClr val="accent2">
                    <a:lumMod val="10000"/>
                  </a:schemeClr>
                </a:solidFill>
                <a:latin typeface="Times New Roman" panose="02020603050405020304" pitchFamily="18" charset="0"/>
                <a:cs typeface="Times New Roman" panose="02020603050405020304" pitchFamily="18" charset="0"/>
              </a:rPr>
              <a:t>Minh Anh</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mẹ</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mua</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tặng</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lang="en-US" sz="3200" dirty="0" err="1">
                <a:solidFill>
                  <a:schemeClr val="accent2">
                    <a:lumMod val="10000"/>
                  </a:schemeClr>
                </a:solidFill>
                <a:latin typeface="Times New Roman" panose="02020603050405020304" pitchFamily="18" charset="0"/>
                <a:cs typeface="Times New Roman" panose="02020603050405020304" pitchFamily="18" charset="0"/>
              </a:rPr>
              <a:t>em</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1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chiếc</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bánh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gato</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cầu</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vồng</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sặc</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sỡ</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Khi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cắt</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bánh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làm</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3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phần</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mẹ</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đố</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Đố</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con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biết</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phần</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bánh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nào</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lớn</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hơn</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để</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nhường</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em</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Sơn</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Sau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bài</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học</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hôm</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nay,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em</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hãy</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giúp</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Minh Anh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giải</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câu</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đố</a:t>
            </a:r>
            <a:r>
              <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 </a:t>
            </a:r>
            <a:r>
              <a:rPr kumimoji="0" lang="en-US" sz="3200" i="0" u="none" strike="noStrike" kern="0" cap="none" spc="0" normalizeH="0" baseline="0" noProof="0" dirty="0" err="1">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rPr>
              <a:t>trên</a:t>
            </a:r>
            <a:r>
              <a:rPr lang="en-US" sz="3200" dirty="0">
                <a:solidFill>
                  <a:schemeClr val="accent2">
                    <a:lumMod val="10000"/>
                  </a:schemeClr>
                </a:solidFill>
                <a:latin typeface="Times New Roman" panose="02020603050405020304" pitchFamily="18" charset="0"/>
                <a:cs typeface="Times New Roman" panose="02020603050405020304" pitchFamily="18" charset="0"/>
              </a:rPr>
              <a:t>.</a:t>
            </a:r>
            <a:endParaRPr kumimoji="0" lang="en-US" sz="3200" i="0" u="none" strike="noStrike" kern="0" cap="none" spc="0" normalizeH="0" baseline="0" noProof="0" dirty="0">
              <a:ln>
                <a:noFill/>
              </a:ln>
              <a:solidFill>
                <a:schemeClr val="accent2">
                  <a:lumMod val="10000"/>
                </a:schemeClr>
              </a:solidFill>
              <a:effectLst/>
              <a:uLnTx/>
              <a:uFillTx/>
              <a:latin typeface="Times New Roman" panose="02020603050405020304" pitchFamily="18" charset="0"/>
              <a:cs typeface="Times New Roman" panose="02020603050405020304" pitchFamily="18" charset="0"/>
              <a:sym typeface="Arial"/>
            </a:endParaRPr>
          </a:p>
        </p:txBody>
      </p:sp>
      <p:pic>
        <p:nvPicPr>
          <p:cNvPr id="9" name="Picture 8">
            <a:extLst>
              <a:ext uri="{FF2B5EF4-FFF2-40B4-BE49-F238E27FC236}">
                <a16:creationId xmlns:a16="http://schemas.microsoft.com/office/drawing/2014/main" id="{5E5ABD1F-4DF4-9353-701E-D47AB344D0D4}"/>
              </a:ext>
            </a:extLst>
          </p:cNvPr>
          <p:cNvPicPr>
            <a:picLocks noChangeAspect="1"/>
          </p:cNvPicPr>
          <p:nvPr/>
        </p:nvPicPr>
        <p:blipFill>
          <a:blip r:embed="rId3"/>
          <a:stretch>
            <a:fillRect/>
          </a:stretch>
        </p:blipFill>
        <p:spPr>
          <a:xfrm>
            <a:off x="6134220" y="518891"/>
            <a:ext cx="5452004" cy="5452004"/>
          </a:xfrm>
          <a:prstGeom prst="rect">
            <a:avLst/>
          </a:prstGeom>
        </p:spPr>
      </p:pic>
      <p:pic>
        <p:nvPicPr>
          <p:cNvPr id="15" name="Picture 14">
            <a:extLst>
              <a:ext uri="{FF2B5EF4-FFF2-40B4-BE49-F238E27FC236}">
                <a16:creationId xmlns:a16="http://schemas.microsoft.com/office/drawing/2014/main" id="{ACDA707A-FD17-6967-DB48-D42B67C29360}"/>
              </a:ext>
            </a:extLst>
          </p:cNvPr>
          <p:cNvPicPr>
            <a:picLocks noChangeAspect="1"/>
          </p:cNvPicPr>
          <p:nvPr/>
        </p:nvPicPr>
        <p:blipFill>
          <a:blip r:embed="rId4"/>
          <a:stretch>
            <a:fillRect/>
          </a:stretch>
        </p:blipFill>
        <p:spPr>
          <a:xfrm rot="20772953">
            <a:off x="6505282" y="1566997"/>
            <a:ext cx="4315968" cy="2724912"/>
          </a:xfrm>
          <a:prstGeom prst="rect">
            <a:avLst/>
          </a:prstGeom>
        </p:spPr>
      </p:pic>
      <p:pic>
        <p:nvPicPr>
          <p:cNvPr id="16" name="Picture 15">
            <a:extLst>
              <a:ext uri="{FF2B5EF4-FFF2-40B4-BE49-F238E27FC236}">
                <a16:creationId xmlns:a16="http://schemas.microsoft.com/office/drawing/2014/main" id="{79166BD0-A315-9541-4CFB-99CF423ECA8C}"/>
              </a:ext>
            </a:extLst>
          </p:cNvPr>
          <p:cNvPicPr>
            <a:picLocks noChangeAspect="1"/>
          </p:cNvPicPr>
          <p:nvPr/>
        </p:nvPicPr>
        <p:blipFill>
          <a:blip r:embed="rId5"/>
          <a:stretch>
            <a:fillRect/>
          </a:stretch>
        </p:blipFill>
        <p:spPr>
          <a:xfrm>
            <a:off x="4336140" y="5111844"/>
            <a:ext cx="1536325" cy="1329043"/>
          </a:xfrm>
          <a:prstGeom prst="rect">
            <a:avLst/>
          </a:prstGeom>
        </p:spPr>
      </p:pic>
      <p:grpSp>
        <p:nvGrpSpPr>
          <p:cNvPr id="17" name="Google Shape;1726;p42">
            <a:extLst>
              <a:ext uri="{FF2B5EF4-FFF2-40B4-BE49-F238E27FC236}">
                <a16:creationId xmlns:a16="http://schemas.microsoft.com/office/drawing/2014/main" id="{9211A9AC-C551-F215-8905-9052DE235A36}"/>
              </a:ext>
            </a:extLst>
          </p:cNvPr>
          <p:cNvGrpSpPr/>
          <p:nvPr/>
        </p:nvGrpSpPr>
        <p:grpSpPr>
          <a:xfrm>
            <a:off x="1156528" y="5756119"/>
            <a:ext cx="497500" cy="460167"/>
            <a:chOff x="7682450" y="1228850"/>
            <a:chExt cx="373125" cy="345125"/>
          </a:xfrm>
        </p:grpSpPr>
        <p:sp>
          <p:nvSpPr>
            <p:cNvPr id="18" name="Google Shape;1727;p42">
              <a:extLst>
                <a:ext uri="{FF2B5EF4-FFF2-40B4-BE49-F238E27FC236}">
                  <a16:creationId xmlns:a16="http://schemas.microsoft.com/office/drawing/2014/main" id="{6346F0C5-D5AC-7724-383F-CBC5B6972102}"/>
                </a:ext>
              </a:extLst>
            </p:cNvPr>
            <p:cNvSpPr/>
            <p:nvPr/>
          </p:nvSpPr>
          <p:spPr>
            <a:xfrm>
              <a:off x="7682450" y="12332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19" name="Google Shape;1728;p42">
              <a:extLst>
                <a:ext uri="{FF2B5EF4-FFF2-40B4-BE49-F238E27FC236}">
                  <a16:creationId xmlns:a16="http://schemas.microsoft.com/office/drawing/2014/main" id="{FC631EE5-2A61-6278-6F70-149FE45BFB9A}"/>
                </a:ext>
              </a:extLst>
            </p:cNvPr>
            <p:cNvSpPr/>
            <p:nvPr/>
          </p:nvSpPr>
          <p:spPr>
            <a:xfrm>
              <a:off x="7700100" y="12288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grpSp>
        <p:nvGrpSpPr>
          <p:cNvPr id="20" name="Google Shape;1726;p42">
            <a:extLst>
              <a:ext uri="{FF2B5EF4-FFF2-40B4-BE49-F238E27FC236}">
                <a16:creationId xmlns:a16="http://schemas.microsoft.com/office/drawing/2014/main" id="{8B97D3C8-294D-F65B-CE10-D8F8073DF366}"/>
              </a:ext>
            </a:extLst>
          </p:cNvPr>
          <p:cNvGrpSpPr/>
          <p:nvPr/>
        </p:nvGrpSpPr>
        <p:grpSpPr>
          <a:xfrm>
            <a:off x="1715781" y="5510728"/>
            <a:ext cx="497500" cy="460167"/>
            <a:chOff x="7682450" y="1228850"/>
            <a:chExt cx="373125" cy="345125"/>
          </a:xfrm>
        </p:grpSpPr>
        <p:sp>
          <p:nvSpPr>
            <p:cNvPr id="21" name="Google Shape;1727;p42">
              <a:extLst>
                <a:ext uri="{FF2B5EF4-FFF2-40B4-BE49-F238E27FC236}">
                  <a16:creationId xmlns:a16="http://schemas.microsoft.com/office/drawing/2014/main" id="{C4A439E3-3F46-9CAA-BF8E-8449B3C55FEF}"/>
                </a:ext>
              </a:extLst>
            </p:cNvPr>
            <p:cNvSpPr/>
            <p:nvPr/>
          </p:nvSpPr>
          <p:spPr>
            <a:xfrm>
              <a:off x="7682450" y="12332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2" name="Google Shape;1728;p42">
              <a:extLst>
                <a:ext uri="{FF2B5EF4-FFF2-40B4-BE49-F238E27FC236}">
                  <a16:creationId xmlns:a16="http://schemas.microsoft.com/office/drawing/2014/main" id="{192C7AF9-ED29-43E0-527E-5A3AA5168899}"/>
                </a:ext>
              </a:extLst>
            </p:cNvPr>
            <p:cNvSpPr/>
            <p:nvPr/>
          </p:nvSpPr>
          <p:spPr>
            <a:xfrm>
              <a:off x="7700100" y="12288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grpSp>
        <p:nvGrpSpPr>
          <p:cNvPr id="23" name="Google Shape;1726;p42">
            <a:extLst>
              <a:ext uri="{FF2B5EF4-FFF2-40B4-BE49-F238E27FC236}">
                <a16:creationId xmlns:a16="http://schemas.microsoft.com/office/drawing/2014/main" id="{237BB419-6C2A-47A1-8A70-5A58CC53E1DB}"/>
              </a:ext>
            </a:extLst>
          </p:cNvPr>
          <p:cNvGrpSpPr/>
          <p:nvPr/>
        </p:nvGrpSpPr>
        <p:grpSpPr>
          <a:xfrm>
            <a:off x="2277330" y="5753819"/>
            <a:ext cx="497500" cy="460167"/>
            <a:chOff x="7682450" y="1228850"/>
            <a:chExt cx="373125" cy="345125"/>
          </a:xfrm>
        </p:grpSpPr>
        <p:sp>
          <p:nvSpPr>
            <p:cNvPr id="24" name="Google Shape;1727;p42">
              <a:extLst>
                <a:ext uri="{FF2B5EF4-FFF2-40B4-BE49-F238E27FC236}">
                  <a16:creationId xmlns:a16="http://schemas.microsoft.com/office/drawing/2014/main" id="{DD515977-76C5-ECEF-CBE9-119C82EDEA78}"/>
                </a:ext>
              </a:extLst>
            </p:cNvPr>
            <p:cNvSpPr/>
            <p:nvPr/>
          </p:nvSpPr>
          <p:spPr>
            <a:xfrm>
              <a:off x="7682450" y="12332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5" name="Google Shape;1728;p42">
              <a:extLst>
                <a:ext uri="{FF2B5EF4-FFF2-40B4-BE49-F238E27FC236}">
                  <a16:creationId xmlns:a16="http://schemas.microsoft.com/office/drawing/2014/main" id="{D42A44C3-8631-80D0-25C9-1DEFD2416F2C}"/>
                </a:ext>
              </a:extLst>
            </p:cNvPr>
            <p:cNvSpPr/>
            <p:nvPr/>
          </p:nvSpPr>
          <p:spPr>
            <a:xfrm>
              <a:off x="7700100" y="12288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grpSp>
        <p:nvGrpSpPr>
          <p:cNvPr id="26" name="Google Shape;1726;p42">
            <a:extLst>
              <a:ext uri="{FF2B5EF4-FFF2-40B4-BE49-F238E27FC236}">
                <a16:creationId xmlns:a16="http://schemas.microsoft.com/office/drawing/2014/main" id="{3BB1D292-996E-1B0A-8F01-E187FF5A03A9}"/>
              </a:ext>
            </a:extLst>
          </p:cNvPr>
          <p:cNvGrpSpPr/>
          <p:nvPr/>
        </p:nvGrpSpPr>
        <p:grpSpPr>
          <a:xfrm>
            <a:off x="2743667" y="5992070"/>
            <a:ext cx="497500" cy="460167"/>
            <a:chOff x="7682450" y="1228850"/>
            <a:chExt cx="373125" cy="345125"/>
          </a:xfrm>
        </p:grpSpPr>
        <p:sp>
          <p:nvSpPr>
            <p:cNvPr id="27" name="Google Shape;1727;p42">
              <a:extLst>
                <a:ext uri="{FF2B5EF4-FFF2-40B4-BE49-F238E27FC236}">
                  <a16:creationId xmlns:a16="http://schemas.microsoft.com/office/drawing/2014/main" id="{775AAF56-FDF7-1C30-6DC4-B82C20B437DD}"/>
                </a:ext>
              </a:extLst>
            </p:cNvPr>
            <p:cNvSpPr/>
            <p:nvPr/>
          </p:nvSpPr>
          <p:spPr>
            <a:xfrm>
              <a:off x="7682450" y="12332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8" name="Google Shape;1728;p42">
              <a:extLst>
                <a:ext uri="{FF2B5EF4-FFF2-40B4-BE49-F238E27FC236}">
                  <a16:creationId xmlns:a16="http://schemas.microsoft.com/office/drawing/2014/main" id="{84D83229-D45B-CB05-B23D-71761BA33453}"/>
                </a:ext>
              </a:extLst>
            </p:cNvPr>
            <p:cNvSpPr/>
            <p:nvPr/>
          </p:nvSpPr>
          <p:spPr>
            <a:xfrm>
              <a:off x="7700100" y="12288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pic>
        <p:nvPicPr>
          <p:cNvPr id="29" name="Picture 28">
            <a:extLst>
              <a:ext uri="{FF2B5EF4-FFF2-40B4-BE49-F238E27FC236}">
                <a16:creationId xmlns:a16="http://schemas.microsoft.com/office/drawing/2014/main" id="{AB728A50-4BEB-DBF6-8856-D5142F5232D6}"/>
              </a:ext>
            </a:extLst>
          </p:cNvPr>
          <p:cNvPicPr>
            <a:picLocks noChangeAspect="1"/>
          </p:cNvPicPr>
          <p:nvPr/>
        </p:nvPicPr>
        <p:blipFill>
          <a:blip r:embed="rId6"/>
          <a:stretch>
            <a:fillRect/>
          </a:stretch>
        </p:blipFill>
        <p:spPr>
          <a:xfrm rot="18248303">
            <a:off x="10297654" y="5037819"/>
            <a:ext cx="1201016" cy="10303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41"/>
          <p:cNvSpPr/>
          <p:nvPr/>
        </p:nvSpPr>
        <p:spPr>
          <a:xfrm>
            <a:off x="6880655" y="2150576"/>
            <a:ext cx="1680299" cy="1077697"/>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121900" tIns="121900" rIns="121900" bIns="121900" anchor="ctr" anchorCtr="0">
            <a:noAutofit/>
          </a:bodyPr>
          <a:lstStyle/>
          <a:p>
            <a:pPr defTabSz="1219170"/>
            <a:endParaRPr sz="1867"/>
          </a:p>
        </p:txBody>
      </p:sp>
      <p:sp>
        <p:nvSpPr>
          <p:cNvPr id="1502" name="Google Shape;1502;p41"/>
          <p:cNvSpPr txBox="1">
            <a:spLocks noGrp="1"/>
          </p:cNvSpPr>
          <p:nvPr>
            <p:ph type="title" idx="2"/>
          </p:nvPr>
        </p:nvSpPr>
        <p:spPr>
          <a:xfrm>
            <a:off x="7291935" y="2062159"/>
            <a:ext cx="850400" cy="1225200"/>
          </a:xfrm>
          <a:prstGeom prst="rect">
            <a:avLst/>
          </a:prstGeom>
        </p:spPr>
        <p:txBody>
          <a:bodyPr spcFirstLastPara="1" wrap="square" lIns="121900" tIns="121900" rIns="121900" bIns="121900" anchor="ctr" anchorCtr="0">
            <a:noAutofit/>
          </a:bodyPr>
          <a:lstStyle/>
          <a:p>
            <a:r>
              <a:rPr lang="en-US" dirty="0"/>
              <a:t>III</a:t>
            </a:r>
            <a:endParaRPr dirty="0"/>
          </a:p>
        </p:txBody>
      </p:sp>
      <p:sp>
        <p:nvSpPr>
          <p:cNvPr id="1504" name="Google Shape;1504;p41"/>
          <p:cNvSpPr txBox="1">
            <a:spLocks noGrp="1"/>
          </p:cNvSpPr>
          <p:nvPr>
            <p:ph type="title" idx="3"/>
          </p:nvPr>
        </p:nvSpPr>
        <p:spPr>
          <a:xfrm>
            <a:off x="1993869" y="2322959"/>
            <a:ext cx="4646545" cy="703600"/>
          </a:xfrm>
          <a:prstGeom prst="rect">
            <a:avLst/>
          </a:prstGeom>
        </p:spPr>
        <p:txBody>
          <a:bodyPr spcFirstLastPara="1" wrap="square" lIns="121900" tIns="121900" rIns="121900" bIns="121900" anchor="ctr" anchorCtr="0">
            <a:noAutofit/>
          </a:bodyPr>
          <a:lstStyle/>
          <a:p>
            <a:pPr algn="ctr"/>
            <a:r>
              <a:rPr lang="en" sz="3733" b="1" dirty="0">
                <a:solidFill>
                  <a:schemeClr val="hlink"/>
                </a:solidFill>
                <a:latin typeface="Times New Roman" panose="02020603050405020304" pitchFamily="18" charset="0"/>
                <a:cs typeface="Times New Roman" panose="02020603050405020304" pitchFamily="18" charset="0"/>
              </a:rPr>
              <a:t>SỐ ĐO CỦA GÓC</a:t>
            </a:r>
            <a:endParaRPr sz="3733" b="1" dirty="0">
              <a:latin typeface="Times New Roman" panose="02020603050405020304" pitchFamily="18" charset="0"/>
              <a:cs typeface="Times New Roman" panose="02020603050405020304" pitchFamily="18" charset="0"/>
            </a:endParaRPr>
          </a:p>
        </p:txBody>
      </p:sp>
      <p:sp>
        <p:nvSpPr>
          <p:cNvPr id="1510" name="Google Shape;1510;p41"/>
          <p:cNvSpPr txBox="1">
            <a:spLocks noGrp="1"/>
          </p:cNvSpPr>
          <p:nvPr>
            <p:ph type="title" idx="9"/>
          </p:nvPr>
        </p:nvSpPr>
        <p:spPr>
          <a:xfrm>
            <a:off x="4513028" y="3545055"/>
            <a:ext cx="6959229" cy="1863831"/>
          </a:xfrm>
          <a:prstGeom prst="rect">
            <a:avLst/>
          </a:prstGeom>
        </p:spPr>
        <p:txBody>
          <a:bodyPr spcFirstLastPara="1" wrap="square" lIns="121900" tIns="121900" rIns="121900" bIns="121900" anchor="ctr" anchorCtr="0">
            <a:noAutofit/>
          </a:bodyPr>
          <a:lstStyle/>
          <a:p>
            <a:pPr algn="ctr"/>
            <a:r>
              <a:rPr lang="en" sz="3733" b="1" dirty="0">
                <a:latin typeface="Times New Roman" panose="02020603050405020304" pitchFamily="18" charset="0"/>
                <a:cs typeface="Times New Roman" panose="02020603050405020304" pitchFamily="18" charset="0"/>
              </a:rPr>
              <a:t>GÓC VUÔNG, GÓC NHỌN,</a:t>
            </a:r>
            <a:br>
              <a:rPr lang="en" sz="3733" b="1" dirty="0">
                <a:latin typeface="Times New Roman" panose="02020603050405020304" pitchFamily="18" charset="0"/>
                <a:cs typeface="Times New Roman" panose="02020603050405020304" pitchFamily="18" charset="0"/>
              </a:rPr>
            </a:br>
            <a:r>
              <a:rPr lang="en" sz="3733" b="1" dirty="0">
                <a:latin typeface="Times New Roman" panose="02020603050405020304" pitchFamily="18" charset="0"/>
                <a:cs typeface="Times New Roman" panose="02020603050405020304" pitchFamily="18" charset="0"/>
              </a:rPr>
              <a:t> GÓC TÙ, GÓC BẸT</a:t>
            </a:r>
            <a:endParaRPr sz="3733" b="1" dirty="0">
              <a:latin typeface="Times New Roman" panose="02020603050405020304" pitchFamily="18" charset="0"/>
              <a:cs typeface="Times New Roman" panose="02020603050405020304" pitchFamily="18" charset="0"/>
            </a:endParaRPr>
          </a:p>
        </p:txBody>
      </p:sp>
      <p:sp>
        <p:nvSpPr>
          <p:cNvPr id="1513" name="Google Shape;1513;p41"/>
          <p:cNvSpPr txBox="1">
            <a:spLocks noGrp="1"/>
          </p:cNvSpPr>
          <p:nvPr>
            <p:ph type="title" idx="15"/>
          </p:nvPr>
        </p:nvSpPr>
        <p:spPr>
          <a:xfrm>
            <a:off x="882277" y="552947"/>
            <a:ext cx="10272000" cy="752400"/>
          </a:xfrm>
          <a:prstGeom prst="rect">
            <a:avLst/>
          </a:prstGeom>
        </p:spPr>
        <p:txBody>
          <a:bodyPr spcFirstLastPara="1" wrap="square" lIns="121900" tIns="121900" rIns="121900" bIns="121900" anchor="ctr" anchorCtr="0">
            <a:noAutofit/>
          </a:bodyPr>
          <a:lstStyle/>
          <a:p>
            <a:pPr algn="ctr"/>
            <a:r>
              <a:rPr lang="en" b="1" dirty="0">
                <a:solidFill>
                  <a:schemeClr val="accent4"/>
                </a:solidFill>
              </a:rPr>
              <a:t>NỘI DUNG</a:t>
            </a:r>
            <a:endParaRPr dirty="0"/>
          </a:p>
        </p:txBody>
      </p:sp>
      <p:cxnSp>
        <p:nvCxnSpPr>
          <p:cNvPr id="1514" name="Google Shape;1514;p41"/>
          <p:cNvCxnSpPr>
            <a:cxnSpLocks/>
          </p:cNvCxnSpPr>
          <p:nvPr/>
        </p:nvCxnSpPr>
        <p:spPr>
          <a:xfrm flipH="1">
            <a:off x="6278809" y="2688758"/>
            <a:ext cx="598400" cy="9592"/>
          </a:xfrm>
          <a:prstGeom prst="straightConnector1">
            <a:avLst/>
          </a:prstGeom>
          <a:noFill/>
          <a:ln w="9525" cap="flat" cmpd="sng">
            <a:solidFill>
              <a:srgbClr val="000000"/>
            </a:solidFill>
            <a:prstDash val="solid"/>
            <a:round/>
            <a:headEnd type="none" w="med" len="med"/>
            <a:tailEnd type="none" w="med" len="med"/>
          </a:ln>
        </p:spPr>
      </p:cxnSp>
      <p:grpSp>
        <p:nvGrpSpPr>
          <p:cNvPr id="1518" name="Google Shape;1518;p41"/>
          <p:cNvGrpSpPr/>
          <p:nvPr/>
        </p:nvGrpSpPr>
        <p:grpSpPr>
          <a:xfrm>
            <a:off x="1727654" y="1103800"/>
            <a:ext cx="2345337" cy="1146477"/>
            <a:chOff x="6128838" y="577338"/>
            <a:chExt cx="1759003" cy="859858"/>
          </a:xfrm>
        </p:grpSpPr>
        <p:sp>
          <p:nvSpPr>
            <p:cNvPr id="1519" name="Google Shape;1519;p41"/>
            <p:cNvSpPr/>
            <p:nvPr/>
          </p:nvSpPr>
          <p:spPr>
            <a:xfrm rot="2521737">
              <a:off x="7093975" y="939261"/>
              <a:ext cx="13275" cy="33150"/>
            </a:xfrm>
            <a:custGeom>
              <a:avLst/>
              <a:gdLst/>
              <a:ahLst/>
              <a:cxnLst/>
              <a:rect l="l" t="t" r="r" b="b"/>
              <a:pathLst>
                <a:path w="531" h="1326" extrusionOk="0">
                  <a:moveTo>
                    <a:pt x="232" y="0"/>
                  </a:moveTo>
                  <a:cubicBezTo>
                    <a:pt x="224" y="0"/>
                    <a:pt x="217" y="0"/>
                    <a:pt x="210" y="1"/>
                  </a:cubicBezTo>
                  <a:cubicBezTo>
                    <a:pt x="89" y="15"/>
                    <a:pt x="0" y="124"/>
                    <a:pt x="14" y="246"/>
                  </a:cubicBezTo>
                  <a:cubicBezTo>
                    <a:pt x="47" y="536"/>
                    <a:pt x="68" y="826"/>
                    <a:pt x="82" y="1117"/>
                  </a:cubicBezTo>
                  <a:cubicBezTo>
                    <a:pt x="87" y="1235"/>
                    <a:pt x="184" y="1326"/>
                    <a:pt x="303" y="1326"/>
                  </a:cubicBezTo>
                  <a:lnTo>
                    <a:pt x="313" y="1326"/>
                  </a:lnTo>
                  <a:cubicBezTo>
                    <a:pt x="437" y="1318"/>
                    <a:pt x="530" y="1216"/>
                    <a:pt x="523" y="1093"/>
                  </a:cubicBezTo>
                  <a:cubicBezTo>
                    <a:pt x="508" y="794"/>
                    <a:pt x="484" y="496"/>
                    <a:pt x="452" y="198"/>
                  </a:cubicBezTo>
                  <a:cubicBezTo>
                    <a:pt x="440" y="85"/>
                    <a:pt x="347" y="0"/>
                    <a:pt x="232"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20" name="Google Shape;1520;p41"/>
            <p:cNvSpPr/>
            <p:nvPr/>
          </p:nvSpPr>
          <p:spPr>
            <a:xfrm rot="2521737">
              <a:off x="7125962" y="883472"/>
              <a:ext cx="18850" cy="32200"/>
            </a:xfrm>
            <a:custGeom>
              <a:avLst/>
              <a:gdLst/>
              <a:ahLst/>
              <a:cxnLst/>
              <a:rect l="l" t="t" r="r" b="b"/>
              <a:pathLst>
                <a:path w="754" h="1288" extrusionOk="0">
                  <a:moveTo>
                    <a:pt x="248" y="0"/>
                  </a:moveTo>
                  <a:cubicBezTo>
                    <a:pt x="223" y="0"/>
                    <a:pt x="198" y="4"/>
                    <a:pt x="174" y="13"/>
                  </a:cubicBezTo>
                  <a:cubicBezTo>
                    <a:pt x="59" y="55"/>
                    <a:pt x="1" y="181"/>
                    <a:pt x="40" y="296"/>
                  </a:cubicBezTo>
                  <a:cubicBezTo>
                    <a:pt x="135" y="557"/>
                    <a:pt x="221" y="834"/>
                    <a:pt x="294" y="1122"/>
                  </a:cubicBezTo>
                  <a:cubicBezTo>
                    <a:pt x="321" y="1221"/>
                    <a:pt x="409" y="1287"/>
                    <a:pt x="508" y="1287"/>
                  </a:cubicBezTo>
                  <a:cubicBezTo>
                    <a:pt x="527" y="1287"/>
                    <a:pt x="547" y="1286"/>
                    <a:pt x="564" y="1280"/>
                  </a:cubicBezTo>
                  <a:cubicBezTo>
                    <a:pt x="683" y="1251"/>
                    <a:pt x="754" y="1130"/>
                    <a:pt x="724" y="1011"/>
                  </a:cubicBezTo>
                  <a:cubicBezTo>
                    <a:pt x="646" y="712"/>
                    <a:pt x="557" y="421"/>
                    <a:pt x="457" y="146"/>
                  </a:cubicBezTo>
                  <a:cubicBezTo>
                    <a:pt x="424" y="55"/>
                    <a:pt x="338" y="0"/>
                    <a:pt x="248"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21" name="Google Shape;1521;p41"/>
            <p:cNvSpPr/>
            <p:nvPr/>
          </p:nvSpPr>
          <p:spPr>
            <a:xfrm rot="2521737">
              <a:off x="7050055" y="988699"/>
              <a:ext cx="12750" cy="33175"/>
            </a:xfrm>
            <a:custGeom>
              <a:avLst/>
              <a:gdLst/>
              <a:ahLst/>
              <a:cxnLst/>
              <a:rect l="l" t="t" r="r" b="b"/>
              <a:pathLst>
                <a:path w="510" h="1327" extrusionOk="0">
                  <a:moveTo>
                    <a:pt x="289" y="1"/>
                  </a:moveTo>
                  <a:cubicBezTo>
                    <a:pt x="173" y="1"/>
                    <a:pt x="69" y="93"/>
                    <a:pt x="63" y="212"/>
                  </a:cubicBezTo>
                  <a:cubicBezTo>
                    <a:pt x="56" y="372"/>
                    <a:pt x="49" y="530"/>
                    <a:pt x="39" y="686"/>
                  </a:cubicBezTo>
                  <a:lnTo>
                    <a:pt x="11" y="1090"/>
                  </a:lnTo>
                  <a:cubicBezTo>
                    <a:pt x="1" y="1212"/>
                    <a:pt x="93" y="1318"/>
                    <a:pt x="213" y="1327"/>
                  </a:cubicBezTo>
                  <a:lnTo>
                    <a:pt x="230" y="1327"/>
                  </a:lnTo>
                  <a:cubicBezTo>
                    <a:pt x="347" y="1325"/>
                    <a:pt x="445" y="1237"/>
                    <a:pt x="452" y="1121"/>
                  </a:cubicBezTo>
                  <a:lnTo>
                    <a:pt x="480" y="714"/>
                  </a:lnTo>
                  <a:cubicBezTo>
                    <a:pt x="490" y="554"/>
                    <a:pt x="497" y="394"/>
                    <a:pt x="504" y="232"/>
                  </a:cubicBezTo>
                  <a:cubicBezTo>
                    <a:pt x="510" y="110"/>
                    <a:pt x="415" y="7"/>
                    <a:pt x="294" y="1"/>
                  </a:cubicBezTo>
                  <a:cubicBezTo>
                    <a:pt x="293" y="1"/>
                    <a:pt x="291" y="1"/>
                    <a:pt x="289"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22" name="Google Shape;1522;p41"/>
            <p:cNvSpPr/>
            <p:nvPr/>
          </p:nvSpPr>
          <p:spPr>
            <a:xfrm rot="2521737">
              <a:off x="6807275" y="600257"/>
              <a:ext cx="20050" cy="31875"/>
            </a:xfrm>
            <a:custGeom>
              <a:avLst/>
              <a:gdLst/>
              <a:ahLst/>
              <a:cxnLst/>
              <a:rect l="l" t="t" r="r" b="b"/>
              <a:pathLst>
                <a:path w="802" h="1275" extrusionOk="0">
                  <a:moveTo>
                    <a:pt x="551" y="0"/>
                  </a:moveTo>
                  <a:cubicBezTo>
                    <a:pt x="464" y="0"/>
                    <a:pt x="382" y="51"/>
                    <a:pt x="347" y="136"/>
                  </a:cubicBezTo>
                  <a:cubicBezTo>
                    <a:pt x="232" y="407"/>
                    <a:pt x="127" y="693"/>
                    <a:pt x="36" y="988"/>
                  </a:cubicBezTo>
                  <a:cubicBezTo>
                    <a:pt x="1" y="1107"/>
                    <a:pt x="69" y="1231"/>
                    <a:pt x="184" y="1266"/>
                  </a:cubicBezTo>
                  <a:cubicBezTo>
                    <a:pt x="205" y="1273"/>
                    <a:pt x="226" y="1275"/>
                    <a:pt x="249" y="1275"/>
                  </a:cubicBezTo>
                  <a:cubicBezTo>
                    <a:pt x="342" y="1275"/>
                    <a:pt x="432" y="1215"/>
                    <a:pt x="460" y="1119"/>
                  </a:cubicBezTo>
                  <a:cubicBezTo>
                    <a:pt x="545" y="839"/>
                    <a:pt x="644" y="568"/>
                    <a:pt x="754" y="309"/>
                  </a:cubicBezTo>
                  <a:cubicBezTo>
                    <a:pt x="802" y="197"/>
                    <a:pt x="751" y="66"/>
                    <a:pt x="637" y="18"/>
                  </a:cubicBezTo>
                  <a:cubicBezTo>
                    <a:pt x="609" y="6"/>
                    <a:pt x="580" y="0"/>
                    <a:pt x="551"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23" name="Google Shape;1523;p41"/>
            <p:cNvSpPr/>
            <p:nvPr/>
          </p:nvSpPr>
          <p:spPr>
            <a:xfrm rot="2521737">
              <a:off x="6701651" y="760735"/>
              <a:ext cx="25700" cy="28800"/>
            </a:xfrm>
            <a:custGeom>
              <a:avLst/>
              <a:gdLst/>
              <a:ahLst/>
              <a:cxnLst/>
              <a:rect l="l" t="t" r="r" b="b"/>
              <a:pathLst>
                <a:path w="1028" h="1152" extrusionOk="0">
                  <a:moveTo>
                    <a:pt x="251" y="0"/>
                  </a:moveTo>
                  <a:cubicBezTo>
                    <a:pt x="207" y="0"/>
                    <a:pt x="163" y="13"/>
                    <a:pt x="124" y="40"/>
                  </a:cubicBezTo>
                  <a:cubicBezTo>
                    <a:pt x="23" y="109"/>
                    <a:pt x="1" y="247"/>
                    <a:pt x="69" y="349"/>
                  </a:cubicBezTo>
                  <a:cubicBezTo>
                    <a:pt x="236" y="587"/>
                    <a:pt x="416" y="828"/>
                    <a:pt x="608" y="1068"/>
                  </a:cubicBezTo>
                  <a:cubicBezTo>
                    <a:pt x="652" y="1123"/>
                    <a:pt x="717" y="1151"/>
                    <a:pt x="779" y="1151"/>
                  </a:cubicBezTo>
                  <a:cubicBezTo>
                    <a:pt x="828" y="1151"/>
                    <a:pt x="877" y="1134"/>
                    <a:pt x="918" y="1103"/>
                  </a:cubicBezTo>
                  <a:cubicBezTo>
                    <a:pt x="1013" y="1027"/>
                    <a:pt x="1027" y="886"/>
                    <a:pt x="952" y="793"/>
                  </a:cubicBezTo>
                  <a:cubicBezTo>
                    <a:pt x="775" y="566"/>
                    <a:pt x="599" y="332"/>
                    <a:pt x="433" y="95"/>
                  </a:cubicBezTo>
                  <a:cubicBezTo>
                    <a:pt x="391" y="33"/>
                    <a:pt x="321" y="0"/>
                    <a:pt x="251"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24" name="Google Shape;1524;p41"/>
            <p:cNvSpPr/>
            <p:nvPr/>
          </p:nvSpPr>
          <p:spPr>
            <a:xfrm rot="2521737">
              <a:off x="6757743" y="638897"/>
              <a:ext cx="12750" cy="33100"/>
            </a:xfrm>
            <a:custGeom>
              <a:avLst/>
              <a:gdLst/>
              <a:ahLst/>
              <a:cxnLst/>
              <a:rect l="l" t="t" r="r" b="b"/>
              <a:pathLst>
                <a:path w="510" h="1324" extrusionOk="0">
                  <a:moveTo>
                    <a:pt x="276" y="1"/>
                  </a:moveTo>
                  <a:cubicBezTo>
                    <a:pt x="164" y="1"/>
                    <a:pt x="69" y="84"/>
                    <a:pt x="56" y="196"/>
                  </a:cubicBezTo>
                  <a:cubicBezTo>
                    <a:pt x="35" y="381"/>
                    <a:pt x="21" y="563"/>
                    <a:pt x="9" y="742"/>
                  </a:cubicBezTo>
                  <a:cubicBezTo>
                    <a:pt x="4" y="846"/>
                    <a:pt x="1" y="946"/>
                    <a:pt x="1" y="1048"/>
                  </a:cubicBezTo>
                  <a:lnTo>
                    <a:pt x="1" y="1105"/>
                  </a:lnTo>
                  <a:cubicBezTo>
                    <a:pt x="2" y="1226"/>
                    <a:pt x="101" y="1324"/>
                    <a:pt x="222" y="1324"/>
                  </a:cubicBezTo>
                  <a:lnTo>
                    <a:pt x="225" y="1324"/>
                  </a:lnTo>
                  <a:cubicBezTo>
                    <a:pt x="347" y="1322"/>
                    <a:pt x="443" y="1223"/>
                    <a:pt x="442" y="1101"/>
                  </a:cubicBezTo>
                  <a:lnTo>
                    <a:pt x="442" y="1048"/>
                  </a:lnTo>
                  <a:cubicBezTo>
                    <a:pt x="442" y="955"/>
                    <a:pt x="445" y="863"/>
                    <a:pt x="452" y="769"/>
                  </a:cubicBezTo>
                  <a:cubicBezTo>
                    <a:pt x="462" y="598"/>
                    <a:pt x="476" y="422"/>
                    <a:pt x="496" y="246"/>
                  </a:cubicBezTo>
                  <a:cubicBezTo>
                    <a:pt x="510" y="125"/>
                    <a:pt x="421" y="16"/>
                    <a:pt x="300" y="2"/>
                  </a:cubicBezTo>
                  <a:cubicBezTo>
                    <a:pt x="292" y="1"/>
                    <a:pt x="284" y="1"/>
                    <a:pt x="276"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25" name="Google Shape;1525;p41"/>
            <p:cNvSpPr/>
            <p:nvPr/>
          </p:nvSpPr>
          <p:spPr>
            <a:xfrm rot="2521737">
              <a:off x="6718348" y="694799"/>
              <a:ext cx="20550" cy="31650"/>
            </a:xfrm>
            <a:custGeom>
              <a:avLst/>
              <a:gdLst/>
              <a:ahLst/>
              <a:cxnLst/>
              <a:rect l="l" t="t" r="r" b="b"/>
              <a:pathLst>
                <a:path w="822" h="1266" extrusionOk="0">
                  <a:moveTo>
                    <a:pt x="248" y="0"/>
                  </a:moveTo>
                  <a:cubicBezTo>
                    <a:pt x="225" y="0"/>
                    <a:pt x="203" y="4"/>
                    <a:pt x="180" y="11"/>
                  </a:cubicBezTo>
                  <a:cubicBezTo>
                    <a:pt x="64" y="49"/>
                    <a:pt x="0" y="174"/>
                    <a:pt x="37" y="290"/>
                  </a:cubicBezTo>
                  <a:cubicBezTo>
                    <a:pt x="128" y="569"/>
                    <a:pt x="239" y="854"/>
                    <a:pt x="368" y="1137"/>
                  </a:cubicBezTo>
                  <a:cubicBezTo>
                    <a:pt x="406" y="1219"/>
                    <a:pt x="485" y="1266"/>
                    <a:pt x="570" y="1266"/>
                  </a:cubicBezTo>
                  <a:cubicBezTo>
                    <a:pt x="600" y="1266"/>
                    <a:pt x="633" y="1259"/>
                    <a:pt x="663" y="1247"/>
                  </a:cubicBezTo>
                  <a:cubicBezTo>
                    <a:pt x="775" y="1195"/>
                    <a:pt x="821" y="1064"/>
                    <a:pt x="770" y="954"/>
                  </a:cubicBezTo>
                  <a:cubicBezTo>
                    <a:pt x="648" y="687"/>
                    <a:pt x="544" y="419"/>
                    <a:pt x="458" y="155"/>
                  </a:cubicBezTo>
                  <a:cubicBezTo>
                    <a:pt x="429" y="60"/>
                    <a:pt x="341" y="0"/>
                    <a:pt x="248"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26" name="Google Shape;1526;p41"/>
            <p:cNvSpPr/>
            <p:nvPr/>
          </p:nvSpPr>
          <p:spPr>
            <a:xfrm rot="2521737">
              <a:off x="7018832" y="1307378"/>
              <a:ext cx="33725" cy="15875"/>
            </a:xfrm>
            <a:custGeom>
              <a:avLst/>
              <a:gdLst/>
              <a:ahLst/>
              <a:cxnLst/>
              <a:rect l="l" t="t" r="r" b="b"/>
              <a:pathLst>
                <a:path w="1349" h="635" extrusionOk="0">
                  <a:moveTo>
                    <a:pt x="1106" y="0"/>
                  </a:moveTo>
                  <a:cubicBezTo>
                    <a:pt x="1090" y="0"/>
                    <a:pt x="1072" y="2"/>
                    <a:pt x="1055" y="6"/>
                  </a:cubicBezTo>
                  <a:cubicBezTo>
                    <a:pt x="770" y="74"/>
                    <a:pt x="484" y="136"/>
                    <a:pt x="197" y="196"/>
                  </a:cubicBezTo>
                  <a:cubicBezTo>
                    <a:pt x="78" y="222"/>
                    <a:pt x="0" y="338"/>
                    <a:pt x="26" y="457"/>
                  </a:cubicBezTo>
                  <a:cubicBezTo>
                    <a:pt x="47" y="562"/>
                    <a:pt x="139" y="634"/>
                    <a:pt x="241" y="634"/>
                  </a:cubicBezTo>
                  <a:cubicBezTo>
                    <a:pt x="257" y="634"/>
                    <a:pt x="271" y="633"/>
                    <a:pt x="285" y="629"/>
                  </a:cubicBezTo>
                  <a:cubicBezTo>
                    <a:pt x="576" y="569"/>
                    <a:pt x="867" y="505"/>
                    <a:pt x="1156" y="437"/>
                  </a:cubicBezTo>
                  <a:cubicBezTo>
                    <a:pt x="1275" y="409"/>
                    <a:pt x="1349" y="290"/>
                    <a:pt x="1320" y="172"/>
                  </a:cubicBezTo>
                  <a:cubicBezTo>
                    <a:pt x="1296" y="70"/>
                    <a:pt x="1207" y="0"/>
                    <a:pt x="1106"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27" name="Google Shape;1527;p41"/>
            <p:cNvSpPr/>
            <p:nvPr/>
          </p:nvSpPr>
          <p:spPr>
            <a:xfrm rot="2521737">
              <a:off x="6962674" y="1273035"/>
              <a:ext cx="33775" cy="13900"/>
            </a:xfrm>
            <a:custGeom>
              <a:avLst/>
              <a:gdLst/>
              <a:ahLst/>
              <a:cxnLst/>
              <a:rect l="l" t="t" r="r" b="b"/>
              <a:pathLst>
                <a:path w="1351" h="556" extrusionOk="0">
                  <a:moveTo>
                    <a:pt x="1113" y="0"/>
                  </a:moveTo>
                  <a:cubicBezTo>
                    <a:pt x="1103" y="0"/>
                    <a:pt x="1092" y="1"/>
                    <a:pt x="1082" y="2"/>
                  </a:cubicBezTo>
                  <a:cubicBezTo>
                    <a:pt x="791" y="43"/>
                    <a:pt x="501" y="80"/>
                    <a:pt x="210" y="114"/>
                  </a:cubicBezTo>
                  <a:cubicBezTo>
                    <a:pt x="88" y="128"/>
                    <a:pt x="0" y="239"/>
                    <a:pt x="14" y="360"/>
                  </a:cubicBezTo>
                  <a:cubicBezTo>
                    <a:pt x="27" y="473"/>
                    <a:pt x="123" y="555"/>
                    <a:pt x="234" y="555"/>
                  </a:cubicBezTo>
                  <a:cubicBezTo>
                    <a:pt x="244" y="555"/>
                    <a:pt x="251" y="555"/>
                    <a:pt x="260" y="554"/>
                  </a:cubicBezTo>
                  <a:cubicBezTo>
                    <a:pt x="553" y="520"/>
                    <a:pt x="850" y="483"/>
                    <a:pt x="1143" y="440"/>
                  </a:cubicBezTo>
                  <a:cubicBezTo>
                    <a:pt x="1264" y="423"/>
                    <a:pt x="1350" y="311"/>
                    <a:pt x="1332" y="191"/>
                  </a:cubicBezTo>
                  <a:cubicBezTo>
                    <a:pt x="1317" y="81"/>
                    <a:pt x="1220" y="0"/>
                    <a:pt x="1113"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28" name="Google Shape;1528;p41"/>
            <p:cNvSpPr/>
            <p:nvPr/>
          </p:nvSpPr>
          <p:spPr>
            <a:xfrm rot="2521737">
              <a:off x="6910180" y="1233854"/>
              <a:ext cx="33425" cy="11825"/>
            </a:xfrm>
            <a:custGeom>
              <a:avLst/>
              <a:gdLst/>
              <a:ahLst/>
              <a:cxnLst/>
              <a:rect l="l" t="t" r="r" b="b"/>
              <a:pathLst>
                <a:path w="1337" h="473" extrusionOk="0">
                  <a:moveTo>
                    <a:pt x="1105" y="0"/>
                  </a:moveTo>
                  <a:cubicBezTo>
                    <a:pt x="1102" y="0"/>
                    <a:pt x="1099" y="0"/>
                    <a:pt x="1096" y="1"/>
                  </a:cubicBezTo>
                  <a:cubicBezTo>
                    <a:pt x="804" y="15"/>
                    <a:pt x="512" y="26"/>
                    <a:pt x="220" y="32"/>
                  </a:cubicBezTo>
                  <a:cubicBezTo>
                    <a:pt x="97" y="33"/>
                    <a:pt x="0" y="134"/>
                    <a:pt x="3" y="256"/>
                  </a:cubicBezTo>
                  <a:cubicBezTo>
                    <a:pt x="5" y="376"/>
                    <a:pt x="104" y="473"/>
                    <a:pt x="224" y="473"/>
                  </a:cubicBezTo>
                  <a:lnTo>
                    <a:pt x="229" y="473"/>
                  </a:lnTo>
                  <a:cubicBezTo>
                    <a:pt x="525" y="467"/>
                    <a:pt x="823" y="457"/>
                    <a:pt x="1121" y="440"/>
                  </a:cubicBezTo>
                  <a:cubicBezTo>
                    <a:pt x="1243" y="433"/>
                    <a:pt x="1336" y="331"/>
                    <a:pt x="1329" y="209"/>
                  </a:cubicBezTo>
                  <a:cubicBezTo>
                    <a:pt x="1322" y="91"/>
                    <a:pt x="1224" y="0"/>
                    <a:pt x="1105"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29" name="Google Shape;1529;p41"/>
            <p:cNvSpPr/>
            <p:nvPr/>
          </p:nvSpPr>
          <p:spPr>
            <a:xfrm rot="2521737">
              <a:off x="6946260" y="1074191"/>
              <a:ext cx="17250" cy="32700"/>
            </a:xfrm>
            <a:custGeom>
              <a:avLst/>
              <a:gdLst/>
              <a:ahLst/>
              <a:cxnLst/>
              <a:rect l="l" t="t" r="r" b="b"/>
              <a:pathLst>
                <a:path w="690" h="1308" extrusionOk="0">
                  <a:moveTo>
                    <a:pt x="446" y="0"/>
                  </a:moveTo>
                  <a:cubicBezTo>
                    <a:pt x="345" y="0"/>
                    <a:pt x="253" y="72"/>
                    <a:pt x="232" y="176"/>
                  </a:cubicBezTo>
                  <a:cubicBezTo>
                    <a:pt x="170" y="461"/>
                    <a:pt x="101" y="747"/>
                    <a:pt x="31" y="1031"/>
                  </a:cubicBezTo>
                  <a:cubicBezTo>
                    <a:pt x="1" y="1149"/>
                    <a:pt x="73" y="1269"/>
                    <a:pt x="191" y="1300"/>
                  </a:cubicBezTo>
                  <a:cubicBezTo>
                    <a:pt x="208" y="1305"/>
                    <a:pt x="228" y="1307"/>
                    <a:pt x="246" y="1307"/>
                  </a:cubicBezTo>
                  <a:cubicBezTo>
                    <a:pt x="345" y="1303"/>
                    <a:pt x="435" y="1238"/>
                    <a:pt x="460" y="1137"/>
                  </a:cubicBezTo>
                  <a:cubicBezTo>
                    <a:pt x="533" y="848"/>
                    <a:pt x="601" y="559"/>
                    <a:pt x="664" y="268"/>
                  </a:cubicBezTo>
                  <a:cubicBezTo>
                    <a:pt x="690" y="149"/>
                    <a:pt x="615" y="31"/>
                    <a:pt x="494" y="6"/>
                  </a:cubicBezTo>
                  <a:cubicBezTo>
                    <a:pt x="478" y="2"/>
                    <a:pt x="462" y="0"/>
                    <a:pt x="446"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30" name="Google Shape;1530;p41"/>
            <p:cNvSpPr/>
            <p:nvPr/>
          </p:nvSpPr>
          <p:spPr>
            <a:xfrm rot="2521737">
              <a:off x="6693949" y="1163388"/>
              <a:ext cx="28175" cy="26450"/>
            </a:xfrm>
            <a:custGeom>
              <a:avLst/>
              <a:gdLst/>
              <a:ahLst/>
              <a:cxnLst/>
              <a:rect l="l" t="t" r="r" b="b"/>
              <a:pathLst>
                <a:path w="1127" h="1058" extrusionOk="0">
                  <a:moveTo>
                    <a:pt x="881" y="1"/>
                  </a:moveTo>
                  <a:cubicBezTo>
                    <a:pt x="823" y="1"/>
                    <a:pt x="767" y="23"/>
                    <a:pt x="724" y="66"/>
                  </a:cubicBezTo>
                  <a:cubicBezTo>
                    <a:pt x="519" y="275"/>
                    <a:pt x="311" y="478"/>
                    <a:pt x="95" y="675"/>
                  </a:cubicBezTo>
                  <a:cubicBezTo>
                    <a:pt x="6" y="759"/>
                    <a:pt x="0" y="897"/>
                    <a:pt x="84" y="987"/>
                  </a:cubicBezTo>
                  <a:cubicBezTo>
                    <a:pt x="128" y="1035"/>
                    <a:pt x="186" y="1058"/>
                    <a:pt x="247" y="1058"/>
                  </a:cubicBezTo>
                  <a:cubicBezTo>
                    <a:pt x="300" y="1058"/>
                    <a:pt x="355" y="1038"/>
                    <a:pt x="397" y="1000"/>
                  </a:cubicBezTo>
                  <a:cubicBezTo>
                    <a:pt x="617" y="797"/>
                    <a:pt x="831" y="590"/>
                    <a:pt x="1041" y="377"/>
                  </a:cubicBezTo>
                  <a:cubicBezTo>
                    <a:pt x="1126" y="291"/>
                    <a:pt x="1126" y="150"/>
                    <a:pt x="1038" y="65"/>
                  </a:cubicBezTo>
                  <a:cubicBezTo>
                    <a:pt x="994" y="22"/>
                    <a:pt x="937" y="1"/>
                    <a:pt x="881"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31" name="Google Shape;1531;p41"/>
            <p:cNvSpPr/>
            <p:nvPr/>
          </p:nvSpPr>
          <p:spPr>
            <a:xfrm rot="2521737">
              <a:off x="7125361" y="760803"/>
              <a:ext cx="32350" cy="21025"/>
            </a:xfrm>
            <a:custGeom>
              <a:avLst/>
              <a:gdLst/>
              <a:ahLst/>
              <a:cxnLst/>
              <a:rect l="l" t="t" r="r" b="b"/>
              <a:pathLst>
                <a:path w="1294" h="841" extrusionOk="0">
                  <a:moveTo>
                    <a:pt x="252" y="0"/>
                  </a:moveTo>
                  <a:cubicBezTo>
                    <a:pt x="167" y="0"/>
                    <a:pt x="86" y="49"/>
                    <a:pt x="50" y="131"/>
                  </a:cubicBezTo>
                  <a:cubicBezTo>
                    <a:pt x="0" y="245"/>
                    <a:pt x="50" y="374"/>
                    <a:pt x="162" y="424"/>
                  </a:cubicBezTo>
                  <a:cubicBezTo>
                    <a:pt x="426" y="543"/>
                    <a:pt x="687" y="672"/>
                    <a:pt x="932" y="812"/>
                  </a:cubicBezTo>
                  <a:cubicBezTo>
                    <a:pt x="966" y="832"/>
                    <a:pt x="1006" y="840"/>
                    <a:pt x="1041" y="840"/>
                  </a:cubicBezTo>
                  <a:cubicBezTo>
                    <a:pt x="1116" y="840"/>
                    <a:pt x="1193" y="799"/>
                    <a:pt x="1234" y="728"/>
                  </a:cubicBezTo>
                  <a:cubicBezTo>
                    <a:pt x="1293" y="622"/>
                    <a:pt x="1257" y="487"/>
                    <a:pt x="1150" y="428"/>
                  </a:cubicBezTo>
                  <a:cubicBezTo>
                    <a:pt x="892" y="280"/>
                    <a:pt x="618" y="144"/>
                    <a:pt x="342" y="19"/>
                  </a:cubicBezTo>
                  <a:cubicBezTo>
                    <a:pt x="313" y="6"/>
                    <a:pt x="282" y="0"/>
                    <a:pt x="252"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32" name="Google Shape;1532;p41"/>
            <p:cNvSpPr/>
            <p:nvPr/>
          </p:nvSpPr>
          <p:spPr>
            <a:xfrm rot="2521737">
              <a:off x="6888352" y="1109187"/>
              <a:ext cx="20075" cy="31875"/>
            </a:xfrm>
            <a:custGeom>
              <a:avLst/>
              <a:gdLst/>
              <a:ahLst/>
              <a:cxnLst/>
              <a:rect l="l" t="t" r="r" b="b"/>
              <a:pathLst>
                <a:path w="803" h="1275" extrusionOk="0">
                  <a:moveTo>
                    <a:pt x="553" y="1"/>
                  </a:moveTo>
                  <a:cubicBezTo>
                    <a:pt x="461" y="1"/>
                    <a:pt x="375" y="59"/>
                    <a:pt x="343" y="150"/>
                  </a:cubicBezTo>
                  <a:cubicBezTo>
                    <a:pt x="250" y="427"/>
                    <a:pt x="150" y="700"/>
                    <a:pt x="44" y="973"/>
                  </a:cubicBezTo>
                  <a:cubicBezTo>
                    <a:pt x="0" y="1086"/>
                    <a:pt x="57" y="1214"/>
                    <a:pt x="170" y="1258"/>
                  </a:cubicBezTo>
                  <a:cubicBezTo>
                    <a:pt x="197" y="1269"/>
                    <a:pt x="223" y="1275"/>
                    <a:pt x="250" y="1275"/>
                  </a:cubicBezTo>
                  <a:cubicBezTo>
                    <a:pt x="339" y="1275"/>
                    <a:pt x="421" y="1221"/>
                    <a:pt x="455" y="1133"/>
                  </a:cubicBezTo>
                  <a:cubicBezTo>
                    <a:pt x="563" y="854"/>
                    <a:pt x="667" y="574"/>
                    <a:pt x="762" y="292"/>
                  </a:cubicBezTo>
                  <a:cubicBezTo>
                    <a:pt x="803" y="179"/>
                    <a:pt x="740" y="52"/>
                    <a:pt x="624" y="13"/>
                  </a:cubicBezTo>
                  <a:cubicBezTo>
                    <a:pt x="601" y="4"/>
                    <a:pt x="577" y="1"/>
                    <a:pt x="553"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33" name="Google Shape;1533;p41"/>
            <p:cNvSpPr/>
            <p:nvPr/>
          </p:nvSpPr>
          <p:spPr>
            <a:xfrm rot="2521737">
              <a:off x="7139526" y="821841"/>
              <a:ext cx="26175" cy="28400"/>
            </a:xfrm>
            <a:custGeom>
              <a:avLst/>
              <a:gdLst/>
              <a:ahLst/>
              <a:cxnLst/>
              <a:rect l="l" t="t" r="r" b="b"/>
              <a:pathLst>
                <a:path w="1047" h="1136" extrusionOk="0">
                  <a:moveTo>
                    <a:pt x="247" y="0"/>
                  </a:moveTo>
                  <a:cubicBezTo>
                    <a:pt x="193" y="0"/>
                    <a:pt x="139" y="20"/>
                    <a:pt x="97" y="59"/>
                  </a:cubicBezTo>
                  <a:cubicBezTo>
                    <a:pt x="7" y="143"/>
                    <a:pt x="1" y="283"/>
                    <a:pt x="85" y="371"/>
                  </a:cubicBezTo>
                  <a:cubicBezTo>
                    <a:pt x="275" y="575"/>
                    <a:pt x="452" y="801"/>
                    <a:pt x="611" y="1039"/>
                  </a:cubicBezTo>
                  <a:cubicBezTo>
                    <a:pt x="653" y="1103"/>
                    <a:pt x="723" y="1135"/>
                    <a:pt x="794" y="1135"/>
                  </a:cubicBezTo>
                  <a:cubicBezTo>
                    <a:pt x="836" y="1135"/>
                    <a:pt x="879" y="1124"/>
                    <a:pt x="918" y="1099"/>
                  </a:cubicBezTo>
                  <a:cubicBezTo>
                    <a:pt x="1019" y="1031"/>
                    <a:pt x="1046" y="893"/>
                    <a:pt x="978" y="792"/>
                  </a:cubicBezTo>
                  <a:cubicBezTo>
                    <a:pt x="804" y="534"/>
                    <a:pt x="612" y="293"/>
                    <a:pt x="409" y="72"/>
                  </a:cubicBezTo>
                  <a:cubicBezTo>
                    <a:pt x="365" y="24"/>
                    <a:pt x="306" y="0"/>
                    <a:pt x="247"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34" name="Google Shape;1534;p41"/>
            <p:cNvSpPr/>
            <p:nvPr/>
          </p:nvSpPr>
          <p:spPr>
            <a:xfrm rot="2521737">
              <a:off x="6131237" y="767340"/>
              <a:ext cx="32950" cy="19825"/>
            </a:xfrm>
            <a:custGeom>
              <a:avLst/>
              <a:gdLst/>
              <a:ahLst/>
              <a:cxnLst/>
              <a:rect l="l" t="t" r="r" b="b"/>
              <a:pathLst>
                <a:path w="1318" h="793" extrusionOk="0">
                  <a:moveTo>
                    <a:pt x="253" y="0"/>
                  </a:moveTo>
                  <a:cubicBezTo>
                    <a:pt x="168" y="0"/>
                    <a:pt x="87" y="49"/>
                    <a:pt x="50" y="131"/>
                  </a:cubicBezTo>
                  <a:cubicBezTo>
                    <a:pt x="0" y="243"/>
                    <a:pt x="51" y="374"/>
                    <a:pt x="164" y="423"/>
                  </a:cubicBezTo>
                  <a:cubicBezTo>
                    <a:pt x="434" y="544"/>
                    <a:pt x="708" y="662"/>
                    <a:pt x="983" y="775"/>
                  </a:cubicBezTo>
                  <a:cubicBezTo>
                    <a:pt x="1012" y="785"/>
                    <a:pt x="1040" y="792"/>
                    <a:pt x="1068" y="792"/>
                  </a:cubicBezTo>
                  <a:cubicBezTo>
                    <a:pt x="1155" y="792"/>
                    <a:pt x="1236" y="741"/>
                    <a:pt x="1271" y="656"/>
                  </a:cubicBezTo>
                  <a:cubicBezTo>
                    <a:pt x="1318" y="543"/>
                    <a:pt x="1264" y="413"/>
                    <a:pt x="1151" y="367"/>
                  </a:cubicBezTo>
                  <a:cubicBezTo>
                    <a:pt x="880" y="255"/>
                    <a:pt x="610" y="140"/>
                    <a:pt x="342" y="19"/>
                  </a:cubicBezTo>
                  <a:cubicBezTo>
                    <a:pt x="313" y="6"/>
                    <a:pt x="283" y="0"/>
                    <a:pt x="253"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35" name="Google Shape;1535;p41"/>
            <p:cNvSpPr/>
            <p:nvPr/>
          </p:nvSpPr>
          <p:spPr>
            <a:xfrm rot="2521737">
              <a:off x="6861396" y="1188416"/>
              <a:ext cx="33500" cy="12475"/>
            </a:xfrm>
            <a:custGeom>
              <a:avLst/>
              <a:gdLst/>
              <a:ahLst/>
              <a:cxnLst/>
              <a:rect l="l" t="t" r="r" b="b"/>
              <a:pathLst>
                <a:path w="1340" h="499" extrusionOk="0">
                  <a:moveTo>
                    <a:pt x="229" y="1"/>
                  </a:moveTo>
                  <a:cubicBezTo>
                    <a:pt x="116" y="1"/>
                    <a:pt x="17" y="89"/>
                    <a:pt x="9" y="205"/>
                  </a:cubicBezTo>
                  <a:cubicBezTo>
                    <a:pt x="1" y="328"/>
                    <a:pt x="91" y="434"/>
                    <a:pt x="213" y="443"/>
                  </a:cubicBezTo>
                  <a:cubicBezTo>
                    <a:pt x="510" y="465"/>
                    <a:pt x="805" y="485"/>
                    <a:pt x="1103" y="498"/>
                  </a:cubicBezTo>
                  <a:lnTo>
                    <a:pt x="1114" y="498"/>
                  </a:lnTo>
                  <a:cubicBezTo>
                    <a:pt x="1230" y="498"/>
                    <a:pt x="1328" y="406"/>
                    <a:pt x="1335" y="287"/>
                  </a:cubicBezTo>
                  <a:cubicBezTo>
                    <a:pt x="1339" y="165"/>
                    <a:pt x="1244" y="61"/>
                    <a:pt x="1122" y="56"/>
                  </a:cubicBezTo>
                  <a:cubicBezTo>
                    <a:pt x="830" y="44"/>
                    <a:pt x="540" y="24"/>
                    <a:pt x="247" y="2"/>
                  </a:cubicBezTo>
                  <a:cubicBezTo>
                    <a:pt x="241" y="1"/>
                    <a:pt x="235" y="1"/>
                    <a:pt x="229"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36" name="Google Shape;1536;p41"/>
            <p:cNvSpPr/>
            <p:nvPr/>
          </p:nvSpPr>
          <p:spPr>
            <a:xfrm rot="2521737">
              <a:off x="7000129" y="1033539"/>
              <a:ext cx="14775" cy="33025"/>
            </a:xfrm>
            <a:custGeom>
              <a:avLst/>
              <a:gdLst/>
              <a:ahLst/>
              <a:cxnLst/>
              <a:rect l="l" t="t" r="r" b="b"/>
              <a:pathLst>
                <a:path w="591" h="1321" extrusionOk="0">
                  <a:moveTo>
                    <a:pt x="355" y="1"/>
                  </a:moveTo>
                  <a:cubicBezTo>
                    <a:pt x="243" y="1"/>
                    <a:pt x="150" y="86"/>
                    <a:pt x="137" y="197"/>
                  </a:cubicBezTo>
                  <a:cubicBezTo>
                    <a:pt x="101" y="488"/>
                    <a:pt x="62" y="778"/>
                    <a:pt x="18" y="1066"/>
                  </a:cubicBezTo>
                  <a:cubicBezTo>
                    <a:pt x="1" y="1187"/>
                    <a:pt x="83" y="1300"/>
                    <a:pt x="204" y="1319"/>
                  </a:cubicBezTo>
                  <a:cubicBezTo>
                    <a:pt x="215" y="1320"/>
                    <a:pt x="228" y="1320"/>
                    <a:pt x="238" y="1320"/>
                  </a:cubicBezTo>
                  <a:cubicBezTo>
                    <a:pt x="345" y="1320"/>
                    <a:pt x="440" y="1242"/>
                    <a:pt x="456" y="1133"/>
                  </a:cubicBezTo>
                  <a:cubicBezTo>
                    <a:pt x="500" y="838"/>
                    <a:pt x="541" y="544"/>
                    <a:pt x="576" y="249"/>
                  </a:cubicBezTo>
                  <a:cubicBezTo>
                    <a:pt x="591" y="129"/>
                    <a:pt x="506" y="17"/>
                    <a:pt x="384" y="3"/>
                  </a:cubicBezTo>
                  <a:cubicBezTo>
                    <a:pt x="374" y="1"/>
                    <a:pt x="365" y="1"/>
                    <a:pt x="355"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37" name="Google Shape;1537;p41"/>
            <p:cNvSpPr/>
            <p:nvPr/>
          </p:nvSpPr>
          <p:spPr>
            <a:xfrm rot="2521737">
              <a:off x="6815165" y="1132530"/>
              <a:ext cx="35850" cy="30575"/>
            </a:xfrm>
            <a:custGeom>
              <a:avLst/>
              <a:gdLst/>
              <a:ahLst/>
              <a:cxnLst/>
              <a:rect l="l" t="t" r="r" b="b"/>
              <a:pathLst>
                <a:path w="1434" h="1223" extrusionOk="0">
                  <a:moveTo>
                    <a:pt x="1181" y="0"/>
                  </a:moveTo>
                  <a:cubicBezTo>
                    <a:pt x="1101" y="0"/>
                    <a:pt x="1022" y="44"/>
                    <a:pt x="983" y="120"/>
                  </a:cubicBezTo>
                  <a:cubicBezTo>
                    <a:pt x="952" y="184"/>
                    <a:pt x="919" y="247"/>
                    <a:pt x="885" y="310"/>
                  </a:cubicBezTo>
                  <a:cubicBezTo>
                    <a:pt x="684" y="279"/>
                    <a:pt x="481" y="244"/>
                    <a:pt x="281" y="206"/>
                  </a:cubicBezTo>
                  <a:cubicBezTo>
                    <a:pt x="267" y="203"/>
                    <a:pt x="252" y="201"/>
                    <a:pt x="238" y="201"/>
                  </a:cubicBezTo>
                  <a:cubicBezTo>
                    <a:pt x="134" y="201"/>
                    <a:pt x="43" y="277"/>
                    <a:pt x="24" y="383"/>
                  </a:cubicBezTo>
                  <a:cubicBezTo>
                    <a:pt x="0" y="503"/>
                    <a:pt x="81" y="620"/>
                    <a:pt x="202" y="641"/>
                  </a:cubicBezTo>
                  <a:cubicBezTo>
                    <a:pt x="355" y="669"/>
                    <a:pt x="509" y="695"/>
                    <a:pt x="665" y="722"/>
                  </a:cubicBezTo>
                  <a:lnTo>
                    <a:pt x="623" y="797"/>
                  </a:lnTo>
                  <a:lnTo>
                    <a:pt x="570" y="890"/>
                  </a:lnTo>
                  <a:cubicBezTo>
                    <a:pt x="509" y="997"/>
                    <a:pt x="545" y="1132"/>
                    <a:pt x="651" y="1191"/>
                  </a:cubicBezTo>
                  <a:cubicBezTo>
                    <a:pt x="687" y="1211"/>
                    <a:pt x="725" y="1222"/>
                    <a:pt x="762" y="1222"/>
                  </a:cubicBezTo>
                  <a:cubicBezTo>
                    <a:pt x="838" y="1222"/>
                    <a:pt x="912" y="1183"/>
                    <a:pt x="953" y="1110"/>
                  </a:cubicBezTo>
                  <a:lnTo>
                    <a:pt x="1008" y="1012"/>
                  </a:lnTo>
                  <a:cubicBezTo>
                    <a:pt x="1051" y="939"/>
                    <a:pt x="1091" y="864"/>
                    <a:pt x="1132" y="790"/>
                  </a:cubicBezTo>
                  <a:cubicBezTo>
                    <a:pt x="1231" y="780"/>
                    <a:pt x="1316" y="705"/>
                    <a:pt x="1332" y="601"/>
                  </a:cubicBezTo>
                  <a:cubicBezTo>
                    <a:pt x="1339" y="552"/>
                    <a:pt x="1330" y="502"/>
                    <a:pt x="1306" y="461"/>
                  </a:cubicBezTo>
                  <a:cubicBezTo>
                    <a:pt x="1330" y="415"/>
                    <a:pt x="1353" y="367"/>
                    <a:pt x="1377" y="322"/>
                  </a:cubicBezTo>
                  <a:cubicBezTo>
                    <a:pt x="1434" y="211"/>
                    <a:pt x="1389" y="78"/>
                    <a:pt x="1281" y="24"/>
                  </a:cubicBezTo>
                  <a:cubicBezTo>
                    <a:pt x="1249" y="8"/>
                    <a:pt x="1215" y="0"/>
                    <a:pt x="1181"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38" name="Google Shape;1538;p41"/>
            <p:cNvSpPr/>
            <p:nvPr/>
          </p:nvSpPr>
          <p:spPr>
            <a:xfrm rot="2521737">
              <a:off x="6760940" y="1155012"/>
              <a:ext cx="25900" cy="28700"/>
            </a:xfrm>
            <a:custGeom>
              <a:avLst/>
              <a:gdLst/>
              <a:ahLst/>
              <a:cxnLst/>
              <a:rect l="l" t="t" r="r" b="b"/>
              <a:pathLst>
                <a:path w="1036" h="1148" extrusionOk="0">
                  <a:moveTo>
                    <a:pt x="787" y="1"/>
                  </a:moveTo>
                  <a:cubicBezTo>
                    <a:pt x="717" y="1"/>
                    <a:pt x="649" y="33"/>
                    <a:pt x="606" y="94"/>
                  </a:cubicBezTo>
                  <a:cubicBezTo>
                    <a:pt x="436" y="329"/>
                    <a:pt x="259" y="562"/>
                    <a:pt x="77" y="789"/>
                  </a:cubicBezTo>
                  <a:cubicBezTo>
                    <a:pt x="0" y="884"/>
                    <a:pt x="15" y="1023"/>
                    <a:pt x="110" y="1098"/>
                  </a:cubicBezTo>
                  <a:cubicBezTo>
                    <a:pt x="151" y="1132"/>
                    <a:pt x="200" y="1147"/>
                    <a:pt x="249" y="1147"/>
                  </a:cubicBezTo>
                  <a:cubicBezTo>
                    <a:pt x="314" y="1147"/>
                    <a:pt x="378" y="1119"/>
                    <a:pt x="420" y="1065"/>
                  </a:cubicBezTo>
                  <a:cubicBezTo>
                    <a:pt x="609" y="833"/>
                    <a:pt x="789" y="594"/>
                    <a:pt x="965" y="352"/>
                  </a:cubicBezTo>
                  <a:cubicBezTo>
                    <a:pt x="1036" y="253"/>
                    <a:pt x="1014" y="114"/>
                    <a:pt x="915" y="43"/>
                  </a:cubicBezTo>
                  <a:cubicBezTo>
                    <a:pt x="876" y="14"/>
                    <a:pt x="831" y="1"/>
                    <a:pt x="787"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39" name="Google Shape;1539;p41"/>
            <p:cNvSpPr/>
            <p:nvPr/>
          </p:nvSpPr>
          <p:spPr>
            <a:xfrm rot="2521737">
              <a:off x="6161050" y="827257"/>
              <a:ext cx="33400" cy="18250"/>
            </a:xfrm>
            <a:custGeom>
              <a:avLst/>
              <a:gdLst/>
              <a:ahLst/>
              <a:cxnLst/>
              <a:rect l="l" t="t" r="r" b="b"/>
              <a:pathLst>
                <a:path w="1336" h="730" extrusionOk="0">
                  <a:moveTo>
                    <a:pt x="249" y="0"/>
                  </a:moveTo>
                  <a:cubicBezTo>
                    <a:pt x="158" y="0"/>
                    <a:pt x="74" y="58"/>
                    <a:pt x="42" y="148"/>
                  </a:cubicBezTo>
                  <a:cubicBezTo>
                    <a:pt x="1" y="263"/>
                    <a:pt x="62" y="390"/>
                    <a:pt x="177" y="431"/>
                  </a:cubicBezTo>
                  <a:cubicBezTo>
                    <a:pt x="456" y="530"/>
                    <a:pt x="737" y="628"/>
                    <a:pt x="1019" y="720"/>
                  </a:cubicBezTo>
                  <a:cubicBezTo>
                    <a:pt x="1042" y="727"/>
                    <a:pt x="1065" y="730"/>
                    <a:pt x="1087" y="730"/>
                  </a:cubicBezTo>
                  <a:cubicBezTo>
                    <a:pt x="1182" y="730"/>
                    <a:pt x="1267" y="672"/>
                    <a:pt x="1298" y="578"/>
                  </a:cubicBezTo>
                  <a:cubicBezTo>
                    <a:pt x="1335" y="462"/>
                    <a:pt x="1272" y="338"/>
                    <a:pt x="1155" y="299"/>
                  </a:cubicBezTo>
                  <a:cubicBezTo>
                    <a:pt x="877" y="209"/>
                    <a:pt x="601" y="113"/>
                    <a:pt x="324" y="14"/>
                  </a:cubicBezTo>
                  <a:cubicBezTo>
                    <a:pt x="299" y="5"/>
                    <a:pt x="274" y="0"/>
                    <a:pt x="249"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40" name="Google Shape;1540;p41"/>
            <p:cNvSpPr/>
            <p:nvPr/>
          </p:nvSpPr>
          <p:spPr>
            <a:xfrm rot="2521737">
              <a:off x="7795288" y="1339296"/>
              <a:ext cx="23425" cy="30425"/>
            </a:xfrm>
            <a:custGeom>
              <a:avLst/>
              <a:gdLst/>
              <a:ahLst/>
              <a:cxnLst/>
              <a:rect l="l" t="t" r="r" b="b"/>
              <a:pathLst>
                <a:path w="937" h="1217" extrusionOk="0">
                  <a:moveTo>
                    <a:pt x="683" y="1"/>
                  </a:moveTo>
                  <a:cubicBezTo>
                    <a:pt x="604" y="1"/>
                    <a:pt x="527" y="43"/>
                    <a:pt x="488" y="116"/>
                  </a:cubicBezTo>
                  <a:cubicBezTo>
                    <a:pt x="348" y="374"/>
                    <a:pt x="206" y="632"/>
                    <a:pt x="61" y="888"/>
                  </a:cubicBezTo>
                  <a:cubicBezTo>
                    <a:pt x="0" y="994"/>
                    <a:pt x="38" y="1129"/>
                    <a:pt x="145" y="1188"/>
                  </a:cubicBezTo>
                  <a:cubicBezTo>
                    <a:pt x="177" y="1208"/>
                    <a:pt x="216" y="1217"/>
                    <a:pt x="253" y="1217"/>
                  </a:cubicBezTo>
                  <a:cubicBezTo>
                    <a:pt x="329" y="1217"/>
                    <a:pt x="404" y="1175"/>
                    <a:pt x="445" y="1105"/>
                  </a:cubicBezTo>
                  <a:cubicBezTo>
                    <a:pt x="591" y="846"/>
                    <a:pt x="735" y="587"/>
                    <a:pt x="875" y="327"/>
                  </a:cubicBezTo>
                  <a:cubicBezTo>
                    <a:pt x="936" y="218"/>
                    <a:pt x="896" y="86"/>
                    <a:pt x="787" y="27"/>
                  </a:cubicBezTo>
                  <a:cubicBezTo>
                    <a:pt x="754" y="9"/>
                    <a:pt x="718" y="1"/>
                    <a:pt x="683"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41" name="Google Shape;1541;p41"/>
            <p:cNvSpPr/>
            <p:nvPr/>
          </p:nvSpPr>
          <p:spPr>
            <a:xfrm rot="2521737">
              <a:off x="6723245" y="960438"/>
              <a:ext cx="31850" cy="22000"/>
            </a:xfrm>
            <a:custGeom>
              <a:avLst/>
              <a:gdLst/>
              <a:ahLst/>
              <a:cxnLst/>
              <a:rect l="l" t="t" r="r" b="b"/>
              <a:pathLst>
                <a:path w="1274" h="880" extrusionOk="0">
                  <a:moveTo>
                    <a:pt x="253" y="1"/>
                  </a:moveTo>
                  <a:cubicBezTo>
                    <a:pt x="178" y="1"/>
                    <a:pt x="104" y="39"/>
                    <a:pt x="63" y="108"/>
                  </a:cubicBezTo>
                  <a:cubicBezTo>
                    <a:pt x="0" y="213"/>
                    <a:pt x="35" y="349"/>
                    <a:pt x="139" y="411"/>
                  </a:cubicBezTo>
                  <a:cubicBezTo>
                    <a:pt x="396" y="563"/>
                    <a:pt x="654" y="712"/>
                    <a:pt x="917" y="852"/>
                  </a:cubicBezTo>
                  <a:cubicBezTo>
                    <a:pt x="948" y="871"/>
                    <a:pt x="985" y="879"/>
                    <a:pt x="1020" y="879"/>
                  </a:cubicBezTo>
                  <a:cubicBezTo>
                    <a:pt x="1098" y="879"/>
                    <a:pt x="1175" y="837"/>
                    <a:pt x="1214" y="764"/>
                  </a:cubicBezTo>
                  <a:cubicBezTo>
                    <a:pt x="1274" y="656"/>
                    <a:pt x="1233" y="523"/>
                    <a:pt x="1126" y="465"/>
                  </a:cubicBezTo>
                  <a:cubicBezTo>
                    <a:pt x="870" y="326"/>
                    <a:pt x="616" y="183"/>
                    <a:pt x="366" y="31"/>
                  </a:cubicBezTo>
                  <a:cubicBezTo>
                    <a:pt x="331" y="11"/>
                    <a:pt x="292" y="1"/>
                    <a:pt x="253"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42" name="Google Shape;1542;p41"/>
            <p:cNvSpPr/>
            <p:nvPr/>
          </p:nvSpPr>
          <p:spPr>
            <a:xfrm rot="2521737">
              <a:off x="6560402" y="1152342"/>
              <a:ext cx="32050" cy="21650"/>
            </a:xfrm>
            <a:custGeom>
              <a:avLst/>
              <a:gdLst/>
              <a:ahLst/>
              <a:cxnLst/>
              <a:rect l="l" t="t" r="r" b="b"/>
              <a:pathLst>
                <a:path w="1282" h="866" extrusionOk="0">
                  <a:moveTo>
                    <a:pt x="1028" y="1"/>
                  </a:moveTo>
                  <a:cubicBezTo>
                    <a:pt x="991" y="1"/>
                    <a:pt x="953" y="10"/>
                    <a:pt x="919" y="29"/>
                  </a:cubicBezTo>
                  <a:cubicBezTo>
                    <a:pt x="667" y="175"/>
                    <a:pt x="412" y="316"/>
                    <a:pt x="151" y="450"/>
                  </a:cubicBezTo>
                  <a:cubicBezTo>
                    <a:pt x="43" y="507"/>
                    <a:pt x="0" y="639"/>
                    <a:pt x="57" y="748"/>
                  </a:cubicBezTo>
                  <a:cubicBezTo>
                    <a:pt x="95" y="823"/>
                    <a:pt x="173" y="866"/>
                    <a:pt x="253" y="866"/>
                  </a:cubicBezTo>
                  <a:cubicBezTo>
                    <a:pt x="287" y="866"/>
                    <a:pt x="322" y="857"/>
                    <a:pt x="355" y="842"/>
                  </a:cubicBezTo>
                  <a:cubicBezTo>
                    <a:pt x="619" y="703"/>
                    <a:pt x="881" y="561"/>
                    <a:pt x="1139" y="412"/>
                  </a:cubicBezTo>
                  <a:cubicBezTo>
                    <a:pt x="1246" y="352"/>
                    <a:pt x="1281" y="216"/>
                    <a:pt x="1221" y="111"/>
                  </a:cubicBezTo>
                  <a:cubicBezTo>
                    <a:pt x="1180" y="40"/>
                    <a:pt x="1105" y="1"/>
                    <a:pt x="1028"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43" name="Google Shape;1543;p41"/>
            <p:cNvSpPr/>
            <p:nvPr/>
          </p:nvSpPr>
          <p:spPr>
            <a:xfrm rot="2521737">
              <a:off x="7731553" y="1359603"/>
              <a:ext cx="24350" cy="29800"/>
            </a:xfrm>
            <a:custGeom>
              <a:avLst/>
              <a:gdLst/>
              <a:ahLst/>
              <a:cxnLst/>
              <a:rect l="l" t="t" r="r" b="b"/>
              <a:pathLst>
                <a:path w="974" h="1192" extrusionOk="0">
                  <a:moveTo>
                    <a:pt x="722" y="0"/>
                  </a:moveTo>
                  <a:cubicBezTo>
                    <a:pt x="648" y="0"/>
                    <a:pt x="575" y="37"/>
                    <a:pt x="532" y="105"/>
                  </a:cubicBezTo>
                  <a:cubicBezTo>
                    <a:pt x="380" y="355"/>
                    <a:pt x="224" y="604"/>
                    <a:pt x="66" y="851"/>
                  </a:cubicBezTo>
                  <a:cubicBezTo>
                    <a:pt x="0" y="955"/>
                    <a:pt x="30" y="1091"/>
                    <a:pt x="134" y="1156"/>
                  </a:cubicBezTo>
                  <a:cubicBezTo>
                    <a:pt x="171" y="1179"/>
                    <a:pt x="212" y="1192"/>
                    <a:pt x="253" y="1192"/>
                  </a:cubicBezTo>
                  <a:cubicBezTo>
                    <a:pt x="325" y="1192"/>
                    <a:pt x="396" y="1156"/>
                    <a:pt x="439" y="1089"/>
                  </a:cubicBezTo>
                  <a:cubicBezTo>
                    <a:pt x="597" y="838"/>
                    <a:pt x="753" y="587"/>
                    <a:pt x="909" y="335"/>
                  </a:cubicBezTo>
                  <a:cubicBezTo>
                    <a:pt x="973" y="233"/>
                    <a:pt x="941" y="97"/>
                    <a:pt x="837" y="33"/>
                  </a:cubicBezTo>
                  <a:cubicBezTo>
                    <a:pt x="801" y="11"/>
                    <a:pt x="761" y="0"/>
                    <a:pt x="722"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44" name="Google Shape;1544;p41"/>
            <p:cNvSpPr/>
            <p:nvPr/>
          </p:nvSpPr>
          <p:spPr>
            <a:xfrm rot="2521737">
              <a:off x="6496411" y="1134190"/>
              <a:ext cx="33100" cy="19175"/>
            </a:xfrm>
            <a:custGeom>
              <a:avLst/>
              <a:gdLst/>
              <a:ahLst/>
              <a:cxnLst/>
              <a:rect l="l" t="t" r="r" b="b"/>
              <a:pathLst>
                <a:path w="1324" h="767" extrusionOk="0">
                  <a:moveTo>
                    <a:pt x="1075" y="0"/>
                  </a:moveTo>
                  <a:cubicBezTo>
                    <a:pt x="1047" y="0"/>
                    <a:pt x="1018" y="6"/>
                    <a:pt x="990" y="18"/>
                  </a:cubicBezTo>
                  <a:cubicBezTo>
                    <a:pt x="720" y="131"/>
                    <a:pt x="450" y="237"/>
                    <a:pt x="175" y="338"/>
                  </a:cubicBezTo>
                  <a:cubicBezTo>
                    <a:pt x="60" y="381"/>
                    <a:pt x="0" y="508"/>
                    <a:pt x="44" y="622"/>
                  </a:cubicBezTo>
                  <a:cubicBezTo>
                    <a:pt x="77" y="711"/>
                    <a:pt x="160" y="766"/>
                    <a:pt x="251" y="766"/>
                  </a:cubicBezTo>
                  <a:cubicBezTo>
                    <a:pt x="275" y="766"/>
                    <a:pt x="302" y="762"/>
                    <a:pt x="328" y="752"/>
                  </a:cubicBezTo>
                  <a:cubicBezTo>
                    <a:pt x="607" y="649"/>
                    <a:pt x="884" y="539"/>
                    <a:pt x="1159" y="423"/>
                  </a:cubicBezTo>
                  <a:cubicBezTo>
                    <a:pt x="1271" y="376"/>
                    <a:pt x="1323" y="246"/>
                    <a:pt x="1276" y="135"/>
                  </a:cubicBezTo>
                  <a:cubicBezTo>
                    <a:pt x="1243" y="52"/>
                    <a:pt x="1162" y="0"/>
                    <a:pt x="1075"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45" name="Google Shape;1545;p41"/>
            <p:cNvSpPr/>
            <p:nvPr/>
          </p:nvSpPr>
          <p:spPr>
            <a:xfrm rot="2521737">
              <a:off x="6707259" y="895095"/>
              <a:ext cx="30150" cy="24400"/>
            </a:xfrm>
            <a:custGeom>
              <a:avLst/>
              <a:gdLst/>
              <a:ahLst/>
              <a:cxnLst/>
              <a:rect l="l" t="t" r="r" b="b"/>
              <a:pathLst>
                <a:path w="1206" h="976" extrusionOk="0">
                  <a:moveTo>
                    <a:pt x="252" y="0"/>
                  </a:moveTo>
                  <a:cubicBezTo>
                    <a:pt x="187" y="0"/>
                    <a:pt x="122" y="30"/>
                    <a:pt x="77" y="85"/>
                  </a:cubicBezTo>
                  <a:cubicBezTo>
                    <a:pt x="1" y="181"/>
                    <a:pt x="19" y="320"/>
                    <a:pt x="114" y="395"/>
                  </a:cubicBezTo>
                  <a:cubicBezTo>
                    <a:pt x="347" y="580"/>
                    <a:pt x="585" y="758"/>
                    <a:pt x="827" y="933"/>
                  </a:cubicBezTo>
                  <a:cubicBezTo>
                    <a:pt x="866" y="961"/>
                    <a:pt x="912" y="975"/>
                    <a:pt x="956" y="975"/>
                  </a:cubicBezTo>
                  <a:cubicBezTo>
                    <a:pt x="1026" y="975"/>
                    <a:pt x="1093" y="943"/>
                    <a:pt x="1135" y="883"/>
                  </a:cubicBezTo>
                  <a:cubicBezTo>
                    <a:pt x="1206" y="784"/>
                    <a:pt x="1185" y="645"/>
                    <a:pt x="1085" y="574"/>
                  </a:cubicBezTo>
                  <a:cubicBezTo>
                    <a:pt x="850" y="404"/>
                    <a:pt x="616" y="228"/>
                    <a:pt x="388" y="48"/>
                  </a:cubicBezTo>
                  <a:cubicBezTo>
                    <a:pt x="347" y="16"/>
                    <a:pt x="299" y="0"/>
                    <a:pt x="252"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46" name="Google Shape;1546;p41"/>
            <p:cNvSpPr/>
            <p:nvPr/>
          </p:nvSpPr>
          <p:spPr>
            <a:xfrm rot="2521737">
              <a:off x="6989428" y="623530"/>
              <a:ext cx="33650" cy="16975"/>
            </a:xfrm>
            <a:custGeom>
              <a:avLst/>
              <a:gdLst/>
              <a:ahLst/>
              <a:cxnLst/>
              <a:rect l="l" t="t" r="r" b="b"/>
              <a:pathLst>
                <a:path w="1346" h="679" extrusionOk="0">
                  <a:moveTo>
                    <a:pt x="1103" y="1"/>
                  </a:moveTo>
                  <a:cubicBezTo>
                    <a:pt x="1085" y="1"/>
                    <a:pt x="1067" y="3"/>
                    <a:pt x="1049" y="8"/>
                  </a:cubicBezTo>
                  <a:cubicBezTo>
                    <a:pt x="758" y="79"/>
                    <a:pt x="470" y="158"/>
                    <a:pt x="184" y="246"/>
                  </a:cubicBezTo>
                  <a:cubicBezTo>
                    <a:pt x="66" y="281"/>
                    <a:pt x="1" y="405"/>
                    <a:pt x="36" y="522"/>
                  </a:cubicBezTo>
                  <a:cubicBezTo>
                    <a:pt x="65" y="617"/>
                    <a:pt x="154" y="678"/>
                    <a:pt x="247" y="678"/>
                  </a:cubicBezTo>
                  <a:cubicBezTo>
                    <a:pt x="269" y="678"/>
                    <a:pt x="290" y="674"/>
                    <a:pt x="311" y="670"/>
                  </a:cubicBezTo>
                  <a:cubicBezTo>
                    <a:pt x="589" y="583"/>
                    <a:pt x="870" y="507"/>
                    <a:pt x="1151" y="437"/>
                  </a:cubicBezTo>
                  <a:cubicBezTo>
                    <a:pt x="1273" y="408"/>
                    <a:pt x="1345" y="288"/>
                    <a:pt x="1317" y="169"/>
                  </a:cubicBezTo>
                  <a:cubicBezTo>
                    <a:pt x="1293" y="68"/>
                    <a:pt x="1202" y="1"/>
                    <a:pt x="1103"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47" name="Google Shape;1547;p41"/>
            <p:cNvSpPr/>
            <p:nvPr/>
          </p:nvSpPr>
          <p:spPr>
            <a:xfrm rot="2521737">
              <a:off x="7666848" y="1376450"/>
              <a:ext cx="25300" cy="29150"/>
            </a:xfrm>
            <a:custGeom>
              <a:avLst/>
              <a:gdLst/>
              <a:ahLst/>
              <a:cxnLst/>
              <a:rect l="l" t="t" r="r" b="b"/>
              <a:pathLst>
                <a:path w="1012" h="1166" extrusionOk="0">
                  <a:moveTo>
                    <a:pt x="761" y="1"/>
                  </a:moveTo>
                  <a:cubicBezTo>
                    <a:pt x="690" y="1"/>
                    <a:pt x="621" y="34"/>
                    <a:pt x="578" y="96"/>
                  </a:cubicBezTo>
                  <a:cubicBezTo>
                    <a:pt x="412" y="337"/>
                    <a:pt x="242" y="579"/>
                    <a:pt x="71" y="817"/>
                  </a:cubicBezTo>
                  <a:cubicBezTo>
                    <a:pt x="1" y="916"/>
                    <a:pt x="23" y="1054"/>
                    <a:pt x="123" y="1125"/>
                  </a:cubicBezTo>
                  <a:cubicBezTo>
                    <a:pt x="161" y="1153"/>
                    <a:pt x="206" y="1166"/>
                    <a:pt x="252" y="1166"/>
                  </a:cubicBezTo>
                  <a:cubicBezTo>
                    <a:pt x="321" y="1166"/>
                    <a:pt x="388" y="1134"/>
                    <a:pt x="430" y="1073"/>
                  </a:cubicBezTo>
                  <a:cubicBezTo>
                    <a:pt x="605" y="832"/>
                    <a:pt x="775" y="591"/>
                    <a:pt x="944" y="346"/>
                  </a:cubicBezTo>
                  <a:cubicBezTo>
                    <a:pt x="1012" y="245"/>
                    <a:pt x="988" y="109"/>
                    <a:pt x="887" y="38"/>
                  </a:cubicBezTo>
                  <a:cubicBezTo>
                    <a:pt x="848" y="13"/>
                    <a:pt x="805" y="1"/>
                    <a:pt x="761"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48" name="Google Shape;1548;p41"/>
            <p:cNvSpPr/>
            <p:nvPr/>
          </p:nvSpPr>
          <p:spPr>
            <a:xfrm rot="2521737">
              <a:off x="7045770" y="660348"/>
              <a:ext cx="33550" cy="12975"/>
            </a:xfrm>
            <a:custGeom>
              <a:avLst/>
              <a:gdLst/>
              <a:ahLst/>
              <a:cxnLst/>
              <a:rect l="l" t="t" r="r" b="b"/>
              <a:pathLst>
                <a:path w="1342" h="519" extrusionOk="0">
                  <a:moveTo>
                    <a:pt x="1118" y="0"/>
                  </a:moveTo>
                  <a:cubicBezTo>
                    <a:pt x="1113" y="0"/>
                    <a:pt x="1108" y="0"/>
                    <a:pt x="1103" y="1"/>
                  </a:cubicBezTo>
                  <a:cubicBezTo>
                    <a:pt x="810" y="15"/>
                    <a:pt x="506" y="39"/>
                    <a:pt x="207" y="77"/>
                  </a:cubicBezTo>
                  <a:cubicBezTo>
                    <a:pt x="87" y="92"/>
                    <a:pt x="0" y="201"/>
                    <a:pt x="14" y="323"/>
                  </a:cubicBezTo>
                  <a:cubicBezTo>
                    <a:pt x="29" y="435"/>
                    <a:pt x="122" y="518"/>
                    <a:pt x="234" y="518"/>
                  </a:cubicBezTo>
                  <a:cubicBezTo>
                    <a:pt x="243" y="518"/>
                    <a:pt x="251" y="518"/>
                    <a:pt x="260" y="517"/>
                  </a:cubicBezTo>
                  <a:cubicBezTo>
                    <a:pt x="550" y="483"/>
                    <a:pt x="841" y="457"/>
                    <a:pt x="1128" y="443"/>
                  </a:cubicBezTo>
                  <a:cubicBezTo>
                    <a:pt x="1248" y="436"/>
                    <a:pt x="1342" y="334"/>
                    <a:pt x="1336" y="212"/>
                  </a:cubicBezTo>
                  <a:cubicBezTo>
                    <a:pt x="1331" y="94"/>
                    <a:pt x="1230" y="0"/>
                    <a:pt x="1118"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49" name="Google Shape;1549;p41"/>
            <p:cNvSpPr/>
            <p:nvPr/>
          </p:nvSpPr>
          <p:spPr>
            <a:xfrm rot="2521737">
              <a:off x="7203409" y="1379578"/>
              <a:ext cx="32375" cy="21200"/>
            </a:xfrm>
            <a:custGeom>
              <a:avLst/>
              <a:gdLst/>
              <a:ahLst/>
              <a:cxnLst/>
              <a:rect l="l" t="t" r="r" b="b"/>
              <a:pathLst>
                <a:path w="1295" h="848" extrusionOk="0">
                  <a:moveTo>
                    <a:pt x="1039" y="1"/>
                  </a:moveTo>
                  <a:cubicBezTo>
                    <a:pt x="1004" y="1"/>
                    <a:pt x="969" y="9"/>
                    <a:pt x="936" y="26"/>
                  </a:cubicBezTo>
                  <a:cubicBezTo>
                    <a:pt x="678" y="164"/>
                    <a:pt x="417" y="297"/>
                    <a:pt x="155" y="429"/>
                  </a:cubicBezTo>
                  <a:cubicBezTo>
                    <a:pt x="46" y="484"/>
                    <a:pt x="0" y="616"/>
                    <a:pt x="56" y="726"/>
                  </a:cubicBezTo>
                  <a:cubicBezTo>
                    <a:pt x="94" y="804"/>
                    <a:pt x="173" y="848"/>
                    <a:pt x="254" y="848"/>
                  </a:cubicBezTo>
                  <a:cubicBezTo>
                    <a:pt x="288" y="848"/>
                    <a:pt x="321" y="840"/>
                    <a:pt x="353" y="825"/>
                  </a:cubicBezTo>
                  <a:cubicBezTo>
                    <a:pt x="618" y="692"/>
                    <a:pt x="884" y="557"/>
                    <a:pt x="1146" y="416"/>
                  </a:cubicBezTo>
                  <a:cubicBezTo>
                    <a:pt x="1254" y="360"/>
                    <a:pt x="1295" y="225"/>
                    <a:pt x="1238" y="117"/>
                  </a:cubicBezTo>
                  <a:cubicBezTo>
                    <a:pt x="1196" y="43"/>
                    <a:pt x="1118" y="1"/>
                    <a:pt x="1039"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50" name="Google Shape;1550;p41"/>
            <p:cNvSpPr/>
            <p:nvPr/>
          </p:nvSpPr>
          <p:spPr>
            <a:xfrm rot="2521737">
              <a:off x="7077985" y="1336637"/>
              <a:ext cx="33575" cy="17675"/>
            </a:xfrm>
            <a:custGeom>
              <a:avLst/>
              <a:gdLst/>
              <a:ahLst/>
              <a:cxnLst/>
              <a:rect l="l" t="t" r="r" b="b"/>
              <a:pathLst>
                <a:path w="1343" h="707" extrusionOk="0">
                  <a:moveTo>
                    <a:pt x="1093" y="1"/>
                  </a:moveTo>
                  <a:cubicBezTo>
                    <a:pt x="1070" y="1"/>
                    <a:pt x="1046" y="4"/>
                    <a:pt x="1023" y="12"/>
                  </a:cubicBezTo>
                  <a:cubicBezTo>
                    <a:pt x="745" y="104"/>
                    <a:pt x="466" y="192"/>
                    <a:pt x="185" y="274"/>
                  </a:cubicBezTo>
                  <a:cubicBezTo>
                    <a:pt x="69" y="310"/>
                    <a:pt x="1" y="433"/>
                    <a:pt x="36" y="549"/>
                  </a:cubicBezTo>
                  <a:cubicBezTo>
                    <a:pt x="65" y="646"/>
                    <a:pt x="154" y="707"/>
                    <a:pt x="249" y="707"/>
                  </a:cubicBezTo>
                  <a:cubicBezTo>
                    <a:pt x="270" y="707"/>
                    <a:pt x="292" y="704"/>
                    <a:pt x="313" y="698"/>
                  </a:cubicBezTo>
                  <a:cubicBezTo>
                    <a:pt x="598" y="613"/>
                    <a:pt x="880" y="525"/>
                    <a:pt x="1164" y="430"/>
                  </a:cubicBezTo>
                  <a:cubicBezTo>
                    <a:pt x="1281" y="392"/>
                    <a:pt x="1342" y="267"/>
                    <a:pt x="1304" y="151"/>
                  </a:cubicBezTo>
                  <a:cubicBezTo>
                    <a:pt x="1272" y="60"/>
                    <a:pt x="1186" y="1"/>
                    <a:pt x="1093"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51" name="Google Shape;1551;p41"/>
            <p:cNvSpPr/>
            <p:nvPr/>
          </p:nvSpPr>
          <p:spPr>
            <a:xfrm rot="2521737">
              <a:off x="7139654" y="1360751"/>
              <a:ext cx="33100" cy="19500"/>
            </a:xfrm>
            <a:custGeom>
              <a:avLst/>
              <a:gdLst/>
              <a:ahLst/>
              <a:cxnLst/>
              <a:rect l="l" t="t" r="r" b="b"/>
              <a:pathLst>
                <a:path w="1324" h="780" extrusionOk="0">
                  <a:moveTo>
                    <a:pt x="1070" y="0"/>
                  </a:moveTo>
                  <a:cubicBezTo>
                    <a:pt x="1042" y="0"/>
                    <a:pt x="1012" y="6"/>
                    <a:pt x="984" y="18"/>
                  </a:cubicBezTo>
                  <a:cubicBezTo>
                    <a:pt x="715" y="133"/>
                    <a:pt x="444" y="245"/>
                    <a:pt x="170" y="353"/>
                  </a:cubicBezTo>
                  <a:cubicBezTo>
                    <a:pt x="57" y="397"/>
                    <a:pt x="0" y="527"/>
                    <a:pt x="47" y="641"/>
                  </a:cubicBezTo>
                  <a:cubicBezTo>
                    <a:pt x="81" y="727"/>
                    <a:pt x="163" y="780"/>
                    <a:pt x="253" y="780"/>
                  </a:cubicBezTo>
                  <a:cubicBezTo>
                    <a:pt x="280" y="780"/>
                    <a:pt x="308" y="775"/>
                    <a:pt x="333" y="764"/>
                  </a:cubicBezTo>
                  <a:cubicBezTo>
                    <a:pt x="610" y="655"/>
                    <a:pt x="885" y="541"/>
                    <a:pt x="1159" y="424"/>
                  </a:cubicBezTo>
                  <a:cubicBezTo>
                    <a:pt x="1269" y="376"/>
                    <a:pt x="1323" y="246"/>
                    <a:pt x="1275" y="133"/>
                  </a:cubicBezTo>
                  <a:cubicBezTo>
                    <a:pt x="1238" y="51"/>
                    <a:pt x="1156" y="0"/>
                    <a:pt x="1070"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52" name="Google Shape;1552;p41"/>
            <p:cNvSpPr/>
            <p:nvPr/>
          </p:nvSpPr>
          <p:spPr>
            <a:xfrm rot="2521737">
              <a:off x="7334786" y="1401637"/>
              <a:ext cx="30450" cy="24100"/>
            </a:xfrm>
            <a:custGeom>
              <a:avLst/>
              <a:gdLst/>
              <a:ahLst/>
              <a:cxnLst/>
              <a:rect l="l" t="t" r="r" b="b"/>
              <a:pathLst>
                <a:path w="1218" h="964" extrusionOk="0">
                  <a:moveTo>
                    <a:pt x="966" y="0"/>
                  </a:moveTo>
                  <a:cubicBezTo>
                    <a:pt x="920" y="0"/>
                    <a:pt x="872" y="15"/>
                    <a:pt x="832" y="45"/>
                  </a:cubicBezTo>
                  <a:cubicBezTo>
                    <a:pt x="598" y="219"/>
                    <a:pt x="362" y="394"/>
                    <a:pt x="123" y="564"/>
                  </a:cubicBezTo>
                  <a:cubicBezTo>
                    <a:pt x="24" y="635"/>
                    <a:pt x="1" y="773"/>
                    <a:pt x="72" y="872"/>
                  </a:cubicBezTo>
                  <a:cubicBezTo>
                    <a:pt x="114" y="933"/>
                    <a:pt x="184" y="964"/>
                    <a:pt x="253" y="964"/>
                  </a:cubicBezTo>
                  <a:cubicBezTo>
                    <a:pt x="297" y="964"/>
                    <a:pt x="341" y="950"/>
                    <a:pt x="382" y="924"/>
                  </a:cubicBezTo>
                  <a:cubicBezTo>
                    <a:pt x="623" y="751"/>
                    <a:pt x="863" y="577"/>
                    <a:pt x="1100" y="397"/>
                  </a:cubicBezTo>
                  <a:cubicBezTo>
                    <a:pt x="1198" y="324"/>
                    <a:pt x="1218" y="184"/>
                    <a:pt x="1144" y="88"/>
                  </a:cubicBezTo>
                  <a:cubicBezTo>
                    <a:pt x="1100" y="31"/>
                    <a:pt x="1034" y="0"/>
                    <a:pt x="966"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53" name="Google Shape;1553;p41"/>
            <p:cNvSpPr/>
            <p:nvPr/>
          </p:nvSpPr>
          <p:spPr>
            <a:xfrm rot="2521737">
              <a:off x="7401550" y="1405280"/>
              <a:ext cx="29225" cy="25400"/>
            </a:xfrm>
            <a:custGeom>
              <a:avLst/>
              <a:gdLst/>
              <a:ahLst/>
              <a:cxnLst/>
              <a:rect l="l" t="t" r="r" b="b"/>
              <a:pathLst>
                <a:path w="1169" h="1016" extrusionOk="0">
                  <a:moveTo>
                    <a:pt x="921" y="1"/>
                  </a:moveTo>
                  <a:cubicBezTo>
                    <a:pt x="869" y="1"/>
                    <a:pt x="817" y="19"/>
                    <a:pt x="775" y="56"/>
                  </a:cubicBezTo>
                  <a:cubicBezTo>
                    <a:pt x="553" y="249"/>
                    <a:pt x="332" y="439"/>
                    <a:pt x="107" y="625"/>
                  </a:cubicBezTo>
                  <a:cubicBezTo>
                    <a:pt x="13" y="703"/>
                    <a:pt x="0" y="843"/>
                    <a:pt x="78" y="937"/>
                  </a:cubicBezTo>
                  <a:cubicBezTo>
                    <a:pt x="122" y="989"/>
                    <a:pt x="185" y="1016"/>
                    <a:pt x="248" y="1016"/>
                  </a:cubicBezTo>
                  <a:cubicBezTo>
                    <a:pt x="298" y="1016"/>
                    <a:pt x="349" y="999"/>
                    <a:pt x="390" y="965"/>
                  </a:cubicBezTo>
                  <a:cubicBezTo>
                    <a:pt x="617" y="775"/>
                    <a:pt x="844" y="583"/>
                    <a:pt x="1067" y="388"/>
                  </a:cubicBezTo>
                  <a:cubicBezTo>
                    <a:pt x="1159" y="308"/>
                    <a:pt x="1169" y="168"/>
                    <a:pt x="1088" y="76"/>
                  </a:cubicBezTo>
                  <a:cubicBezTo>
                    <a:pt x="1044" y="26"/>
                    <a:pt x="983" y="1"/>
                    <a:pt x="921"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54" name="Google Shape;1554;p41"/>
            <p:cNvSpPr/>
            <p:nvPr/>
          </p:nvSpPr>
          <p:spPr>
            <a:xfrm rot="2521737">
              <a:off x="7535082" y="1399013"/>
              <a:ext cx="27125" cy="27525"/>
            </a:xfrm>
            <a:custGeom>
              <a:avLst/>
              <a:gdLst/>
              <a:ahLst/>
              <a:cxnLst/>
              <a:rect l="l" t="t" r="r" b="b"/>
              <a:pathLst>
                <a:path w="1085" h="1101" extrusionOk="0">
                  <a:moveTo>
                    <a:pt x="838" y="1"/>
                  </a:moveTo>
                  <a:cubicBezTo>
                    <a:pt x="777" y="1"/>
                    <a:pt x="717" y="26"/>
                    <a:pt x="672" y="76"/>
                  </a:cubicBezTo>
                  <a:cubicBezTo>
                    <a:pt x="478" y="295"/>
                    <a:pt x="282" y="514"/>
                    <a:pt x="84" y="731"/>
                  </a:cubicBezTo>
                  <a:cubicBezTo>
                    <a:pt x="0" y="820"/>
                    <a:pt x="7" y="960"/>
                    <a:pt x="98" y="1043"/>
                  </a:cubicBezTo>
                  <a:cubicBezTo>
                    <a:pt x="141" y="1081"/>
                    <a:pt x="194" y="1101"/>
                    <a:pt x="247" y="1101"/>
                  </a:cubicBezTo>
                  <a:cubicBezTo>
                    <a:pt x="306" y="1101"/>
                    <a:pt x="366" y="1075"/>
                    <a:pt x="410" y="1030"/>
                  </a:cubicBezTo>
                  <a:cubicBezTo>
                    <a:pt x="610" y="812"/>
                    <a:pt x="808" y="592"/>
                    <a:pt x="1004" y="369"/>
                  </a:cubicBezTo>
                  <a:cubicBezTo>
                    <a:pt x="1085" y="277"/>
                    <a:pt x="1076" y="138"/>
                    <a:pt x="984" y="57"/>
                  </a:cubicBezTo>
                  <a:cubicBezTo>
                    <a:pt x="942" y="19"/>
                    <a:pt x="890" y="1"/>
                    <a:pt x="838"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55" name="Google Shape;1555;p41"/>
            <p:cNvSpPr/>
            <p:nvPr/>
          </p:nvSpPr>
          <p:spPr>
            <a:xfrm rot="2521737">
              <a:off x="7601231" y="1389627"/>
              <a:ext cx="26250" cy="28375"/>
            </a:xfrm>
            <a:custGeom>
              <a:avLst/>
              <a:gdLst/>
              <a:ahLst/>
              <a:cxnLst/>
              <a:rect l="l" t="t" r="r" b="b"/>
              <a:pathLst>
                <a:path w="1050" h="1135" extrusionOk="0">
                  <a:moveTo>
                    <a:pt x="802" y="1"/>
                  </a:moveTo>
                  <a:cubicBezTo>
                    <a:pt x="736" y="1"/>
                    <a:pt x="671" y="30"/>
                    <a:pt x="627" y="86"/>
                  </a:cubicBezTo>
                  <a:cubicBezTo>
                    <a:pt x="445" y="318"/>
                    <a:pt x="263" y="547"/>
                    <a:pt x="78" y="773"/>
                  </a:cubicBezTo>
                  <a:cubicBezTo>
                    <a:pt x="0" y="868"/>
                    <a:pt x="17" y="1008"/>
                    <a:pt x="111" y="1086"/>
                  </a:cubicBezTo>
                  <a:cubicBezTo>
                    <a:pt x="152" y="1119"/>
                    <a:pt x="202" y="1134"/>
                    <a:pt x="251" y="1134"/>
                  </a:cubicBezTo>
                  <a:cubicBezTo>
                    <a:pt x="315" y="1134"/>
                    <a:pt x="379" y="1106"/>
                    <a:pt x="423" y="1054"/>
                  </a:cubicBezTo>
                  <a:cubicBezTo>
                    <a:pt x="610" y="822"/>
                    <a:pt x="794" y="591"/>
                    <a:pt x="976" y="357"/>
                  </a:cubicBezTo>
                  <a:cubicBezTo>
                    <a:pt x="1050" y="261"/>
                    <a:pt x="1033" y="122"/>
                    <a:pt x="936" y="47"/>
                  </a:cubicBezTo>
                  <a:cubicBezTo>
                    <a:pt x="897" y="16"/>
                    <a:pt x="849" y="1"/>
                    <a:pt x="802"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56" name="Google Shape;1556;p41"/>
            <p:cNvSpPr/>
            <p:nvPr/>
          </p:nvSpPr>
          <p:spPr>
            <a:xfrm rot="2521737">
              <a:off x="7468475" y="1404307"/>
              <a:ext cx="28025" cy="26550"/>
            </a:xfrm>
            <a:custGeom>
              <a:avLst/>
              <a:gdLst/>
              <a:ahLst/>
              <a:cxnLst/>
              <a:rect l="l" t="t" r="r" b="b"/>
              <a:pathLst>
                <a:path w="1121" h="1062" extrusionOk="0">
                  <a:moveTo>
                    <a:pt x="877" y="0"/>
                  </a:moveTo>
                  <a:cubicBezTo>
                    <a:pt x="821" y="0"/>
                    <a:pt x="764" y="22"/>
                    <a:pt x="721" y="66"/>
                  </a:cubicBezTo>
                  <a:cubicBezTo>
                    <a:pt x="514" y="273"/>
                    <a:pt x="305" y="477"/>
                    <a:pt x="92" y="680"/>
                  </a:cubicBezTo>
                  <a:cubicBezTo>
                    <a:pt x="3" y="765"/>
                    <a:pt x="0" y="904"/>
                    <a:pt x="85" y="992"/>
                  </a:cubicBezTo>
                  <a:cubicBezTo>
                    <a:pt x="128" y="1039"/>
                    <a:pt x="186" y="1061"/>
                    <a:pt x="244" y="1061"/>
                  </a:cubicBezTo>
                  <a:cubicBezTo>
                    <a:pt x="299" y="1061"/>
                    <a:pt x="355" y="1042"/>
                    <a:pt x="397" y="999"/>
                  </a:cubicBezTo>
                  <a:cubicBezTo>
                    <a:pt x="611" y="796"/>
                    <a:pt x="823" y="588"/>
                    <a:pt x="1033" y="379"/>
                  </a:cubicBezTo>
                  <a:cubicBezTo>
                    <a:pt x="1121" y="293"/>
                    <a:pt x="1121" y="152"/>
                    <a:pt x="1033" y="67"/>
                  </a:cubicBezTo>
                  <a:cubicBezTo>
                    <a:pt x="990" y="22"/>
                    <a:pt x="934" y="0"/>
                    <a:pt x="877"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57" name="Google Shape;1557;p41"/>
            <p:cNvSpPr/>
            <p:nvPr/>
          </p:nvSpPr>
          <p:spPr>
            <a:xfrm rot="2521737">
              <a:off x="6866243" y="583049"/>
              <a:ext cx="27500" cy="27175"/>
            </a:xfrm>
            <a:custGeom>
              <a:avLst/>
              <a:gdLst/>
              <a:ahLst/>
              <a:cxnLst/>
              <a:rect l="l" t="t" r="r" b="b"/>
              <a:pathLst>
                <a:path w="1100" h="1087" extrusionOk="0">
                  <a:moveTo>
                    <a:pt x="855" y="1"/>
                  </a:moveTo>
                  <a:cubicBezTo>
                    <a:pt x="803" y="1"/>
                    <a:pt x="750" y="19"/>
                    <a:pt x="708" y="57"/>
                  </a:cubicBezTo>
                  <a:cubicBezTo>
                    <a:pt x="484" y="256"/>
                    <a:pt x="273" y="482"/>
                    <a:pt x="76" y="729"/>
                  </a:cubicBezTo>
                  <a:cubicBezTo>
                    <a:pt x="0" y="824"/>
                    <a:pt x="16" y="965"/>
                    <a:pt x="111" y="1040"/>
                  </a:cubicBezTo>
                  <a:cubicBezTo>
                    <a:pt x="152" y="1071"/>
                    <a:pt x="200" y="1087"/>
                    <a:pt x="249" y="1087"/>
                  </a:cubicBezTo>
                  <a:cubicBezTo>
                    <a:pt x="314" y="1087"/>
                    <a:pt x="378" y="1058"/>
                    <a:pt x="422" y="1004"/>
                  </a:cubicBezTo>
                  <a:cubicBezTo>
                    <a:pt x="602" y="777"/>
                    <a:pt x="796" y="569"/>
                    <a:pt x="1000" y="387"/>
                  </a:cubicBezTo>
                  <a:cubicBezTo>
                    <a:pt x="1091" y="305"/>
                    <a:pt x="1100" y="165"/>
                    <a:pt x="1017" y="74"/>
                  </a:cubicBezTo>
                  <a:cubicBezTo>
                    <a:pt x="975" y="25"/>
                    <a:pt x="915" y="1"/>
                    <a:pt x="855"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58" name="Google Shape;1558;p41"/>
            <p:cNvSpPr/>
            <p:nvPr/>
          </p:nvSpPr>
          <p:spPr>
            <a:xfrm rot="2521737">
              <a:off x="6435653" y="1108529"/>
              <a:ext cx="33625" cy="16575"/>
            </a:xfrm>
            <a:custGeom>
              <a:avLst/>
              <a:gdLst/>
              <a:ahLst/>
              <a:cxnLst/>
              <a:rect l="l" t="t" r="r" b="b"/>
              <a:pathLst>
                <a:path w="1345" h="663" extrusionOk="0">
                  <a:moveTo>
                    <a:pt x="1099" y="1"/>
                  </a:moveTo>
                  <a:cubicBezTo>
                    <a:pt x="1080" y="1"/>
                    <a:pt x="1060" y="3"/>
                    <a:pt x="1040" y="9"/>
                  </a:cubicBezTo>
                  <a:cubicBezTo>
                    <a:pt x="759" y="87"/>
                    <a:pt x="477" y="160"/>
                    <a:pt x="193" y="226"/>
                  </a:cubicBezTo>
                  <a:cubicBezTo>
                    <a:pt x="74" y="254"/>
                    <a:pt x="0" y="373"/>
                    <a:pt x="29" y="492"/>
                  </a:cubicBezTo>
                  <a:cubicBezTo>
                    <a:pt x="53" y="593"/>
                    <a:pt x="143" y="662"/>
                    <a:pt x="243" y="662"/>
                  </a:cubicBezTo>
                  <a:cubicBezTo>
                    <a:pt x="260" y="662"/>
                    <a:pt x="277" y="661"/>
                    <a:pt x="294" y="657"/>
                  </a:cubicBezTo>
                  <a:cubicBezTo>
                    <a:pt x="583" y="587"/>
                    <a:pt x="872" y="514"/>
                    <a:pt x="1159" y="434"/>
                  </a:cubicBezTo>
                  <a:cubicBezTo>
                    <a:pt x="1276" y="400"/>
                    <a:pt x="1345" y="278"/>
                    <a:pt x="1312" y="160"/>
                  </a:cubicBezTo>
                  <a:cubicBezTo>
                    <a:pt x="1285" y="64"/>
                    <a:pt x="1196" y="1"/>
                    <a:pt x="1099"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59" name="Google Shape;1559;p41"/>
            <p:cNvSpPr/>
            <p:nvPr/>
          </p:nvSpPr>
          <p:spPr>
            <a:xfrm rot="2521737">
              <a:off x="6378825" y="1075685"/>
              <a:ext cx="33650" cy="13975"/>
            </a:xfrm>
            <a:custGeom>
              <a:avLst/>
              <a:gdLst/>
              <a:ahLst/>
              <a:cxnLst/>
              <a:rect l="l" t="t" r="r" b="b"/>
              <a:pathLst>
                <a:path w="1346" h="559" extrusionOk="0">
                  <a:moveTo>
                    <a:pt x="1110" y="0"/>
                  </a:moveTo>
                  <a:cubicBezTo>
                    <a:pt x="1099" y="0"/>
                    <a:pt x="1087" y="1"/>
                    <a:pt x="1076" y="3"/>
                  </a:cubicBezTo>
                  <a:cubicBezTo>
                    <a:pt x="788" y="47"/>
                    <a:pt x="499" y="85"/>
                    <a:pt x="208" y="119"/>
                  </a:cubicBezTo>
                  <a:cubicBezTo>
                    <a:pt x="87" y="133"/>
                    <a:pt x="1" y="244"/>
                    <a:pt x="12" y="364"/>
                  </a:cubicBezTo>
                  <a:cubicBezTo>
                    <a:pt x="25" y="478"/>
                    <a:pt x="121" y="559"/>
                    <a:pt x="232" y="559"/>
                  </a:cubicBezTo>
                  <a:cubicBezTo>
                    <a:pt x="241" y="559"/>
                    <a:pt x="251" y="559"/>
                    <a:pt x="258" y="557"/>
                  </a:cubicBezTo>
                  <a:cubicBezTo>
                    <a:pt x="553" y="523"/>
                    <a:pt x="848" y="482"/>
                    <a:pt x="1141" y="438"/>
                  </a:cubicBezTo>
                  <a:cubicBezTo>
                    <a:pt x="1262" y="418"/>
                    <a:pt x="1345" y="308"/>
                    <a:pt x="1325" y="187"/>
                  </a:cubicBezTo>
                  <a:cubicBezTo>
                    <a:pt x="1311" y="78"/>
                    <a:pt x="1217" y="0"/>
                    <a:pt x="1110"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60" name="Google Shape;1560;p41"/>
            <p:cNvSpPr/>
            <p:nvPr/>
          </p:nvSpPr>
          <p:spPr>
            <a:xfrm rot="2521737">
              <a:off x="6699996" y="828203"/>
              <a:ext cx="28000" cy="26500"/>
            </a:xfrm>
            <a:custGeom>
              <a:avLst/>
              <a:gdLst/>
              <a:ahLst/>
              <a:cxnLst/>
              <a:rect l="l" t="t" r="r" b="b"/>
              <a:pathLst>
                <a:path w="1120" h="1060" extrusionOk="0">
                  <a:moveTo>
                    <a:pt x="244" y="0"/>
                  </a:moveTo>
                  <a:cubicBezTo>
                    <a:pt x="188" y="0"/>
                    <a:pt x="132" y="21"/>
                    <a:pt x="90" y="63"/>
                  </a:cubicBezTo>
                  <a:cubicBezTo>
                    <a:pt x="3" y="148"/>
                    <a:pt x="0" y="287"/>
                    <a:pt x="87" y="375"/>
                  </a:cubicBezTo>
                  <a:cubicBezTo>
                    <a:pt x="295" y="589"/>
                    <a:pt x="508" y="798"/>
                    <a:pt x="725" y="1000"/>
                  </a:cubicBezTo>
                  <a:cubicBezTo>
                    <a:pt x="766" y="1040"/>
                    <a:pt x="821" y="1060"/>
                    <a:pt x="875" y="1060"/>
                  </a:cubicBezTo>
                  <a:cubicBezTo>
                    <a:pt x="933" y="1060"/>
                    <a:pt x="992" y="1037"/>
                    <a:pt x="1037" y="991"/>
                  </a:cubicBezTo>
                  <a:cubicBezTo>
                    <a:pt x="1119" y="903"/>
                    <a:pt x="1116" y="762"/>
                    <a:pt x="1027" y="680"/>
                  </a:cubicBezTo>
                  <a:cubicBezTo>
                    <a:pt x="814" y="481"/>
                    <a:pt x="607" y="276"/>
                    <a:pt x="402" y="66"/>
                  </a:cubicBezTo>
                  <a:cubicBezTo>
                    <a:pt x="359" y="22"/>
                    <a:pt x="301" y="0"/>
                    <a:pt x="244"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61" name="Google Shape;1561;p41"/>
            <p:cNvSpPr/>
            <p:nvPr/>
          </p:nvSpPr>
          <p:spPr>
            <a:xfrm rot="2521737">
              <a:off x="7092533" y="706021"/>
              <a:ext cx="33750" cy="15325"/>
            </a:xfrm>
            <a:custGeom>
              <a:avLst/>
              <a:gdLst/>
              <a:ahLst/>
              <a:cxnLst/>
              <a:rect l="l" t="t" r="r" b="b"/>
              <a:pathLst>
                <a:path w="1350" h="613" extrusionOk="0">
                  <a:moveTo>
                    <a:pt x="239" y="1"/>
                  </a:moveTo>
                  <a:cubicBezTo>
                    <a:pt x="128" y="1"/>
                    <a:pt x="34" y="78"/>
                    <a:pt x="18" y="189"/>
                  </a:cubicBezTo>
                  <a:cubicBezTo>
                    <a:pt x="1" y="309"/>
                    <a:pt x="83" y="423"/>
                    <a:pt x="203" y="440"/>
                  </a:cubicBezTo>
                  <a:cubicBezTo>
                    <a:pt x="486" y="482"/>
                    <a:pt x="771" y="538"/>
                    <a:pt x="1053" y="606"/>
                  </a:cubicBezTo>
                  <a:cubicBezTo>
                    <a:pt x="1071" y="611"/>
                    <a:pt x="1088" y="613"/>
                    <a:pt x="1107" y="613"/>
                  </a:cubicBezTo>
                  <a:cubicBezTo>
                    <a:pt x="1206" y="613"/>
                    <a:pt x="1295" y="545"/>
                    <a:pt x="1321" y="444"/>
                  </a:cubicBezTo>
                  <a:cubicBezTo>
                    <a:pt x="1349" y="325"/>
                    <a:pt x="1277" y="207"/>
                    <a:pt x="1158" y="176"/>
                  </a:cubicBezTo>
                  <a:cubicBezTo>
                    <a:pt x="866" y="105"/>
                    <a:pt x="565" y="47"/>
                    <a:pt x="270" y="3"/>
                  </a:cubicBezTo>
                  <a:cubicBezTo>
                    <a:pt x="260" y="2"/>
                    <a:pt x="249" y="1"/>
                    <a:pt x="239"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62" name="Google Shape;1562;p41"/>
            <p:cNvSpPr/>
            <p:nvPr/>
          </p:nvSpPr>
          <p:spPr>
            <a:xfrm rot="2521737">
              <a:off x="6747424" y="1023064"/>
              <a:ext cx="33025" cy="19575"/>
            </a:xfrm>
            <a:custGeom>
              <a:avLst/>
              <a:gdLst/>
              <a:ahLst/>
              <a:cxnLst/>
              <a:rect l="l" t="t" r="r" b="b"/>
              <a:pathLst>
                <a:path w="1321" h="783" extrusionOk="0">
                  <a:moveTo>
                    <a:pt x="252" y="1"/>
                  </a:moveTo>
                  <a:cubicBezTo>
                    <a:pt x="166" y="1"/>
                    <a:pt x="86" y="51"/>
                    <a:pt x="50" y="134"/>
                  </a:cubicBezTo>
                  <a:cubicBezTo>
                    <a:pt x="0" y="245"/>
                    <a:pt x="53" y="377"/>
                    <a:pt x="163" y="425"/>
                  </a:cubicBezTo>
                  <a:cubicBezTo>
                    <a:pt x="437" y="543"/>
                    <a:pt x="712" y="659"/>
                    <a:pt x="990" y="767"/>
                  </a:cubicBezTo>
                  <a:cubicBezTo>
                    <a:pt x="1016" y="780"/>
                    <a:pt x="1043" y="782"/>
                    <a:pt x="1070" y="782"/>
                  </a:cubicBezTo>
                  <a:cubicBezTo>
                    <a:pt x="1159" y="782"/>
                    <a:pt x="1241" y="730"/>
                    <a:pt x="1275" y="642"/>
                  </a:cubicBezTo>
                  <a:cubicBezTo>
                    <a:pt x="1321" y="528"/>
                    <a:pt x="1264" y="401"/>
                    <a:pt x="1149" y="355"/>
                  </a:cubicBezTo>
                  <a:cubicBezTo>
                    <a:pt x="878" y="249"/>
                    <a:pt x="609" y="137"/>
                    <a:pt x="341" y="19"/>
                  </a:cubicBezTo>
                  <a:cubicBezTo>
                    <a:pt x="312" y="7"/>
                    <a:pt x="281" y="1"/>
                    <a:pt x="252"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63" name="Google Shape;1563;p41"/>
            <p:cNvSpPr/>
            <p:nvPr/>
          </p:nvSpPr>
          <p:spPr>
            <a:xfrm rot="2521737">
              <a:off x="6626508" y="1162238"/>
              <a:ext cx="30425" cy="24075"/>
            </a:xfrm>
            <a:custGeom>
              <a:avLst/>
              <a:gdLst/>
              <a:ahLst/>
              <a:cxnLst/>
              <a:rect l="l" t="t" r="r" b="b"/>
              <a:pathLst>
                <a:path w="1217" h="963" extrusionOk="0">
                  <a:moveTo>
                    <a:pt x="968" y="0"/>
                  </a:moveTo>
                  <a:cubicBezTo>
                    <a:pt x="921" y="0"/>
                    <a:pt x="874" y="15"/>
                    <a:pt x="833" y="45"/>
                  </a:cubicBezTo>
                  <a:cubicBezTo>
                    <a:pt x="602" y="223"/>
                    <a:pt x="365" y="394"/>
                    <a:pt x="127" y="560"/>
                  </a:cubicBezTo>
                  <a:cubicBezTo>
                    <a:pt x="25" y="630"/>
                    <a:pt x="1" y="769"/>
                    <a:pt x="72" y="869"/>
                  </a:cubicBezTo>
                  <a:cubicBezTo>
                    <a:pt x="114" y="932"/>
                    <a:pt x="184" y="963"/>
                    <a:pt x="252" y="963"/>
                  </a:cubicBezTo>
                  <a:cubicBezTo>
                    <a:pt x="297" y="963"/>
                    <a:pt x="338" y="950"/>
                    <a:pt x="378" y="925"/>
                  </a:cubicBezTo>
                  <a:cubicBezTo>
                    <a:pt x="623" y="754"/>
                    <a:pt x="864" y="579"/>
                    <a:pt x="1101" y="397"/>
                  </a:cubicBezTo>
                  <a:cubicBezTo>
                    <a:pt x="1199" y="323"/>
                    <a:pt x="1216" y="184"/>
                    <a:pt x="1142" y="88"/>
                  </a:cubicBezTo>
                  <a:cubicBezTo>
                    <a:pt x="1100" y="30"/>
                    <a:pt x="1034" y="0"/>
                    <a:pt x="968"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64" name="Google Shape;1564;p41"/>
            <p:cNvSpPr/>
            <p:nvPr/>
          </p:nvSpPr>
          <p:spPr>
            <a:xfrm rot="2521737">
              <a:off x="6278032" y="990381"/>
              <a:ext cx="33525" cy="12675"/>
            </a:xfrm>
            <a:custGeom>
              <a:avLst/>
              <a:gdLst/>
              <a:ahLst/>
              <a:cxnLst/>
              <a:rect l="l" t="t" r="r" b="b"/>
              <a:pathLst>
                <a:path w="1341" h="507" extrusionOk="0">
                  <a:moveTo>
                    <a:pt x="229" y="0"/>
                  </a:moveTo>
                  <a:cubicBezTo>
                    <a:pt x="116" y="0"/>
                    <a:pt x="21" y="88"/>
                    <a:pt x="10" y="201"/>
                  </a:cubicBezTo>
                  <a:cubicBezTo>
                    <a:pt x="0" y="323"/>
                    <a:pt x="88" y="430"/>
                    <a:pt x="210" y="441"/>
                  </a:cubicBezTo>
                  <a:cubicBezTo>
                    <a:pt x="507" y="468"/>
                    <a:pt x="803" y="489"/>
                    <a:pt x="1101" y="506"/>
                  </a:cubicBezTo>
                  <a:lnTo>
                    <a:pt x="1114" y="506"/>
                  </a:lnTo>
                  <a:cubicBezTo>
                    <a:pt x="1230" y="506"/>
                    <a:pt x="1328" y="415"/>
                    <a:pt x="1333" y="298"/>
                  </a:cubicBezTo>
                  <a:cubicBezTo>
                    <a:pt x="1340" y="177"/>
                    <a:pt x="1247" y="72"/>
                    <a:pt x="1125" y="65"/>
                  </a:cubicBezTo>
                  <a:cubicBezTo>
                    <a:pt x="833" y="50"/>
                    <a:pt x="542" y="26"/>
                    <a:pt x="250" y="1"/>
                  </a:cubicBezTo>
                  <a:cubicBezTo>
                    <a:pt x="243" y="1"/>
                    <a:pt x="236" y="0"/>
                    <a:pt x="229"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65" name="Google Shape;1565;p41"/>
            <p:cNvSpPr/>
            <p:nvPr/>
          </p:nvSpPr>
          <p:spPr>
            <a:xfrm rot="2521737">
              <a:off x="6326363" y="1036512"/>
              <a:ext cx="33275" cy="11650"/>
            </a:xfrm>
            <a:custGeom>
              <a:avLst/>
              <a:gdLst/>
              <a:ahLst/>
              <a:cxnLst/>
              <a:rect l="l" t="t" r="r" b="b"/>
              <a:pathLst>
                <a:path w="1331" h="466" extrusionOk="0">
                  <a:moveTo>
                    <a:pt x="1102" y="0"/>
                  </a:moveTo>
                  <a:cubicBezTo>
                    <a:pt x="1100" y="0"/>
                    <a:pt x="1098" y="0"/>
                    <a:pt x="1096" y="0"/>
                  </a:cubicBezTo>
                  <a:cubicBezTo>
                    <a:pt x="804" y="11"/>
                    <a:pt x="512" y="21"/>
                    <a:pt x="219" y="23"/>
                  </a:cubicBezTo>
                  <a:cubicBezTo>
                    <a:pt x="97" y="24"/>
                    <a:pt x="0" y="123"/>
                    <a:pt x="0" y="245"/>
                  </a:cubicBezTo>
                  <a:cubicBezTo>
                    <a:pt x="2" y="366"/>
                    <a:pt x="100" y="465"/>
                    <a:pt x="221" y="465"/>
                  </a:cubicBezTo>
                  <a:lnTo>
                    <a:pt x="223" y="465"/>
                  </a:lnTo>
                  <a:cubicBezTo>
                    <a:pt x="521" y="464"/>
                    <a:pt x="819" y="455"/>
                    <a:pt x="1115" y="443"/>
                  </a:cubicBezTo>
                  <a:cubicBezTo>
                    <a:pt x="1237" y="437"/>
                    <a:pt x="1330" y="335"/>
                    <a:pt x="1326" y="213"/>
                  </a:cubicBezTo>
                  <a:cubicBezTo>
                    <a:pt x="1322" y="91"/>
                    <a:pt x="1226" y="0"/>
                    <a:pt x="1102"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66" name="Google Shape;1566;p41"/>
            <p:cNvSpPr/>
            <p:nvPr/>
          </p:nvSpPr>
          <p:spPr>
            <a:xfrm rot="2521737">
              <a:off x="6234346" y="939375"/>
              <a:ext cx="33750" cy="14700"/>
            </a:xfrm>
            <a:custGeom>
              <a:avLst/>
              <a:gdLst/>
              <a:ahLst/>
              <a:cxnLst/>
              <a:rect l="l" t="t" r="r" b="b"/>
              <a:pathLst>
                <a:path w="1350" h="588" extrusionOk="0">
                  <a:moveTo>
                    <a:pt x="237" y="0"/>
                  </a:moveTo>
                  <a:cubicBezTo>
                    <a:pt x="133" y="0"/>
                    <a:pt x="41" y="77"/>
                    <a:pt x="22" y="182"/>
                  </a:cubicBezTo>
                  <a:cubicBezTo>
                    <a:pt x="1" y="302"/>
                    <a:pt x="80" y="417"/>
                    <a:pt x="199" y="438"/>
                  </a:cubicBezTo>
                  <a:cubicBezTo>
                    <a:pt x="491" y="491"/>
                    <a:pt x="783" y="541"/>
                    <a:pt x="1078" y="586"/>
                  </a:cubicBezTo>
                  <a:cubicBezTo>
                    <a:pt x="1088" y="587"/>
                    <a:pt x="1101" y="587"/>
                    <a:pt x="1111" y="587"/>
                  </a:cubicBezTo>
                  <a:cubicBezTo>
                    <a:pt x="1220" y="587"/>
                    <a:pt x="1314" y="509"/>
                    <a:pt x="1329" y="399"/>
                  </a:cubicBezTo>
                  <a:cubicBezTo>
                    <a:pt x="1349" y="281"/>
                    <a:pt x="1266" y="168"/>
                    <a:pt x="1145" y="149"/>
                  </a:cubicBezTo>
                  <a:cubicBezTo>
                    <a:pt x="856" y="105"/>
                    <a:pt x="568" y="57"/>
                    <a:pt x="279" y="4"/>
                  </a:cubicBezTo>
                  <a:cubicBezTo>
                    <a:pt x="265" y="2"/>
                    <a:pt x="251" y="0"/>
                    <a:pt x="237"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67" name="Google Shape;1567;p41"/>
            <p:cNvSpPr/>
            <p:nvPr/>
          </p:nvSpPr>
          <p:spPr>
            <a:xfrm rot="2521737">
              <a:off x="6779084" y="1082349"/>
              <a:ext cx="33650" cy="17100"/>
            </a:xfrm>
            <a:custGeom>
              <a:avLst/>
              <a:gdLst/>
              <a:ahLst/>
              <a:cxnLst/>
              <a:rect l="l" t="t" r="r" b="b"/>
              <a:pathLst>
                <a:path w="1346" h="684" extrusionOk="0">
                  <a:moveTo>
                    <a:pt x="247" y="1"/>
                  </a:moveTo>
                  <a:cubicBezTo>
                    <a:pt x="152" y="1"/>
                    <a:pt x="64" y="62"/>
                    <a:pt x="35" y="156"/>
                  </a:cubicBezTo>
                  <a:cubicBezTo>
                    <a:pt x="0" y="274"/>
                    <a:pt x="65" y="398"/>
                    <a:pt x="183" y="433"/>
                  </a:cubicBezTo>
                  <a:cubicBezTo>
                    <a:pt x="467" y="521"/>
                    <a:pt x="753" y="600"/>
                    <a:pt x="1042" y="677"/>
                  </a:cubicBezTo>
                  <a:cubicBezTo>
                    <a:pt x="1062" y="681"/>
                    <a:pt x="1079" y="684"/>
                    <a:pt x="1099" y="684"/>
                  </a:cubicBezTo>
                  <a:cubicBezTo>
                    <a:pt x="1197" y="684"/>
                    <a:pt x="1286" y="617"/>
                    <a:pt x="1312" y="518"/>
                  </a:cubicBezTo>
                  <a:cubicBezTo>
                    <a:pt x="1346" y="402"/>
                    <a:pt x="1275" y="281"/>
                    <a:pt x="1156" y="249"/>
                  </a:cubicBezTo>
                  <a:cubicBezTo>
                    <a:pt x="872" y="175"/>
                    <a:pt x="591" y="95"/>
                    <a:pt x="312" y="10"/>
                  </a:cubicBezTo>
                  <a:cubicBezTo>
                    <a:pt x="290" y="4"/>
                    <a:pt x="268" y="1"/>
                    <a:pt x="247"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68" name="Google Shape;1568;p41"/>
            <p:cNvSpPr/>
            <p:nvPr/>
          </p:nvSpPr>
          <p:spPr>
            <a:xfrm rot="2521737">
              <a:off x="6928514" y="596994"/>
              <a:ext cx="32800" cy="20125"/>
            </a:xfrm>
            <a:custGeom>
              <a:avLst/>
              <a:gdLst/>
              <a:ahLst/>
              <a:cxnLst/>
              <a:rect l="l" t="t" r="r" b="b"/>
              <a:pathLst>
                <a:path w="1312" h="805" extrusionOk="0">
                  <a:moveTo>
                    <a:pt x="1059" y="1"/>
                  </a:moveTo>
                  <a:cubicBezTo>
                    <a:pt x="1030" y="1"/>
                    <a:pt x="1002" y="6"/>
                    <a:pt x="974" y="18"/>
                  </a:cubicBezTo>
                  <a:cubicBezTo>
                    <a:pt x="698" y="134"/>
                    <a:pt x="424" y="257"/>
                    <a:pt x="156" y="385"/>
                  </a:cubicBezTo>
                  <a:cubicBezTo>
                    <a:pt x="47" y="437"/>
                    <a:pt x="0" y="569"/>
                    <a:pt x="54" y="679"/>
                  </a:cubicBezTo>
                  <a:cubicBezTo>
                    <a:pt x="91" y="758"/>
                    <a:pt x="170" y="805"/>
                    <a:pt x="254" y="805"/>
                  </a:cubicBezTo>
                  <a:cubicBezTo>
                    <a:pt x="287" y="805"/>
                    <a:pt x="318" y="798"/>
                    <a:pt x="349" y="783"/>
                  </a:cubicBezTo>
                  <a:cubicBezTo>
                    <a:pt x="610" y="657"/>
                    <a:pt x="878" y="538"/>
                    <a:pt x="1147" y="425"/>
                  </a:cubicBezTo>
                  <a:cubicBezTo>
                    <a:pt x="1259" y="378"/>
                    <a:pt x="1312" y="247"/>
                    <a:pt x="1266" y="137"/>
                  </a:cubicBezTo>
                  <a:cubicBezTo>
                    <a:pt x="1229" y="51"/>
                    <a:pt x="1145" y="1"/>
                    <a:pt x="1059"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69" name="Google Shape;1569;p41"/>
            <p:cNvSpPr/>
            <p:nvPr/>
          </p:nvSpPr>
          <p:spPr>
            <a:xfrm rot="2521737">
              <a:off x="6195368" y="884761"/>
              <a:ext cx="33700" cy="16600"/>
            </a:xfrm>
            <a:custGeom>
              <a:avLst/>
              <a:gdLst/>
              <a:ahLst/>
              <a:cxnLst/>
              <a:rect l="l" t="t" r="r" b="b"/>
              <a:pathLst>
                <a:path w="1348" h="664" extrusionOk="0">
                  <a:moveTo>
                    <a:pt x="244" y="0"/>
                  </a:moveTo>
                  <a:cubicBezTo>
                    <a:pt x="147" y="0"/>
                    <a:pt x="59" y="66"/>
                    <a:pt x="32" y="164"/>
                  </a:cubicBezTo>
                  <a:cubicBezTo>
                    <a:pt x="1" y="283"/>
                    <a:pt x="69" y="404"/>
                    <a:pt x="188" y="436"/>
                  </a:cubicBezTo>
                  <a:cubicBezTo>
                    <a:pt x="476" y="514"/>
                    <a:pt x="762" y="587"/>
                    <a:pt x="1051" y="658"/>
                  </a:cubicBezTo>
                  <a:cubicBezTo>
                    <a:pt x="1068" y="661"/>
                    <a:pt x="1087" y="663"/>
                    <a:pt x="1102" y="663"/>
                  </a:cubicBezTo>
                  <a:cubicBezTo>
                    <a:pt x="1202" y="663"/>
                    <a:pt x="1292" y="595"/>
                    <a:pt x="1317" y="493"/>
                  </a:cubicBezTo>
                  <a:cubicBezTo>
                    <a:pt x="1348" y="375"/>
                    <a:pt x="1273" y="256"/>
                    <a:pt x="1153" y="227"/>
                  </a:cubicBezTo>
                  <a:cubicBezTo>
                    <a:pt x="870" y="157"/>
                    <a:pt x="585" y="85"/>
                    <a:pt x="303" y="8"/>
                  </a:cubicBezTo>
                  <a:cubicBezTo>
                    <a:pt x="283" y="3"/>
                    <a:pt x="264" y="0"/>
                    <a:pt x="244"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70" name="Google Shape;1570;p41"/>
            <p:cNvSpPr/>
            <p:nvPr/>
          </p:nvSpPr>
          <p:spPr>
            <a:xfrm rot="2521737">
              <a:off x="7268603" y="1393127"/>
              <a:ext cx="31400" cy="22700"/>
            </a:xfrm>
            <a:custGeom>
              <a:avLst/>
              <a:gdLst/>
              <a:ahLst/>
              <a:cxnLst/>
              <a:rect l="l" t="t" r="r" b="b"/>
              <a:pathLst>
                <a:path w="1256" h="908" extrusionOk="0">
                  <a:moveTo>
                    <a:pt x="1006" y="1"/>
                  </a:moveTo>
                  <a:cubicBezTo>
                    <a:pt x="965" y="1"/>
                    <a:pt x="923" y="12"/>
                    <a:pt x="886" y="36"/>
                  </a:cubicBezTo>
                  <a:cubicBezTo>
                    <a:pt x="639" y="193"/>
                    <a:pt x="389" y="348"/>
                    <a:pt x="140" y="498"/>
                  </a:cubicBezTo>
                  <a:cubicBezTo>
                    <a:pt x="35" y="562"/>
                    <a:pt x="1" y="697"/>
                    <a:pt x="63" y="801"/>
                  </a:cubicBezTo>
                  <a:cubicBezTo>
                    <a:pt x="106" y="870"/>
                    <a:pt x="178" y="908"/>
                    <a:pt x="253" y="908"/>
                  </a:cubicBezTo>
                  <a:cubicBezTo>
                    <a:pt x="292" y="908"/>
                    <a:pt x="331" y="896"/>
                    <a:pt x="367" y="875"/>
                  </a:cubicBezTo>
                  <a:cubicBezTo>
                    <a:pt x="622" y="721"/>
                    <a:pt x="873" y="565"/>
                    <a:pt x="1123" y="406"/>
                  </a:cubicBezTo>
                  <a:cubicBezTo>
                    <a:pt x="1226" y="341"/>
                    <a:pt x="1256" y="203"/>
                    <a:pt x="1191" y="101"/>
                  </a:cubicBezTo>
                  <a:cubicBezTo>
                    <a:pt x="1149" y="36"/>
                    <a:pt x="1079" y="1"/>
                    <a:pt x="1006"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1571" name="Google Shape;1571;p41"/>
            <p:cNvSpPr/>
            <p:nvPr/>
          </p:nvSpPr>
          <p:spPr>
            <a:xfrm rot="2521737">
              <a:off x="7858026" y="1315741"/>
              <a:ext cx="22325" cy="30950"/>
            </a:xfrm>
            <a:custGeom>
              <a:avLst/>
              <a:gdLst/>
              <a:ahLst/>
              <a:cxnLst/>
              <a:rect l="l" t="t" r="r" b="b"/>
              <a:pathLst>
                <a:path w="893" h="1238" extrusionOk="0">
                  <a:moveTo>
                    <a:pt x="640" y="1"/>
                  </a:moveTo>
                  <a:cubicBezTo>
                    <a:pt x="557" y="1"/>
                    <a:pt x="477" y="47"/>
                    <a:pt x="440" y="126"/>
                  </a:cubicBezTo>
                  <a:cubicBezTo>
                    <a:pt x="314" y="392"/>
                    <a:pt x="185" y="656"/>
                    <a:pt x="53" y="919"/>
                  </a:cubicBezTo>
                  <a:cubicBezTo>
                    <a:pt x="1" y="1028"/>
                    <a:pt x="45" y="1161"/>
                    <a:pt x="154" y="1215"/>
                  </a:cubicBezTo>
                  <a:cubicBezTo>
                    <a:pt x="185" y="1230"/>
                    <a:pt x="219" y="1238"/>
                    <a:pt x="253" y="1238"/>
                  </a:cubicBezTo>
                  <a:cubicBezTo>
                    <a:pt x="334" y="1238"/>
                    <a:pt x="412" y="1194"/>
                    <a:pt x="452" y="1116"/>
                  </a:cubicBezTo>
                  <a:cubicBezTo>
                    <a:pt x="582" y="849"/>
                    <a:pt x="711" y="584"/>
                    <a:pt x="839" y="316"/>
                  </a:cubicBezTo>
                  <a:cubicBezTo>
                    <a:pt x="893" y="208"/>
                    <a:pt x="844" y="75"/>
                    <a:pt x="735" y="22"/>
                  </a:cubicBezTo>
                  <a:cubicBezTo>
                    <a:pt x="704" y="8"/>
                    <a:pt x="672" y="1"/>
                    <a:pt x="640"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grpSp>
      <p:grpSp>
        <p:nvGrpSpPr>
          <p:cNvPr id="1572" name="Google Shape;1572;p41"/>
          <p:cNvGrpSpPr/>
          <p:nvPr/>
        </p:nvGrpSpPr>
        <p:grpSpPr>
          <a:xfrm>
            <a:off x="7566120" y="96370"/>
            <a:ext cx="1513267" cy="1322233"/>
            <a:chOff x="4823450" y="184250"/>
            <a:chExt cx="1134950" cy="991675"/>
          </a:xfrm>
        </p:grpSpPr>
        <p:sp>
          <p:nvSpPr>
            <p:cNvPr id="1573" name="Google Shape;1573;p41"/>
            <p:cNvSpPr/>
            <p:nvPr/>
          </p:nvSpPr>
          <p:spPr>
            <a:xfrm>
              <a:off x="4824650" y="1955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pPr defTabSz="1219170"/>
              <a:endParaRPr sz="1867"/>
            </a:p>
          </p:txBody>
        </p:sp>
        <p:sp>
          <p:nvSpPr>
            <p:cNvPr id="1574" name="Google Shape;1574;p41"/>
            <p:cNvSpPr/>
            <p:nvPr/>
          </p:nvSpPr>
          <p:spPr>
            <a:xfrm>
              <a:off x="4842625" y="1842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575" name="Google Shape;1575;p41"/>
            <p:cNvSpPr/>
            <p:nvPr/>
          </p:nvSpPr>
          <p:spPr>
            <a:xfrm>
              <a:off x="4823450" y="4768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pPr defTabSz="1219170"/>
              <a:endParaRPr sz="1867"/>
            </a:p>
          </p:txBody>
        </p:sp>
        <p:sp>
          <p:nvSpPr>
            <p:cNvPr id="1576" name="Google Shape;1576;p41"/>
            <p:cNvSpPr/>
            <p:nvPr/>
          </p:nvSpPr>
          <p:spPr>
            <a:xfrm>
              <a:off x="4827850" y="4612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77" name="Google Shape;1577;p41"/>
            <p:cNvSpPr/>
            <p:nvPr/>
          </p:nvSpPr>
          <p:spPr>
            <a:xfrm>
              <a:off x="4878000" y="4965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78" name="Google Shape;1578;p41"/>
            <p:cNvSpPr/>
            <p:nvPr/>
          </p:nvSpPr>
          <p:spPr>
            <a:xfrm>
              <a:off x="4844550" y="4904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79" name="Google Shape;1579;p41"/>
            <p:cNvSpPr/>
            <p:nvPr/>
          </p:nvSpPr>
          <p:spPr>
            <a:xfrm>
              <a:off x="4859800" y="5011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80" name="Google Shape;1580;p41"/>
            <p:cNvSpPr/>
            <p:nvPr/>
          </p:nvSpPr>
          <p:spPr>
            <a:xfrm>
              <a:off x="4927350" y="5313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81" name="Google Shape;1581;p41"/>
            <p:cNvSpPr/>
            <p:nvPr/>
          </p:nvSpPr>
          <p:spPr>
            <a:xfrm>
              <a:off x="4893950" y="5252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82" name="Google Shape;1582;p41"/>
            <p:cNvSpPr/>
            <p:nvPr/>
          </p:nvSpPr>
          <p:spPr>
            <a:xfrm>
              <a:off x="4909200" y="5359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83" name="Google Shape;1583;p41"/>
            <p:cNvSpPr/>
            <p:nvPr/>
          </p:nvSpPr>
          <p:spPr>
            <a:xfrm>
              <a:off x="4976800" y="5661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84" name="Google Shape;1584;p41"/>
            <p:cNvSpPr/>
            <p:nvPr/>
          </p:nvSpPr>
          <p:spPr>
            <a:xfrm>
              <a:off x="4943350" y="5600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85" name="Google Shape;1585;p41"/>
            <p:cNvSpPr/>
            <p:nvPr/>
          </p:nvSpPr>
          <p:spPr>
            <a:xfrm>
              <a:off x="4958625" y="5707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86" name="Google Shape;1586;p41"/>
            <p:cNvSpPr/>
            <p:nvPr/>
          </p:nvSpPr>
          <p:spPr>
            <a:xfrm>
              <a:off x="5026200" y="6008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87" name="Google Shape;1587;p41"/>
            <p:cNvSpPr/>
            <p:nvPr/>
          </p:nvSpPr>
          <p:spPr>
            <a:xfrm>
              <a:off x="4992725" y="5948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88" name="Google Shape;1588;p41"/>
            <p:cNvSpPr/>
            <p:nvPr/>
          </p:nvSpPr>
          <p:spPr>
            <a:xfrm>
              <a:off x="5008025" y="6055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89" name="Google Shape;1589;p41"/>
            <p:cNvSpPr/>
            <p:nvPr/>
          </p:nvSpPr>
          <p:spPr>
            <a:xfrm>
              <a:off x="5075575" y="6357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90" name="Google Shape;1590;p41"/>
            <p:cNvSpPr/>
            <p:nvPr/>
          </p:nvSpPr>
          <p:spPr>
            <a:xfrm>
              <a:off x="5042175" y="6296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91" name="Google Shape;1591;p41"/>
            <p:cNvSpPr/>
            <p:nvPr/>
          </p:nvSpPr>
          <p:spPr>
            <a:xfrm>
              <a:off x="5057450" y="6403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92" name="Google Shape;1592;p41"/>
            <p:cNvSpPr/>
            <p:nvPr/>
          </p:nvSpPr>
          <p:spPr>
            <a:xfrm>
              <a:off x="5125000" y="6705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93" name="Google Shape;1593;p41"/>
            <p:cNvSpPr/>
            <p:nvPr/>
          </p:nvSpPr>
          <p:spPr>
            <a:xfrm>
              <a:off x="5091575" y="6643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94" name="Google Shape;1594;p41"/>
            <p:cNvSpPr/>
            <p:nvPr/>
          </p:nvSpPr>
          <p:spPr>
            <a:xfrm>
              <a:off x="5106825" y="6751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95" name="Google Shape;1595;p41"/>
            <p:cNvSpPr/>
            <p:nvPr/>
          </p:nvSpPr>
          <p:spPr>
            <a:xfrm>
              <a:off x="5174375" y="7052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96" name="Google Shape;1596;p41"/>
            <p:cNvSpPr/>
            <p:nvPr/>
          </p:nvSpPr>
          <p:spPr>
            <a:xfrm>
              <a:off x="5140975" y="6991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97" name="Google Shape;1597;p41"/>
            <p:cNvSpPr/>
            <p:nvPr/>
          </p:nvSpPr>
          <p:spPr>
            <a:xfrm>
              <a:off x="5156225" y="7099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98" name="Google Shape;1598;p41"/>
            <p:cNvSpPr/>
            <p:nvPr/>
          </p:nvSpPr>
          <p:spPr>
            <a:xfrm>
              <a:off x="5223800" y="7400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99" name="Google Shape;1599;p41"/>
            <p:cNvSpPr/>
            <p:nvPr/>
          </p:nvSpPr>
          <p:spPr>
            <a:xfrm>
              <a:off x="5190375" y="7339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00" name="Google Shape;1600;p41"/>
            <p:cNvSpPr/>
            <p:nvPr/>
          </p:nvSpPr>
          <p:spPr>
            <a:xfrm>
              <a:off x="5205625" y="7447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01" name="Google Shape;1601;p41"/>
            <p:cNvSpPr/>
            <p:nvPr/>
          </p:nvSpPr>
          <p:spPr>
            <a:xfrm>
              <a:off x="5273200" y="7748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02" name="Google Shape;1602;p41"/>
            <p:cNvSpPr/>
            <p:nvPr/>
          </p:nvSpPr>
          <p:spPr>
            <a:xfrm>
              <a:off x="5239800" y="7687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03" name="Google Shape;1603;p41"/>
            <p:cNvSpPr/>
            <p:nvPr/>
          </p:nvSpPr>
          <p:spPr>
            <a:xfrm>
              <a:off x="5255025" y="7794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04" name="Google Shape;1604;p41"/>
            <p:cNvSpPr/>
            <p:nvPr/>
          </p:nvSpPr>
          <p:spPr>
            <a:xfrm>
              <a:off x="5322575" y="8096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05" name="Google Shape;1605;p41"/>
            <p:cNvSpPr/>
            <p:nvPr/>
          </p:nvSpPr>
          <p:spPr>
            <a:xfrm>
              <a:off x="5289175" y="8035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06" name="Google Shape;1606;p41"/>
            <p:cNvSpPr/>
            <p:nvPr/>
          </p:nvSpPr>
          <p:spPr>
            <a:xfrm>
              <a:off x="5304450" y="8142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07" name="Google Shape;1607;p41"/>
            <p:cNvSpPr/>
            <p:nvPr/>
          </p:nvSpPr>
          <p:spPr>
            <a:xfrm>
              <a:off x="5372000" y="8444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08" name="Google Shape;1608;p41"/>
            <p:cNvSpPr/>
            <p:nvPr/>
          </p:nvSpPr>
          <p:spPr>
            <a:xfrm>
              <a:off x="5338575" y="8383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09" name="Google Shape;1609;p41"/>
            <p:cNvSpPr/>
            <p:nvPr/>
          </p:nvSpPr>
          <p:spPr>
            <a:xfrm>
              <a:off x="5353825" y="8491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10" name="Google Shape;1610;p41"/>
            <p:cNvSpPr/>
            <p:nvPr/>
          </p:nvSpPr>
          <p:spPr>
            <a:xfrm>
              <a:off x="5421375" y="8792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11" name="Google Shape;1611;p41"/>
            <p:cNvSpPr/>
            <p:nvPr/>
          </p:nvSpPr>
          <p:spPr>
            <a:xfrm>
              <a:off x="5387975" y="8731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12" name="Google Shape;1612;p41"/>
            <p:cNvSpPr/>
            <p:nvPr/>
          </p:nvSpPr>
          <p:spPr>
            <a:xfrm>
              <a:off x="5403225" y="8838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13" name="Google Shape;1613;p41"/>
            <p:cNvSpPr/>
            <p:nvPr/>
          </p:nvSpPr>
          <p:spPr>
            <a:xfrm>
              <a:off x="5470775" y="9140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14" name="Google Shape;1614;p41"/>
            <p:cNvSpPr/>
            <p:nvPr/>
          </p:nvSpPr>
          <p:spPr>
            <a:xfrm>
              <a:off x="5437375" y="9079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15" name="Google Shape;1615;p41"/>
            <p:cNvSpPr/>
            <p:nvPr/>
          </p:nvSpPr>
          <p:spPr>
            <a:xfrm>
              <a:off x="5452625" y="9186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16" name="Google Shape;1616;p41"/>
            <p:cNvSpPr/>
            <p:nvPr/>
          </p:nvSpPr>
          <p:spPr>
            <a:xfrm>
              <a:off x="5520225" y="9487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17" name="Google Shape;1617;p41"/>
            <p:cNvSpPr/>
            <p:nvPr/>
          </p:nvSpPr>
          <p:spPr>
            <a:xfrm>
              <a:off x="5486750" y="9426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18" name="Google Shape;1618;p41"/>
            <p:cNvSpPr/>
            <p:nvPr/>
          </p:nvSpPr>
          <p:spPr>
            <a:xfrm>
              <a:off x="5502025" y="9534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19" name="Google Shape;1619;p41"/>
            <p:cNvSpPr/>
            <p:nvPr/>
          </p:nvSpPr>
          <p:spPr>
            <a:xfrm>
              <a:off x="5569575" y="9835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20" name="Google Shape;1620;p41"/>
            <p:cNvSpPr/>
            <p:nvPr/>
          </p:nvSpPr>
          <p:spPr>
            <a:xfrm>
              <a:off x="5536175" y="9774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21" name="Google Shape;1621;p41"/>
            <p:cNvSpPr/>
            <p:nvPr/>
          </p:nvSpPr>
          <p:spPr>
            <a:xfrm>
              <a:off x="5551475" y="9882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22" name="Google Shape;1622;p41"/>
            <p:cNvSpPr/>
            <p:nvPr/>
          </p:nvSpPr>
          <p:spPr>
            <a:xfrm>
              <a:off x="5619025" y="10183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23" name="Google Shape;1623;p41"/>
            <p:cNvSpPr/>
            <p:nvPr/>
          </p:nvSpPr>
          <p:spPr>
            <a:xfrm>
              <a:off x="5585575" y="10123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24" name="Google Shape;1624;p41"/>
            <p:cNvSpPr/>
            <p:nvPr/>
          </p:nvSpPr>
          <p:spPr>
            <a:xfrm>
              <a:off x="5600825" y="10230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25" name="Google Shape;1625;p41"/>
            <p:cNvSpPr/>
            <p:nvPr/>
          </p:nvSpPr>
          <p:spPr>
            <a:xfrm>
              <a:off x="5668375" y="10531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26" name="Google Shape;1626;p41"/>
            <p:cNvSpPr/>
            <p:nvPr/>
          </p:nvSpPr>
          <p:spPr>
            <a:xfrm>
              <a:off x="5634975" y="10470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27" name="Google Shape;1627;p41"/>
            <p:cNvSpPr/>
            <p:nvPr/>
          </p:nvSpPr>
          <p:spPr>
            <a:xfrm>
              <a:off x="5650250" y="10578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28" name="Google Shape;1628;p41"/>
            <p:cNvSpPr/>
            <p:nvPr/>
          </p:nvSpPr>
          <p:spPr>
            <a:xfrm>
              <a:off x="5717775" y="10879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29" name="Google Shape;1629;p41"/>
            <p:cNvSpPr/>
            <p:nvPr/>
          </p:nvSpPr>
          <p:spPr>
            <a:xfrm>
              <a:off x="5684375" y="10818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30" name="Google Shape;1630;p41"/>
            <p:cNvSpPr/>
            <p:nvPr/>
          </p:nvSpPr>
          <p:spPr>
            <a:xfrm>
              <a:off x="5699650" y="10926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31" name="Google Shape;1631;p41"/>
            <p:cNvSpPr/>
            <p:nvPr/>
          </p:nvSpPr>
          <p:spPr>
            <a:xfrm>
              <a:off x="5767225" y="11227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32" name="Google Shape;1632;p41"/>
            <p:cNvSpPr/>
            <p:nvPr/>
          </p:nvSpPr>
          <p:spPr>
            <a:xfrm>
              <a:off x="5733750" y="11166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33" name="Google Shape;1633;p41"/>
            <p:cNvSpPr/>
            <p:nvPr/>
          </p:nvSpPr>
          <p:spPr>
            <a:xfrm>
              <a:off x="5749050" y="11274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34" name="Google Shape;1634;p41"/>
            <p:cNvSpPr/>
            <p:nvPr/>
          </p:nvSpPr>
          <p:spPr>
            <a:xfrm>
              <a:off x="5417525" y="6479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35" name="Google Shape;1635;p41"/>
            <p:cNvSpPr/>
            <p:nvPr/>
          </p:nvSpPr>
          <p:spPr>
            <a:xfrm>
              <a:off x="5412475" y="6529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sp>
        <p:nvSpPr>
          <p:cNvPr id="14" name="Google Shape;1497;p41">
            <a:extLst>
              <a:ext uri="{FF2B5EF4-FFF2-40B4-BE49-F238E27FC236}">
                <a16:creationId xmlns:a16="http://schemas.microsoft.com/office/drawing/2014/main" id="{BFDF231E-9571-FC8B-5B87-91DD9C9CE037}"/>
              </a:ext>
            </a:extLst>
          </p:cNvPr>
          <p:cNvSpPr/>
          <p:nvPr/>
        </p:nvSpPr>
        <p:spPr>
          <a:xfrm>
            <a:off x="2636843" y="3895236"/>
            <a:ext cx="1680299" cy="1077697"/>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121900" tIns="121900" rIns="121900" bIns="121900" anchor="ctr" anchorCtr="0">
            <a:noAutofit/>
          </a:bodyPr>
          <a:lstStyle/>
          <a:p>
            <a:pPr defTabSz="1219170"/>
            <a:endParaRPr sz="1867"/>
          </a:p>
        </p:txBody>
      </p:sp>
      <p:cxnSp>
        <p:nvCxnSpPr>
          <p:cNvPr id="15" name="Google Shape;1514;p41">
            <a:extLst>
              <a:ext uri="{FF2B5EF4-FFF2-40B4-BE49-F238E27FC236}">
                <a16:creationId xmlns:a16="http://schemas.microsoft.com/office/drawing/2014/main" id="{BB511FB8-D4D6-03A7-9CB7-7B14B42FED93}"/>
              </a:ext>
            </a:extLst>
          </p:cNvPr>
          <p:cNvCxnSpPr>
            <a:cxnSpLocks/>
          </p:cNvCxnSpPr>
          <p:nvPr/>
        </p:nvCxnSpPr>
        <p:spPr>
          <a:xfrm flipH="1">
            <a:off x="4317140" y="4445829"/>
            <a:ext cx="598400" cy="9592"/>
          </a:xfrm>
          <a:prstGeom prst="straightConnector1">
            <a:avLst/>
          </a:prstGeom>
          <a:noFill/>
          <a:ln w="9525" cap="flat" cmpd="sng">
            <a:solidFill>
              <a:srgbClr val="000000"/>
            </a:solidFill>
            <a:prstDash val="solid"/>
            <a:round/>
            <a:headEnd type="none" w="med" len="med"/>
            <a:tailEnd type="none" w="med" len="med"/>
          </a:ln>
        </p:spPr>
      </p:cxnSp>
      <p:sp>
        <p:nvSpPr>
          <p:cNvPr id="16" name="Google Shape;1508;p41">
            <a:extLst>
              <a:ext uri="{FF2B5EF4-FFF2-40B4-BE49-F238E27FC236}">
                <a16:creationId xmlns:a16="http://schemas.microsoft.com/office/drawing/2014/main" id="{4EEC90DB-0E50-7249-B15D-35307C2FC5BD}"/>
              </a:ext>
            </a:extLst>
          </p:cNvPr>
          <p:cNvSpPr txBox="1">
            <a:spLocks/>
          </p:cNvSpPr>
          <p:nvPr/>
        </p:nvSpPr>
        <p:spPr>
          <a:xfrm>
            <a:off x="3003668" y="3777753"/>
            <a:ext cx="964621" cy="131265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Bahiana"/>
              <a:buNone/>
              <a:defRPr sz="3000" b="1" i="0" u="none" strike="noStrike" cap="none">
                <a:solidFill>
                  <a:schemeClr val="accent4"/>
                </a:solidFill>
                <a:latin typeface="Arial" panose="020B0604020202020204" pitchFamily="34" charset="0"/>
                <a:ea typeface="Bahiana"/>
                <a:cs typeface="Arial" panose="020B0604020202020204" pitchFamily="34" charset="0"/>
                <a:sym typeface="Bahiana"/>
              </a:defRPr>
            </a:lvl1pPr>
            <a:lvl2pPr marR="0" lvl="1"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2pPr>
            <a:lvl3pPr marR="0" lvl="2"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3pPr>
            <a:lvl4pPr marR="0" lvl="3"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4pPr>
            <a:lvl5pPr marR="0" lvl="4"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5pPr>
            <a:lvl6pPr marR="0" lvl="5"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6pPr>
            <a:lvl7pPr marR="0" lvl="6"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7pPr>
            <a:lvl8pPr marR="0" lvl="7"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8pPr>
            <a:lvl9pPr marR="0" lvl="8"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9pPr>
          </a:lstStyle>
          <a:p>
            <a:pPr defTabSz="1219170">
              <a:buClr>
                <a:srgbClr val="FF657D"/>
              </a:buClr>
            </a:pPr>
            <a:r>
              <a:rPr lang="en" sz="4000" dirty="0">
                <a:solidFill>
                  <a:srgbClr val="FF657D"/>
                </a:solidFill>
              </a:rPr>
              <a:t>IV</a:t>
            </a:r>
          </a:p>
        </p:txBody>
      </p:sp>
      <p:grpSp>
        <p:nvGrpSpPr>
          <p:cNvPr id="19" name="Google Shape;1358;p39">
            <a:extLst>
              <a:ext uri="{FF2B5EF4-FFF2-40B4-BE49-F238E27FC236}">
                <a16:creationId xmlns:a16="http://schemas.microsoft.com/office/drawing/2014/main" id="{39DF60AA-4C88-406E-323A-E2679636152A}"/>
              </a:ext>
            </a:extLst>
          </p:cNvPr>
          <p:cNvGrpSpPr/>
          <p:nvPr/>
        </p:nvGrpSpPr>
        <p:grpSpPr>
          <a:xfrm>
            <a:off x="9435885" y="1814772"/>
            <a:ext cx="2049476" cy="773153"/>
            <a:chOff x="3844420" y="-114761"/>
            <a:chExt cx="1537107" cy="579865"/>
          </a:xfrm>
        </p:grpSpPr>
        <p:sp>
          <p:nvSpPr>
            <p:cNvPr id="20" name="Google Shape;1359;p39">
              <a:extLst>
                <a:ext uri="{FF2B5EF4-FFF2-40B4-BE49-F238E27FC236}">
                  <a16:creationId xmlns:a16="http://schemas.microsoft.com/office/drawing/2014/main" id="{003B7FED-4C83-704D-CA6F-5CA005BE05E7}"/>
                </a:ext>
              </a:extLst>
            </p:cNvPr>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21" name="Google Shape;1360;p39">
              <a:extLst>
                <a:ext uri="{FF2B5EF4-FFF2-40B4-BE49-F238E27FC236}">
                  <a16:creationId xmlns:a16="http://schemas.microsoft.com/office/drawing/2014/main" id="{B702500C-8C9C-92E4-F158-740FD03A8857}"/>
                </a:ext>
              </a:extLst>
            </p:cNvPr>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22" name="Google Shape;1361;p39">
              <a:extLst>
                <a:ext uri="{FF2B5EF4-FFF2-40B4-BE49-F238E27FC236}">
                  <a16:creationId xmlns:a16="http://schemas.microsoft.com/office/drawing/2014/main" id="{16CFA188-7407-91DB-1780-84C28B73D1A8}"/>
                </a:ext>
              </a:extLst>
            </p:cNvPr>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23" name="Google Shape;1362;p39">
              <a:extLst>
                <a:ext uri="{FF2B5EF4-FFF2-40B4-BE49-F238E27FC236}">
                  <a16:creationId xmlns:a16="http://schemas.microsoft.com/office/drawing/2014/main" id="{8C5A6ABB-38E9-E199-3363-13522544DF0F}"/>
                </a:ext>
              </a:extLst>
            </p:cNvPr>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24" name="Google Shape;1363;p39">
              <a:extLst>
                <a:ext uri="{FF2B5EF4-FFF2-40B4-BE49-F238E27FC236}">
                  <a16:creationId xmlns:a16="http://schemas.microsoft.com/office/drawing/2014/main" id="{563D076E-0934-430A-4DB7-AE564C251B5D}"/>
                </a:ext>
              </a:extLst>
            </p:cNvPr>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25" name="Google Shape;1364;p39">
              <a:extLst>
                <a:ext uri="{FF2B5EF4-FFF2-40B4-BE49-F238E27FC236}">
                  <a16:creationId xmlns:a16="http://schemas.microsoft.com/office/drawing/2014/main" id="{F573685A-28AC-17ED-E959-6713736F3C23}"/>
                </a:ext>
              </a:extLst>
            </p:cNvPr>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26" name="Google Shape;1365;p39">
              <a:extLst>
                <a:ext uri="{FF2B5EF4-FFF2-40B4-BE49-F238E27FC236}">
                  <a16:creationId xmlns:a16="http://schemas.microsoft.com/office/drawing/2014/main" id="{B6D34DB6-8482-27D0-3B92-90812A525B9B}"/>
                </a:ext>
              </a:extLst>
            </p:cNvPr>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27" name="Google Shape;1366;p39">
              <a:extLst>
                <a:ext uri="{FF2B5EF4-FFF2-40B4-BE49-F238E27FC236}">
                  <a16:creationId xmlns:a16="http://schemas.microsoft.com/office/drawing/2014/main" id="{9EAC2B14-B0CA-CAD3-6784-B9917A6017C6}"/>
                </a:ext>
              </a:extLst>
            </p:cNvPr>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28" name="Google Shape;1367;p39">
              <a:extLst>
                <a:ext uri="{FF2B5EF4-FFF2-40B4-BE49-F238E27FC236}">
                  <a16:creationId xmlns:a16="http://schemas.microsoft.com/office/drawing/2014/main" id="{5DEC838D-C95D-70F2-5DD4-89C01EEF8AA0}"/>
                </a:ext>
              </a:extLst>
            </p:cNvPr>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29" name="Google Shape;1368;p39">
              <a:extLst>
                <a:ext uri="{FF2B5EF4-FFF2-40B4-BE49-F238E27FC236}">
                  <a16:creationId xmlns:a16="http://schemas.microsoft.com/office/drawing/2014/main" id="{1A8C403A-3EFC-234F-70D2-E1AFEFD4A742}"/>
                </a:ext>
              </a:extLst>
            </p:cNvPr>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30" name="Google Shape;1369;p39">
              <a:extLst>
                <a:ext uri="{FF2B5EF4-FFF2-40B4-BE49-F238E27FC236}">
                  <a16:creationId xmlns:a16="http://schemas.microsoft.com/office/drawing/2014/main" id="{A8A3CF2C-177B-4442-C10C-9847FBA67A78}"/>
                </a:ext>
              </a:extLst>
            </p:cNvPr>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31" name="Google Shape;1370;p39">
              <a:extLst>
                <a:ext uri="{FF2B5EF4-FFF2-40B4-BE49-F238E27FC236}">
                  <a16:creationId xmlns:a16="http://schemas.microsoft.com/office/drawing/2014/main" id="{EC764603-90C2-50C9-B93C-77309007A4AD}"/>
                </a:ext>
              </a:extLst>
            </p:cNvPr>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32" name="Google Shape;1371;p39">
              <a:extLst>
                <a:ext uri="{FF2B5EF4-FFF2-40B4-BE49-F238E27FC236}">
                  <a16:creationId xmlns:a16="http://schemas.microsoft.com/office/drawing/2014/main" id="{B40C9512-6D6B-7CC8-47E2-F7B04AF309B8}"/>
                </a:ext>
              </a:extLst>
            </p:cNvPr>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33" name="Google Shape;1372;p39">
              <a:extLst>
                <a:ext uri="{FF2B5EF4-FFF2-40B4-BE49-F238E27FC236}">
                  <a16:creationId xmlns:a16="http://schemas.microsoft.com/office/drawing/2014/main" id="{19AD25D1-0666-D475-A3B9-B8B9638D2985}"/>
                </a:ext>
              </a:extLst>
            </p:cNvPr>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grpSp>
      <p:grpSp>
        <p:nvGrpSpPr>
          <p:cNvPr id="34" name="Google Shape;1145;p39">
            <a:extLst>
              <a:ext uri="{FF2B5EF4-FFF2-40B4-BE49-F238E27FC236}">
                <a16:creationId xmlns:a16="http://schemas.microsoft.com/office/drawing/2014/main" id="{C14668C5-7AEB-5D52-1FE4-A0B83582F84A}"/>
              </a:ext>
            </a:extLst>
          </p:cNvPr>
          <p:cNvGrpSpPr/>
          <p:nvPr/>
        </p:nvGrpSpPr>
        <p:grpSpPr>
          <a:xfrm>
            <a:off x="10059617" y="5096712"/>
            <a:ext cx="1513267" cy="1322233"/>
            <a:chOff x="6754175" y="372325"/>
            <a:chExt cx="1134950" cy="991675"/>
          </a:xfrm>
        </p:grpSpPr>
        <p:sp>
          <p:nvSpPr>
            <p:cNvPr id="35" name="Google Shape;1146;p39">
              <a:extLst>
                <a:ext uri="{FF2B5EF4-FFF2-40B4-BE49-F238E27FC236}">
                  <a16:creationId xmlns:a16="http://schemas.microsoft.com/office/drawing/2014/main" id="{4AF7554F-92F5-45E0-AA35-72DAB94E60E1}"/>
                </a:ext>
              </a:extLst>
            </p:cNvPr>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pPr defTabSz="1219170"/>
              <a:endParaRPr sz="1867"/>
            </a:p>
          </p:txBody>
        </p:sp>
        <p:sp>
          <p:nvSpPr>
            <p:cNvPr id="36" name="Google Shape;1147;p39">
              <a:extLst>
                <a:ext uri="{FF2B5EF4-FFF2-40B4-BE49-F238E27FC236}">
                  <a16:creationId xmlns:a16="http://schemas.microsoft.com/office/drawing/2014/main" id="{D6E5BBB8-418B-CE6F-278A-343B3BC2C9E4}"/>
                </a:ext>
              </a:extLst>
            </p:cNvPr>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37" name="Google Shape;1148;p39">
              <a:extLst>
                <a:ext uri="{FF2B5EF4-FFF2-40B4-BE49-F238E27FC236}">
                  <a16:creationId xmlns:a16="http://schemas.microsoft.com/office/drawing/2014/main" id="{9D890210-B898-725F-A2F6-A30F238F7212}"/>
                </a:ext>
              </a:extLst>
            </p:cNvPr>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pPr defTabSz="1219170"/>
              <a:endParaRPr sz="1867"/>
            </a:p>
          </p:txBody>
        </p:sp>
        <p:sp>
          <p:nvSpPr>
            <p:cNvPr id="38" name="Google Shape;1149;p39">
              <a:extLst>
                <a:ext uri="{FF2B5EF4-FFF2-40B4-BE49-F238E27FC236}">
                  <a16:creationId xmlns:a16="http://schemas.microsoft.com/office/drawing/2014/main" id="{0D2B67C4-A90B-06E9-966E-BBBCC2D4EFF1}"/>
                </a:ext>
              </a:extLst>
            </p:cNvPr>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9" name="Google Shape;1150;p39">
              <a:extLst>
                <a:ext uri="{FF2B5EF4-FFF2-40B4-BE49-F238E27FC236}">
                  <a16:creationId xmlns:a16="http://schemas.microsoft.com/office/drawing/2014/main" id="{2A5629AE-5DA7-01CE-8EC7-2E328768F85D}"/>
                </a:ext>
              </a:extLst>
            </p:cNvPr>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40" name="Google Shape;1151;p39">
              <a:extLst>
                <a:ext uri="{FF2B5EF4-FFF2-40B4-BE49-F238E27FC236}">
                  <a16:creationId xmlns:a16="http://schemas.microsoft.com/office/drawing/2014/main" id="{88CE2D0E-5CF5-0777-F1D6-7EE5A5FE5FD9}"/>
                </a:ext>
              </a:extLst>
            </p:cNvPr>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41" name="Google Shape;1152;p39">
              <a:extLst>
                <a:ext uri="{FF2B5EF4-FFF2-40B4-BE49-F238E27FC236}">
                  <a16:creationId xmlns:a16="http://schemas.microsoft.com/office/drawing/2014/main" id="{4C410F39-9D99-A504-DD92-AA31EE056C2E}"/>
                </a:ext>
              </a:extLst>
            </p:cNvPr>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42" name="Google Shape;1153;p39">
              <a:extLst>
                <a:ext uri="{FF2B5EF4-FFF2-40B4-BE49-F238E27FC236}">
                  <a16:creationId xmlns:a16="http://schemas.microsoft.com/office/drawing/2014/main" id="{C6F4FB44-DBC7-0A8B-2FD8-EDD5F52C4FF0}"/>
                </a:ext>
              </a:extLst>
            </p:cNvPr>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43" name="Google Shape;1154;p39">
              <a:extLst>
                <a:ext uri="{FF2B5EF4-FFF2-40B4-BE49-F238E27FC236}">
                  <a16:creationId xmlns:a16="http://schemas.microsoft.com/office/drawing/2014/main" id="{D6AEB597-0FBF-FEB2-82C4-8E463402FF35}"/>
                </a:ext>
              </a:extLst>
            </p:cNvPr>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44" name="Google Shape;1155;p39">
              <a:extLst>
                <a:ext uri="{FF2B5EF4-FFF2-40B4-BE49-F238E27FC236}">
                  <a16:creationId xmlns:a16="http://schemas.microsoft.com/office/drawing/2014/main" id="{FC8312C1-159E-40AE-6762-083E7DD48905}"/>
                </a:ext>
              </a:extLst>
            </p:cNvPr>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45" name="Google Shape;1156;p39">
              <a:extLst>
                <a:ext uri="{FF2B5EF4-FFF2-40B4-BE49-F238E27FC236}">
                  <a16:creationId xmlns:a16="http://schemas.microsoft.com/office/drawing/2014/main" id="{6ABE6E51-836C-96FB-1C47-D0D982842715}"/>
                </a:ext>
              </a:extLst>
            </p:cNvPr>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46" name="Google Shape;1157;p39">
              <a:extLst>
                <a:ext uri="{FF2B5EF4-FFF2-40B4-BE49-F238E27FC236}">
                  <a16:creationId xmlns:a16="http://schemas.microsoft.com/office/drawing/2014/main" id="{9A7EAAEA-B777-D443-9C0F-C73E85DE7233}"/>
                </a:ext>
              </a:extLst>
            </p:cNvPr>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47" name="Google Shape;1158;p39">
              <a:extLst>
                <a:ext uri="{FF2B5EF4-FFF2-40B4-BE49-F238E27FC236}">
                  <a16:creationId xmlns:a16="http://schemas.microsoft.com/office/drawing/2014/main" id="{C3C11CFF-A2B3-4744-B3EE-61C962ACC3EC}"/>
                </a:ext>
              </a:extLst>
            </p:cNvPr>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48" name="Google Shape;1159;p39">
              <a:extLst>
                <a:ext uri="{FF2B5EF4-FFF2-40B4-BE49-F238E27FC236}">
                  <a16:creationId xmlns:a16="http://schemas.microsoft.com/office/drawing/2014/main" id="{0D2DF964-2C6E-62F6-44CB-073506A4BFC1}"/>
                </a:ext>
              </a:extLst>
            </p:cNvPr>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49" name="Google Shape;1160;p39">
              <a:extLst>
                <a:ext uri="{FF2B5EF4-FFF2-40B4-BE49-F238E27FC236}">
                  <a16:creationId xmlns:a16="http://schemas.microsoft.com/office/drawing/2014/main" id="{E7F62C87-E20D-BFA9-21BD-09B7BE8CCB51}"/>
                </a:ext>
              </a:extLst>
            </p:cNvPr>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50" name="Google Shape;1161;p39">
              <a:extLst>
                <a:ext uri="{FF2B5EF4-FFF2-40B4-BE49-F238E27FC236}">
                  <a16:creationId xmlns:a16="http://schemas.microsoft.com/office/drawing/2014/main" id="{DBBFFB09-43C5-262F-D09D-F23AB755277F}"/>
                </a:ext>
              </a:extLst>
            </p:cNvPr>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51" name="Google Shape;1162;p39">
              <a:extLst>
                <a:ext uri="{FF2B5EF4-FFF2-40B4-BE49-F238E27FC236}">
                  <a16:creationId xmlns:a16="http://schemas.microsoft.com/office/drawing/2014/main" id="{650CB140-799A-7B75-205E-CF5C873517BD}"/>
                </a:ext>
              </a:extLst>
            </p:cNvPr>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52" name="Google Shape;1163;p39">
              <a:extLst>
                <a:ext uri="{FF2B5EF4-FFF2-40B4-BE49-F238E27FC236}">
                  <a16:creationId xmlns:a16="http://schemas.microsoft.com/office/drawing/2014/main" id="{8B5213E0-E781-BCC1-8611-542D06148549}"/>
                </a:ext>
              </a:extLst>
            </p:cNvPr>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53" name="Google Shape;1164;p39">
              <a:extLst>
                <a:ext uri="{FF2B5EF4-FFF2-40B4-BE49-F238E27FC236}">
                  <a16:creationId xmlns:a16="http://schemas.microsoft.com/office/drawing/2014/main" id="{2DF85ABE-FC31-7E8D-E778-4CAED003A4BC}"/>
                </a:ext>
              </a:extLst>
            </p:cNvPr>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54" name="Google Shape;1165;p39">
              <a:extLst>
                <a:ext uri="{FF2B5EF4-FFF2-40B4-BE49-F238E27FC236}">
                  <a16:creationId xmlns:a16="http://schemas.microsoft.com/office/drawing/2014/main" id="{8F2843C2-BB48-FB37-8997-93F6EFC5B38A}"/>
                </a:ext>
              </a:extLst>
            </p:cNvPr>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55" name="Google Shape;1166;p39">
              <a:extLst>
                <a:ext uri="{FF2B5EF4-FFF2-40B4-BE49-F238E27FC236}">
                  <a16:creationId xmlns:a16="http://schemas.microsoft.com/office/drawing/2014/main" id="{C19388BA-1927-E9A0-BC21-C364C3970D33}"/>
                </a:ext>
              </a:extLst>
            </p:cNvPr>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56" name="Google Shape;1167;p39">
              <a:extLst>
                <a:ext uri="{FF2B5EF4-FFF2-40B4-BE49-F238E27FC236}">
                  <a16:creationId xmlns:a16="http://schemas.microsoft.com/office/drawing/2014/main" id="{B141A031-0475-287F-9F11-91AB0270F98E}"/>
                </a:ext>
              </a:extLst>
            </p:cNvPr>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57" name="Google Shape;1168;p39">
              <a:extLst>
                <a:ext uri="{FF2B5EF4-FFF2-40B4-BE49-F238E27FC236}">
                  <a16:creationId xmlns:a16="http://schemas.microsoft.com/office/drawing/2014/main" id="{C593A1AA-AE2F-A334-7BA0-4C5E97688861}"/>
                </a:ext>
              </a:extLst>
            </p:cNvPr>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58" name="Google Shape;1169;p39">
              <a:extLst>
                <a:ext uri="{FF2B5EF4-FFF2-40B4-BE49-F238E27FC236}">
                  <a16:creationId xmlns:a16="http://schemas.microsoft.com/office/drawing/2014/main" id="{0BB96A03-54EA-404A-238C-BA10A8F9109A}"/>
                </a:ext>
              </a:extLst>
            </p:cNvPr>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59" name="Google Shape;1170;p39">
              <a:extLst>
                <a:ext uri="{FF2B5EF4-FFF2-40B4-BE49-F238E27FC236}">
                  <a16:creationId xmlns:a16="http://schemas.microsoft.com/office/drawing/2014/main" id="{1D3E0607-2159-5332-CDA9-4925DDDD8086}"/>
                </a:ext>
              </a:extLst>
            </p:cNvPr>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60" name="Google Shape;1171;p39">
              <a:extLst>
                <a:ext uri="{FF2B5EF4-FFF2-40B4-BE49-F238E27FC236}">
                  <a16:creationId xmlns:a16="http://schemas.microsoft.com/office/drawing/2014/main" id="{FB3867F2-3A4C-821D-09CD-6F5CE88DF93E}"/>
                </a:ext>
              </a:extLst>
            </p:cNvPr>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61" name="Google Shape;1172;p39">
              <a:extLst>
                <a:ext uri="{FF2B5EF4-FFF2-40B4-BE49-F238E27FC236}">
                  <a16:creationId xmlns:a16="http://schemas.microsoft.com/office/drawing/2014/main" id="{AEDA029E-C634-21EE-2B15-A594C52D3960}"/>
                </a:ext>
              </a:extLst>
            </p:cNvPr>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62" name="Google Shape;1173;p39">
              <a:extLst>
                <a:ext uri="{FF2B5EF4-FFF2-40B4-BE49-F238E27FC236}">
                  <a16:creationId xmlns:a16="http://schemas.microsoft.com/office/drawing/2014/main" id="{0FA1AD84-6672-1B15-7092-A9EF17050A01}"/>
                </a:ext>
              </a:extLst>
            </p:cNvPr>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63" name="Google Shape;1174;p39">
              <a:extLst>
                <a:ext uri="{FF2B5EF4-FFF2-40B4-BE49-F238E27FC236}">
                  <a16:creationId xmlns:a16="http://schemas.microsoft.com/office/drawing/2014/main" id="{75B49CA3-04D6-C062-7D72-4141371E892A}"/>
                </a:ext>
              </a:extLst>
            </p:cNvPr>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72" name="Google Shape;1175;p39">
              <a:extLst>
                <a:ext uri="{FF2B5EF4-FFF2-40B4-BE49-F238E27FC236}">
                  <a16:creationId xmlns:a16="http://schemas.microsoft.com/office/drawing/2014/main" id="{A60F34C1-CED1-6F5F-4576-5F0E00AE8646}"/>
                </a:ext>
              </a:extLst>
            </p:cNvPr>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73" name="Google Shape;1176;p39">
              <a:extLst>
                <a:ext uri="{FF2B5EF4-FFF2-40B4-BE49-F238E27FC236}">
                  <a16:creationId xmlns:a16="http://schemas.microsoft.com/office/drawing/2014/main" id="{B0757E2C-E45D-D625-A590-FF95975BEB37}"/>
                </a:ext>
              </a:extLst>
            </p:cNvPr>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74" name="Google Shape;1177;p39">
              <a:extLst>
                <a:ext uri="{FF2B5EF4-FFF2-40B4-BE49-F238E27FC236}">
                  <a16:creationId xmlns:a16="http://schemas.microsoft.com/office/drawing/2014/main" id="{33AD7D3D-E02F-2AE4-ECB0-33E2CC0026B6}"/>
                </a:ext>
              </a:extLst>
            </p:cNvPr>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75" name="Google Shape;1178;p39">
              <a:extLst>
                <a:ext uri="{FF2B5EF4-FFF2-40B4-BE49-F238E27FC236}">
                  <a16:creationId xmlns:a16="http://schemas.microsoft.com/office/drawing/2014/main" id="{EE7BBC5E-602C-B9D0-10A5-F031896EC88D}"/>
                </a:ext>
              </a:extLst>
            </p:cNvPr>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76" name="Google Shape;1179;p39">
              <a:extLst>
                <a:ext uri="{FF2B5EF4-FFF2-40B4-BE49-F238E27FC236}">
                  <a16:creationId xmlns:a16="http://schemas.microsoft.com/office/drawing/2014/main" id="{EF1971AA-660D-586E-EEC2-86BB0B4B66B5}"/>
                </a:ext>
              </a:extLst>
            </p:cNvPr>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77" name="Google Shape;1180;p39">
              <a:extLst>
                <a:ext uri="{FF2B5EF4-FFF2-40B4-BE49-F238E27FC236}">
                  <a16:creationId xmlns:a16="http://schemas.microsoft.com/office/drawing/2014/main" id="{3AC603F3-E9C2-422B-4797-1C08DD7545B5}"/>
                </a:ext>
              </a:extLst>
            </p:cNvPr>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78" name="Google Shape;1181;p39">
              <a:extLst>
                <a:ext uri="{FF2B5EF4-FFF2-40B4-BE49-F238E27FC236}">
                  <a16:creationId xmlns:a16="http://schemas.microsoft.com/office/drawing/2014/main" id="{B8E597A8-C4A4-4BD0-3C13-1C25D70DF455}"/>
                </a:ext>
              </a:extLst>
            </p:cNvPr>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79" name="Google Shape;1182;p39">
              <a:extLst>
                <a:ext uri="{FF2B5EF4-FFF2-40B4-BE49-F238E27FC236}">
                  <a16:creationId xmlns:a16="http://schemas.microsoft.com/office/drawing/2014/main" id="{021FEFD5-20F4-0EE6-A1ED-62007E01D6E8}"/>
                </a:ext>
              </a:extLst>
            </p:cNvPr>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80" name="Google Shape;1183;p39">
              <a:extLst>
                <a:ext uri="{FF2B5EF4-FFF2-40B4-BE49-F238E27FC236}">
                  <a16:creationId xmlns:a16="http://schemas.microsoft.com/office/drawing/2014/main" id="{9C6A2120-4C95-7206-5C71-34E4EDEC8EEB}"/>
                </a:ext>
              </a:extLst>
            </p:cNvPr>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81" name="Google Shape;1184;p39">
              <a:extLst>
                <a:ext uri="{FF2B5EF4-FFF2-40B4-BE49-F238E27FC236}">
                  <a16:creationId xmlns:a16="http://schemas.microsoft.com/office/drawing/2014/main" id="{3803F2EE-44BA-9D4F-C764-C4536E497533}"/>
                </a:ext>
              </a:extLst>
            </p:cNvPr>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82" name="Google Shape;1185;p39">
              <a:extLst>
                <a:ext uri="{FF2B5EF4-FFF2-40B4-BE49-F238E27FC236}">
                  <a16:creationId xmlns:a16="http://schemas.microsoft.com/office/drawing/2014/main" id="{2616C838-0FBF-8EB1-7403-DDF3FF329299}"/>
                </a:ext>
              </a:extLst>
            </p:cNvPr>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83" name="Google Shape;1186;p39">
              <a:extLst>
                <a:ext uri="{FF2B5EF4-FFF2-40B4-BE49-F238E27FC236}">
                  <a16:creationId xmlns:a16="http://schemas.microsoft.com/office/drawing/2014/main" id="{56FF26C2-9944-EB24-5B59-39E512121EE9}"/>
                </a:ext>
              </a:extLst>
            </p:cNvPr>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84" name="Google Shape;1187;p39">
              <a:extLst>
                <a:ext uri="{FF2B5EF4-FFF2-40B4-BE49-F238E27FC236}">
                  <a16:creationId xmlns:a16="http://schemas.microsoft.com/office/drawing/2014/main" id="{E26AD56B-43CB-25B1-10C1-34415DD2E143}"/>
                </a:ext>
              </a:extLst>
            </p:cNvPr>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85" name="Google Shape;1188;p39">
              <a:extLst>
                <a:ext uri="{FF2B5EF4-FFF2-40B4-BE49-F238E27FC236}">
                  <a16:creationId xmlns:a16="http://schemas.microsoft.com/office/drawing/2014/main" id="{B5E4407F-F521-387D-7940-1CD3A53346E9}"/>
                </a:ext>
              </a:extLst>
            </p:cNvPr>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86" name="Google Shape;1189;p39">
              <a:extLst>
                <a:ext uri="{FF2B5EF4-FFF2-40B4-BE49-F238E27FC236}">
                  <a16:creationId xmlns:a16="http://schemas.microsoft.com/office/drawing/2014/main" id="{3D5D23D1-47F9-6FB4-5A1F-28D344E00854}"/>
                </a:ext>
              </a:extLst>
            </p:cNvPr>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87" name="Google Shape;1190;p39">
              <a:extLst>
                <a:ext uri="{FF2B5EF4-FFF2-40B4-BE49-F238E27FC236}">
                  <a16:creationId xmlns:a16="http://schemas.microsoft.com/office/drawing/2014/main" id="{A3B3687F-048E-8DA5-5D00-6232C6287C3A}"/>
                </a:ext>
              </a:extLst>
            </p:cNvPr>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88" name="Google Shape;1191;p39">
              <a:extLst>
                <a:ext uri="{FF2B5EF4-FFF2-40B4-BE49-F238E27FC236}">
                  <a16:creationId xmlns:a16="http://schemas.microsoft.com/office/drawing/2014/main" id="{3B3D13D7-7129-7C18-02C6-C1662442A57A}"/>
                </a:ext>
              </a:extLst>
            </p:cNvPr>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89" name="Google Shape;1192;p39">
              <a:extLst>
                <a:ext uri="{FF2B5EF4-FFF2-40B4-BE49-F238E27FC236}">
                  <a16:creationId xmlns:a16="http://schemas.microsoft.com/office/drawing/2014/main" id="{10C529FE-6794-3F2A-B3A2-49944A16FB41}"/>
                </a:ext>
              </a:extLst>
            </p:cNvPr>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90" name="Google Shape;1193;p39">
              <a:extLst>
                <a:ext uri="{FF2B5EF4-FFF2-40B4-BE49-F238E27FC236}">
                  <a16:creationId xmlns:a16="http://schemas.microsoft.com/office/drawing/2014/main" id="{5CBB61B6-C419-CDF7-7CE7-CFEAA059D04A}"/>
                </a:ext>
              </a:extLst>
            </p:cNvPr>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91" name="Google Shape;1194;p39">
              <a:extLst>
                <a:ext uri="{FF2B5EF4-FFF2-40B4-BE49-F238E27FC236}">
                  <a16:creationId xmlns:a16="http://schemas.microsoft.com/office/drawing/2014/main" id="{65458CBB-FFC4-9EB8-2894-711925653F13}"/>
                </a:ext>
              </a:extLst>
            </p:cNvPr>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92" name="Google Shape;1195;p39">
              <a:extLst>
                <a:ext uri="{FF2B5EF4-FFF2-40B4-BE49-F238E27FC236}">
                  <a16:creationId xmlns:a16="http://schemas.microsoft.com/office/drawing/2014/main" id="{377048A1-EE76-FD5C-BE56-AA38C579DD51}"/>
                </a:ext>
              </a:extLst>
            </p:cNvPr>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93" name="Google Shape;1196;p39">
              <a:extLst>
                <a:ext uri="{FF2B5EF4-FFF2-40B4-BE49-F238E27FC236}">
                  <a16:creationId xmlns:a16="http://schemas.microsoft.com/office/drawing/2014/main" id="{2D2EC4B7-710A-0AB8-EC8F-A88886A7A82A}"/>
                </a:ext>
              </a:extLst>
            </p:cNvPr>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94" name="Google Shape;1197;p39">
              <a:extLst>
                <a:ext uri="{FF2B5EF4-FFF2-40B4-BE49-F238E27FC236}">
                  <a16:creationId xmlns:a16="http://schemas.microsoft.com/office/drawing/2014/main" id="{746E2230-E1F0-C80C-56C3-8EBEA2E3624F}"/>
                </a:ext>
              </a:extLst>
            </p:cNvPr>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95" name="Google Shape;1198;p39">
              <a:extLst>
                <a:ext uri="{FF2B5EF4-FFF2-40B4-BE49-F238E27FC236}">
                  <a16:creationId xmlns:a16="http://schemas.microsoft.com/office/drawing/2014/main" id="{A9C7FF05-CFE3-A16B-1D40-7E99A83E7C87}"/>
                </a:ext>
              </a:extLst>
            </p:cNvPr>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496" name="Google Shape;1199;p39">
              <a:extLst>
                <a:ext uri="{FF2B5EF4-FFF2-40B4-BE49-F238E27FC236}">
                  <a16:creationId xmlns:a16="http://schemas.microsoft.com/office/drawing/2014/main" id="{C9D827DC-FA2C-A51B-1D29-DDD8F27E2375}"/>
                </a:ext>
              </a:extLst>
            </p:cNvPr>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03" name="Google Shape;1200;p39">
              <a:extLst>
                <a:ext uri="{FF2B5EF4-FFF2-40B4-BE49-F238E27FC236}">
                  <a16:creationId xmlns:a16="http://schemas.microsoft.com/office/drawing/2014/main" id="{15590E74-35DF-AFF7-9FE3-AD2075677C75}"/>
                </a:ext>
              </a:extLst>
            </p:cNvPr>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06" name="Google Shape;1201;p39">
              <a:extLst>
                <a:ext uri="{FF2B5EF4-FFF2-40B4-BE49-F238E27FC236}">
                  <a16:creationId xmlns:a16="http://schemas.microsoft.com/office/drawing/2014/main" id="{740AA80E-6442-0672-AEE9-45B354CD27E5}"/>
                </a:ext>
              </a:extLst>
            </p:cNvPr>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09" name="Google Shape;1202;p39">
              <a:extLst>
                <a:ext uri="{FF2B5EF4-FFF2-40B4-BE49-F238E27FC236}">
                  <a16:creationId xmlns:a16="http://schemas.microsoft.com/office/drawing/2014/main" id="{2FCC2FDA-CD31-DA77-5E62-8C18529496CE}"/>
                </a:ext>
              </a:extLst>
            </p:cNvPr>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12" name="Google Shape;1203;p39">
              <a:extLst>
                <a:ext uri="{FF2B5EF4-FFF2-40B4-BE49-F238E27FC236}">
                  <a16:creationId xmlns:a16="http://schemas.microsoft.com/office/drawing/2014/main" id="{E215E9FD-47E2-EF3D-4AB4-074DFB9E0C17}"/>
                </a:ext>
              </a:extLst>
            </p:cNvPr>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36" name="Google Shape;1204;p39">
              <a:extLst>
                <a:ext uri="{FF2B5EF4-FFF2-40B4-BE49-F238E27FC236}">
                  <a16:creationId xmlns:a16="http://schemas.microsoft.com/office/drawing/2014/main" id="{27BE8D23-66F7-BCCE-CCFC-15C843A3FF30}"/>
                </a:ext>
              </a:extLst>
            </p:cNvPr>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37" name="Google Shape;1205;p39">
              <a:extLst>
                <a:ext uri="{FF2B5EF4-FFF2-40B4-BE49-F238E27FC236}">
                  <a16:creationId xmlns:a16="http://schemas.microsoft.com/office/drawing/2014/main" id="{F2463E45-1BD3-B92F-5A04-369960874920}"/>
                </a:ext>
              </a:extLst>
            </p:cNvPr>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38" name="Google Shape;1206;p39">
              <a:extLst>
                <a:ext uri="{FF2B5EF4-FFF2-40B4-BE49-F238E27FC236}">
                  <a16:creationId xmlns:a16="http://schemas.microsoft.com/office/drawing/2014/main" id="{60C60AAC-3CE9-97B3-51C6-F0723EE515F4}"/>
                </a:ext>
              </a:extLst>
            </p:cNvPr>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39" name="Google Shape;1207;p39">
              <a:extLst>
                <a:ext uri="{FF2B5EF4-FFF2-40B4-BE49-F238E27FC236}">
                  <a16:creationId xmlns:a16="http://schemas.microsoft.com/office/drawing/2014/main" id="{EF422007-974C-D7EF-60B7-EF4817036D86}"/>
                </a:ext>
              </a:extLst>
            </p:cNvPr>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40" name="Google Shape;1208;p39">
              <a:extLst>
                <a:ext uri="{FF2B5EF4-FFF2-40B4-BE49-F238E27FC236}">
                  <a16:creationId xmlns:a16="http://schemas.microsoft.com/office/drawing/2014/main" id="{FF13BEFF-A2B8-85D1-CDDE-580504E0CBE9}"/>
                </a:ext>
              </a:extLst>
            </p:cNvPr>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grpSp>
        <p:nvGrpSpPr>
          <p:cNvPr id="1641" name="Google Shape;1145;p39">
            <a:extLst>
              <a:ext uri="{FF2B5EF4-FFF2-40B4-BE49-F238E27FC236}">
                <a16:creationId xmlns:a16="http://schemas.microsoft.com/office/drawing/2014/main" id="{E68F6B36-25AD-C477-8F4F-652BBCE9E706}"/>
              </a:ext>
            </a:extLst>
          </p:cNvPr>
          <p:cNvGrpSpPr/>
          <p:nvPr/>
        </p:nvGrpSpPr>
        <p:grpSpPr>
          <a:xfrm>
            <a:off x="512601" y="5072977"/>
            <a:ext cx="1513267" cy="1322233"/>
            <a:chOff x="6754175" y="372325"/>
            <a:chExt cx="1134950" cy="991675"/>
          </a:xfrm>
        </p:grpSpPr>
        <p:sp>
          <p:nvSpPr>
            <p:cNvPr id="1642" name="Google Shape;1146;p39">
              <a:extLst>
                <a:ext uri="{FF2B5EF4-FFF2-40B4-BE49-F238E27FC236}">
                  <a16:creationId xmlns:a16="http://schemas.microsoft.com/office/drawing/2014/main" id="{3E98062F-B8BD-BBE0-9F77-14DC138C2866}"/>
                </a:ext>
              </a:extLst>
            </p:cNvPr>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pPr defTabSz="1219170"/>
              <a:endParaRPr sz="1867"/>
            </a:p>
          </p:txBody>
        </p:sp>
        <p:sp>
          <p:nvSpPr>
            <p:cNvPr id="1643" name="Google Shape;1147;p39">
              <a:extLst>
                <a:ext uri="{FF2B5EF4-FFF2-40B4-BE49-F238E27FC236}">
                  <a16:creationId xmlns:a16="http://schemas.microsoft.com/office/drawing/2014/main" id="{A299F4B1-F0B5-4A5D-5496-23ABD670C023}"/>
                </a:ext>
              </a:extLst>
            </p:cNvPr>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644" name="Google Shape;1148;p39">
              <a:extLst>
                <a:ext uri="{FF2B5EF4-FFF2-40B4-BE49-F238E27FC236}">
                  <a16:creationId xmlns:a16="http://schemas.microsoft.com/office/drawing/2014/main" id="{1567ACB5-E441-6421-188D-89C12DF38E8C}"/>
                </a:ext>
              </a:extLst>
            </p:cNvPr>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pPr defTabSz="1219170"/>
              <a:endParaRPr sz="1867"/>
            </a:p>
          </p:txBody>
        </p:sp>
        <p:sp>
          <p:nvSpPr>
            <p:cNvPr id="1645" name="Google Shape;1149;p39">
              <a:extLst>
                <a:ext uri="{FF2B5EF4-FFF2-40B4-BE49-F238E27FC236}">
                  <a16:creationId xmlns:a16="http://schemas.microsoft.com/office/drawing/2014/main" id="{EDC0C250-CB33-70A6-95AF-3EF0E4D47120}"/>
                </a:ext>
              </a:extLst>
            </p:cNvPr>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46" name="Google Shape;1150;p39">
              <a:extLst>
                <a:ext uri="{FF2B5EF4-FFF2-40B4-BE49-F238E27FC236}">
                  <a16:creationId xmlns:a16="http://schemas.microsoft.com/office/drawing/2014/main" id="{5704B087-724B-32B5-847D-A2A03C26C08C}"/>
                </a:ext>
              </a:extLst>
            </p:cNvPr>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47" name="Google Shape;1151;p39">
              <a:extLst>
                <a:ext uri="{FF2B5EF4-FFF2-40B4-BE49-F238E27FC236}">
                  <a16:creationId xmlns:a16="http://schemas.microsoft.com/office/drawing/2014/main" id="{1C8AAB19-576B-6946-C587-DCFE2CC52B66}"/>
                </a:ext>
              </a:extLst>
            </p:cNvPr>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48" name="Google Shape;1152;p39">
              <a:extLst>
                <a:ext uri="{FF2B5EF4-FFF2-40B4-BE49-F238E27FC236}">
                  <a16:creationId xmlns:a16="http://schemas.microsoft.com/office/drawing/2014/main" id="{852FA19E-8293-ECF4-104B-F1A37937F86C}"/>
                </a:ext>
              </a:extLst>
            </p:cNvPr>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49" name="Google Shape;1153;p39">
              <a:extLst>
                <a:ext uri="{FF2B5EF4-FFF2-40B4-BE49-F238E27FC236}">
                  <a16:creationId xmlns:a16="http://schemas.microsoft.com/office/drawing/2014/main" id="{CCC203BD-3331-66E7-45FB-FEF4F05E2892}"/>
                </a:ext>
              </a:extLst>
            </p:cNvPr>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50" name="Google Shape;1154;p39">
              <a:extLst>
                <a:ext uri="{FF2B5EF4-FFF2-40B4-BE49-F238E27FC236}">
                  <a16:creationId xmlns:a16="http://schemas.microsoft.com/office/drawing/2014/main" id="{388E1685-70AD-52DD-D6FE-87AF7EA8E628}"/>
                </a:ext>
              </a:extLst>
            </p:cNvPr>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51" name="Google Shape;1155;p39">
              <a:extLst>
                <a:ext uri="{FF2B5EF4-FFF2-40B4-BE49-F238E27FC236}">
                  <a16:creationId xmlns:a16="http://schemas.microsoft.com/office/drawing/2014/main" id="{F5CCF007-58CD-4CB8-30D6-BF6233F07E9F}"/>
                </a:ext>
              </a:extLst>
            </p:cNvPr>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52" name="Google Shape;1156;p39">
              <a:extLst>
                <a:ext uri="{FF2B5EF4-FFF2-40B4-BE49-F238E27FC236}">
                  <a16:creationId xmlns:a16="http://schemas.microsoft.com/office/drawing/2014/main" id="{F982743E-E0E9-F4A2-EAC4-4B2F01BA97D8}"/>
                </a:ext>
              </a:extLst>
            </p:cNvPr>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53" name="Google Shape;1157;p39">
              <a:extLst>
                <a:ext uri="{FF2B5EF4-FFF2-40B4-BE49-F238E27FC236}">
                  <a16:creationId xmlns:a16="http://schemas.microsoft.com/office/drawing/2014/main" id="{E4C111CF-0345-97AC-0CB2-8C71F8A7F0EB}"/>
                </a:ext>
              </a:extLst>
            </p:cNvPr>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54" name="Google Shape;1158;p39">
              <a:extLst>
                <a:ext uri="{FF2B5EF4-FFF2-40B4-BE49-F238E27FC236}">
                  <a16:creationId xmlns:a16="http://schemas.microsoft.com/office/drawing/2014/main" id="{D1D6FECA-A9F9-200B-E86E-0E7C823822F9}"/>
                </a:ext>
              </a:extLst>
            </p:cNvPr>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55" name="Google Shape;1159;p39">
              <a:extLst>
                <a:ext uri="{FF2B5EF4-FFF2-40B4-BE49-F238E27FC236}">
                  <a16:creationId xmlns:a16="http://schemas.microsoft.com/office/drawing/2014/main" id="{93142EB2-FFBC-14C0-38D0-D5E6FBCAD185}"/>
                </a:ext>
              </a:extLst>
            </p:cNvPr>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56" name="Google Shape;1160;p39">
              <a:extLst>
                <a:ext uri="{FF2B5EF4-FFF2-40B4-BE49-F238E27FC236}">
                  <a16:creationId xmlns:a16="http://schemas.microsoft.com/office/drawing/2014/main" id="{C6D638FA-A354-E265-4F74-B42CCA5793F4}"/>
                </a:ext>
              </a:extLst>
            </p:cNvPr>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57" name="Google Shape;1161;p39">
              <a:extLst>
                <a:ext uri="{FF2B5EF4-FFF2-40B4-BE49-F238E27FC236}">
                  <a16:creationId xmlns:a16="http://schemas.microsoft.com/office/drawing/2014/main" id="{5A639742-AB27-514F-2A4D-5166FA98CC8E}"/>
                </a:ext>
              </a:extLst>
            </p:cNvPr>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58" name="Google Shape;1162;p39">
              <a:extLst>
                <a:ext uri="{FF2B5EF4-FFF2-40B4-BE49-F238E27FC236}">
                  <a16:creationId xmlns:a16="http://schemas.microsoft.com/office/drawing/2014/main" id="{262F9B2A-5363-43C1-B786-CBE4BFF084CB}"/>
                </a:ext>
              </a:extLst>
            </p:cNvPr>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59" name="Google Shape;1163;p39">
              <a:extLst>
                <a:ext uri="{FF2B5EF4-FFF2-40B4-BE49-F238E27FC236}">
                  <a16:creationId xmlns:a16="http://schemas.microsoft.com/office/drawing/2014/main" id="{C85B9192-9D0F-774B-C006-52A0086CAFFB}"/>
                </a:ext>
              </a:extLst>
            </p:cNvPr>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60" name="Google Shape;1164;p39">
              <a:extLst>
                <a:ext uri="{FF2B5EF4-FFF2-40B4-BE49-F238E27FC236}">
                  <a16:creationId xmlns:a16="http://schemas.microsoft.com/office/drawing/2014/main" id="{E198F293-62CC-209F-6831-8F53567459BB}"/>
                </a:ext>
              </a:extLst>
            </p:cNvPr>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61" name="Google Shape;1165;p39">
              <a:extLst>
                <a:ext uri="{FF2B5EF4-FFF2-40B4-BE49-F238E27FC236}">
                  <a16:creationId xmlns:a16="http://schemas.microsoft.com/office/drawing/2014/main" id="{D0C8CD59-6FB6-30FF-2D39-65F8F109CFDB}"/>
                </a:ext>
              </a:extLst>
            </p:cNvPr>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62" name="Google Shape;1166;p39">
              <a:extLst>
                <a:ext uri="{FF2B5EF4-FFF2-40B4-BE49-F238E27FC236}">
                  <a16:creationId xmlns:a16="http://schemas.microsoft.com/office/drawing/2014/main" id="{54D05A4F-2ECC-6DB4-7314-6D68B0B5CB19}"/>
                </a:ext>
              </a:extLst>
            </p:cNvPr>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63" name="Google Shape;1167;p39">
              <a:extLst>
                <a:ext uri="{FF2B5EF4-FFF2-40B4-BE49-F238E27FC236}">
                  <a16:creationId xmlns:a16="http://schemas.microsoft.com/office/drawing/2014/main" id="{E6240903-A723-82D5-84DF-980E7D96D5C5}"/>
                </a:ext>
              </a:extLst>
            </p:cNvPr>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64" name="Google Shape;1168;p39">
              <a:extLst>
                <a:ext uri="{FF2B5EF4-FFF2-40B4-BE49-F238E27FC236}">
                  <a16:creationId xmlns:a16="http://schemas.microsoft.com/office/drawing/2014/main" id="{5DF1E342-5C08-AC04-E1C8-1AE4D594216B}"/>
                </a:ext>
              </a:extLst>
            </p:cNvPr>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65" name="Google Shape;1169;p39">
              <a:extLst>
                <a:ext uri="{FF2B5EF4-FFF2-40B4-BE49-F238E27FC236}">
                  <a16:creationId xmlns:a16="http://schemas.microsoft.com/office/drawing/2014/main" id="{6ED53BFB-398E-221C-2AF4-A26BDD4B8060}"/>
                </a:ext>
              </a:extLst>
            </p:cNvPr>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66" name="Google Shape;1170;p39">
              <a:extLst>
                <a:ext uri="{FF2B5EF4-FFF2-40B4-BE49-F238E27FC236}">
                  <a16:creationId xmlns:a16="http://schemas.microsoft.com/office/drawing/2014/main" id="{68957457-E21C-6E88-25D5-C61CF2E0EF9F}"/>
                </a:ext>
              </a:extLst>
            </p:cNvPr>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67" name="Google Shape;1171;p39">
              <a:extLst>
                <a:ext uri="{FF2B5EF4-FFF2-40B4-BE49-F238E27FC236}">
                  <a16:creationId xmlns:a16="http://schemas.microsoft.com/office/drawing/2014/main" id="{5A734A5E-10EC-EBF8-1E38-254BDDCA25E8}"/>
                </a:ext>
              </a:extLst>
            </p:cNvPr>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68" name="Google Shape;1172;p39">
              <a:extLst>
                <a:ext uri="{FF2B5EF4-FFF2-40B4-BE49-F238E27FC236}">
                  <a16:creationId xmlns:a16="http://schemas.microsoft.com/office/drawing/2014/main" id="{D9690A27-FC8E-845B-21E8-E95D67F6CD4A}"/>
                </a:ext>
              </a:extLst>
            </p:cNvPr>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69" name="Google Shape;1173;p39">
              <a:extLst>
                <a:ext uri="{FF2B5EF4-FFF2-40B4-BE49-F238E27FC236}">
                  <a16:creationId xmlns:a16="http://schemas.microsoft.com/office/drawing/2014/main" id="{B423FCF6-D4C2-169C-4719-B41BC50CB892}"/>
                </a:ext>
              </a:extLst>
            </p:cNvPr>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70" name="Google Shape;1174;p39">
              <a:extLst>
                <a:ext uri="{FF2B5EF4-FFF2-40B4-BE49-F238E27FC236}">
                  <a16:creationId xmlns:a16="http://schemas.microsoft.com/office/drawing/2014/main" id="{6707F583-B0DD-1DB1-C182-B78FD47E1BF0}"/>
                </a:ext>
              </a:extLst>
            </p:cNvPr>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71" name="Google Shape;1175;p39">
              <a:extLst>
                <a:ext uri="{FF2B5EF4-FFF2-40B4-BE49-F238E27FC236}">
                  <a16:creationId xmlns:a16="http://schemas.microsoft.com/office/drawing/2014/main" id="{CE690F4D-4286-86D3-4CA2-91775E007365}"/>
                </a:ext>
              </a:extLst>
            </p:cNvPr>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72" name="Google Shape;1176;p39">
              <a:extLst>
                <a:ext uri="{FF2B5EF4-FFF2-40B4-BE49-F238E27FC236}">
                  <a16:creationId xmlns:a16="http://schemas.microsoft.com/office/drawing/2014/main" id="{6F649BB0-C04E-9977-B860-2BDE354CDE83}"/>
                </a:ext>
              </a:extLst>
            </p:cNvPr>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73" name="Google Shape;1177;p39">
              <a:extLst>
                <a:ext uri="{FF2B5EF4-FFF2-40B4-BE49-F238E27FC236}">
                  <a16:creationId xmlns:a16="http://schemas.microsoft.com/office/drawing/2014/main" id="{89896F9B-D34C-08A4-4F85-261A16CE9D99}"/>
                </a:ext>
              </a:extLst>
            </p:cNvPr>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74" name="Google Shape;1178;p39">
              <a:extLst>
                <a:ext uri="{FF2B5EF4-FFF2-40B4-BE49-F238E27FC236}">
                  <a16:creationId xmlns:a16="http://schemas.microsoft.com/office/drawing/2014/main" id="{4BCF5098-70F3-16DF-717A-192B88F571C9}"/>
                </a:ext>
              </a:extLst>
            </p:cNvPr>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75" name="Google Shape;1179;p39">
              <a:extLst>
                <a:ext uri="{FF2B5EF4-FFF2-40B4-BE49-F238E27FC236}">
                  <a16:creationId xmlns:a16="http://schemas.microsoft.com/office/drawing/2014/main" id="{4D57585E-E651-BC36-32A5-5897A9CF60AA}"/>
                </a:ext>
              </a:extLst>
            </p:cNvPr>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76" name="Google Shape;1180;p39">
              <a:extLst>
                <a:ext uri="{FF2B5EF4-FFF2-40B4-BE49-F238E27FC236}">
                  <a16:creationId xmlns:a16="http://schemas.microsoft.com/office/drawing/2014/main" id="{29C3E383-7361-C1DE-0963-7F5402064DE1}"/>
                </a:ext>
              </a:extLst>
            </p:cNvPr>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77" name="Google Shape;1181;p39">
              <a:extLst>
                <a:ext uri="{FF2B5EF4-FFF2-40B4-BE49-F238E27FC236}">
                  <a16:creationId xmlns:a16="http://schemas.microsoft.com/office/drawing/2014/main" id="{A154A348-40F8-EA3B-DF11-2913B1C05F5A}"/>
                </a:ext>
              </a:extLst>
            </p:cNvPr>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78" name="Google Shape;1182;p39">
              <a:extLst>
                <a:ext uri="{FF2B5EF4-FFF2-40B4-BE49-F238E27FC236}">
                  <a16:creationId xmlns:a16="http://schemas.microsoft.com/office/drawing/2014/main" id="{0570F793-1582-527A-7387-97A5AABE454F}"/>
                </a:ext>
              </a:extLst>
            </p:cNvPr>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79" name="Google Shape;1183;p39">
              <a:extLst>
                <a:ext uri="{FF2B5EF4-FFF2-40B4-BE49-F238E27FC236}">
                  <a16:creationId xmlns:a16="http://schemas.microsoft.com/office/drawing/2014/main" id="{83E06FD1-13B3-3036-F531-5C571B5738DE}"/>
                </a:ext>
              </a:extLst>
            </p:cNvPr>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80" name="Google Shape;1184;p39">
              <a:extLst>
                <a:ext uri="{FF2B5EF4-FFF2-40B4-BE49-F238E27FC236}">
                  <a16:creationId xmlns:a16="http://schemas.microsoft.com/office/drawing/2014/main" id="{90527399-7183-90DA-6546-368EA726713A}"/>
                </a:ext>
              </a:extLst>
            </p:cNvPr>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81" name="Google Shape;1185;p39">
              <a:extLst>
                <a:ext uri="{FF2B5EF4-FFF2-40B4-BE49-F238E27FC236}">
                  <a16:creationId xmlns:a16="http://schemas.microsoft.com/office/drawing/2014/main" id="{A59631D3-F16A-EDD7-7CF7-DAC9B6B35BA0}"/>
                </a:ext>
              </a:extLst>
            </p:cNvPr>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82" name="Google Shape;1186;p39">
              <a:extLst>
                <a:ext uri="{FF2B5EF4-FFF2-40B4-BE49-F238E27FC236}">
                  <a16:creationId xmlns:a16="http://schemas.microsoft.com/office/drawing/2014/main" id="{DE2D0E16-0242-FA23-A890-B45003446D9D}"/>
                </a:ext>
              </a:extLst>
            </p:cNvPr>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83" name="Google Shape;1187;p39">
              <a:extLst>
                <a:ext uri="{FF2B5EF4-FFF2-40B4-BE49-F238E27FC236}">
                  <a16:creationId xmlns:a16="http://schemas.microsoft.com/office/drawing/2014/main" id="{6815754E-4C5F-DF4D-6FCD-9907863168F1}"/>
                </a:ext>
              </a:extLst>
            </p:cNvPr>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84" name="Google Shape;1188;p39">
              <a:extLst>
                <a:ext uri="{FF2B5EF4-FFF2-40B4-BE49-F238E27FC236}">
                  <a16:creationId xmlns:a16="http://schemas.microsoft.com/office/drawing/2014/main" id="{78DCD3B4-22A0-E0AC-ED01-AE3816027506}"/>
                </a:ext>
              </a:extLst>
            </p:cNvPr>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85" name="Google Shape;1189;p39">
              <a:extLst>
                <a:ext uri="{FF2B5EF4-FFF2-40B4-BE49-F238E27FC236}">
                  <a16:creationId xmlns:a16="http://schemas.microsoft.com/office/drawing/2014/main" id="{EEF50EFD-192D-F044-7220-6AD8AB032BD7}"/>
                </a:ext>
              </a:extLst>
            </p:cNvPr>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86" name="Google Shape;1190;p39">
              <a:extLst>
                <a:ext uri="{FF2B5EF4-FFF2-40B4-BE49-F238E27FC236}">
                  <a16:creationId xmlns:a16="http://schemas.microsoft.com/office/drawing/2014/main" id="{3493811B-1408-3155-C953-503981AC11EF}"/>
                </a:ext>
              </a:extLst>
            </p:cNvPr>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87" name="Google Shape;1191;p39">
              <a:extLst>
                <a:ext uri="{FF2B5EF4-FFF2-40B4-BE49-F238E27FC236}">
                  <a16:creationId xmlns:a16="http://schemas.microsoft.com/office/drawing/2014/main" id="{06415D86-B4FE-3CCB-01B6-C565F04BCACE}"/>
                </a:ext>
              </a:extLst>
            </p:cNvPr>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88" name="Google Shape;1192;p39">
              <a:extLst>
                <a:ext uri="{FF2B5EF4-FFF2-40B4-BE49-F238E27FC236}">
                  <a16:creationId xmlns:a16="http://schemas.microsoft.com/office/drawing/2014/main" id="{9DBFCB2A-F30C-D4D1-3689-AF5598CEECDA}"/>
                </a:ext>
              </a:extLst>
            </p:cNvPr>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89" name="Google Shape;1193;p39">
              <a:extLst>
                <a:ext uri="{FF2B5EF4-FFF2-40B4-BE49-F238E27FC236}">
                  <a16:creationId xmlns:a16="http://schemas.microsoft.com/office/drawing/2014/main" id="{6272506A-32C6-7949-FEF6-D94E0277B7B4}"/>
                </a:ext>
              </a:extLst>
            </p:cNvPr>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90" name="Google Shape;1194;p39">
              <a:extLst>
                <a:ext uri="{FF2B5EF4-FFF2-40B4-BE49-F238E27FC236}">
                  <a16:creationId xmlns:a16="http://schemas.microsoft.com/office/drawing/2014/main" id="{EEA94DB3-DE01-7500-16A0-22A88E0138E7}"/>
                </a:ext>
              </a:extLst>
            </p:cNvPr>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91" name="Google Shape;1195;p39">
              <a:extLst>
                <a:ext uri="{FF2B5EF4-FFF2-40B4-BE49-F238E27FC236}">
                  <a16:creationId xmlns:a16="http://schemas.microsoft.com/office/drawing/2014/main" id="{3E4AFD12-AE0B-DDD3-BAA8-DBC19343C2FE}"/>
                </a:ext>
              </a:extLst>
            </p:cNvPr>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92" name="Google Shape;1196;p39">
              <a:extLst>
                <a:ext uri="{FF2B5EF4-FFF2-40B4-BE49-F238E27FC236}">
                  <a16:creationId xmlns:a16="http://schemas.microsoft.com/office/drawing/2014/main" id="{C28C26EE-F840-A64A-8784-29386DD94422}"/>
                </a:ext>
              </a:extLst>
            </p:cNvPr>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93" name="Google Shape;1197;p39">
              <a:extLst>
                <a:ext uri="{FF2B5EF4-FFF2-40B4-BE49-F238E27FC236}">
                  <a16:creationId xmlns:a16="http://schemas.microsoft.com/office/drawing/2014/main" id="{D63B8246-1092-5680-FA3F-F1F85A563CF0}"/>
                </a:ext>
              </a:extLst>
            </p:cNvPr>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94" name="Google Shape;1198;p39">
              <a:extLst>
                <a:ext uri="{FF2B5EF4-FFF2-40B4-BE49-F238E27FC236}">
                  <a16:creationId xmlns:a16="http://schemas.microsoft.com/office/drawing/2014/main" id="{2CEF5248-0E4C-ACF8-295A-CD0928C14A24}"/>
                </a:ext>
              </a:extLst>
            </p:cNvPr>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95" name="Google Shape;1199;p39">
              <a:extLst>
                <a:ext uri="{FF2B5EF4-FFF2-40B4-BE49-F238E27FC236}">
                  <a16:creationId xmlns:a16="http://schemas.microsoft.com/office/drawing/2014/main" id="{9B5E6C34-0E0F-6D6B-DA67-117CB8FE98B1}"/>
                </a:ext>
              </a:extLst>
            </p:cNvPr>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96" name="Google Shape;1200;p39">
              <a:extLst>
                <a:ext uri="{FF2B5EF4-FFF2-40B4-BE49-F238E27FC236}">
                  <a16:creationId xmlns:a16="http://schemas.microsoft.com/office/drawing/2014/main" id="{21001D22-1C05-7754-452A-1AB70D70D0BB}"/>
                </a:ext>
              </a:extLst>
            </p:cNvPr>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97" name="Google Shape;1201;p39">
              <a:extLst>
                <a:ext uri="{FF2B5EF4-FFF2-40B4-BE49-F238E27FC236}">
                  <a16:creationId xmlns:a16="http://schemas.microsoft.com/office/drawing/2014/main" id="{B862611F-7710-CAA0-8792-746363FF7EAE}"/>
                </a:ext>
              </a:extLst>
            </p:cNvPr>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98" name="Google Shape;1202;p39">
              <a:extLst>
                <a:ext uri="{FF2B5EF4-FFF2-40B4-BE49-F238E27FC236}">
                  <a16:creationId xmlns:a16="http://schemas.microsoft.com/office/drawing/2014/main" id="{89A7380D-CCF1-88A7-AA6E-DE0FE68E8640}"/>
                </a:ext>
              </a:extLst>
            </p:cNvPr>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99" name="Google Shape;1203;p39">
              <a:extLst>
                <a:ext uri="{FF2B5EF4-FFF2-40B4-BE49-F238E27FC236}">
                  <a16:creationId xmlns:a16="http://schemas.microsoft.com/office/drawing/2014/main" id="{294087BD-8AB8-133D-25DB-A5920AB6D9AD}"/>
                </a:ext>
              </a:extLst>
            </p:cNvPr>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700" name="Google Shape;1204;p39">
              <a:extLst>
                <a:ext uri="{FF2B5EF4-FFF2-40B4-BE49-F238E27FC236}">
                  <a16:creationId xmlns:a16="http://schemas.microsoft.com/office/drawing/2014/main" id="{0D540A00-AFC8-E8B7-D184-D2129A5B2836}"/>
                </a:ext>
              </a:extLst>
            </p:cNvPr>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701" name="Google Shape;1205;p39">
              <a:extLst>
                <a:ext uri="{FF2B5EF4-FFF2-40B4-BE49-F238E27FC236}">
                  <a16:creationId xmlns:a16="http://schemas.microsoft.com/office/drawing/2014/main" id="{D6129CF0-8282-727E-FDE3-77EEB9BF1B31}"/>
                </a:ext>
              </a:extLst>
            </p:cNvPr>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702" name="Google Shape;1206;p39">
              <a:extLst>
                <a:ext uri="{FF2B5EF4-FFF2-40B4-BE49-F238E27FC236}">
                  <a16:creationId xmlns:a16="http://schemas.microsoft.com/office/drawing/2014/main" id="{67C50116-50A1-B077-07C8-3545FE40AEAB}"/>
                </a:ext>
              </a:extLst>
            </p:cNvPr>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703" name="Google Shape;1207;p39">
              <a:extLst>
                <a:ext uri="{FF2B5EF4-FFF2-40B4-BE49-F238E27FC236}">
                  <a16:creationId xmlns:a16="http://schemas.microsoft.com/office/drawing/2014/main" id="{D98686ED-9927-AAC7-5446-AD12CD7F59DE}"/>
                </a:ext>
              </a:extLst>
            </p:cNvPr>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704" name="Google Shape;1208;p39">
              <a:extLst>
                <a:ext uri="{FF2B5EF4-FFF2-40B4-BE49-F238E27FC236}">
                  <a16:creationId xmlns:a16="http://schemas.microsoft.com/office/drawing/2014/main" id="{7E6F2ACF-CDDE-5C23-AA44-88F0B270E04D}"/>
                </a:ext>
              </a:extLst>
            </p:cNvPr>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grpSp>
        <p:nvGrpSpPr>
          <p:cNvPr id="1705" name="Google Shape;1209;p39">
            <a:extLst>
              <a:ext uri="{FF2B5EF4-FFF2-40B4-BE49-F238E27FC236}">
                <a16:creationId xmlns:a16="http://schemas.microsoft.com/office/drawing/2014/main" id="{7B82D6AB-40EC-CBB6-AA54-7241A25795F6}"/>
              </a:ext>
            </a:extLst>
          </p:cNvPr>
          <p:cNvGrpSpPr/>
          <p:nvPr/>
        </p:nvGrpSpPr>
        <p:grpSpPr>
          <a:xfrm>
            <a:off x="3685382" y="5687678"/>
            <a:ext cx="832065" cy="732013"/>
            <a:chOff x="2262484" y="4411364"/>
            <a:chExt cx="624049" cy="549010"/>
          </a:xfrm>
        </p:grpSpPr>
        <p:sp>
          <p:nvSpPr>
            <p:cNvPr id="1706" name="Google Shape;1210;p39">
              <a:extLst>
                <a:ext uri="{FF2B5EF4-FFF2-40B4-BE49-F238E27FC236}">
                  <a16:creationId xmlns:a16="http://schemas.microsoft.com/office/drawing/2014/main" id="{EECFE0D0-7FB8-2054-3A72-06D0239F2111}"/>
                </a:ext>
              </a:extLst>
            </p:cNvPr>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07" name="Google Shape;1211;p39">
              <a:extLst>
                <a:ext uri="{FF2B5EF4-FFF2-40B4-BE49-F238E27FC236}">
                  <a16:creationId xmlns:a16="http://schemas.microsoft.com/office/drawing/2014/main" id="{02801BD6-4375-C17C-334B-A08BCA54B5B9}"/>
                </a:ext>
              </a:extLst>
            </p:cNvPr>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08" name="Google Shape;1212;p39">
              <a:extLst>
                <a:ext uri="{FF2B5EF4-FFF2-40B4-BE49-F238E27FC236}">
                  <a16:creationId xmlns:a16="http://schemas.microsoft.com/office/drawing/2014/main" id="{7F4EDE0C-4C0C-E7A4-E5A9-E199F9AEF48C}"/>
                </a:ext>
              </a:extLst>
            </p:cNvPr>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09" name="Google Shape;1213;p39">
              <a:extLst>
                <a:ext uri="{FF2B5EF4-FFF2-40B4-BE49-F238E27FC236}">
                  <a16:creationId xmlns:a16="http://schemas.microsoft.com/office/drawing/2014/main" id="{81736DD6-EC26-6C7A-1429-44FC64432B6B}"/>
                </a:ext>
              </a:extLst>
            </p:cNvPr>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10" name="Google Shape;1214;p39">
              <a:extLst>
                <a:ext uri="{FF2B5EF4-FFF2-40B4-BE49-F238E27FC236}">
                  <a16:creationId xmlns:a16="http://schemas.microsoft.com/office/drawing/2014/main" id="{08EE704B-7093-7AC9-AE90-F78BA41FB016}"/>
                </a:ext>
              </a:extLst>
            </p:cNvPr>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11" name="Google Shape;1215;p39">
              <a:extLst>
                <a:ext uri="{FF2B5EF4-FFF2-40B4-BE49-F238E27FC236}">
                  <a16:creationId xmlns:a16="http://schemas.microsoft.com/office/drawing/2014/main" id="{E00C4057-648A-988A-E214-08588880588E}"/>
                </a:ext>
              </a:extLst>
            </p:cNvPr>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12" name="Google Shape;1216;p39">
              <a:extLst>
                <a:ext uri="{FF2B5EF4-FFF2-40B4-BE49-F238E27FC236}">
                  <a16:creationId xmlns:a16="http://schemas.microsoft.com/office/drawing/2014/main" id="{DDC6BF83-7542-59BA-6166-D61682A9BC85}"/>
                </a:ext>
              </a:extLst>
            </p:cNvPr>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13" name="Google Shape;1217;p39">
              <a:extLst>
                <a:ext uri="{FF2B5EF4-FFF2-40B4-BE49-F238E27FC236}">
                  <a16:creationId xmlns:a16="http://schemas.microsoft.com/office/drawing/2014/main" id="{414ECEA6-437B-51A4-5912-E47BC5A3150D}"/>
                </a:ext>
              </a:extLst>
            </p:cNvPr>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14" name="Google Shape;1218;p39">
              <a:extLst>
                <a:ext uri="{FF2B5EF4-FFF2-40B4-BE49-F238E27FC236}">
                  <a16:creationId xmlns:a16="http://schemas.microsoft.com/office/drawing/2014/main" id="{20F93716-22CF-CCDA-485B-C3B15B4EA5BC}"/>
                </a:ext>
              </a:extLst>
            </p:cNvPr>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15" name="Google Shape;1219;p39">
              <a:extLst>
                <a:ext uri="{FF2B5EF4-FFF2-40B4-BE49-F238E27FC236}">
                  <a16:creationId xmlns:a16="http://schemas.microsoft.com/office/drawing/2014/main" id="{1835B897-B145-A889-D5E8-B7A628FDAC99}"/>
                </a:ext>
              </a:extLst>
            </p:cNvPr>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16" name="Google Shape;1220;p39">
              <a:extLst>
                <a:ext uri="{FF2B5EF4-FFF2-40B4-BE49-F238E27FC236}">
                  <a16:creationId xmlns:a16="http://schemas.microsoft.com/office/drawing/2014/main" id="{6054FDB1-345D-14A9-7E49-AD30D1D4E0E8}"/>
                </a:ext>
              </a:extLst>
            </p:cNvPr>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17" name="Google Shape;1221;p39">
              <a:extLst>
                <a:ext uri="{FF2B5EF4-FFF2-40B4-BE49-F238E27FC236}">
                  <a16:creationId xmlns:a16="http://schemas.microsoft.com/office/drawing/2014/main" id="{403A35A3-3FA7-0434-C112-3D1E7A7CC8E0}"/>
                </a:ext>
              </a:extLst>
            </p:cNvPr>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18" name="Google Shape;1222;p39">
              <a:extLst>
                <a:ext uri="{FF2B5EF4-FFF2-40B4-BE49-F238E27FC236}">
                  <a16:creationId xmlns:a16="http://schemas.microsoft.com/office/drawing/2014/main" id="{7C6E393F-A7B7-B971-AC64-9649D913340E}"/>
                </a:ext>
              </a:extLst>
            </p:cNvPr>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19" name="Google Shape;1223;p39">
              <a:extLst>
                <a:ext uri="{FF2B5EF4-FFF2-40B4-BE49-F238E27FC236}">
                  <a16:creationId xmlns:a16="http://schemas.microsoft.com/office/drawing/2014/main" id="{3BAC78A7-214B-C183-0CDE-58B69937A86B}"/>
                </a:ext>
              </a:extLst>
            </p:cNvPr>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grpSp>
      <p:grpSp>
        <p:nvGrpSpPr>
          <p:cNvPr id="1720" name="Google Shape;1209;p39">
            <a:extLst>
              <a:ext uri="{FF2B5EF4-FFF2-40B4-BE49-F238E27FC236}">
                <a16:creationId xmlns:a16="http://schemas.microsoft.com/office/drawing/2014/main" id="{77944B32-62D0-9ED2-284E-1D2904B51A41}"/>
              </a:ext>
            </a:extLst>
          </p:cNvPr>
          <p:cNvGrpSpPr/>
          <p:nvPr/>
        </p:nvGrpSpPr>
        <p:grpSpPr>
          <a:xfrm>
            <a:off x="5649548" y="5716683"/>
            <a:ext cx="832065" cy="732013"/>
            <a:chOff x="2262484" y="4411364"/>
            <a:chExt cx="624049" cy="549010"/>
          </a:xfrm>
        </p:grpSpPr>
        <p:sp>
          <p:nvSpPr>
            <p:cNvPr id="1721" name="Google Shape;1210;p39">
              <a:extLst>
                <a:ext uri="{FF2B5EF4-FFF2-40B4-BE49-F238E27FC236}">
                  <a16:creationId xmlns:a16="http://schemas.microsoft.com/office/drawing/2014/main" id="{7E4FFAB1-45AA-E492-6726-35190EC6E7AC}"/>
                </a:ext>
              </a:extLst>
            </p:cNvPr>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22" name="Google Shape;1211;p39">
              <a:extLst>
                <a:ext uri="{FF2B5EF4-FFF2-40B4-BE49-F238E27FC236}">
                  <a16:creationId xmlns:a16="http://schemas.microsoft.com/office/drawing/2014/main" id="{D32AE2D3-9963-7EFF-278E-9427FC38E663}"/>
                </a:ext>
              </a:extLst>
            </p:cNvPr>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23" name="Google Shape;1212;p39">
              <a:extLst>
                <a:ext uri="{FF2B5EF4-FFF2-40B4-BE49-F238E27FC236}">
                  <a16:creationId xmlns:a16="http://schemas.microsoft.com/office/drawing/2014/main" id="{D6739A00-10CD-172A-1742-0E3171896122}"/>
                </a:ext>
              </a:extLst>
            </p:cNvPr>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24" name="Google Shape;1213;p39">
              <a:extLst>
                <a:ext uri="{FF2B5EF4-FFF2-40B4-BE49-F238E27FC236}">
                  <a16:creationId xmlns:a16="http://schemas.microsoft.com/office/drawing/2014/main" id="{86E3B0D6-A555-067C-CE15-CD8F1CF0F54B}"/>
                </a:ext>
              </a:extLst>
            </p:cNvPr>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25" name="Google Shape;1214;p39">
              <a:extLst>
                <a:ext uri="{FF2B5EF4-FFF2-40B4-BE49-F238E27FC236}">
                  <a16:creationId xmlns:a16="http://schemas.microsoft.com/office/drawing/2014/main" id="{6ECFCC34-6554-1617-195B-D1ABA01E0B11}"/>
                </a:ext>
              </a:extLst>
            </p:cNvPr>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26" name="Google Shape;1215;p39">
              <a:extLst>
                <a:ext uri="{FF2B5EF4-FFF2-40B4-BE49-F238E27FC236}">
                  <a16:creationId xmlns:a16="http://schemas.microsoft.com/office/drawing/2014/main" id="{7D1AD3F4-8B28-C578-DB4C-6F84367C7AB0}"/>
                </a:ext>
              </a:extLst>
            </p:cNvPr>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27" name="Google Shape;1216;p39">
              <a:extLst>
                <a:ext uri="{FF2B5EF4-FFF2-40B4-BE49-F238E27FC236}">
                  <a16:creationId xmlns:a16="http://schemas.microsoft.com/office/drawing/2014/main" id="{F3CE8811-A4BD-472D-4AD5-11E744D26C29}"/>
                </a:ext>
              </a:extLst>
            </p:cNvPr>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28" name="Google Shape;1217;p39">
              <a:extLst>
                <a:ext uri="{FF2B5EF4-FFF2-40B4-BE49-F238E27FC236}">
                  <a16:creationId xmlns:a16="http://schemas.microsoft.com/office/drawing/2014/main" id="{9456088F-5150-65BC-C123-70B596E25B18}"/>
                </a:ext>
              </a:extLst>
            </p:cNvPr>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29" name="Google Shape;1218;p39">
              <a:extLst>
                <a:ext uri="{FF2B5EF4-FFF2-40B4-BE49-F238E27FC236}">
                  <a16:creationId xmlns:a16="http://schemas.microsoft.com/office/drawing/2014/main" id="{45418FC9-6F65-6137-A786-04F6E351CD39}"/>
                </a:ext>
              </a:extLst>
            </p:cNvPr>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30" name="Google Shape;1219;p39">
              <a:extLst>
                <a:ext uri="{FF2B5EF4-FFF2-40B4-BE49-F238E27FC236}">
                  <a16:creationId xmlns:a16="http://schemas.microsoft.com/office/drawing/2014/main" id="{65A1B89E-D0AC-09DA-88EB-B98E27CD8486}"/>
                </a:ext>
              </a:extLst>
            </p:cNvPr>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31" name="Google Shape;1220;p39">
              <a:extLst>
                <a:ext uri="{FF2B5EF4-FFF2-40B4-BE49-F238E27FC236}">
                  <a16:creationId xmlns:a16="http://schemas.microsoft.com/office/drawing/2014/main" id="{23C8DA57-80CB-2BCC-7714-2ABD9C216C04}"/>
                </a:ext>
              </a:extLst>
            </p:cNvPr>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32" name="Google Shape;1221;p39">
              <a:extLst>
                <a:ext uri="{FF2B5EF4-FFF2-40B4-BE49-F238E27FC236}">
                  <a16:creationId xmlns:a16="http://schemas.microsoft.com/office/drawing/2014/main" id="{88A7F072-D402-2927-F3DF-07FFFFAFD725}"/>
                </a:ext>
              </a:extLst>
            </p:cNvPr>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33" name="Google Shape;1222;p39">
              <a:extLst>
                <a:ext uri="{FF2B5EF4-FFF2-40B4-BE49-F238E27FC236}">
                  <a16:creationId xmlns:a16="http://schemas.microsoft.com/office/drawing/2014/main" id="{6340F059-7E91-8D28-F3C4-6FDA0897B122}"/>
                </a:ext>
              </a:extLst>
            </p:cNvPr>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34" name="Google Shape;1223;p39">
              <a:extLst>
                <a:ext uri="{FF2B5EF4-FFF2-40B4-BE49-F238E27FC236}">
                  <a16:creationId xmlns:a16="http://schemas.microsoft.com/office/drawing/2014/main" id="{B466B45C-7D82-3A72-6608-ECF0F899CFBD}"/>
                </a:ext>
              </a:extLst>
            </p:cNvPr>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grpSp>
      <p:grpSp>
        <p:nvGrpSpPr>
          <p:cNvPr id="1735" name="Google Shape;1209;p39">
            <a:extLst>
              <a:ext uri="{FF2B5EF4-FFF2-40B4-BE49-F238E27FC236}">
                <a16:creationId xmlns:a16="http://schemas.microsoft.com/office/drawing/2014/main" id="{CC469ED8-09E9-573F-E830-E33CC1389C65}"/>
              </a:ext>
            </a:extLst>
          </p:cNvPr>
          <p:cNvGrpSpPr/>
          <p:nvPr/>
        </p:nvGrpSpPr>
        <p:grpSpPr>
          <a:xfrm>
            <a:off x="7505805" y="5716684"/>
            <a:ext cx="832065" cy="732013"/>
            <a:chOff x="2262484" y="4411364"/>
            <a:chExt cx="624049" cy="549010"/>
          </a:xfrm>
        </p:grpSpPr>
        <p:sp>
          <p:nvSpPr>
            <p:cNvPr id="1736" name="Google Shape;1210;p39">
              <a:extLst>
                <a:ext uri="{FF2B5EF4-FFF2-40B4-BE49-F238E27FC236}">
                  <a16:creationId xmlns:a16="http://schemas.microsoft.com/office/drawing/2014/main" id="{6C57FDBE-231C-CCB4-3CEC-E1311DA447B5}"/>
                </a:ext>
              </a:extLst>
            </p:cNvPr>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37" name="Google Shape;1211;p39">
              <a:extLst>
                <a:ext uri="{FF2B5EF4-FFF2-40B4-BE49-F238E27FC236}">
                  <a16:creationId xmlns:a16="http://schemas.microsoft.com/office/drawing/2014/main" id="{C846C1E5-AD4B-B40E-0268-C7A6412E40C1}"/>
                </a:ext>
              </a:extLst>
            </p:cNvPr>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38" name="Google Shape;1212;p39">
              <a:extLst>
                <a:ext uri="{FF2B5EF4-FFF2-40B4-BE49-F238E27FC236}">
                  <a16:creationId xmlns:a16="http://schemas.microsoft.com/office/drawing/2014/main" id="{7E4D2649-A23D-5AA4-AAAE-154A13E39160}"/>
                </a:ext>
              </a:extLst>
            </p:cNvPr>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39" name="Google Shape;1213;p39">
              <a:extLst>
                <a:ext uri="{FF2B5EF4-FFF2-40B4-BE49-F238E27FC236}">
                  <a16:creationId xmlns:a16="http://schemas.microsoft.com/office/drawing/2014/main" id="{83A5C77C-0C6E-A656-8AFD-118C12507AEB}"/>
                </a:ext>
              </a:extLst>
            </p:cNvPr>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40" name="Google Shape;1214;p39">
              <a:extLst>
                <a:ext uri="{FF2B5EF4-FFF2-40B4-BE49-F238E27FC236}">
                  <a16:creationId xmlns:a16="http://schemas.microsoft.com/office/drawing/2014/main" id="{41661DE4-96C7-34A8-DEF2-84FBA412B740}"/>
                </a:ext>
              </a:extLst>
            </p:cNvPr>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41" name="Google Shape;1215;p39">
              <a:extLst>
                <a:ext uri="{FF2B5EF4-FFF2-40B4-BE49-F238E27FC236}">
                  <a16:creationId xmlns:a16="http://schemas.microsoft.com/office/drawing/2014/main" id="{33AB37DE-1FC3-3702-3C9B-6378A638E5D9}"/>
                </a:ext>
              </a:extLst>
            </p:cNvPr>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42" name="Google Shape;1216;p39">
              <a:extLst>
                <a:ext uri="{FF2B5EF4-FFF2-40B4-BE49-F238E27FC236}">
                  <a16:creationId xmlns:a16="http://schemas.microsoft.com/office/drawing/2014/main" id="{F9BDE5E7-822F-67CC-C064-E21B8C873362}"/>
                </a:ext>
              </a:extLst>
            </p:cNvPr>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43" name="Google Shape;1217;p39">
              <a:extLst>
                <a:ext uri="{FF2B5EF4-FFF2-40B4-BE49-F238E27FC236}">
                  <a16:creationId xmlns:a16="http://schemas.microsoft.com/office/drawing/2014/main" id="{1B893FF1-838D-EED3-077C-D1F30B9205FF}"/>
                </a:ext>
              </a:extLst>
            </p:cNvPr>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44" name="Google Shape;1218;p39">
              <a:extLst>
                <a:ext uri="{FF2B5EF4-FFF2-40B4-BE49-F238E27FC236}">
                  <a16:creationId xmlns:a16="http://schemas.microsoft.com/office/drawing/2014/main" id="{8EB2DA75-152F-A46F-FB74-654DB4001A3B}"/>
                </a:ext>
              </a:extLst>
            </p:cNvPr>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45" name="Google Shape;1219;p39">
              <a:extLst>
                <a:ext uri="{FF2B5EF4-FFF2-40B4-BE49-F238E27FC236}">
                  <a16:creationId xmlns:a16="http://schemas.microsoft.com/office/drawing/2014/main" id="{D3E49B6C-7B52-1A99-1011-B48E36D1F810}"/>
                </a:ext>
              </a:extLst>
            </p:cNvPr>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46" name="Google Shape;1220;p39">
              <a:extLst>
                <a:ext uri="{FF2B5EF4-FFF2-40B4-BE49-F238E27FC236}">
                  <a16:creationId xmlns:a16="http://schemas.microsoft.com/office/drawing/2014/main" id="{E4413B5D-A09F-CBF5-C512-ED1D6082DA54}"/>
                </a:ext>
              </a:extLst>
            </p:cNvPr>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47" name="Google Shape;1221;p39">
              <a:extLst>
                <a:ext uri="{FF2B5EF4-FFF2-40B4-BE49-F238E27FC236}">
                  <a16:creationId xmlns:a16="http://schemas.microsoft.com/office/drawing/2014/main" id="{79A91848-C66A-52A8-3250-B283F32C63D4}"/>
                </a:ext>
              </a:extLst>
            </p:cNvPr>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48" name="Google Shape;1222;p39">
              <a:extLst>
                <a:ext uri="{FF2B5EF4-FFF2-40B4-BE49-F238E27FC236}">
                  <a16:creationId xmlns:a16="http://schemas.microsoft.com/office/drawing/2014/main" id="{C24DC31D-0126-F2A2-4F83-1C1479DEFD4E}"/>
                </a:ext>
              </a:extLst>
            </p:cNvPr>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1749" name="Google Shape;1223;p39">
              <a:extLst>
                <a:ext uri="{FF2B5EF4-FFF2-40B4-BE49-F238E27FC236}">
                  <a16:creationId xmlns:a16="http://schemas.microsoft.com/office/drawing/2014/main" id="{DCD2FFB4-EB6B-A8E4-A900-A21973C3F11C}"/>
                </a:ext>
              </a:extLst>
            </p:cNvPr>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50"/>
        <p:cNvGrpSpPr/>
        <p:nvPr/>
      </p:nvGrpSpPr>
      <p:grpSpPr>
        <a:xfrm>
          <a:off x="0" y="0"/>
          <a:ext cx="0" cy="0"/>
          <a:chOff x="0" y="0"/>
          <a:chExt cx="0" cy="0"/>
        </a:xfrm>
      </p:grpSpPr>
      <p:sp>
        <p:nvSpPr>
          <p:cNvPr id="3751" name="Google Shape;3751;p55"/>
          <p:cNvSpPr/>
          <p:nvPr/>
        </p:nvSpPr>
        <p:spPr>
          <a:xfrm>
            <a:off x="3023219" y="2451616"/>
            <a:ext cx="1446000" cy="14460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121900" tIns="121900" rIns="121900" bIns="121900" anchor="ctr" anchorCtr="0">
            <a:noAutofit/>
          </a:bodyPr>
          <a:lstStyle/>
          <a:p>
            <a:pPr defTabSz="1219170"/>
            <a:endParaRPr sz="1867"/>
          </a:p>
        </p:txBody>
      </p:sp>
      <p:sp>
        <p:nvSpPr>
          <p:cNvPr id="3752" name="Google Shape;3752;p55"/>
          <p:cNvSpPr txBox="1">
            <a:spLocks noGrp="1"/>
          </p:cNvSpPr>
          <p:nvPr>
            <p:ph type="title"/>
          </p:nvPr>
        </p:nvSpPr>
        <p:spPr>
          <a:xfrm>
            <a:off x="4998768" y="1839367"/>
            <a:ext cx="4170000" cy="2817200"/>
          </a:xfrm>
          <a:prstGeom prst="rect">
            <a:avLst/>
          </a:prstGeom>
        </p:spPr>
        <p:txBody>
          <a:bodyPr spcFirstLastPara="1" wrap="square" lIns="121900" tIns="121900" rIns="121900" bIns="121900" anchor="ctr" anchorCtr="0">
            <a:noAutofit/>
          </a:bodyPr>
          <a:lstStyle/>
          <a:p>
            <a:pPr algn="ctr">
              <a:lnSpc>
                <a:spcPct val="130000"/>
              </a:lnSpc>
            </a:pPr>
            <a:r>
              <a:rPr lang="en" sz="5333" b="1" dirty="0">
                <a:solidFill>
                  <a:schemeClr val="bg2">
                    <a:lumMod val="50000"/>
                  </a:schemeClr>
                </a:solidFill>
              </a:rPr>
              <a:t>SỐ ĐO  CỦA GÓC</a:t>
            </a:r>
            <a:endParaRPr sz="5333" b="1" dirty="0">
              <a:solidFill>
                <a:schemeClr val="bg2">
                  <a:lumMod val="50000"/>
                </a:schemeClr>
              </a:solidFill>
            </a:endParaRPr>
          </a:p>
        </p:txBody>
      </p:sp>
      <p:sp>
        <p:nvSpPr>
          <p:cNvPr id="3753" name="Google Shape;3753;p55"/>
          <p:cNvSpPr txBox="1">
            <a:spLocks noGrp="1"/>
          </p:cNvSpPr>
          <p:nvPr>
            <p:ph type="title" idx="2"/>
          </p:nvPr>
        </p:nvSpPr>
        <p:spPr>
          <a:xfrm>
            <a:off x="3023217" y="2613433"/>
            <a:ext cx="1446000" cy="1122400"/>
          </a:xfrm>
          <a:prstGeom prst="rect">
            <a:avLst/>
          </a:prstGeom>
        </p:spPr>
        <p:txBody>
          <a:bodyPr spcFirstLastPara="1" wrap="square" lIns="121900" tIns="121900" rIns="121900" bIns="121900" anchor="ctr" anchorCtr="0">
            <a:noAutofit/>
          </a:bodyPr>
          <a:lstStyle/>
          <a:p>
            <a:r>
              <a:rPr lang="en" dirty="0"/>
              <a:t>III</a:t>
            </a:r>
            <a:endParaRPr dirty="0"/>
          </a:p>
        </p:txBody>
      </p:sp>
      <p:cxnSp>
        <p:nvCxnSpPr>
          <p:cNvPr id="3755" name="Google Shape;3755;p55"/>
          <p:cNvCxnSpPr>
            <a:endCxn id="3753" idx="3"/>
          </p:cNvCxnSpPr>
          <p:nvPr/>
        </p:nvCxnSpPr>
        <p:spPr>
          <a:xfrm rot="10800000">
            <a:off x="4469217" y="3174633"/>
            <a:ext cx="379200" cy="0"/>
          </a:xfrm>
          <a:prstGeom prst="straightConnector1">
            <a:avLst/>
          </a:prstGeom>
          <a:noFill/>
          <a:ln w="9525" cap="flat" cmpd="sng">
            <a:solidFill>
              <a:srgbClr val="000000"/>
            </a:solidFill>
            <a:prstDash val="solid"/>
            <a:round/>
            <a:headEnd type="none" w="med" len="med"/>
            <a:tailEnd type="none" w="med" len="med"/>
          </a:ln>
        </p:spPr>
      </p:cxnSp>
      <p:grpSp>
        <p:nvGrpSpPr>
          <p:cNvPr id="3756" name="Google Shape;3756;p55"/>
          <p:cNvGrpSpPr/>
          <p:nvPr/>
        </p:nvGrpSpPr>
        <p:grpSpPr>
          <a:xfrm>
            <a:off x="8262533" y="4656551"/>
            <a:ext cx="1085867" cy="1457333"/>
            <a:chOff x="6196900" y="3492413"/>
            <a:chExt cx="814400" cy="1093000"/>
          </a:xfrm>
        </p:grpSpPr>
        <p:sp>
          <p:nvSpPr>
            <p:cNvPr id="3757" name="Google Shape;3757;p55"/>
            <p:cNvSpPr/>
            <p:nvPr/>
          </p:nvSpPr>
          <p:spPr>
            <a:xfrm>
              <a:off x="6241600" y="41125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58" name="Google Shape;3758;p55"/>
            <p:cNvSpPr/>
            <p:nvPr/>
          </p:nvSpPr>
          <p:spPr>
            <a:xfrm>
              <a:off x="6216575" y="41724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59" name="Google Shape;3759;p55"/>
            <p:cNvSpPr/>
            <p:nvPr/>
          </p:nvSpPr>
          <p:spPr>
            <a:xfrm>
              <a:off x="6788850" y="39690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60" name="Google Shape;3760;p55"/>
            <p:cNvSpPr/>
            <p:nvPr/>
          </p:nvSpPr>
          <p:spPr>
            <a:xfrm>
              <a:off x="6740675" y="39239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61" name="Google Shape;3761;p55"/>
            <p:cNvSpPr/>
            <p:nvPr/>
          </p:nvSpPr>
          <p:spPr>
            <a:xfrm>
              <a:off x="6746975" y="41418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62" name="Google Shape;3762;p55"/>
            <p:cNvSpPr/>
            <p:nvPr/>
          </p:nvSpPr>
          <p:spPr>
            <a:xfrm>
              <a:off x="6762800" y="36382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63" name="Google Shape;3763;p55"/>
            <p:cNvSpPr/>
            <p:nvPr/>
          </p:nvSpPr>
          <p:spPr>
            <a:xfrm>
              <a:off x="6719675" y="36870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64" name="Google Shape;3764;p55"/>
            <p:cNvSpPr/>
            <p:nvPr/>
          </p:nvSpPr>
          <p:spPr>
            <a:xfrm>
              <a:off x="6684025" y="37411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65" name="Google Shape;3765;p55"/>
            <p:cNvSpPr/>
            <p:nvPr/>
          </p:nvSpPr>
          <p:spPr>
            <a:xfrm>
              <a:off x="6679800" y="38987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66" name="Google Shape;3766;p55"/>
            <p:cNvSpPr/>
            <p:nvPr/>
          </p:nvSpPr>
          <p:spPr>
            <a:xfrm>
              <a:off x="6688975" y="41154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67" name="Google Shape;3767;p55"/>
            <p:cNvSpPr/>
            <p:nvPr/>
          </p:nvSpPr>
          <p:spPr>
            <a:xfrm>
              <a:off x="6978775" y="34924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68" name="Google Shape;3768;p55"/>
            <p:cNvSpPr/>
            <p:nvPr/>
          </p:nvSpPr>
          <p:spPr>
            <a:xfrm>
              <a:off x="6920300" y="35226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69" name="Google Shape;3769;p55"/>
            <p:cNvSpPr/>
            <p:nvPr/>
          </p:nvSpPr>
          <p:spPr>
            <a:xfrm>
              <a:off x="6801725" y="40944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70" name="Google Shape;3770;p55"/>
            <p:cNvSpPr/>
            <p:nvPr/>
          </p:nvSpPr>
          <p:spPr>
            <a:xfrm>
              <a:off x="6816100" y="40290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71" name="Google Shape;3771;p55"/>
            <p:cNvSpPr/>
            <p:nvPr/>
          </p:nvSpPr>
          <p:spPr>
            <a:xfrm>
              <a:off x="6811325" y="35949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72" name="Google Shape;3772;p55"/>
            <p:cNvSpPr/>
            <p:nvPr/>
          </p:nvSpPr>
          <p:spPr>
            <a:xfrm>
              <a:off x="6864175" y="35565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73" name="Google Shape;3773;p55"/>
            <p:cNvSpPr/>
            <p:nvPr/>
          </p:nvSpPr>
          <p:spPr>
            <a:xfrm>
              <a:off x="6196900" y="43018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74" name="Google Shape;3774;p55"/>
            <p:cNvSpPr/>
            <p:nvPr/>
          </p:nvSpPr>
          <p:spPr>
            <a:xfrm>
              <a:off x="6229500" y="44965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75" name="Google Shape;3775;p55"/>
            <p:cNvSpPr/>
            <p:nvPr/>
          </p:nvSpPr>
          <p:spPr>
            <a:xfrm>
              <a:off x="6201725" y="42360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76" name="Google Shape;3776;p55"/>
            <p:cNvSpPr/>
            <p:nvPr/>
          </p:nvSpPr>
          <p:spPr>
            <a:xfrm>
              <a:off x="6209275" y="44335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77" name="Google Shape;3777;p55"/>
            <p:cNvSpPr/>
            <p:nvPr/>
          </p:nvSpPr>
          <p:spPr>
            <a:xfrm>
              <a:off x="6198625" y="43681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78" name="Google Shape;3778;p55"/>
            <p:cNvSpPr/>
            <p:nvPr/>
          </p:nvSpPr>
          <p:spPr>
            <a:xfrm>
              <a:off x="6259250" y="45558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79" name="Google Shape;3779;p55"/>
            <p:cNvSpPr/>
            <p:nvPr/>
          </p:nvSpPr>
          <p:spPr>
            <a:xfrm>
              <a:off x="6423800" y="39341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80" name="Google Shape;3780;p55"/>
            <p:cNvSpPr/>
            <p:nvPr/>
          </p:nvSpPr>
          <p:spPr>
            <a:xfrm>
              <a:off x="6484125" y="39096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81" name="Google Shape;3781;p55"/>
            <p:cNvSpPr/>
            <p:nvPr/>
          </p:nvSpPr>
          <p:spPr>
            <a:xfrm>
              <a:off x="6318925" y="40091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82" name="Google Shape;3782;p55"/>
            <p:cNvSpPr/>
            <p:nvPr/>
          </p:nvSpPr>
          <p:spPr>
            <a:xfrm>
              <a:off x="6276125" y="40577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83" name="Google Shape;3783;p55"/>
            <p:cNvSpPr/>
            <p:nvPr/>
          </p:nvSpPr>
          <p:spPr>
            <a:xfrm>
              <a:off x="6368375" y="39676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84" name="Google Shape;3784;p55"/>
            <p:cNvSpPr/>
            <p:nvPr/>
          </p:nvSpPr>
          <p:spPr>
            <a:xfrm>
              <a:off x="6657275" y="38003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85" name="Google Shape;3785;p55"/>
            <p:cNvSpPr/>
            <p:nvPr/>
          </p:nvSpPr>
          <p:spPr>
            <a:xfrm>
              <a:off x="6654125" y="40593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86" name="Google Shape;3786;p55"/>
            <p:cNvSpPr/>
            <p:nvPr/>
          </p:nvSpPr>
          <p:spPr>
            <a:xfrm>
              <a:off x="6638150" y="39951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87" name="Google Shape;3787;p55"/>
            <p:cNvSpPr/>
            <p:nvPr/>
          </p:nvSpPr>
          <p:spPr>
            <a:xfrm>
              <a:off x="6614500" y="38633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88" name="Google Shape;3788;p55"/>
            <p:cNvSpPr/>
            <p:nvPr/>
          </p:nvSpPr>
          <p:spPr>
            <a:xfrm>
              <a:off x="6548550" y="38950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789" name="Google Shape;3789;p55"/>
            <p:cNvSpPr/>
            <p:nvPr/>
          </p:nvSpPr>
          <p:spPr>
            <a:xfrm>
              <a:off x="6635350" y="39289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grpSp>
      <p:grpSp>
        <p:nvGrpSpPr>
          <p:cNvPr id="3818" name="Google Shape;3818;p55"/>
          <p:cNvGrpSpPr/>
          <p:nvPr/>
        </p:nvGrpSpPr>
        <p:grpSpPr>
          <a:xfrm>
            <a:off x="9936233" y="1995285"/>
            <a:ext cx="1513267" cy="1322233"/>
            <a:chOff x="7452175" y="1496463"/>
            <a:chExt cx="1134950" cy="991675"/>
          </a:xfrm>
        </p:grpSpPr>
        <p:sp>
          <p:nvSpPr>
            <p:cNvPr id="3819" name="Google Shape;3819;p55"/>
            <p:cNvSpPr/>
            <p:nvPr/>
          </p:nvSpPr>
          <p:spPr>
            <a:xfrm>
              <a:off x="7453375" y="15077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pPr defTabSz="1219170"/>
              <a:endParaRPr sz="1867"/>
            </a:p>
          </p:txBody>
        </p:sp>
        <p:sp>
          <p:nvSpPr>
            <p:cNvPr id="3820" name="Google Shape;3820;p55"/>
            <p:cNvSpPr/>
            <p:nvPr/>
          </p:nvSpPr>
          <p:spPr>
            <a:xfrm>
              <a:off x="7471350" y="14964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3821" name="Google Shape;3821;p55"/>
            <p:cNvSpPr/>
            <p:nvPr/>
          </p:nvSpPr>
          <p:spPr>
            <a:xfrm>
              <a:off x="7452175" y="17890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pPr defTabSz="1219170"/>
              <a:endParaRPr sz="1867"/>
            </a:p>
          </p:txBody>
        </p:sp>
        <p:sp>
          <p:nvSpPr>
            <p:cNvPr id="3822" name="Google Shape;3822;p55"/>
            <p:cNvSpPr/>
            <p:nvPr/>
          </p:nvSpPr>
          <p:spPr>
            <a:xfrm>
              <a:off x="7456575" y="17734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23" name="Google Shape;3823;p55"/>
            <p:cNvSpPr/>
            <p:nvPr/>
          </p:nvSpPr>
          <p:spPr>
            <a:xfrm>
              <a:off x="7506725" y="18087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24" name="Google Shape;3824;p55"/>
            <p:cNvSpPr/>
            <p:nvPr/>
          </p:nvSpPr>
          <p:spPr>
            <a:xfrm>
              <a:off x="7473275" y="18026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25" name="Google Shape;3825;p55"/>
            <p:cNvSpPr/>
            <p:nvPr/>
          </p:nvSpPr>
          <p:spPr>
            <a:xfrm>
              <a:off x="7488525" y="18133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26" name="Google Shape;3826;p55"/>
            <p:cNvSpPr/>
            <p:nvPr/>
          </p:nvSpPr>
          <p:spPr>
            <a:xfrm>
              <a:off x="7556075" y="18435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27" name="Google Shape;3827;p55"/>
            <p:cNvSpPr/>
            <p:nvPr/>
          </p:nvSpPr>
          <p:spPr>
            <a:xfrm>
              <a:off x="7522675" y="18374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28" name="Google Shape;3828;p55"/>
            <p:cNvSpPr/>
            <p:nvPr/>
          </p:nvSpPr>
          <p:spPr>
            <a:xfrm>
              <a:off x="7537925" y="18481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29" name="Google Shape;3829;p55"/>
            <p:cNvSpPr/>
            <p:nvPr/>
          </p:nvSpPr>
          <p:spPr>
            <a:xfrm>
              <a:off x="7605525" y="18783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30" name="Google Shape;3830;p55"/>
            <p:cNvSpPr/>
            <p:nvPr/>
          </p:nvSpPr>
          <p:spPr>
            <a:xfrm>
              <a:off x="7572075" y="18722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31" name="Google Shape;3831;p55"/>
            <p:cNvSpPr/>
            <p:nvPr/>
          </p:nvSpPr>
          <p:spPr>
            <a:xfrm>
              <a:off x="7587350" y="18829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32" name="Google Shape;3832;p55"/>
            <p:cNvSpPr/>
            <p:nvPr/>
          </p:nvSpPr>
          <p:spPr>
            <a:xfrm>
              <a:off x="7654925" y="19130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33" name="Google Shape;3833;p55"/>
            <p:cNvSpPr/>
            <p:nvPr/>
          </p:nvSpPr>
          <p:spPr>
            <a:xfrm>
              <a:off x="7621450" y="19070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34" name="Google Shape;3834;p55"/>
            <p:cNvSpPr/>
            <p:nvPr/>
          </p:nvSpPr>
          <p:spPr>
            <a:xfrm>
              <a:off x="7636750" y="19177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35" name="Google Shape;3835;p55"/>
            <p:cNvSpPr/>
            <p:nvPr/>
          </p:nvSpPr>
          <p:spPr>
            <a:xfrm>
              <a:off x="7704300" y="19479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36" name="Google Shape;3836;p55"/>
            <p:cNvSpPr/>
            <p:nvPr/>
          </p:nvSpPr>
          <p:spPr>
            <a:xfrm>
              <a:off x="7670900" y="19418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37" name="Google Shape;3837;p55"/>
            <p:cNvSpPr/>
            <p:nvPr/>
          </p:nvSpPr>
          <p:spPr>
            <a:xfrm>
              <a:off x="7686175" y="19525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38" name="Google Shape;3838;p55"/>
            <p:cNvSpPr/>
            <p:nvPr/>
          </p:nvSpPr>
          <p:spPr>
            <a:xfrm>
              <a:off x="7753725" y="19827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39" name="Google Shape;3839;p55"/>
            <p:cNvSpPr/>
            <p:nvPr/>
          </p:nvSpPr>
          <p:spPr>
            <a:xfrm>
              <a:off x="7720300" y="19765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40" name="Google Shape;3840;p55"/>
            <p:cNvSpPr/>
            <p:nvPr/>
          </p:nvSpPr>
          <p:spPr>
            <a:xfrm>
              <a:off x="7735550" y="19873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41" name="Google Shape;3841;p55"/>
            <p:cNvSpPr/>
            <p:nvPr/>
          </p:nvSpPr>
          <p:spPr>
            <a:xfrm>
              <a:off x="7803100" y="20174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42" name="Google Shape;3842;p55"/>
            <p:cNvSpPr/>
            <p:nvPr/>
          </p:nvSpPr>
          <p:spPr>
            <a:xfrm>
              <a:off x="7769700" y="20113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43" name="Google Shape;3843;p55"/>
            <p:cNvSpPr/>
            <p:nvPr/>
          </p:nvSpPr>
          <p:spPr>
            <a:xfrm>
              <a:off x="7784950" y="20221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44" name="Google Shape;3844;p55"/>
            <p:cNvSpPr/>
            <p:nvPr/>
          </p:nvSpPr>
          <p:spPr>
            <a:xfrm>
              <a:off x="7852525" y="20522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45" name="Google Shape;3845;p55"/>
            <p:cNvSpPr/>
            <p:nvPr/>
          </p:nvSpPr>
          <p:spPr>
            <a:xfrm>
              <a:off x="7819100" y="20461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46" name="Google Shape;3846;p55"/>
            <p:cNvSpPr/>
            <p:nvPr/>
          </p:nvSpPr>
          <p:spPr>
            <a:xfrm>
              <a:off x="7834350" y="20569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47" name="Google Shape;3847;p55"/>
            <p:cNvSpPr/>
            <p:nvPr/>
          </p:nvSpPr>
          <p:spPr>
            <a:xfrm>
              <a:off x="7901925" y="20870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48" name="Google Shape;3848;p55"/>
            <p:cNvSpPr/>
            <p:nvPr/>
          </p:nvSpPr>
          <p:spPr>
            <a:xfrm>
              <a:off x="7868525" y="20809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49" name="Google Shape;3849;p55"/>
            <p:cNvSpPr/>
            <p:nvPr/>
          </p:nvSpPr>
          <p:spPr>
            <a:xfrm>
              <a:off x="7883750" y="20916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50" name="Google Shape;3850;p55"/>
            <p:cNvSpPr/>
            <p:nvPr/>
          </p:nvSpPr>
          <p:spPr>
            <a:xfrm>
              <a:off x="7951300" y="21218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51" name="Google Shape;3851;p55"/>
            <p:cNvSpPr/>
            <p:nvPr/>
          </p:nvSpPr>
          <p:spPr>
            <a:xfrm>
              <a:off x="7917900" y="21157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52" name="Google Shape;3852;p55"/>
            <p:cNvSpPr/>
            <p:nvPr/>
          </p:nvSpPr>
          <p:spPr>
            <a:xfrm>
              <a:off x="7933175" y="21264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53" name="Google Shape;3853;p55"/>
            <p:cNvSpPr/>
            <p:nvPr/>
          </p:nvSpPr>
          <p:spPr>
            <a:xfrm>
              <a:off x="8000725" y="21566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54" name="Google Shape;3854;p55"/>
            <p:cNvSpPr/>
            <p:nvPr/>
          </p:nvSpPr>
          <p:spPr>
            <a:xfrm>
              <a:off x="7967300" y="21505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55" name="Google Shape;3855;p55"/>
            <p:cNvSpPr/>
            <p:nvPr/>
          </p:nvSpPr>
          <p:spPr>
            <a:xfrm>
              <a:off x="7982550" y="21613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56" name="Google Shape;3856;p55"/>
            <p:cNvSpPr/>
            <p:nvPr/>
          </p:nvSpPr>
          <p:spPr>
            <a:xfrm>
              <a:off x="8050100" y="21914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57" name="Google Shape;3857;p55"/>
            <p:cNvSpPr/>
            <p:nvPr/>
          </p:nvSpPr>
          <p:spPr>
            <a:xfrm>
              <a:off x="8016700" y="21853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58" name="Google Shape;3858;p55"/>
            <p:cNvSpPr/>
            <p:nvPr/>
          </p:nvSpPr>
          <p:spPr>
            <a:xfrm>
              <a:off x="8031950" y="21960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59" name="Google Shape;3859;p55"/>
            <p:cNvSpPr/>
            <p:nvPr/>
          </p:nvSpPr>
          <p:spPr>
            <a:xfrm>
              <a:off x="8099500" y="22262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60" name="Google Shape;3860;p55"/>
            <p:cNvSpPr/>
            <p:nvPr/>
          </p:nvSpPr>
          <p:spPr>
            <a:xfrm>
              <a:off x="8066100" y="22201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61" name="Google Shape;3861;p55"/>
            <p:cNvSpPr/>
            <p:nvPr/>
          </p:nvSpPr>
          <p:spPr>
            <a:xfrm>
              <a:off x="8081350" y="22308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62" name="Google Shape;3862;p55"/>
            <p:cNvSpPr/>
            <p:nvPr/>
          </p:nvSpPr>
          <p:spPr>
            <a:xfrm>
              <a:off x="8148950" y="22609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63" name="Google Shape;3863;p55"/>
            <p:cNvSpPr/>
            <p:nvPr/>
          </p:nvSpPr>
          <p:spPr>
            <a:xfrm>
              <a:off x="8115475" y="22548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64" name="Google Shape;3864;p55"/>
            <p:cNvSpPr/>
            <p:nvPr/>
          </p:nvSpPr>
          <p:spPr>
            <a:xfrm>
              <a:off x="8130750" y="22656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65" name="Google Shape;3865;p55"/>
            <p:cNvSpPr/>
            <p:nvPr/>
          </p:nvSpPr>
          <p:spPr>
            <a:xfrm>
              <a:off x="8198300" y="22957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66" name="Google Shape;3866;p55"/>
            <p:cNvSpPr/>
            <p:nvPr/>
          </p:nvSpPr>
          <p:spPr>
            <a:xfrm>
              <a:off x="8164900" y="22896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67" name="Google Shape;3867;p55"/>
            <p:cNvSpPr/>
            <p:nvPr/>
          </p:nvSpPr>
          <p:spPr>
            <a:xfrm>
              <a:off x="8180200" y="23004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68" name="Google Shape;3868;p55"/>
            <p:cNvSpPr/>
            <p:nvPr/>
          </p:nvSpPr>
          <p:spPr>
            <a:xfrm>
              <a:off x="8247750" y="23305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69" name="Google Shape;3869;p55"/>
            <p:cNvSpPr/>
            <p:nvPr/>
          </p:nvSpPr>
          <p:spPr>
            <a:xfrm>
              <a:off x="8214300" y="23245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70" name="Google Shape;3870;p55"/>
            <p:cNvSpPr/>
            <p:nvPr/>
          </p:nvSpPr>
          <p:spPr>
            <a:xfrm>
              <a:off x="8229550" y="23352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71" name="Google Shape;3871;p55"/>
            <p:cNvSpPr/>
            <p:nvPr/>
          </p:nvSpPr>
          <p:spPr>
            <a:xfrm>
              <a:off x="8297100" y="23653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72" name="Google Shape;3872;p55"/>
            <p:cNvSpPr/>
            <p:nvPr/>
          </p:nvSpPr>
          <p:spPr>
            <a:xfrm>
              <a:off x="8263700" y="23592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73" name="Google Shape;3873;p55"/>
            <p:cNvSpPr/>
            <p:nvPr/>
          </p:nvSpPr>
          <p:spPr>
            <a:xfrm>
              <a:off x="8278975" y="23700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74" name="Google Shape;3874;p55"/>
            <p:cNvSpPr/>
            <p:nvPr/>
          </p:nvSpPr>
          <p:spPr>
            <a:xfrm>
              <a:off x="8346500" y="24001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75" name="Google Shape;3875;p55"/>
            <p:cNvSpPr/>
            <p:nvPr/>
          </p:nvSpPr>
          <p:spPr>
            <a:xfrm>
              <a:off x="8313100" y="23940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76" name="Google Shape;3876;p55"/>
            <p:cNvSpPr/>
            <p:nvPr/>
          </p:nvSpPr>
          <p:spPr>
            <a:xfrm>
              <a:off x="8328375" y="24048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77" name="Google Shape;3877;p55"/>
            <p:cNvSpPr/>
            <p:nvPr/>
          </p:nvSpPr>
          <p:spPr>
            <a:xfrm>
              <a:off x="8395950" y="24349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78" name="Google Shape;3878;p55"/>
            <p:cNvSpPr/>
            <p:nvPr/>
          </p:nvSpPr>
          <p:spPr>
            <a:xfrm>
              <a:off x="8362475" y="24288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79" name="Google Shape;3879;p55"/>
            <p:cNvSpPr/>
            <p:nvPr/>
          </p:nvSpPr>
          <p:spPr>
            <a:xfrm>
              <a:off x="8377775" y="24396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80" name="Google Shape;3880;p55"/>
            <p:cNvSpPr/>
            <p:nvPr/>
          </p:nvSpPr>
          <p:spPr>
            <a:xfrm>
              <a:off x="8046250" y="19601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81" name="Google Shape;3881;p55"/>
            <p:cNvSpPr/>
            <p:nvPr/>
          </p:nvSpPr>
          <p:spPr>
            <a:xfrm>
              <a:off x="8041200" y="19651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grpSp>
        <p:nvGrpSpPr>
          <p:cNvPr id="3882" name="Google Shape;3882;p55"/>
          <p:cNvGrpSpPr/>
          <p:nvPr/>
        </p:nvGrpSpPr>
        <p:grpSpPr>
          <a:xfrm>
            <a:off x="1254138" y="1986176"/>
            <a:ext cx="994241" cy="1239627"/>
            <a:chOff x="940603" y="1489632"/>
            <a:chExt cx="745681" cy="929720"/>
          </a:xfrm>
        </p:grpSpPr>
        <p:sp>
          <p:nvSpPr>
            <p:cNvPr id="3883" name="Google Shape;3883;p55"/>
            <p:cNvSpPr/>
            <p:nvPr/>
          </p:nvSpPr>
          <p:spPr>
            <a:xfrm rot="961257">
              <a:off x="1445027" y="15160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pPr defTabSz="1219170"/>
              <a:endParaRPr sz="1867"/>
            </a:p>
          </p:txBody>
        </p:sp>
        <p:sp>
          <p:nvSpPr>
            <p:cNvPr id="3884" name="Google Shape;3884;p55"/>
            <p:cNvSpPr/>
            <p:nvPr/>
          </p:nvSpPr>
          <p:spPr>
            <a:xfrm rot="961257">
              <a:off x="1440404" y="15493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pPr defTabSz="1219170"/>
              <a:endParaRPr sz="1867"/>
            </a:p>
          </p:txBody>
        </p:sp>
        <p:sp>
          <p:nvSpPr>
            <p:cNvPr id="3885" name="Google Shape;3885;p55"/>
            <p:cNvSpPr/>
            <p:nvPr/>
          </p:nvSpPr>
          <p:spPr>
            <a:xfrm rot="961257">
              <a:off x="1560838" y="15278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pPr defTabSz="1219170"/>
              <a:endParaRPr sz="1867"/>
            </a:p>
          </p:txBody>
        </p:sp>
        <p:sp>
          <p:nvSpPr>
            <p:cNvPr id="3886" name="Google Shape;3886;p55"/>
            <p:cNvSpPr/>
            <p:nvPr/>
          </p:nvSpPr>
          <p:spPr>
            <a:xfrm rot="961257">
              <a:off x="974693" y="21654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pPr defTabSz="1219170"/>
              <a:endParaRPr sz="1867"/>
            </a:p>
          </p:txBody>
        </p:sp>
        <p:sp>
          <p:nvSpPr>
            <p:cNvPr id="3887" name="Google Shape;3887;p55"/>
            <p:cNvSpPr/>
            <p:nvPr/>
          </p:nvSpPr>
          <p:spPr>
            <a:xfrm rot="961257">
              <a:off x="997100" y="22704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defTabSz="1219170"/>
              <a:endParaRPr sz="1867"/>
            </a:p>
          </p:txBody>
        </p:sp>
        <p:sp>
          <p:nvSpPr>
            <p:cNvPr id="3888" name="Google Shape;3888;p55"/>
            <p:cNvSpPr/>
            <p:nvPr/>
          </p:nvSpPr>
          <p:spPr>
            <a:xfrm rot="961257">
              <a:off x="1070353" y="23395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defTabSz="1219170"/>
              <a:endParaRPr sz="1867"/>
            </a:p>
          </p:txBody>
        </p:sp>
        <p:sp>
          <p:nvSpPr>
            <p:cNvPr id="3889" name="Google Shape;3889;p55"/>
            <p:cNvSpPr/>
            <p:nvPr/>
          </p:nvSpPr>
          <p:spPr>
            <a:xfrm rot="961257">
              <a:off x="1084731" y="15799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121900" tIns="121900" rIns="121900" bIns="121900" anchor="ctr" anchorCtr="0">
              <a:noAutofit/>
            </a:bodyPr>
            <a:lstStyle/>
            <a:p>
              <a:pPr defTabSz="1219170"/>
              <a:endParaRPr sz="1867"/>
            </a:p>
          </p:txBody>
        </p:sp>
        <p:sp>
          <p:nvSpPr>
            <p:cNvPr id="3890" name="Google Shape;3890;p55"/>
            <p:cNvSpPr/>
            <p:nvPr/>
          </p:nvSpPr>
          <p:spPr>
            <a:xfrm rot="961257">
              <a:off x="1164530" y="16081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3891" name="Google Shape;3891;p55"/>
            <p:cNvSpPr/>
            <p:nvPr/>
          </p:nvSpPr>
          <p:spPr>
            <a:xfrm rot="961257">
              <a:off x="1433143" y="15249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92" name="Google Shape;3892;p55"/>
            <p:cNvSpPr/>
            <p:nvPr/>
          </p:nvSpPr>
          <p:spPr>
            <a:xfrm rot="961257">
              <a:off x="1554032" y="15035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93" name="Google Shape;3893;p55"/>
            <p:cNvSpPr/>
            <p:nvPr/>
          </p:nvSpPr>
          <p:spPr>
            <a:xfrm rot="961257">
              <a:off x="957569" y="22113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94" name="Google Shape;3894;p55"/>
            <p:cNvSpPr/>
            <p:nvPr/>
          </p:nvSpPr>
          <p:spPr>
            <a:xfrm rot="961257">
              <a:off x="1077720" y="15555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895" name="Google Shape;3895;p55"/>
            <p:cNvSpPr/>
            <p:nvPr/>
          </p:nvSpPr>
          <p:spPr>
            <a:xfrm rot="961257">
              <a:off x="1157894" y="15838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grpSp>
        <p:nvGrpSpPr>
          <p:cNvPr id="3896" name="Google Shape;3896;p55"/>
          <p:cNvGrpSpPr/>
          <p:nvPr/>
        </p:nvGrpSpPr>
        <p:grpSpPr>
          <a:xfrm>
            <a:off x="2281033" y="395637"/>
            <a:ext cx="2364211" cy="1091545"/>
            <a:chOff x="1710775" y="296727"/>
            <a:chExt cx="1773158" cy="818659"/>
          </a:xfrm>
        </p:grpSpPr>
        <p:sp>
          <p:nvSpPr>
            <p:cNvPr id="3897" name="Google Shape;3897;p55"/>
            <p:cNvSpPr/>
            <p:nvPr/>
          </p:nvSpPr>
          <p:spPr>
            <a:xfrm rot="-4056294">
              <a:off x="2355100" y="1046876"/>
              <a:ext cx="26276" cy="28326"/>
            </a:xfrm>
            <a:custGeom>
              <a:avLst/>
              <a:gdLst/>
              <a:ahLst/>
              <a:cxnLst/>
              <a:rect l="l" t="t" r="r" b="b"/>
              <a:pathLst>
                <a:path w="1051" h="1133" extrusionOk="0">
                  <a:moveTo>
                    <a:pt x="249" y="0"/>
                  </a:moveTo>
                  <a:cubicBezTo>
                    <a:pt x="202" y="0"/>
                    <a:pt x="154" y="15"/>
                    <a:pt x="114" y="46"/>
                  </a:cubicBezTo>
                  <a:cubicBezTo>
                    <a:pt x="19" y="121"/>
                    <a:pt x="1" y="260"/>
                    <a:pt x="76" y="356"/>
                  </a:cubicBezTo>
                  <a:cubicBezTo>
                    <a:pt x="257" y="590"/>
                    <a:pt x="442" y="823"/>
                    <a:pt x="630" y="1051"/>
                  </a:cubicBezTo>
                  <a:cubicBezTo>
                    <a:pt x="674" y="1104"/>
                    <a:pt x="737" y="1132"/>
                    <a:pt x="802" y="1132"/>
                  </a:cubicBezTo>
                  <a:cubicBezTo>
                    <a:pt x="852" y="1132"/>
                    <a:pt x="901" y="1117"/>
                    <a:pt x="942" y="1083"/>
                  </a:cubicBezTo>
                  <a:cubicBezTo>
                    <a:pt x="1036" y="1005"/>
                    <a:pt x="1050" y="867"/>
                    <a:pt x="974" y="771"/>
                  </a:cubicBezTo>
                  <a:cubicBezTo>
                    <a:pt x="788" y="544"/>
                    <a:pt x="605" y="315"/>
                    <a:pt x="425" y="86"/>
                  </a:cubicBezTo>
                  <a:cubicBezTo>
                    <a:pt x="381" y="29"/>
                    <a:pt x="316" y="0"/>
                    <a:pt x="249"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898" name="Google Shape;3898;p55"/>
            <p:cNvSpPr/>
            <p:nvPr/>
          </p:nvSpPr>
          <p:spPr>
            <a:xfrm rot="-4056294">
              <a:off x="3194740" y="332828"/>
              <a:ext cx="28526" cy="26051"/>
            </a:xfrm>
            <a:custGeom>
              <a:avLst/>
              <a:gdLst/>
              <a:ahLst/>
              <a:cxnLst/>
              <a:rect l="l" t="t" r="r" b="b"/>
              <a:pathLst>
                <a:path w="1141" h="1042" extrusionOk="0">
                  <a:moveTo>
                    <a:pt x="245" y="0"/>
                  </a:moveTo>
                  <a:cubicBezTo>
                    <a:pt x="184" y="0"/>
                    <a:pt x="123" y="26"/>
                    <a:pt x="80" y="76"/>
                  </a:cubicBezTo>
                  <a:cubicBezTo>
                    <a:pt x="0" y="168"/>
                    <a:pt x="9" y="308"/>
                    <a:pt x="101" y="388"/>
                  </a:cubicBezTo>
                  <a:cubicBezTo>
                    <a:pt x="321" y="579"/>
                    <a:pt x="533" y="778"/>
                    <a:pt x="743" y="980"/>
                  </a:cubicBezTo>
                  <a:cubicBezTo>
                    <a:pt x="786" y="1023"/>
                    <a:pt x="842" y="1041"/>
                    <a:pt x="896" y="1041"/>
                  </a:cubicBezTo>
                  <a:cubicBezTo>
                    <a:pt x="953" y="1041"/>
                    <a:pt x="1013" y="1019"/>
                    <a:pt x="1055" y="975"/>
                  </a:cubicBezTo>
                  <a:cubicBezTo>
                    <a:pt x="1140" y="888"/>
                    <a:pt x="1137" y="748"/>
                    <a:pt x="1051" y="663"/>
                  </a:cubicBezTo>
                  <a:cubicBezTo>
                    <a:pt x="837" y="456"/>
                    <a:pt x="617" y="252"/>
                    <a:pt x="392" y="54"/>
                  </a:cubicBezTo>
                  <a:cubicBezTo>
                    <a:pt x="349" y="18"/>
                    <a:pt x="297" y="0"/>
                    <a:pt x="245"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899" name="Google Shape;3899;p55"/>
            <p:cNvSpPr/>
            <p:nvPr/>
          </p:nvSpPr>
          <p:spPr>
            <a:xfrm rot="-4056294">
              <a:off x="2417607" y="1026659"/>
              <a:ext cx="27226" cy="27376"/>
            </a:xfrm>
            <a:custGeom>
              <a:avLst/>
              <a:gdLst/>
              <a:ahLst/>
              <a:cxnLst/>
              <a:rect l="l" t="t" r="r" b="b"/>
              <a:pathLst>
                <a:path w="1089" h="1095" extrusionOk="0">
                  <a:moveTo>
                    <a:pt x="245" y="1"/>
                  </a:moveTo>
                  <a:cubicBezTo>
                    <a:pt x="193" y="1"/>
                    <a:pt x="141" y="19"/>
                    <a:pt x="100" y="56"/>
                  </a:cubicBezTo>
                  <a:cubicBezTo>
                    <a:pt x="9" y="139"/>
                    <a:pt x="1" y="279"/>
                    <a:pt x="82" y="368"/>
                  </a:cubicBezTo>
                  <a:cubicBezTo>
                    <a:pt x="280" y="591"/>
                    <a:pt x="480" y="808"/>
                    <a:pt x="683" y="1025"/>
                  </a:cubicBezTo>
                  <a:cubicBezTo>
                    <a:pt x="725" y="1070"/>
                    <a:pt x="785" y="1094"/>
                    <a:pt x="845" y="1094"/>
                  </a:cubicBezTo>
                  <a:cubicBezTo>
                    <a:pt x="898" y="1094"/>
                    <a:pt x="952" y="1075"/>
                    <a:pt x="995" y="1033"/>
                  </a:cubicBezTo>
                  <a:cubicBezTo>
                    <a:pt x="1083" y="950"/>
                    <a:pt x="1088" y="811"/>
                    <a:pt x="1005" y="721"/>
                  </a:cubicBezTo>
                  <a:cubicBezTo>
                    <a:pt x="806" y="509"/>
                    <a:pt x="608" y="293"/>
                    <a:pt x="412" y="75"/>
                  </a:cubicBezTo>
                  <a:cubicBezTo>
                    <a:pt x="368" y="26"/>
                    <a:pt x="306" y="1"/>
                    <a:pt x="245"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00" name="Google Shape;3900;p55"/>
            <p:cNvSpPr/>
            <p:nvPr/>
          </p:nvSpPr>
          <p:spPr>
            <a:xfrm rot="-4056294">
              <a:off x="2837789" y="723654"/>
              <a:ext cx="33626" cy="16875"/>
            </a:xfrm>
            <a:custGeom>
              <a:avLst/>
              <a:gdLst/>
              <a:ahLst/>
              <a:cxnLst/>
              <a:rect l="l" t="t" r="r" b="b"/>
              <a:pathLst>
                <a:path w="1345" h="675" extrusionOk="0">
                  <a:moveTo>
                    <a:pt x="247" y="0"/>
                  </a:moveTo>
                  <a:cubicBezTo>
                    <a:pt x="150" y="0"/>
                    <a:pt x="62" y="65"/>
                    <a:pt x="34" y="162"/>
                  </a:cubicBezTo>
                  <a:cubicBezTo>
                    <a:pt x="0" y="278"/>
                    <a:pt x="70" y="400"/>
                    <a:pt x="187" y="434"/>
                  </a:cubicBezTo>
                  <a:cubicBezTo>
                    <a:pt x="472" y="514"/>
                    <a:pt x="758" y="592"/>
                    <a:pt x="1045" y="667"/>
                  </a:cubicBezTo>
                  <a:cubicBezTo>
                    <a:pt x="1062" y="673"/>
                    <a:pt x="1082" y="674"/>
                    <a:pt x="1099" y="674"/>
                  </a:cubicBezTo>
                  <a:cubicBezTo>
                    <a:pt x="1199" y="674"/>
                    <a:pt x="1288" y="609"/>
                    <a:pt x="1315" y="510"/>
                  </a:cubicBezTo>
                  <a:cubicBezTo>
                    <a:pt x="1345" y="392"/>
                    <a:pt x="1274" y="271"/>
                    <a:pt x="1156" y="240"/>
                  </a:cubicBezTo>
                  <a:cubicBezTo>
                    <a:pt x="872" y="165"/>
                    <a:pt x="589" y="88"/>
                    <a:pt x="308" y="9"/>
                  </a:cubicBezTo>
                  <a:cubicBezTo>
                    <a:pt x="287" y="3"/>
                    <a:pt x="267" y="0"/>
                    <a:pt x="247"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01" name="Google Shape;3901;p55"/>
            <p:cNvSpPr/>
            <p:nvPr/>
          </p:nvSpPr>
          <p:spPr>
            <a:xfrm rot="-4056294">
              <a:off x="2649320" y="905097"/>
              <a:ext cx="31476" cy="22676"/>
            </a:xfrm>
            <a:custGeom>
              <a:avLst/>
              <a:gdLst/>
              <a:ahLst/>
              <a:cxnLst/>
              <a:rect l="l" t="t" r="r" b="b"/>
              <a:pathLst>
                <a:path w="1259" h="907" extrusionOk="0">
                  <a:moveTo>
                    <a:pt x="253" y="0"/>
                  </a:moveTo>
                  <a:cubicBezTo>
                    <a:pt x="180" y="0"/>
                    <a:pt x="109" y="36"/>
                    <a:pt x="67" y="101"/>
                  </a:cubicBezTo>
                  <a:cubicBezTo>
                    <a:pt x="0" y="205"/>
                    <a:pt x="31" y="341"/>
                    <a:pt x="134" y="406"/>
                  </a:cubicBezTo>
                  <a:cubicBezTo>
                    <a:pt x="383" y="567"/>
                    <a:pt x="637" y="723"/>
                    <a:pt x="891" y="874"/>
                  </a:cubicBezTo>
                  <a:cubicBezTo>
                    <a:pt x="926" y="896"/>
                    <a:pt x="965" y="907"/>
                    <a:pt x="1004" y="907"/>
                  </a:cubicBezTo>
                  <a:cubicBezTo>
                    <a:pt x="1078" y="907"/>
                    <a:pt x="1152" y="869"/>
                    <a:pt x="1194" y="801"/>
                  </a:cubicBezTo>
                  <a:cubicBezTo>
                    <a:pt x="1258" y="696"/>
                    <a:pt x="1224" y="561"/>
                    <a:pt x="1119" y="497"/>
                  </a:cubicBezTo>
                  <a:cubicBezTo>
                    <a:pt x="868" y="347"/>
                    <a:pt x="620" y="191"/>
                    <a:pt x="372" y="35"/>
                  </a:cubicBezTo>
                  <a:cubicBezTo>
                    <a:pt x="335" y="11"/>
                    <a:pt x="293" y="0"/>
                    <a:pt x="253"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02" name="Google Shape;3902;p55"/>
            <p:cNvSpPr/>
            <p:nvPr/>
          </p:nvSpPr>
          <p:spPr>
            <a:xfrm rot="-4056294">
              <a:off x="2594720" y="941346"/>
              <a:ext cx="30501" cy="24051"/>
            </a:xfrm>
            <a:custGeom>
              <a:avLst/>
              <a:gdLst/>
              <a:ahLst/>
              <a:cxnLst/>
              <a:rect l="l" t="t" r="r" b="b"/>
              <a:pathLst>
                <a:path w="1220" h="962" extrusionOk="0">
                  <a:moveTo>
                    <a:pt x="252" y="1"/>
                  </a:moveTo>
                  <a:cubicBezTo>
                    <a:pt x="185" y="1"/>
                    <a:pt x="118" y="32"/>
                    <a:pt x="75" y="90"/>
                  </a:cubicBezTo>
                  <a:cubicBezTo>
                    <a:pt x="1" y="188"/>
                    <a:pt x="22" y="327"/>
                    <a:pt x="120" y="398"/>
                  </a:cubicBezTo>
                  <a:cubicBezTo>
                    <a:pt x="360" y="574"/>
                    <a:pt x="599" y="748"/>
                    <a:pt x="842" y="920"/>
                  </a:cubicBezTo>
                  <a:cubicBezTo>
                    <a:pt x="880" y="945"/>
                    <a:pt x="926" y="961"/>
                    <a:pt x="970" y="961"/>
                  </a:cubicBezTo>
                  <a:cubicBezTo>
                    <a:pt x="1039" y="961"/>
                    <a:pt x="1107" y="927"/>
                    <a:pt x="1150" y="866"/>
                  </a:cubicBezTo>
                  <a:cubicBezTo>
                    <a:pt x="1219" y="767"/>
                    <a:pt x="1196" y="629"/>
                    <a:pt x="1097" y="558"/>
                  </a:cubicBezTo>
                  <a:cubicBezTo>
                    <a:pt x="856" y="390"/>
                    <a:pt x="618" y="218"/>
                    <a:pt x="382" y="44"/>
                  </a:cubicBezTo>
                  <a:cubicBezTo>
                    <a:pt x="343" y="15"/>
                    <a:pt x="298" y="1"/>
                    <a:pt x="252"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03" name="Google Shape;3903;p55"/>
            <p:cNvSpPr/>
            <p:nvPr/>
          </p:nvSpPr>
          <p:spPr>
            <a:xfrm rot="-4056294">
              <a:off x="2537693" y="973788"/>
              <a:ext cx="29451" cy="25251"/>
            </a:xfrm>
            <a:custGeom>
              <a:avLst/>
              <a:gdLst/>
              <a:ahLst/>
              <a:cxnLst/>
              <a:rect l="l" t="t" r="r" b="b"/>
              <a:pathLst>
                <a:path w="1178" h="1010" extrusionOk="0">
                  <a:moveTo>
                    <a:pt x="249" y="1"/>
                  </a:moveTo>
                  <a:cubicBezTo>
                    <a:pt x="186" y="1"/>
                    <a:pt x="124" y="27"/>
                    <a:pt x="79" y="77"/>
                  </a:cubicBezTo>
                  <a:cubicBezTo>
                    <a:pt x="0" y="170"/>
                    <a:pt x="13" y="310"/>
                    <a:pt x="105" y="391"/>
                  </a:cubicBezTo>
                  <a:cubicBezTo>
                    <a:pt x="330" y="582"/>
                    <a:pt x="559" y="774"/>
                    <a:pt x="791" y="959"/>
                  </a:cubicBezTo>
                  <a:cubicBezTo>
                    <a:pt x="831" y="993"/>
                    <a:pt x="881" y="1009"/>
                    <a:pt x="929" y="1009"/>
                  </a:cubicBezTo>
                  <a:cubicBezTo>
                    <a:pt x="993" y="1009"/>
                    <a:pt x="1057" y="981"/>
                    <a:pt x="1100" y="927"/>
                  </a:cubicBezTo>
                  <a:cubicBezTo>
                    <a:pt x="1177" y="832"/>
                    <a:pt x="1163" y="693"/>
                    <a:pt x="1068" y="618"/>
                  </a:cubicBezTo>
                  <a:cubicBezTo>
                    <a:pt x="841" y="430"/>
                    <a:pt x="615" y="245"/>
                    <a:pt x="391" y="53"/>
                  </a:cubicBezTo>
                  <a:cubicBezTo>
                    <a:pt x="350" y="18"/>
                    <a:pt x="299" y="1"/>
                    <a:pt x="249"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04" name="Google Shape;3904;p55"/>
            <p:cNvSpPr/>
            <p:nvPr/>
          </p:nvSpPr>
          <p:spPr>
            <a:xfrm rot="-4056294">
              <a:off x="2478655" y="1002259"/>
              <a:ext cx="28201" cy="26326"/>
            </a:xfrm>
            <a:custGeom>
              <a:avLst/>
              <a:gdLst/>
              <a:ahLst/>
              <a:cxnLst/>
              <a:rect l="l" t="t" r="r" b="b"/>
              <a:pathLst>
                <a:path w="1128" h="1053" extrusionOk="0">
                  <a:moveTo>
                    <a:pt x="243" y="1"/>
                  </a:moveTo>
                  <a:cubicBezTo>
                    <a:pt x="185" y="1"/>
                    <a:pt x="128" y="23"/>
                    <a:pt x="85" y="67"/>
                  </a:cubicBezTo>
                  <a:cubicBezTo>
                    <a:pt x="0" y="153"/>
                    <a:pt x="1" y="294"/>
                    <a:pt x="89" y="379"/>
                  </a:cubicBezTo>
                  <a:cubicBezTo>
                    <a:pt x="302" y="586"/>
                    <a:pt x="516" y="790"/>
                    <a:pt x="732" y="993"/>
                  </a:cubicBezTo>
                  <a:cubicBezTo>
                    <a:pt x="774" y="1031"/>
                    <a:pt x="830" y="1052"/>
                    <a:pt x="884" y="1052"/>
                  </a:cubicBezTo>
                  <a:cubicBezTo>
                    <a:pt x="942" y="1052"/>
                    <a:pt x="1001" y="1030"/>
                    <a:pt x="1044" y="981"/>
                  </a:cubicBezTo>
                  <a:cubicBezTo>
                    <a:pt x="1127" y="893"/>
                    <a:pt x="1122" y="753"/>
                    <a:pt x="1034" y="669"/>
                  </a:cubicBezTo>
                  <a:cubicBezTo>
                    <a:pt x="821" y="469"/>
                    <a:pt x="608" y="267"/>
                    <a:pt x="397" y="64"/>
                  </a:cubicBezTo>
                  <a:cubicBezTo>
                    <a:pt x="354" y="22"/>
                    <a:pt x="299" y="1"/>
                    <a:pt x="243"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05" name="Google Shape;3905;p55"/>
            <p:cNvSpPr/>
            <p:nvPr/>
          </p:nvSpPr>
          <p:spPr>
            <a:xfrm rot="-4056294">
              <a:off x="2701338" y="864970"/>
              <a:ext cx="32226" cy="21400"/>
            </a:xfrm>
            <a:custGeom>
              <a:avLst/>
              <a:gdLst/>
              <a:ahLst/>
              <a:cxnLst/>
              <a:rect l="l" t="t" r="r" b="b"/>
              <a:pathLst>
                <a:path w="1289" h="856" extrusionOk="0">
                  <a:moveTo>
                    <a:pt x="255" y="1"/>
                  </a:moveTo>
                  <a:cubicBezTo>
                    <a:pt x="176" y="1"/>
                    <a:pt x="99" y="43"/>
                    <a:pt x="59" y="118"/>
                  </a:cubicBezTo>
                  <a:cubicBezTo>
                    <a:pt x="1" y="226"/>
                    <a:pt x="41" y="359"/>
                    <a:pt x="150" y="417"/>
                  </a:cubicBezTo>
                  <a:cubicBezTo>
                    <a:pt x="409" y="558"/>
                    <a:pt x="675" y="695"/>
                    <a:pt x="938" y="830"/>
                  </a:cubicBezTo>
                  <a:cubicBezTo>
                    <a:pt x="970" y="847"/>
                    <a:pt x="1004" y="855"/>
                    <a:pt x="1039" y="855"/>
                  </a:cubicBezTo>
                  <a:cubicBezTo>
                    <a:pt x="1118" y="855"/>
                    <a:pt x="1196" y="811"/>
                    <a:pt x="1236" y="735"/>
                  </a:cubicBezTo>
                  <a:cubicBezTo>
                    <a:pt x="1289" y="623"/>
                    <a:pt x="1245" y="490"/>
                    <a:pt x="1137" y="436"/>
                  </a:cubicBezTo>
                  <a:cubicBezTo>
                    <a:pt x="876" y="302"/>
                    <a:pt x="615" y="166"/>
                    <a:pt x="358" y="27"/>
                  </a:cubicBezTo>
                  <a:cubicBezTo>
                    <a:pt x="326" y="9"/>
                    <a:pt x="290" y="1"/>
                    <a:pt x="255"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06" name="Google Shape;3906;p55"/>
            <p:cNvSpPr/>
            <p:nvPr/>
          </p:nvSpPr>
          <p:spPr>
            <a:xfrm rot="-4056294">
              <a:off x="2795765" y="774156"/>
              <a:ext cx="33351" cy="18350"/>
            </a:xfrm>
            <a:custGeom>
              <a:avLst/>
              <a:gdLst/>
              <a:ahLst/>
              <a:cxnLst/>
              <a:rect l="l" t="t" r="r" b="b"/>
              <a:pathLst>
                <a:path w="1334" h="734" extrusionOk="0">
                  <a:moveTo>
                    <a:pt x="250" y="1"/>
                  </a:moveTo>
                  <a:cubicBezTo>
                    <a:pt x="160" y="1"/>
                    <a:pt x="75" y="57"/>
                    <a:pt x="42" y="148"/>
                  </a:cubicBezTo>
                  <a:cubicBezTo>
                    <a:pt x="1" y="263"/>
                    <a:pt x="61" y="389"/>
                    <a:pt x="175" y="431"/>
                  </a:cubicBezTo>
                  <a:cubicBezTo>
                    <a:pt x="453" y="532"/>
                    <a:pt x="736" y="630"/>
                    <a:pt x="1015" y="723"/>
                  </a:cubicBezTo>
                  <a:cubicBezTo>
                    <a:pt x="1039" y="730"/>
                    <a:pt x="1062" y="733"/>
                    <a:pt x="1084" y="733"/>
                  </a:cubicBezTo>
                  <a:cubicBezTo>
                    <a:pt x="1177" y="733"/>
                    <a:pt x="1263" y="675"/>
                    <a:pt x="1294" y="583"/>
                  </a:cubicBezTo>
                  <a:cubicBezTo>
                    <a:pt x="1334" y="468"/>
                    <a:pt x="1273" y="342"/>
                    <a:pt x="1155" y="304"/>
                  </a:cubicBezTo>
                  <a:cubicBezTo>
                    <a:pt x="877" y="211"/>
                    <a:pt x="601" y="115"/>
                    <a:pt x="326" y="14"/>
                  </a:cubicBezTo>
                  <a:cubicBezTo>
                    <a:pt x="301" y="5"/>
                    <a:pt x="275" y="1"/>
                    <a:pt x="250"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07" name="Google Shape;3907;p55"/>
            <p:cNvSpPr/>
            <p:nvPr/>
          </p:nvSpPr>
          <p:spPr>
            <a:xfrm rot="-4056294">
              <a:off x="3325641" y="297268"/>
              <a:ext cx="21976" cy="31076"/>
            </a:xfrm>
            <a:custGeom>
              <a:avLst/>
              <a:gdLst/>
              <a:ahLst/>
              <a:cxnLst/>
              <a:rect l="l" t="t" r="r" b="b"/>
              <a:pathLst>
                <a:path w="879" h="1243" extrusionOk="0">
                  <a:moveTo>
                    <a:pt x="250" y="1"/>
                  </a:moveTo>
                  <a:cubicBezTo>
                    <a:pt x="217" y="1"/>
                    <a:pt x="183" y="8"/>
                    <a:pt x="151" y="24"/>
                  </a:cubicBezTo>
                  <a:cubicBezTo>
                    <a:pt x="43" y="81"/>
                    <a:pt x="1" y="214"/>
                    <a:pt x="56" y="322"/>
                  </a:cubicBezTo>
                  <a:cubicBezTo>
                    <a:pt x="189" y="581"/>
                    <a:pt x="313" y="845"/>
                    <a:pt x="423" y="1107"/>
                  </a:cubicBezTo>
                  <a:cubicBezTo>
                    <a:pt x="459" y="1192"/>
                    <a:pt x="540" y="1242"/>
                    <a:pt x="626" y="1242"/>
                  </a:cubicBezTo>
                  <a:cubicBezTo>
                    <a:pt x="654" y="1242"/>
                    <a:pt x="686" y="1236"/>
                    <a:pt x="714" y="1225"/>
                  </a:cubicBezTo>
                  <a:cubicBezTo>
                    <a:pt x="825" y="1177"/>
                    <a:pt x="878" y="1048"/>
                    <a:pt x="832" y="936"/>
                  </a:cubicBezTo>
                  <a:cubicBezTo>
                    <a:pt x="717" y="665"/>
                    <a:pt x="589" y="390"/>
                    <a:pt x="449" y="120"/>
                  </a:cubicBezTo>
                  <a:cubicBezTo>
                    <a:pt x="409" y="44"/>
                    <a:pt x="331" y="1"/>
                    <a:pt x="250"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08" name="Google Shape;3908;p55"/>
            <p:cNvSpPr/>
            <p:nvPr/>
          </p:nvSpPr>
          <p:spPr>
            <a:xfrm rot="-4056294">
              <a:off x="3394551" y="301665"/>
              <a:ext cx="15925" cy="32826"/>
            </a:xfrm>
            <a:custGeom>
              <a:avLst/>
              <a:gdLst/>
              <a:ahLst/>
              <a:cxnLst/>
              <a:rect l="l" t="t" r="r" b="b"/>
              <a:pathLst>
                <a:path w="637" h="1313" extrusionOk="0">
                  <a:moveTo>
                    <a:pt x="245" y="1"/>
                  </a:moveTo>
                  <a:cubicBezTo>
                    <a:pt x="229" y="1"/>
                    <a:pt x="212" y="3"/>
                    <a:pt x="195" y="7"/>
                  </a:cubicBezTo>
                  <a:cubicBezTo>
                    <a:pt x="76" y="32"/>
                    <a:pt x="1" y="151"/>
                    <a:pt x="28" y="272"/>
                  </a:cubicBezTo>
                  <a:cubicBezTo>
                    <a:pt x="92" y="554"/>
                    <a:pt x="146" y="839"/>
                    <a:pt x="182" y="1121"/>
                  </a:cubicBezTo>
                  <a:cubicBezTo>
                    <a:pt x="197" y="1233"/>
                    <a:pt x="292" y="1313"/>
                    <a:pt x="401" y="1313"/>
                  </a:cubicBezTo>
                  <a:cubicBezTo>
                    <a:pt x="411" y="1313"/>
                    <a:pt x="422" y="1311"/>
                    <a:pt x="431" y="1311"/>
                  </a:cubicBezTo>
                  <a:cubicBezTo>
                    <a:pt x="551" y="1296"/>
                    <a:pt x="636" y="1184"/>
                    <a:pt x="621" y="1060"/>
                  </a:cubicBezTo>
                  <a:cubicBezTo>
                    <a:pt x="581" y="765"/>
                    <a:pt x="526" y="468"/>
                    <a:pt x="459" y="173"/>
                  </a:cubicBezTo>
                  <a:cubicBezTo>
                    <a:pt x="436" y="70"/>
                    <a:pt x="345" y="1"/>
                    <a:pt x="245"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09" name="Google Shape;3909;p55"/>
            <p:cNvSpPr/>
            <p:nvPr/>
          </p:nvSpPr>
          <p:spPr>
            <a:xfrm rot="-4056294">
              <a:off x="3082239" y="408133"/>
              <a:ext cx="32501" cy="20825"/>
            </a:xfrm>
            <a:custGeom>
              <a:avLst/>
              <a:gdLst/>
              <a:ahLst/>
              <a:cxnLst/>
              <a:rect l="l" t="t" r="r" b="b"/>
              <a:pathLst>
                <a:path w="1300" h="833" extrusionOk="0">
                  <a:moveTo>
                    <a:pt x="253" y="0"/>
                  </a:moveTo>
                  <a:cubicBezTo>
                    <a:pt x="170" y="0"/>
                    <a:pt x="90" y="47"/>
                    <a:pt x="52" y="127"/>
                  </a:cubicBezTo>
                  <a:cubicBezTo>
                    <a:pt x="1" y="239"/>
                    <a:pt x="49" y="370"/>
                    <a:pt x="158" y="421"/>
                  </a:cubicBezTo>
                  <a:cubicBezTo>
                    <a:pt x="420" y="544"/>
                    <a:pt x="683" y="673"/>
                    <a:pt x="942" y="808"/>
                  </a:cubicBezTo>
                  <a:cubicBezTo>
                    <a:pt x="976" y="825"/>
                    <a:pt x="1009" y="832"/>
                    <a:pt x="1044" y="832"/>
                  </a:cubicBezTo>
                  <a:cubicBezTo>
                    <a:pt x="1125" y="832"/>
                    <a:pt x="1200" y="790"/>
                    <a:pt x="1242" y="713"/>
                  </a:cubicBezTo>
                  <a:cubicBezTo>
                    <a:pt x="1300" y="605"/>
                    <a:pt x="1257" y="473"/>
                    <a:pt x="1149" y="417"/>
                  </a:cubicBezTo>
                  <a:cubicBezTo>
                    <a:pt x="884" y="278"/>
                    <a:pt x="616" y="146"/>
                    <a:pt x="347" y="21"/>
                  </a:cubicBezTo>
                  <a:cubicBezTo>
                    <a:pt x="316" y="7"/>
                    <a:pt x="285" y="0"/>
                    <a:pt x="253"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10" name="Google Shape;3910;p55"/>
            <p:cNvSpPr/>
            <p:nvPr/>
          </p:nvSpPr>
          <p:spPr>
            <a:xfrm rot="-4056294">
              <a:off x="3258312" y="308773"/>
              <a:ext cx="25926" cy="28676"/>
            </a:xfrm>
            <a:custGeom>
              <a:avLst/>
              <a:gdLst/>
              <a:ahLst/>
              <a:cxnLst/>
              <a:rect l="l" t="t" r="r" b="b"/>
              <a:pathLst>
                <a:path w="1037" h="1147" extrusionOk="0">
                  <a:moveTo>
                    <a:pt x="249" y="0"/>
                  </a:moveTo>
                  <a:cubicBezTo>
                    <a:pt x="200" y="0"/>
                    <a:pt x="150" y="17"/>
                    <a:pt x="109" y="51"/>
                  </a:cubicBezTo>
                  <a:cubicBezTo>
                    <a:pt x="14" y="127"/>
                    <a:pt x="0" y="268"/>
                    <a:pt x="78" y="361"/>
                  </a:cubicBezTo>
                  <a:cubicBezTo>
                    <a:pt x="263" y="588"/>
                    <a:pt x="437" y="818"/>
                    <a:pt x="606" y="1055"/>
                  </a:cubicBezTo>
                  <a:cubicBezTo>
                    <a:pt x="648" y="1114"/>
                    <a:pt x="718" y="1147"/>
                    <a:pt x="787" y="1147"/>
                  </a:cubicBezTo>
                  <a:cubicBezTo>
                    <a:pt x="831" y="1147"/>
                    <a:pt x="875" y="1134"/>
                    <a:pt x="915" y="1106"/>
                  </a:cubicBezTo>
                  <a:cubicBezTo>
                    <a:pt x="1014" y="1035"/>
                    <a:pt x="1037" y="896"/>
                    <a:pt x="966" y="797"/>
                  </a:cubicBezTo>
                  <a:cubicBezTo>
                    <a:pt x="792" y="554"/>
                    <a:pt x="611" y="317"/>
                    <a:pt x="420" y="82"/>
                  </a:cubicBezTo>
                  <a:cubicBezTo>
                    <a:pt x="377" y="28"/>
                    <a:pt x="313" y="0"/>
                    <a:pt x="249"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11" name="Google Shape;3911;p55"/>
            <p:cNvSpPr/>
            <p:nvPr/>
          </p:nvSpPr>
          <p:spPr>
            <a:xfrm rot="-4056294">
              <a:off x="3135653" y="366484"/>
              <a:ext cx="30951" cy="23501"/>
            </a:xfrm>
            <a:custGeom>
              <a:avLst/>
              <a:gdLst/>
              <a:ahLst/>
              <a:cxnLst/>
              <a:rect l="l" t="t" r="r" b="b"/>
              <a:pathLst>
                <a:path w="1238" h="940" extrusionOk="0">
                  <a:moveTo>
                    <a:pt x="254" y="0"/>
                  </a:moveTo>
                  <a:cubicBezTo>
                    <a:pt x="182" y="0"/>
                    <a:pt x="110" y="36"/>
                    <a:pt x="68" y="102"/>
                  </a:cubicBezTo>
                  <a:cubicBezTo>
                    <a:pt x="1" y="204"/>
                    <a:pt x="31" y="340"/>
                    <a:pt x="134" y="408"/>
                  </a:cubicBezTo>
                  <a:cubicBezTo>
                    <a:pt x="378" y="566"/>
                    <a:pt x="619" y="729"/>
                    <a:pt x="857" y="899"/>
                  </a:cubicBezTo>
                  <a:cubicBezTo>
                    <a:pt x="896" y="927"/>
                    <a:pt x="941" y="940"/>
                    <a:pt x="987" y="940"/>
                  </a:cubicBezTo>
                  <a:cubicBezTo>
                    <a:pt x="1055" y="940"/>
                    <a:pt x="1123" y="907"/>
                    <a:pt x="1167" y="848"/>
                  </a:cubicBezTo>
                  <a:cubicBezTo>
                    <a:pt x="1238" y="749"/>
                    <a:pt x="1215" y="610"/>
                    <a:pt x="1116" y="539"/>
                  </a:cubicBezTo>
                  <a:cubicBezTo>
                    <a:pt x="872" y="366"/>
                    <a:pt x="624" y="198"/>
                    <a:pt x="373" y="35"/>
                  </a:cubicBezTo>
                  <a:cubicBezTo>
                    <a:pt x="336" y="12"/>
                    <a:pt x="295" y="0"/>
                    <a:pt x="254"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12" name="Google Shape;3912;p55"/>
            <p:cNvSpPr/>
            <p:nvPr/>
          </p:nvSpPr>
          <p:spPr>
            <a:xfrm rot="-4056294">
              <a:off x="2952602" y="561494"/>
              <a:ext cx="33751" cy="16025"/>
            </a:xfrm>
            <a:custGeom>
              <a:avLst/>
              <a:gdLst/>
              <a:ahLst/>
              <a:cxnLst/>
              <a:rect l="l" t="t" r="r" b="b"/>
              <a:pathLst>
                <a:path w="1350" h="641" extrusionOk="0">
                  <a:moveTo>
                    <a:pt x="243" y="1"/>
                  </a:moveTo>
                  <a:cubicBezTo>
                    <a:pt x="142" y="1"/>
                    <a:pt x="50" y="71"/>
                    <a:pt x="28" y="172"/>
                  </a:cubicBezTo>
                  <a:cubicBezTo>
                    <a:pt x="1" y="291"/>
                    <a:pt x="74" y="411"/>
                    <a:pt x="193" y="436"/>
                  </a:cubicBezTo>
                  <a:cubicBezTo>
                    <a:pt x="481" y="500"/>
                    <a:pt x="768" y="568"/>
                    <a:pt x="1053" y="636"/>
                  </a:cubicBezTo>
                  <a:cubicBezTo>
                    <a:pt x="1070" y="639"/>
                    <a:pt x="1087" y="640"/>
                    <a:pt x="1105" y="640"/>
                  </a:cubicBezTo>
                  <a:cubicBezTo>
                    <a:pt x="1206" y="640"/>
                    <a:pt x="1297" y="571"/>
                    <a:pt x="1319" y="470"/>
                  </a:cubicBezTo>
                  <a:cubicBezTo>
                    <a:pt x="1349" y="352"/>
                    <a:pt x="1275" y="233"/>
                    <a:pt x="1156" y="205"/>
                  </a:cubicBezTo>
                  <a:cubicBezTo>
                    <a:pt x="867" y="137"/>
                    <a:pt x="581" y="72"/>
                    <a:pt x="291" y="6"/>
                  </a:cubicBezTo>
                  <a:cubicBezTo>
                    <a:pt x="275" y="3"/>
                    <a:pt x="259" y="1"/>
                    <a:pt x="243"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13" name="Google Shape;3913;p55"/>
            <p:cNvSpPr/>
            <p:nvPr/>
          </p:nvSpPr>
          <p:spPr>
            <a:xfrm rot="-4056294">
              <a:off x="2876981" y="670604"/>
              <a:ext cx="33776" cy="15975"/>
            </a:xfrm>
            <a:custGeom>
              <a:avLst/>
              <a:gdLst/>
              <a:ahLst/>
              <a:cxnLst/>
              <a:rect l="l" t="t" r="r" b="b"/>
              <a:pathLst>
                <a:path w="1351" h="639" extrusionOk="0">
                  <a:moveTo>
                    <a:pt x="244" y="0"/>
                  </a:moveTo>
                  <a:cubicBezTo>
                    <a:pt x="143" y="0"/>
                    <a:pt x="53" y="70"/>
                    <a:pt x="28" y="171"/>
                  </a:cubicBezTo>
                  <a:cubicBezTo>
                    <a:pt x="0" y="290"/>
                    <a:pt x="75" y="409"/>
                    <a:pt x="194" y="437"/>
                  </a:cubicBezTo>
                  <a:cubicBezTo>
                    <a:pt x="482" y="504"/>
                    <a:pt x="770" y="569"/>
                    <a:pt x="1059" y="635"/>
                  </a:cubicBezTo>
                  <a:cubicBezTo>
                    <a:pt x="1075" y="637"/>
                    <a:pt x="1091" y="639"/>
                    <a:pt x="1106" y="639"/>
                  </a:cubicBezTo>
                  <a:cubicBezTo>
                    <a:pt x="1208" y="639"/>
                    <a:pt x="1301" y="568"/>
                    <a:pt x="1323" y="466"/>
                  </a:cubicBezTo>
                  <a:cubicBezTo>
                    <a:pt x="1350" y="345"/>
                    <a:pt x="1274" y="228"/>
                    <a:pt x="1154" y="202"/>
                  </a:cubicBezTo>
                  <a:cubicBezTo>
                    <a:pt x="868" y="138"/>
                    <a:pt x="580" y="72"/>
                    <a:pt x="295" y="6"/>
                  </a:cubicBezTo>
                  <a:cubicBezTo>
                    <a:pt x="278" y="2"/>
                    <a:pt x="261" y="0"/>
                    <a:pt x="244"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14" name="Google Shape;3914;p55"/>
            <p:cNvSpPr/>
            <p:nvPr/>
          </p:nvSpPr>
          <p:spPr>
            <a:xfrm rot="-4056294">
              <a:off x="2914802" y="616196"/>
              <a:ext cx="33701" cy="15675"/>
            </a:xfrm>
            <a:custGeom>
              <a:avLst/>
              <a:gdLst/>
              <a:ahLst/>
              <a:cxnLst/>
              <a:rect l="l" t="t" r="r" b="b"/>
              <a:pathLst>
                <a:path w="1348" h="627" extrusionOk="0">
                  <a:moveTo>
                    <a:pt x="240" y="0"/>
                  </a:moveTo>
                  <a:cubicBezTo>
                    <a:pt x="140" y="0"/>
                    <a:pt x="47" y="72"/>
                    <a:pt x="26" y="176"/>
                  </a:cubicBezTo>
                  <a:cubicBezTo>
                    <a:pt x="0" y="294"/>
                    <a:pt x="77" y="413"/>
                    <a:pt x="196" y="438"/>
                  </a:cubicBezTo>
                  <a:lnTo>
                    <a:pt x="1061" y="623"/>
                  </a:lnTo>
                  <a:cubicBezTo>
                    <a:pt x="1077" y="626"/>
                    <a:pt x="1092" y="627"/>
                    <a:pt x="1106" y="627"/>
                  </a:cubicBezTo>
                  <a:cubicBezTo>
                    <a:pt x="1210" y="627"/>
                    <a:pt x="1301" y="556"/>
                    <a:pt x="1323" y="453"/>
                  </a:cubicBezTo>
                  <a:cubicBezTo>
                    <a:pt x="1347" y="332"/>
                    <a:pt x="1272" y="214"/>
                    <a:pt x="1153" y="190"/>
                  </a:cubicBezTo>
                  <a:lnTo>
                    <a:pt x="288" y="6"/>
                  </a:lnTo>
                  <a:cubicBezTo>
                    <a:pt x="272" y="2"/>
                    <a:pt x="256" y="0"/>
                    <a:pt x="240"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15" name="Google Shape;3915;p55"/>
            <p:cNvSpPr/>
            <p:nvPr/>
          </p:nvSpPr>
          <p:spPr>
            <a:xfrm rot="-4056294">
              <a:off x="1965394" y="1074543"/>
              <a:ext cx="17725" cy="32501"/>
            </a:xfrm>
            <a:custGeom>
              <a:avLst/>
              <a:gdLst/>
              <a:ahLst/>
              <a:cxnLst/>
              <a:rect l="l" t="t" r="r" b="b"/>
              <a:pathLst>
                <a:path w="709" h="1300" extrusionOk="0">
                  <a:moveTo>
                    <a:pt x="245" y="0"/>
                  </a:moveTo>
                  <a:cubicBezTo>
                    <a:pt x="227" y="0"/>
                    <a:pt x="210" y="2"/>
                    <a:pt x="192" y="6"/>
                  </a:cubicBezTo>
                  <a:cubicBezTo>
                    <a:pt x="74" y="35"/>
                    <a:pt x="1" y="155"/>
                    <a:pt x="29" y="273"/>
                  </a:cubicBezTo>
                  <a:cubicBezTo>
                    <a:pt x="99" y="562"/>
                    <a:pt x="174" y="850"/>
                    <a:pt x="252" y="1137"/>
                  </a:cubicBezTo>
                  <a:cubicBezTo>
                    <a:pt x="277" y="1236"/>
                    <a:pt x="367" y="1300"/>
                    <a:pt x="464" y="1300"/>
                  </a:cubicBezTo>
                  <a:cubicBezTo>
                    <a:pt x="483" y="1300"/>
                    <a:pt x="501" y="1298"/>
                    <a:pt x="521" y="1293"/>
                  </a:cubicBezTo>
                  <a:cubicBezTo>
                    <a:pt x="639" y="1261"/>
                    <a:pt x="708" y="1141"/>
                    <a:pt x="677" y="1022"/>
                  </a:cubicBezTo>
                  <a:cubicBezTo>
                    <a:pt x="602" y="738"/>
                    <a:pt x="530" y="454"/>
                    <a:pt x="460" y="169"/>
                  </a:cubicBezTo>
                  <a:cubicBezTo>
                    <a:pt x="436" y="68"/>
                    <a:pt x="346" y="0"/>
                    <a:pt x="245"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16" name="Google Shape;3916;p55"/>
            <p:cNvSpPr/>
            <p:nvPr/>
          </p:nvSpPr>
          <p:spPr>
            <a:xfrm rot="-4056294">
              <a:off x="3034882" y="456006"/>
              <a:ext cx="33301" cy="18550"/>
            </a:xfrm>
            <a:custGeom>
              <a:avLst/>
              <a:gdLst/>
              <a:ahLst/>
              <a:cxnLst/>
              <a:rect l="l" t="t" r="r" b="b"/>
              <a:pathLst>
                <a:path w="1332" h="742" extrusionOk="0">
                  <a:moveTo>
                    <a:pt x="246" y="0"/>
                  </a:moveTo>
                  <a:cubicBezTo>
                    <a:pt x="155" y="0"/>
                    <a:pt x="70" y="58"/>
                    <a:pt x="40" y="149"/>
                  </a:cubicBezTo>
                  <a:cubicBezTo>
                    <a:pt x="0" y="264"/>
                    <a:pt x="61" y="390"/>
                    <a:pt x="178" y="431"/>
                  </a:cubicBezTo>
                  <a:cubicBezTo>
                    <a:pt x="454" y="526"/>
                    <a:pt x="729" y="624"/>
                    <a:pt x="1004" y="729"/>
                  </a:cubicBezTo>
                  <a:cubicBezTo>
                    <a:pt x="1028" y="738"/>
                    <a:pt x="1055" y="742"/>
                    <a:pt x="1082" y="742"/>
                  </a:cubicBezTo>
                  <a:cubicBezTo>
                    <a:pt x="1170" y="742"/>
                    <a:pt x="1255" y="688"/>
                    <a:pt x="1289" y="599"/>
                  </a:cubicBezTo>
                  <a:cubicBezTo>
                    <a:pt x="1332" y="484"/>
                    <a:pt x="1274" y="356"/>
                    <a:pt x="1157" y="314"/>
                  </a:cubicBezTo>
                  <a:cubicBezTo>
                    <a:pt x="879" y="209"/>
                    <a:pt x="600" y="109"/>
                    <a:pt x="319" y="13"/>
                  </a:cubicBezTo>
                  <a:cubicBezTo>
                    <a:pt x="295" y="4"/>
                    <a:pt x="270" y="0"/>
                    <a:pt x="246"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17" name="Google Shape;3917;p55"/>
            <p:cNvSpPr/>
            <p:nvPr/>
          </p:nvSpPr>
          <p:spPr>
            <a:xfrm rot="-4056294">
              <a:off x="3457543" y="320627"/>
              <a:ext cx="16525" cy="32401"/>
            </a:xfrm>
            <a:custGeom>
              <a:avLst/>
              <a:gdLst/>
              <a:ahLst/>
              <a:cxnLst/>
              <a:rect l="l" t="t" r="r" b="b"/>
              <a:pathLst>
                <a:path w="661" h="1296" extrusionOk="0">
                  <a:moveTo>
                    <a:pt x="220" y="1"/>
                  </a:moveTo>
                  <a:cubicBezTo>
                    <a:pt x="96" y="2"/>
                    <a:pt x="0" y="101"/>
                    <a:pt x="1" y="223"/>
                  </a:cubicBezTo>
                  <a:cubicBezTo>
                    <a:pt x="4" y="521"/>
                    <a:pt x="33" y="898"/>
                    <a:pt x="224" y="1195"/>
                  </a:cubicBezTo>
                  <a:cubicBezTo>
                    <a:pt x="267" y="1260"/>
                    <a:pt x="338" y="1296"/>
                    <a:pt x="411" y="1296"/>
                  </a:cubicBezTo>
                  <a:cubicBezTo>
                    <a:pt x="451" y="1296"/>
                    <a:pt x="494" y="1286"/>
                    <a:pt x="532" y="1260"/>
                  </a:cubicBezTo>
                  <a:cubicBezTo>
                    <a:pt x="632" y="1193"/>
                    <a:pt x="661" y="1057"/>
                    <a:pt x="596" y="954"/>
                  </a:cubicBezTo>
                  <a:cubicBezTo>
                    <a:pt x="464" y="752"/>
                    <a:pt x="447" y="438"/>
                    <a:pt x="442" y="218"/>
                  </a:cubicBezTo>
                  <a:cubicBezTo>
                    <a:pt x="441" y="97"/>
                    <a:pt x="342" y="1"/>
                    <a:pt x="221"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18" name="Google Shape;3918;p55"/>
            <p:cNvSpPr/>
            <p:nvPr/>
          </p:nvSpPr>
          <p:spPr>
            <a:xfrm rot="-4056294">
              <a:off x="2992139" y="507696"/>
              <a:ext cx="33676" cy="17000"/>
            </a:xfrm>
            <a:custGeom>
              <a:avLst/>
              <a:gdLst/>
              <a:ahLst/>
              <a:cxnLst/>
              <a:rect l="l" t="t" r="r" b="b"/>
              <a:pathLst>
                <a:path w="1347" h="680" extrusionOk="0">
                  <a:moveTo>
                    <a:pt x="245" y="1"/>
                  </a:moveTo>
                  <a:cubicBezTo>
                    <a:pt x="147" y="1"/>
                    <a:pt x="60" y="66"/>
                    <a:pt x="33" y="164"/>
                  </a:cubicBezTo>
                  <a:cubicBezTo>
                    <a:pt x="1" y="284"/>
                    <a:pt x="72" y="403"/>
                    <a:pt x="189" y="435"/>
                  </a:cubicBezTo>
                  <a:cubicBezTo>
                    <a:pt x="473" y="512"/>
                    <a:pt x="757" y="590"/>
                    <a:pt x="1037" y="671"/>
                  </a:cubicBezTo>
                  <a:cubicBezTo>
                    <a:pt x="1057" y="676"/>
                    <a:pt x="1079" y="679"/>
                    <a:pt x="1098" y="679"/>
                  </a:cubicBezTo>
                  <a:cubicBezTo>
                    <a:pt x="1193" y="679"/>
                    <a:pt x="1283" y="615"/>
                    <a:pt x="1311" y="520"/>
                  </a:cubicBezTo>
                  <a:cubicBezTo>
                    <a:pt x="1347" y="401"/>
                    <a:pt x="1279" y="279"/>
                    <a:pt x="1161" y="245"/>
                  </a:cubicBezTo>
                  <a:cubicBezTo>
                    <a:pt x="874" y="164"/>
                    <a:pt x="589" y="84"/>
                    <a:pt x="304" y="8"/>
                  </a:cubicBezTo>
                  <a:cubicBezTo>
                    <a:pt x="284" y="3"/>
                    <a:pt x="265" y="1"/>
                    <a:pt x="245"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19" name="Google Shape;3919;p55"/>
            <p:cNvSpPr/>
            <p:nvPr/>
          </p:nvSpPr>
          <p:spPr>
            <a:xfrm rot="-4056294">
              <a:off x="2750262" y="821299"/>
              <a:ext cx="32901" cy="19900"/>
            </a:xfrm>
            <a:custGeom>
              <a:avLst/>
              <a:gdLst/>
              <a:ahLst/>
              <a:cxnLst/>
              <a:rect l="l" t="t" r="r" b="b"/>
              <a:pathLst>
                <a:path w="1316" h="796" extrusionOk="0">
                  <a:moveTo>
                    <a:pt x="253" y="0"/>
                  </a:moveTo>
                  <a:cubicBezTo>
                    <a:pt x="168" y="0"/>
                    <a:pt x="87" y="48"/>
                    <a:pt x="50" y="130"/>
                  </a:cubicBezTo>
                  <a:cubicBezTo>
                    <a:pt x="1" y="242"/>
                    <a:pt x="50" y="374"/>
                    <a:pt x="162" y="424"/>
                  </a:cubicBezTo>
                  <a:cubicBezTo>
                    <a:pt x="433" y="544"/>
                    <a:pt x="705" y="662"/>
                    <a:pt x="979" y="778"/>
                  </a:cubicBezTo>
                  <a:cubicBezTo>
                    <a:pt x="1007" y="789"/>
                    <a:pt x="1036" y="795"/>
                    <a:pt x="1064" y="795"/>
                  </a:cubicBezTo>
                  <a:cubicBezTo>
                    <a:pt x="1151" y="795"/>
                    <a:pt x="1233" y="744"/>
                    <a:pt x="1268" y="659"/>
                  </a:cubicBezTo>
                  <a:cubicBezTo>
                    <a:pt x="1315" y="545"/>
                    <a:pt x="1261" y="416"/>
                    <a:pt x="1149" y="368"/>
                  </a:cubicBezTo>
                  <a:cubicBezTo>
                    <a:pt x="878" y="255"/>
                    <a:pt x="610" y="137"/>
                    <a:pt x="344" y="19"/>
                  </a:cubicBezTo>
                  <a:cubicBezTo>
                    <a:pt x="314" y="6"/>
                    <a:pt x="283" y="0"/>
                    <a:pt x="253"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20" name="Google Shape;3920;p55"/>
            <p:cNvSpPr/>
            <p:nvPr/>
          </p:nvSpPr>
          <p:spPr>
            <a:xfrm rot="-4056294">
              <a:off x="1777180" y="1018758"/>
              <a:ext cx="13775" cy="33151"/>
            </a:xfrm>
            <a:custGeom>
              <a:avLst/>
              <a:gdLst/>
              <a:ahLst/>
              <a:cxnLst/>
              <a:rect l="l" t="t" r="r" b="b"/>
              <a:pathLst>
                <a:path w="551" h="1326" extrusionOk="0">
                  <a:moveTo>
                    <a:pt x="313" y="0"/>
                  </a:moveTo>
                  <a:cubicBezTo>
                    <a:pt x="206" y="0"/>
                    <a:pt x="109" y="82"/>
                    <a:pt x="95" y="194"/>
                  </a:cubicBezTo>
                  <a:cubicBezTo>
                    <a:pt x="57" y="490"/>
                    <a:pt x="28" y="788"/>
                    <a:pt x="9" y="1089"/>
                  </a:cubicBezTo>
                  <a:cubicBezTo>
                    <a:pt x="0" y="1212"/>
                    <a:pt x="92" y="1316"/>
                    <a:pt x="214" y="1325"/>
                  </a:cubicBezTo>
                  <a:lnTo>
                    <a:pt x="228" y="1325"/>
                  </a:lnTo>
                  <a:cubicBezTo>
                    <a:pt x="343" y="1325"/>
                    <a:pt x="441" y="1235"/>
                    <a:pt x="450" y="1117"/>
                  </a:cubicBezTo>
                  <a:cubicBezTo>
                    <a:pt x="469" y="826"/>
                    <a:pt x="498" y="538"/>
                    <a:pt x="535" y="251"/>
                  </a:cubicBezTo>
                  <a:cubicBezTo>
                    <a:pt x="550" y="130"/>
                    <a:pt x="465" y="18"/>
                    <a:pt x="343" y="2"/>
                  </a:cubicBezTo>
                  <a:cubicBezTo>
                    <a:pt x="333" y="1"/>
                    <a:pt x="323" y="0"/>
                    <a:pt x="313"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21" name="Google Shape;3921;p55"/>
            <p:cNvSpPr/>
            <p:nvPr/>
          </p:nvSpPr>
          <p:spPr>
            <a:xfrm rot="-4056294">
              <a:off x="1838616" y="1044778"/>
              <a:ext cx="12875" cy="33151"/>
            </a:xfrm>
            <a:custGeom>
              <a:avLst/>
              <a:gdLst/>
              <a:ahLst/>
              <a:cxnLst/>
              <a:rect l="l" t="t" r="r" b="b"/>
              <a:pathLst>
                <a:path w="515" h="1326" extrusionOk="0">
                  <a:moveTo>
                    <a:pt x="233" y="0"/>
                  </a:moveTo>
                  <a:cubicBezTo>
                    <a:pt x="227" y="0"/>
                    <a:pt x="222" y="0"/>
                    <a:pt x="216" y="1"/>
                  </a:cubicBezTo>
                  <a:cubicBezTo>
                    <a:pt x="94" y="6"/>
                    <a:pt x="1" y="109"/>
                    <a:pt x="7" y="231"/>
                  </a:cubicBezTo>
                  <a:cubicBezTo>
                    <a:pt x="18" y="528"/>
                    <a:pt x="38" y="825"/>
                    <a:pt x="65" y="1122"/>
                  </a:cubicBezTo>
                  <a:cubicBezTo>
                    <a:pt x="75" y="1237"/>
                    <a:pt x="171" y="1325"/>
                    <a:pt x="284" y="1325"/>
                  </a:cubicBezTo>
                  <a:lnTo>
                    <a:pt x="303" y="1325"/>
                  </a:lnTo>
                  <a:cubicBezTo>
                    <a:pt x="425" y="1314"/>
                    <a:pt x="514" y="1206"/>
                    <a:pt x="504" y="1086"/>
                  </a:cubicBezTo>
                  <a:cubicBezTo>
                    <a:pt x="479" y="795"/>
                    <a:pt x="460" y="503"/>
                    <a:pt x="448" y="212"/>
                  </a:cubicBezTo>
                  <a:cubicBezTo>
                    <a:pt x="442" y="94"/>
                    <a:pt x="358" y="0"/>
                    <a:pt x="233"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22" name="Google Shape;3922;p55"/>
            <p:cNvSpPr/>
            <p:nvPr/>
          </p:nvSpPr>
          <p:spPr>
            <a:xfrm rot="-4056294">
              <a:off x="1719621" y="982257"/>
              <a:ext cx="19325" cy="32076"/>
            </a:xfrm>
            <a:custGeom>
              <a:avLst/>
              <a:gdLst/>
              <a:ahLst/>
              <a:cxnLst/>
              <a:rect l="l" t="t" r="r" b="b"/>
              <a:pathLst>
                <a:path w="773" h="1283" extrusionOk="0">
                  <a:moveTo>
                    <a:pt x="522" y="1"/>
                  </a:moveTo>
                  <a:cubicBezTo>
                    <a:pt x="433" y="1"/>
                    <a:pt x="350" y="56"/>
                    <a:pt x="316" y="144"/>
                  </a:cubicBezTo>
                  <a:cubicBezTo>
                    <a:pt x="211" y="420"/>
                    <a:pt x="116" y="707"/>
                    <a:pt x="33" y="999"/>
                  </a:cubicBezTo>
                  <a:cubicBezTo>
                    <a:pt x="0" y="1118"/>
                    <a:pt x="67" y="1240"/>
                    <a:pt x="184" y="1274"/>
                  </a:cubicBezTo>
                  <a:cubicBezTo>
                    <a:pt x="203" y="1279"/>
                    <a:pt x="224" y="1282"/>
                    <a:pt x="244" y="1282"/>
                  </a:cubicBezTo>
                  <a:cubicBezTo>
                    <a:pt x="340" y="1282"/>
                    <a:pt x="428" y="1218"/>
                    <a:pt x="457" y="1123"/>
                  </a:cubicBezTo>
                  <a:cubicBezTo>
                    <a:pt x="539" y="843"/>
                    <a:pt x="628" y="566"/>
                    <a:pt x="730" y="301"/>
                  </a:cubicBezTo>
                  <a:cubicBezTo>
                    <a:pt x="773" y="188"/>
                    <a:pt x="716" y="60"/>
                    <a:pt x="601" y="16"/>
                  </a:cubicBezTo>
                  <a:cubicBezTo>
                    <a:pt x="575" y="6"/>
                    <a:pt x="548" y="1"/>
                    <a:pt x="522"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23" name="Google Shape;3923;p55"/>
            <p:cNvSpPr/>
            <p:nvPr/>
          </p:nvSpPr>
          <p:spPr>
            <a:xfrm rot="-4056294">
              <a:off x="2291376" y="1062748"/>
              <a:ext cx="25176" cy="29276"/>
            </a:xfrm>
            <a:custGeom>
              <a:avLst/>
              <a:gdLst/>
              <a:ahLst/>
              <a:cxnLst/>
              <a:rect l="l" t="t" r="r" b="b"/>
              <a:pathLst>
                <a:path w="1007" h="1171" extrusionOk="0">
                  <a:moveTo>
                    <a:pt x="251" y="1"/>
                  </a:moveTo>
                  <a:cubicBezTo>
                    <a:pt x="209" y="1"/>
                    <a:pt x="166" y="13"/>
                    <a:pt x="128" y="39"/>
                  </a:cubicBezTo>
                  <a:cubicBezTo>
                    <a:pt x="26" y="108"/>
                    <a:pt x="0" y="244"/>
                    <a:pt x="68" y="347"/>
                  </a:cubicBezTo>
                  <a:cubicBezTo>
                    <a:pt x="235" y="590"/>
                    <a:pt x="404" y="836"/>
                    <a:pt x="576" y="1077"/>
                  </a:cubicBezTo>
                  <a:cubicBezTo>
                    <a:pt x="618" y="1136"/>
                    <a:pt x="688" y="1170"/>
                    <a:pt x="756" y="1170"/>
                  </a:cubicBezTo>
                  <a:cubicBezTo>
                    <a:pt x="801" y="1170"/>
                    <a:pt x="845" y="1158"/>
                    <a:pt x="884" y="1129"/>
                  </a:cubicBezTo>
                  <a:cubicBezTo>
                    <a:pt x="983" y="1058"/>
                    <a:pt x="1007" y="921"/>
                    <a:pt x="937" y="822"/>
                  </a:cubicBezTo>
                  <a:cubicBezTo>
                    <a:pt x="766" y="582"/>
                    <a:pt x="598" y="341"/>
                    <a:pt x="434" y="98"/>
                  </a:cubicBezTo>
                  <a:cubicBezTo>
                    <a:pt x="391" y="35"/>
                    <a:pt x="321" y="1"/>
                    <a:pt x="251"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24" name="Google Shape;3924;p55"/>
            <p:cNvSpPr/>
            <p:nvPr/>
          </p:nvSpPr>
          <p:spPr>
            <a:xfrm rot="-4056294">
              <a:off x="2030529" y="1081593"/>
              <a:ext cx="19475" cy="32076"/>
            </a:xfrm>
            <a:custGeom>
              <a:avLst/>
              <a:gdLst/>
              <a:ahLst/>
              <a:cxnLst/>
              <a:rect l="l" t="t" r="r" b="b"/>
              <a:pathLst>
                <a:path w="779" h="1283" extrusionOk="0">
                  <a:moveTo>
                    <a:pt x="250" y="1"/>
                  </a:moveTo>
                  <a:cubicBezTo>
                    <a:pt x="227" y="1"/>
                    <a:pt x="204" y="4"/>
                    <a:pt x="180" y="12"/>
                  </a:cubicBezTo>
                  <a:cubicBezTo>
                    <a:pt x="63" y="49"/>
                    <a:pt x="0" y="175"/>
                    <a:pt x="39" y="290"/>
                  </a:cubicBezTo>
                  <a:cubicBezTo>
                    <a:pt x="129" y="571"/>
                    <a:pt x="224" y="853"/>
                    <a:pt x="322" y="1134"/>
                  </a:cubicBezTo>
                  <a:cubicBezTo>
                    <a:pt x="353" y="1224"/>
                    <a:pt x="438" y="1283"/>
                    <a:pt x="531" y="1283"/>
                  </a:cubicBezTo>
                  <a:cubicBezTo>
                    <a:pt x="556" y="1283"/>
                    <a:pt x="580" y="1278"/>
                    <a:pt x="603" y="1270"/>
                  </a:cubicBezTo>
                  <a:cubicBezTo>
                    <a:pt x="719" y="1229"/>
                    <a:pt x="779" y="1104"/>
                    <a:pt x="740" y="988"/>
                  </a:cubicBezTo>
                  <a:cubicBezTo>
                    <a:pt x="643" y="710"/>
                    <a:pt x="549" y="432"/>
                    <a:pt x="458" y="154"/>
                  </a:cubicBezTo>
                  <a:cubicBezTo>
                    <a:pt x="429" y="60"/>
                    <a:pt x="344" y="1"/>
                    <a:pt x="250"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25" name="Google Shape;3925;p55"/>
            <p:cNvSpPr/>
            <p:nvPr/>
          </p:nvSpPr>
          <p:spPr>
            <a:xfrm rot="-4056294">
              <a:off x="2226731" y="1074368"/>
              <a:ext cx="24001" cy="30126"/>
            </a:xfrm>
            <a:custGeom>
              <a:avLst/>
              <a:gdLst/>
              <a:ahLst/>
              <a:cxnLst/>
              <a:rect l="l" t="t" r="r" b="b"/>
              <a:pathLst>
                <a:path w="960" h="1205" extrusionOk="0">
                  <a:moveTo>
                    <a:pt x="253" y="0"/>
                  </a:moveTo>
                  <a:cubicBezTo>
                    <a:pt x="215" y="0"/>
                    <a:pt x="177" y="10"/>
                    <a:pt x="143" y="30"/>
                  </a:cubicBezTo>
                  <a:cubicBezTo>
                    <a:pt x="36" y="92"/>
                    <a:pt x="1" y="227"/>
                    <a:pt x="63" y="334"/>
                  </a:cubicBezTo>
                  <a:cubicBezTo>
                    <a:pt x="212" y="590"/>
                    <a:pt x="364" y="844"/>
                    <a:pt x="518" y="1098"/>
                  </a:cubicBezTo>
                  <a:cubicBezTo>
                    <a:pt x="561" y="1165"/>
                    <a:pt x="633" y="1204"/>
                    <a:pt x="708" y="1204"/>
                  </a:cubicBezTo>
                  <a:cubicBezTo>
                    <a:pt x="747" y="1204"/>
                    <a:pt x="788" y="1193"/>
                    <a:pt x="823" y="1172"/>
                  </a:cubicBezTo>
                  <a:cubicBezTo>
                    <a:pt x="928" y="1108"/>
                    <a:pt x="959" y="972"/>
                    <a:pt x="896" y="867"/>
                  </a:cubicBezTo>
                  <a:cubicBezTo>
                    <a:pt x="744" y="616"/>
                    <a:pt x="595" y="363"/>
                    <a:pt x="446" y="111"/>
                  </a:cubicBezTo>
                  <a:cubicBezTo>
                    <a:pt x="404" y="40"/>
                    <a:pt x="329" y="0"/>
                    <a:pt x="253"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26" name="Google Shape;3926;p55"/>
            <p:cNvSpPr/>
            <p:nvPr/>
          </p:nvSpPr>
          <p:spPr>
            <a:xfrm rot="-4056294">
              <a:off x="2161492" y="1081366"/>
              <a:ext cx="22676" cy="30801"/>
            </a:xfrm>
            <a:custGeom>
              <a:avLst/>
              <a:gdLst/>
              <a:ahLst/>
              <a:cxnLst/>
              <a:rect l="l" t="t" r="r" b="b"/>
              <a:pathLst>
                <a:path w="907" h="1232" extrusionOk="0">
                  <a:moveTo>
                    <a:pt x="251" y="0"/>
                  </a:moveTo>
                  <a:cubicBezTo>
                    <a:pt x="219" y="0"/>
                    <a:pt x="186" y="7"/>
                    <a:pt x="155" y="22"/>
                  </a:cubicBezTo>
                  <a:cubicBezTo>
                    <a:pt x="44" y="76"/>
                    <a:pt x="0" y="209"/>
                    <a:pt x="53" y="318"/>
                  </a:cubicBezTo>
                  <a:cubicBezTo>
                    <a:pt x="185" y="585"/>
                    <a:pt x="317" y="849"/>
                    <a:pt x="456" y="1113"/>
                  </a:cubicBezTo>
                  <a:cubicBezTo>
                    <a:pt x="495" y="1189"/>
                    <a:pt x="573" y="1232"/>
                    <a:pt x="653" y="1232"/>
                  </a:cubicBezTo>
                  <a:cubicBezTo>
                    <a:pt x="687" y="1232"/>
                    <a:pt x="722" y="1223"/>
                    <a:pt x="755" y="1206"/>
                  </a:cubicBezTo>
                  <a:cubicBezTo>
                    <a:pt x="864" y="1149"/>
                    <a:pt x="907" y="1018"/>
                    <a:pt x="848" y="908"/>
                  </a:cubicBezTo>
                  <a:cubicBezTo>
                    <a:pt x="712" y="649"/>
                    <a:pt x="580" y="387"/>
                    <a:pt x="450" y="124"/>
                  </a:cubicBezTo>
                  <a:cubicBezTo>
                    <a:pt x="411" y="45"/>
                    <a:pt x="333" y="0"/>
                    <a:pt x="251" y="0"/>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27" name="Google Shape;3927;p55"/>
            <p:cNvSpPr/>
            <p:nvPr/>
          </p:nvSpPr>
          <p:spPr>
            <a:xfrm rot="-4056294">
              <a:off x="2095932" y="1083834"/>
              <a:ext cx="21200" cy="31501"/>
            </a:xfrm>
            <a:custGeom>
              <a:avLst/>
              <a:gdLst/>
              <a:ahLst/>
              <a:cxnLst/>
              <a:rect l="l" t="t" r="r" b="b"/>
              <a:pathLst>
                <a:path w="848" h="1260" extrusionOk="0">
                  <a:moveTo>
                    <a:pt x="253" y="1"/>
                  </a:moveTo>
                  <a:cubicBezTo>
                    <a:pt x="225" y="1"/>
                    <a:pt x="197" y="6"/>
                    <a:pt x="169" y="17"/>
                  </a:cubicBezTo>
                  <a:cubicBezTo>
                    <a:pt x="56" y="63"/>
                    <a:pt x="1" y="193"/>
                    <a:pt x="49" y="307"/>
                  </a:cubicBezTo>
                  <a:cubicBezTo>
                    <a:pt x="159" y="580"/>
                    <a:pt x="276" y="854"/>
                    <a:pt x="392" y="1126"/>
                  </a:cubicBezTo>
                  <a:cubicBezTo>
                    <a:pt x="427" y="1210"/>
                    <a:pt x="510" y="1260"/>
                    <a:pt x="596" y="1260"/>
                  </a:cubicBezTo>
                  <a:cubicBezTo>
                    <a:pt x="626" y="1260"/>
                    <a:pt x="654" y="1254"/>
                    <a:pt x="684" y="1243"/>
                  </a:cubicBezTo>
                  <a:cubicBezTo>
                    <a:pt x="796" y="1194"/>
                    <a:pt x="847" y="1062"/>
                    <a:pt x="800" y="952"/>
                  </a:cubicBezTo>
                  <a:cubicBezTo>
                    <a:pt x="681" y="682"/>
                    <a:pt x="568" y="410"/>
                    <a:pt x="457" y="139"/>
                  </a:cubicBezTo>
                  <a:cubicBezTo>
                    <a:pt x="423" y="53"/>
                    <a:pt x="340" y="1"/>
                    <a:pt x="253"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sp>
          <p:nvSpPr>
            <p:cNvPr id="3928" name="Google Shape;3928;p55"/>
            <p:cNvSpPr/>
            <p:nvPr/>
          </p:nvSpPr>
          <p:spPr>
            <a:xfrm rot="-4056294">
              <a:off x="1899250" y="1064231"/>
              <a:ext cx="15000" cy="28401"/>
            </a:xfrm>
            <a:custGeom>
              <a:avLst/>
              <a:gdLst/>
              <a:ahLst/>
              <a:cxnLst/>
              <a:rect l="l" t="t" r="r" b="b"/>
              <a:pathLst>
                <a:path w="600" h="1136" extrusionOk="0">
                  <a:moveTo>
                    <a:pt x="240" y="1"/>
                  </a:moveTo>
                  <a:cubicBezTo>
                    <a:pt x="228" y="1"/>
                    <a:pt x="215" y="2"/>
                    <a:pt x="203" y="4"/>
                  </a:cubicBezTo>
                  <a:cubicBezTo>
                    <a:pt x="82" y="24"/>
                    <a:pt x="0" y="138"/>
                    <a:pt x="18" y="258"/>
                  </a:cubicBezTo>
                  <a:cubicBezTo>
                    <a:pt x="62" y="539"/>
                    <a:pt x="112" y="817"/>
                    <a:pt x="173" y="1136"/>
                  </a:cubicBezTo>
                  <a:lnTo>
                    <a:pt x="390" y="1095"/>
                  </a:lnTo>
                  <a:lnTo>
                    <a:pt x="600" y="1011"/>
                  </a:lnTo>
                  <a:cubicBezTo>
                    <a:pt x="549" y="739"/>
                    <a:pt x="501" y="462"/>
                    <a:pt x="457" y="187"/>
                  </a:cubicBezTo>
                  <a:cubicBezTo>
                    <a:pt x="439" y="79"/>
                    <a:pt x="345" y="1"/>
                    <a:pt x="240" y="1"/>
                  </a:cubicBezTo>
                  <a:close/>
                </a:path>
              </a:pathLst>
            </a:custGeom>
            <a:solidFill>
              <a:srgbClr val="26201D"/>
            </a:solidFill>
            <a:ln>
              <a:noFill/>
            </a:ln>
          </p:spPr>
          <p:txBody>
            <a:bodyPr spcFirstLastPara="1" wrap="square" lIns="121900" tIns="121900" rIns="121900" bIns="121900" anchor="ctr" anchorCtr="0">
              <a:noAutofit/>
            </a:bodyPr>
            <a:lstStyle/>
            <a:p>
              <a:pPr defTabSz="1219170"/>
              <a:endParaRPr sz="1867"/>
            </a:p>
          </p:txBody>
        </p:sp>
      </p:grpSp>
      <p:grpSp>
        <p:nvGrpSpPr>
          <p:cNvPr id="3929" name="Google Shape;3929;p55"/>
          <p:cNvGrpSpPr/>
          <p:nvPr/>
        </p:nvGrpSpPr>
        <p:grpSpPr>
          <a:xfrm>
            <a:off x="2030351" y="4253001"/>
            <a:ext cx="497500" cy="460167"/>
            <a:chOff x="1522763" y="3189750"/>
            <a:chExt cx="373125" cy="345125"/>
          </a:xfrm>
        </p:grpSpPr>
        <p:sp>
          <p:nvSpPr>
            <p:cNvPr id="3930" name="Google Shape;3930;p55"/>
            <p:cNvSpPr/>
            <p:nvPr/>
          </p:nvSpPr>
          <p:spPr>
            <a:xfrm>
              <a:off x="1522763" y="31941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121900" tIns="121900" rIns="121900" bIns="121900" anchor="ctr" anchorCtr="0">
              <a:noAutofit/>
            </a:bodyPr>
            <a:lstStyle/>
            <a:p>
              <a:pPr defTabSz="1219170"/>
              <a:endParaRPr sz="1867"/>
            </a:p>
          </p:txBody>
        </p:sp>
        <p:sp>
          <p:nvSpPr>
            <p:cNvPr id="3931" name="Google Shape;3931;p55"/>
            <p:cNvSpPr/>
            <p:nvPr/>
          </p:nvSpPr>
          <p:spPr>
            <a:xfrm>
              <a:off x="1540413" y="31897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3" name="Title 2">
            <a:extLst>
              <a:ext uri="{FF2B5EF4-FFF2-40B4-BE49-F238E27FC236}">
                <a16:creationId xmlns:a16="http://schemas.microsoft.com/office/drawing/2014/main" id="{15EE9D78-C605-4DB7-B0AE-57C1016DB3D5}"/>
              </a:ext>
            </a:extLst>
          </p:cNvPr>
          <p:cNvSpPr>
            <a:spLocks noGrp="1"/>
          </p:cNvSpPr>
          <p:nvPr>
            <p:ph type="title"/>
          </p:nvPr>
        </p:nvSpPr>
        <p:spPr>
          <a:xfrm>
            <a:off x="737608" y="1171577"/>
            <a:ext cx="11055451" cy="1881233"/>
          </a:xfrm>
        </p:spPr>
        <p:txBody>
          <a:bodyPr/>
          <a:lstStyle/>
          <a:p>
            <a:pPr>
              <a:lnSpc>
                <a:spcPct val="130000"/>
              </a:lnSpc>
            </a:pPr>
            <a:r>
              <a:rPr lang="en-US" sz="2667" b="1" dirty="0">
                <a:solidFill>
                  <a:srgbClr val="0070C0"/>
                </a:solidFill>
              </a:rPr>
              <a:t>HĐ3 SGK tr 96: </a:t>
            </a:r>
            <a:br>
              <a:rPr lang="en-US" sz="2667" dirty="0">
                <a:solidFill>
                  <a:srgbClr val="0070C0"/>
                </a:solidFill>
              </a:rPr>
            </a:br>
            <a:r>
              <a:rPr lang="en-US" sz="2667" dirty="0"/>
              <a:t>a) </a:t>
            </a:r>
            <a:r>
              <a:rPr lang="en-US" sz="2667" dirty="0" err="1"/>
              <a:t>Hãy</a:t>
            </a:r>
            <a:r>
              <a:rPr lang="en-US" sz="2667" dirty="0"/>
              <a:t> </a:t>
            </a:r>
            <a:r>
              <a:rPr lang="en-US" sz="2667" dirty="0" err="1"/>
              <a:t>quan</a:t>
            </a:r>
            <a:r>
              <a:rPr lang="en-US" sz="2667" dirty="0"/>
              <a:t> </a:t>
            </a:r>
            <a:r>
              <a:rPr lang="en-US" sz="2667" dirty="0" err="1"/>
              <a:t>sát</a:t>
            </a:r>
            <a:r>
              <a:rPr lang="en-US" sz="2667" dirty="0"/>
              <a:t> </a:t>
            </a:r>
            <a:r>
              <a:rPr lang="en-US" sz="2667" dirty="0" err="1"/>
              <a:t>thước</a:t>
            </a:r>
            <a:r>
              <a:rPr lang="en-US" sz="2667" dirty="0"/>
              <a:t> </a:t>
            </a:r>
            <a:r>
              <a:rPr lang="en-US" sz="2667" dirty="0" err="1"/>
              <a:t>đo</a:t>
            </a:r>
            <a:r>
              <a:rPr lang="en-US" sz="2667" dirty="0"/>
              <a:t> </a:t>
            </a:r>
            <a:r>
              <a:rPr lang="en-US" sz="2667" dirty="0" err="1"/>
              <a:t>góc</a:t>
            </a:r>
            <a:r>
              <a:rPr lang="en-US" sz="2667" dirty="0"/>
              <a:t> </a:t>
            </a:r>
            <a:r>
              <a:rPr lang="en-US" sz="2667" dirty="0" err="1"/>
              <a:t>và</a:t>
            </a:r>
            <a:r>
              <a:rPr lang="en-US" sz="2667" dirty="0"/>
              <a:t> </a:t>
            </a:r>
            <a:r>
              <a:rPr lang="en-US" sz="2667" dirty="0" err="1"/>
              <a:t>cho</a:t>
            </a:r>
            <a:r>
              <a:rPr lang="en-US" sz="2667" dirty="0"/>
              <a:t> </a:t>
            </a:r>
            <a:r>
              <a:rPr lang="en-US" sz="2667" dirty="0" err="1"/>
              <a:t>biết</a:t>
            </a:r>
            <a:r>
              <a:rPr lang="en-US" sz="2667" dirty="0"/>
              <a:t> </a:t>
            </a:r>
            <a:r>
              <a:rPr lang="en-US" sz="2667" dirty="0" err="1"/>
              <a:t>thước</a:t>
            </a:r>
            <a:r>
              <a:rPr lang="en-US" sz="2667" dirty="0"/>
              <a:t> </a:t>
            </a:r>
            <a:r>
              <a:rPr lang="en-US" sz="2667" dirty="0" err="1"/>
              <a:t>đo</a:t>
            </a:r>
            <a:r>
              <a:rPr lang="en-US" sz="2667" dirty="0"/>
              <a:t> </a:t>
            </a:r>
            <a:r>
              <a:rPr lang="en-US" sz="2667" dirty="0" err="1"/>
              <a:t>góc</a:t>
            </a:r>
            <a:r>
              <a:rPr lang="en-US" sz="2667" dirty="0"/>
              <a:t> </a:t>
            </a:r>
            <a:r>
              <a:rPr lang="en-US" sz="2667" dirty="0" err="1"/>
              <a:t>có</a:t>
            </a:r>
            <a:r>
              <a:rPr lang="en-US" sz="2667" dirty="0"/>
              <a:t> </a:t>
            </a:r>
            <a:r>
              <a:rPr lang="en-US" sz="2667" dirty="0" err="1"/>
              <a:t>đặc</a:t>
            </a:r>
            <a:r>
              <a:rPr lang="en-US" sz="2667" dirty="0"/>
              <a:t> </a:t>
            </a:r>
            <a:r>
              <a:rPr lang="en-US" sz="2667" dirty="0" err="1"/>
              <a:t>điểm</a:t>
            </a:r>
            <a:r>
              <a:rPr lang="en-US" sz="2667" dirty="0"/>
              <a:t> </a:t>
            </a:r>
            <a:r>
              <a:rPr lang="en-US" sz="2667" dirty="0" err="1"/>
              <a:t>gì</a:t>
            </a:r>
            <a:r>
              <a:rPr lang="en-US" sz="2667" dirty="0"/>
              <a:t>?</a:t>
            </a:r>
            <a:br>
              <a:rPr lang="en-US" sz="2667" dirty="0"/>
            </a:br>
            <a:r>
              <a:rPr lang="en-US" sz="2667" dirty="0"/>
              <a:t>b) </a:t>
            </a:r>
            <a:r>
              <a:rPr lang="en-US" sz="2667" dirty="0" err="1"/>
              <a:t>Dùng</a:t>
            </a:r>
            <a:r>
              <a:rPr lang="en-US" sz="2667" dirty="0"/>
              <a:t> </a:t>
            </a:r>
            <a:r>
              <a:rPr lang="en-US" sz="2667" dirty="0" err="1"/>
              <a:t>thước</a:t>
            </a:r>
            <a:r>
              <a:rPr lang="en-US" sz="2667" dirty="0"/>
              <a:t> </a:t>
            </a:r>
            <a:r>
              <a:rPr lang="en-US" sz="2667" dirty="0" err="1"/>
              <a:t>đo</a:t>
            </a:r>
            <a:r>
              <a:rPr lang="en-US" sz="2667" dirty="0"/>
              <a:t> </a:t>
            </a:r>
            <a:r>
              <a:rPr lang="en-US" sz="2667" dirty="0" err="1"/>
              <a:t>góc</a:t>
            </a:r>
            <a:r>
              <a:rPr lang="en-US" sz="2667" dirty="0"/>
              <a:t> </a:t>
            </a:r>
            <a:r>
              <a:rPr lang="en-US" sz="2667" dirty="0" err="1"/>
              <a:t>để</a:t>
            </a:r>
            <a:r>
              <a:rPr lang="en-US" sz="2667" dirty="0"/>
              <a:t> </a:t>
            </a:r>
            <a:r>
              <a:rPr lang="en-US" sz="2667" dirty="0" err="1"/>
              <a:t>xác</a:t>
            </a:r>
            <a:r>
              <a:rPr lang="en-US" sz="2667" dirty="0"/>
              <a:t> </a:t>
            </a:r>
            <a:r>
              <a:rPr lang="en-US" sz="2667" dirty="0" err="1"/>
              <a:t>định</a:t>
            </a:r>
            <a:r>
              <a:rPr lang="en-US" sz="2667" dirty="0"/>
              <a:t> </a:t>
            </a:r>
            <a:r>
              <a:rPr lang="en-US" sz="2667" dirty="0" err="1"/>
              <a:t>số</a:t>
            </a:r>
            <a:r>
              <a:rPr lang="en-US" sz="2667" dirty="0"/>
              <a:t> </a:t>
            </a:r>
            <a:r>
              <a:rPr lang="en-US" sz="2667" dirty="0" err="1"/>
              <a:t>đo</a:t>
            </a:r>
            <a:r>
              <a:rPr lang="en-US" sz="2667" dirty="0"/>
              <a:t> </a:t>
            </a:r>
            <a:r>
              <a:rPr lang="en-US" sz="2667" dirty="0" err="1"/>
              <a:t>góc</a:t>
            </a:r>
            <a:r>
              <a:rPr lang="en-US" sz="2667" dirty="0"/>
              <a:t> </a:t>
            </a:r>
            <a:r>
              <a:rPr lang="en-US" sz="2667" dirty="0" err="1"/>
              <a:t>xOy</a:t>
            </a:r>
            <a:r>
              <a:rPr lang="en-US" sz="2667" dirty="0"/>
              <a:t> </a:t>
            </a:r>
            <a:r>
              <a:rPr lang="en-US" sz="2667" dirty="0" err="1"/>
              <a:t>trong</a:t>
            </a:r>
            <a:r>
              <a:rPr lang="en-US" sz="2667" dirty="0"/>
              <a:t> </a:t>
            </a:r>
            <a:r>
              <a:rPr lang="en-US" sz="2667" dirty="0" err="1"/>
              <a:t>Hình</a:t>
            </a:r>
            <a:r>
              <a:rPr lang="en-US" sz="2667" dirty="0"/>
              <a:t> 77a.</a:t>
            </a:r>
            <a:endParaRPr lang="vi-VN" sz="2667" b="1" dirty="0"/>
          </a:p>
        </p:txBody>
      </p:sp>
      <p:pic>
        <p:nvPicPr>
          <p:cNvPr id="2050" name="Picture 2" descr="Thước đo Góc">
            <a:extLst>
              <a:ext uri="{FF2B5EF4-FFF2-40B4-BE49-F238E27FC236}">
                <a16:creationId xmlns:a16="http://schemas.microsoft.com/office/drawing/2014/main" id="{FA5C1D9B-69C3-406C-A60C-00231673F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8365" y="3133081"/>
            <a:ext cx="4005201" cy="20026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12441B-282C-41C4-9760-57CAD04619F6}"/>
              </a:ext>
            </a:extLst>
          </p:cNvPr>
          <p:cNvSpPr txBox="1"/>
          <p:nvPr/>
        </p:nvSpPr>
        <p:spPr>
          <a:xfrm>
            <a:off x="1499008" y="5135681"/>
            <a:ext cx="8931925" cy="1103892"/>
          </a:xfrm>
          <a:prstGeom prst="rect">
            <a:avLst/>
          </a:prstGeom>
          <a:noFill/>
        </p:spPr>
        <p:txBody>
          <a:bodyPr wrap="square" rtlCol="0">
            <a:spAutoFit/>
          </a:bodyPr>
          <a:lstStyle/>
          <a:p>
            <a:pPr algn="just" defTabSz="1219170">
              <a:lnSpc>
                <a:spcPct val="130000"/>
              </a:lnSpc>
            </a:pPr>
            <a:r>
              <a:rPr lang="en-US" sz="2667" dirty="0"/>
              <a:t>a) </a:t>
            </a:r>
            <a:r>
              <a:rPr lang="en-US" sz="2667" dirty="0" err="1"/>
              <a:t>Thước</a:t>
            </a:r>
            <a:r>
              <a:rPr lang="en-US" sz="2667" dirty="0"/>
              <a:t> </a:t>
            </a:r>
            <a:r>
              <a:rPr lang="en-US" sz="2667" dirty="0" err="1"/>
              <a:t>đo</a:t>
            </a:r>
            <a:r>
              <a:rPr lang="en-US" sz="2667" dirty="0"/>
              <a:t> </a:t>
            </a:r>
            <a:r>
              <a:rPr lang="en-US" sz="2667" dirty="0" err="1"/>
              <a:t>góc</a:t>
            </a:r>
            <a:r>
              <a:rPr lang="en-US" sz="2667" dirty="0"/>
              <a:t> </a:t>
            </a:r>
            <a:r>
              <a:rPr lang="en-US" sz="2667" dirty="0" err="1"/>
              <a:t>có</a:t>
            </a:r>
            <a:r>
              <a:rPr lang="en-US" sz="2667" dirty="0"/>
              <a:t> </a:t>
            </a:r>
            <a:r>
              <a:rPr lang="en-US" sz="2667" dirty="0" err="1"/>
              <a:t>dạng</a:t>
            </a:r>
            <a:r>
              <a:rPr lang="en-US" sz="2667" dirty="0"/>
              <a:t> </a:t>
            </a:r>
            <a:r>
              <a:rPr lang="en-US" sz="2667" dirty="0" err="1"/>
              <a:t>nửa</a:t>
            </a:r>
            <a:r>
              <a:rPr lang="en-US" sz="2667" dirty="0"/>
              <a:t> </a:t>
            </a:r>
            <a:r>
              <a:rPr lang="en-US" sz="2667" dirty="0" err="1"/>
              <a:t>hình</a:t>
            </a:r>
            <a:r>
              <a:rPr lang="en-US" sz="2667" dirty="0"/>
              <a:t> </a:t>
            </a:r>
            <a:r>
              <a:rPr lang="en-US" sz="2667" dirty="0" err="1"/>
              <a:t>tròn</a:t>
            </a:r>
            <a:r>
              <a:rPr lang="en-US" sz="2667" dirty="0"/>
              <a:t> </a:t>
            </a:r>
            <a:r>
              <a:rPr lang="en-US" sz="2667" dirty="0" err="1"/>
              <a:t>và</a:t>
            </a:r>
            <a:r>
              <a:rPr lang="en-US" sz="2667" dirty="0"/>
              <a:t> chia </a:t>
            </a:r>
            <a:r>
              <a:rPr lang="en-US" sz="2667" dirty="0" err="1"/>
              <a:t>đều</a:t>
            </a:r>
            <a:r>
              <a:rPr lang="en-US" sz="2667" dirty="0"/>
              <a:t> </a:t>
            </a:r>
            <a:r>
              <a:rPr lang="en-US" sz="2667" dirty="0" err="1"/>
              <a:t>thành</a:t>
            </a:r>
            <a:r>
              <a:rPr lang="en-US" sz="2667" dirty="0"/>
              <a:t> 180 </a:t>
            </a:r>
            <a:r>
              <a:rPr lang="en-US" sz="2667" dirty="0" err="1"/>
              <a:t>phần</a:t>
            </a:r>
            <a:r>
              <a:rPr lang="en-US" sz="2667" dirty="0"/>
              <a:t> </a:t>
            </a:r>
            <a:r>
              <a:rPr lang="en-US" sz="2667" dirty="0" err="1"/>
              <a:t>bằng</a:t>
            </a:r>
            <a:r>
              <a:rPr lang="en-US" sz="2667" dirty="0"/>
              <a:t> </a:t>
            </a:r>
            <a:r>
              <a:rPr lang="en-US" sz="2667" dirty="0" err="1"/>
              <a:t>nhau</a:t>
            </a:r>
            <a:r>
              <a:rPr lang="en-US" sz="2667" dirty="0"/>
              <a:t>, </a:t>
            </a:r>
            <a:r>
              <a:rPr lang="en-US" sz="2667" dirty="0" err="1"/>
              <a:t>mỗi</a:t>
            </a:r>
            <a:r>
              <a:rPr lang="en-US" sz="2667" dirty="0"/>
              <a:t> </a:t>
            </a:r>
            <a:r>
              <a:rPr lang="en-US" sz="2667" dirty="0" err="1"/>
              <a:t>phần</a:t>
            </a:r>
            <a:r>
              <a:rPr lang="en-US" sz="2667" dirty="0"/>
              <a:t> </a:t>
            </a:r>
            <a:r>
              <a:rPr lang="en-US" sz="2667" dirty="0" err="1"/>
              <a:t>ứng</a:t>
            </a:r>
            <a:r>
              <a:rPr lang="en-US" sz="2667" dirty="0"/>
              <a:t> </a:t>
            </a:r>
            <a:r>
              <a:rPr lang="en-US" sz="2667" dirty="0" err="1"/>
              <a:t>với</a:t>
            </a:r>
            <a:r>
              <a:rPr lang="en-US" sz="2667" dirty="0"/>
              <a:t> 1</a:t>
            </a:r>
            <a:r>
              <a:rPr lang="en-US" sz="2667" baseline="30000" dirty="0"/>
              <a:t>o</a:t>
            </a:r>
            <a:r>
              <a:rPr lang="en-US" sz="2667" dirty="0"/>
              <a:t>.</a:t>
            </a:r>
            <a:endParaRPr lang="vi-VN" sz="2667" dirty="0"/>
          </a:p>
        </p:txBody>
      </p:sp>
      <p:grpSp>
        <p:nvGrpSpPr>
          <p:cNvPr id="2994" name="Google Shape;2994;p50"/>
          <p:cNvGrpSpPr/>
          <p:nvPr/>
        </p:nvGrpSpPr>
        <p:grpSpPr>
          <a:xfrm>
            <a:off x="10984484" y="1049197"/>
            <a:ext cx="770533" cy="768433"/>
            <a:chOff x="5285663" y="1778625"/>
            <a:chExt cx="577900" cy="576325"/>
          </a:xfrm>
        </p:grpSpPr>
        <p:sp>
          <p:nvSpPr>
            <p:cNvPr id="2995" name="Google Shape;2995;p50"/>
            <p:cNvSpPr/>
            <p:nvPr/>
          </p:nvSpPr>
          <p:spPr>
            <a:xfrm>
              <a:off x="5294763" y="1787725"/>
              <a:ext cx="424650" cy="558125"/>
            </a:xfrm>
            <a:custGeom>
              <a:avLst/>
              <a:gdLst/>
              <a:ahLst/>
              <a:cxnLst/>
              <a:rect l="l" t="t" r="r" b="b"/>
              <a:pathLst>
                <a:path w="16986" h="22325" extrusionOk="0">
                  <a:moveTo>
                    <a:pt x="1887" y="0"/>
                  </a:moveTo>
                  <a:cubicBezTo>
                    <a:pt x="846" y="0"/>
                    <a:pt x="1" y="872"/>
                    <a:pt x="1" y="1942"/>
                  </a:cubicBezTo>
                  <a:lnTo>
                    <a:pt x="1" y="20383"/>
                  </a:lnTo>
                  <a:cubicBezTo>
                    <a:pt x="1" y="21456"/>
                    <a:pt x="843" y="22325"/>
                    <a:pt x="1887" y="22325"/>
                  </a:cubicBezTo>
                  <a:lnTo>
                    <a:pt x="15100" y="22325"/>
                  </a:lnTo>
                  <a:cubicBezTo>
                    <a:pt x="16140" y="22325"/>
                    <a:pt x="16986" y="21453"/>
                    <a:pt x="16986" y="20383"/>
                  </a:cubicBezTo>
                  <a:lnTo>
                    <a:pt x="16986" y="16235"/>
                  </a:lnTo>
                  <a:lnTo>
                    <a:pt x="16986" y="13588"/>
                  </a:lnTo>
                  <a:lnTo>
                    <a:pt x="16986" y="1942"/>
                  </a:lnTo>
                  <a:cubicBezTo>
                    <a:pt x="16986" y="869"/>
                    <a:pt x="16140" y="0"/>
                    <a:pt x="15097" y="0"/>
                  </a:cubicBezTo>
                  <a:close/>
                </a:path>
              </a:pathLst>
            </a:custGeom>
            <a:solidFill>
              <a:srgbClr val="000000">
                <a:alpha val="19550"/>
              </a:srgbClr>
            </a:solidFill>
            <a:ln>
              <a:noFill/>
            </a:ln>
          </p:spPr>
          <p:txBody>
            <a:bodyPr spcFirstLastPara="1" wrap="square" lIns="121900" tIns="121900" rIns="121900" bIns="121900" anchor="ctr" anchorCtr="0">
              <a:noAutofit/>
            </a:bodyPr>
            <a:lstStyle/>
            <a:p>
              <a:pPr defTabSz="1219170"/>
              <a:endParaRPr sz="1867"/>
            </a:p>
          </p:txBody>
        </p:sp>
        <p:sp>
          <p:nvSpPr>
            <p:cNvPr id="2996" name="Google Shape;2996;p50"/>
            <p:cNvSpPr/>
            <p:nvPr/>
          </p:nvSpPr>
          <p:spPr>
            <a:xfrm>
              <a:off x="5355438" y="1848375"/>
              <a:ext cx="48525" cy="436750"/>
            </a:xfrm>
            <a:custGeom>
              <a:avLst/>
              <a:gdLst/>
              <a:ahLst/>
              <a:cxnLst/>
              <a:rect l="l" t="t" r="r" b="b"/>
              <a:pathLst>
                <a:path w="1941" h="17470" extrusionOk="0">
                  <a:moveTo>
                    <a:pt x="972" y="0"/>
                  </a:moveTo>
                  <a:cubicBezTo>
                    <a:pt x="437" y="0"/>
                    <a:pt x="1" y="436"/>
                    <a:pt x="1" y="971"/>
                  </a:cubicBezTo>
                  <a:cubicBezTo>
                    <a:pt x="1" y="1505"/>
                    <a:pt x="434" y="1941"/>
                    <a:pt x="972" y="1941"/>
                  </a:cubicBezTo>
                  <a:cubicBezTo>
                    <a:pt x="1506" y="1941"/>
                    <a:pt x="1941" y="1508"/>
                    <a:pt x="1941" y="971"/>
                  </a:cubicBezTo>
                  <a:cubicBezTo>
                    <a:pt x="1941" y="436"/>
                    <a:pt x="1507" y="0"/>
                    <a:pt x="972" y="0"/>
                  </a:cubicBezTo>
                  <a:close/>
                  <a:moveTo>
                    <a:pt x="972" y="7765"/>
                  </a:moveTo>
                  <a:cubicBezTo>
                    <a:pt x="434" y="7765"/>
                    <a:pt x="1" y="8201"/>
                    <a:pt x="1" y="8736"/>
                  </a:cubicBezTo>
                  <a:cubicBezTo>
                    <a:pt x="1" y="9272"/>
                    <a:pt x="437" y="9705"/>
                    <a:pt x="972" y="9705"/>
                  </a:cubicBezTo>
                  <a:cubicBezTo>
                    <a:pt x="1507" y="9705"/>
                    <a:pt x="1941" y="9270"/>
                    <a:pt x="1941" y="8736"/>
                  </a:cubicBezTo>
                  <a:cubicBezTo>
                    <a:pt x="1941" y="8201"/>
                    <a:pt x="1507" y="7765"/>
                    <a:pt x="972" y="7765"/>
                  </a:cubicBezTo>
                  <a:close/>
                  <a:moveTo>
                    <a:pt x="972" y="15530"/>
                  </a:moveTo>
                  <a:cubicBezTo>
                    <a:pt x="434" y="15530"/>
                    <a:pt x="1" y="15965"/>
                    <a:pt x="1" y="16501"/>
                  </a:cubicBezTo>
                  <a:cubicBezTo>
                    <a:pt x="1" y="17035"/>
                    <a:pt x="437" y="17470"/>
                    <a:pt x="972" y="17470"/>
                  </a:cubicBezTo>
                  <a:cubicBezTo>
                    <a:pt x="1507" y="17470"/>
                    <a:pt x="1941" y="17035"/>
                    <a:pt x="1941" y="16501"/>
                  </a:cubicBezTo>
                  <a:cubicBezTo>
                    <a:pt x="1941" y="15965"/>
                    <a:pt x="1507" y="15530"/>
                    <a:pt x="972" y="15530"/>
                  </a:cubicBezTo>
                  <a:close/>
                </a:path>
              </a:pathLst>
            </a:custGeom>
            <a:solidFill>
              <a:srgbClr val="FFFFFF"/>
            </a:solidFill>
            <a:ln>
              <a:noFill/>
            </a:ln>
          </p:spPr>
          <p:txBody>
            <a:bodyPr spcFirstLastPara="1" wrap="square" lIns="121900" tIns="121900" rIns="121900" bIns="121900" anchor="ctr" anchorCtr="0">
              <a:noAutofit/>
            </a:bodyPr>
            <a:lstStyle/>
            <a:p>
              <a:pPr defTabSz="1219170"/>
              <a:endParaRPr sz="1867"/>
            </a:p>
          </p:txBody>
        </p:sp>
        <p:sp>
          <p:nvSpPr>
            <p:cNvPr id="2997" name="Google Shape;2997;p50"/>
            <p:cNvSpPr/>
            <p:nvPr/>
          </p:nvSpPr>
          <p:spPr>
            <a:xfrm>
              <a:off x="5625363" y="1787725"/>
              <a:ext cx="18250" cy="558125"/>
            </a:xfrm>
            <a:custGeom>
              <a:avLst/>
              <a:gdLst/>
              <a:ahLst/>
              <a:cxnLst/>
              <a:rect l="l" t="t" r="r" b="b"/>
              <a:pathLst>
                <a:path w="730" h="22325" extrusionOk="0">
                  <a:moveTo>
                    <a:pt x="2" y="0"/>
                  </a:moveTo>
                  <a:lnTo>
                    <a:pt x="2" y="1457"/>
                  </a:lnTo>
                  <a:cubicBezTo>
                    <a:pt x="2" y="1657"/>
                    <a:pt x="165" y="1821"/>
                    <a:pt x="365" y="1821"/>
                  </a:cubicBezTo>
                  <a:cubicBezTo>
                    <a:pt x="566" y="1821"/>
                    <a:pt x="729" y="1657"/>
                    <a:pt x="729" y="1457"/>
                  </a:cubicBezTo>
                  <a:lnTo>
                    <a:pt x="729" y="0"/>
                  </a:lnTo>
                  <a:close/>
                  <a:moveTo>
                    <a:pt x="365" y="2500"/>
                  </a:moveTo>
                  <a:cubicBezTo>
                    <a:pt x="165" y="2500"/>
                    <a:pt x="2" y="2664"/>
                    <a:pt x="2" y="2864"/>
                  </a:cubicBezTo>
                  <a:lnTo>
                    <a:pt x="2" y="2912"/>
                  </a:lnTo>
                  <a:cubicBezTo>
                    <a:pt x="2" y="3113"/>
                    <a:pt x="165" y="3276"/>
                    <a:pt x="365" y="3276"/>
                  </a:cubicBezTo>
                  <a:cubicBezTo>
                    <a:pt x="566" y="3276"/>
                    <a:pt x="728" y="3113"/>
                    <a:pt x="729" y="2912"/>
                  </a:cubicBezTo>
                  <a:lnTo>
                    <a:pt x="729" y="2864"/>
                  </a:lnTo>
                  <a:cubicBezTo>
                    <a:pt x="729" y="2664"/>
                    <a:pt x="566" y="2500"/>
                    <a:pt x="365" y="2500"/>
                  </a:cubicBezTo>
                  <a:close/>
                  <a:moveTo>
                    <a:pt x="364" y="4005"/>
                  </a:moveTo>
                  <a:cubicBezTo>
                    <a:pt x="162" y="4005"/>
                    <a:pt x="0" y="4167"/>
                    <a:pt x="0" y="4369"/>
                  </a:cubicBezTo>
                  <a:lnTo>
                    <a:pt x="0" y="22325"/>
                  </a:lnTo>
                  <a:lnTo>
                    <a:pt x="728" y="22325"/>
                  </a:lnTo>
                  <a:lnTo>
                    <a:pt x="728" y="4369"/>
                  </a:lnTo>
                  <a:cubicBezTo>
                    <a:pt x="728" y="4167"/>
                    <a:pt x="564" y="4005"/>
                    <a:pt x="364" y="4005"/>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998" name="Google Shape;2998;p50"/>
            <p:cNvSpPr/>
            <p:nvPr/>
          </p:nvSpPr>
          <p:spPr>
            <a:xfrm>
              <a:off x="5477138" y="1983450"/>
              <a:ext cx="378100" cy="362400"/>
            </a:xfrm>
            <a:custGeom>
              <a:avLst/>
              <a:gdLst/>
              <a:ahLst/>
              <a:cxnLst/>
              <a:rect l="l" t="t" r="r" b="b"/>
              <a:pathLst>
                <a:path w="15124" h="14496" extrusionOk="0">
                  <a:moveTo>
                    <a:pt x="11656" y="1"/>
                  </a:moveTo>
                  <a:cubicBezTo>
                    <a:pt x="11407" y="1"/>
                    <a:pt x="11159" y="95"/>
                    <a:pt x="10970" y="284"/>
                  </a:cubicBezTo>
                  <a:lnTo>
                    <a:pt x="2050" y="9205"/>
                  </a:lnTo>
                  <a:cubicBezTo>
                    <a:pt x="1670" y="9586"/>
                    <a:pt x="1670" y="10200"/>
                    <a:pt x="2050" y="10579"/>
                  </a:cubicBezTo>
                  <a:lnTo>
                    <a:pt x="2243" y="10772"/>
                  </a:lnTo>
                  <a:lnTo>
                    <a:pt x="191" y="12824"/>
                  </a:lnTo>
                  <a:cubicBezTo>
                    <a:pt x="0" y="13012"/>
                    <a:pt x="0" y="13319"/>
                    <a:pt x="191" y="13509"/>
                  </a:cubicBezTo>
                  <a:lnTo>
                    <a:pt x="1173" y="14496"/>
                  </a:lnTo>
                  <a:lnTo>
                    <a:pt x="2547" y="14496"/>
                  </a:lnTo>
                  <a:lnTo>
                    <a:pt x="4255" y="12786"/>
                  </a:lnTo>
                  <a:lnTo>
                    <a:pt x="4448" y="12981"/>
                  </a:lnTo>
                  <a:cubicBezTo>
                    <a:pt x="4639" y="13170"/>
                    <a:pt x="4888" y="13264"/>
                    <a:pt x="5136" y="13264"/>
                  </a:cubicBezTo>
                  <a:cubicBezTo>
                    <a:pt x="5385" y="13264"/>
                    <a:pt x="5633" y="13170"/>
                    <a:pt x="5823" y="12981"/>
                  </a:cubicBezTo>
                  <a:lnTo>
                    <a:pt x="14744" y="4058"/>
                  </a:lnTo>
                  <a:cubicBezTo>
                    <a:pt x="15124" y="3680"/>
                    <a:pt x="15124" y="3064"/>
                    <a:pt x="14744" y="2686"/>
                  </a:cubicBezTo>
                  <a:lnTo>
                    <a:pt x="12343" y="284"/>
                  </a:lnTo>
                  <a:cubicBezTo>
                    <a:pt x="12153" y="95"/>
                    <a:pt x="11904" y="1"/>
                    <a:pt x="11656" y="1"/>
                  </a:cubicBezTo>
                  <a:close/>
                </a:path>
              </a:pathLst>
            </a:custGeom>
            <a:solidFill>
              <a:schemeClr val="accent5"/>
            </a:solidFill>
            <a:ln>
              <a:noFill/>
            </a:ln>
          </p:spPr>
          <p:txBody>
            <a:bodyPr spcFirstLastPara="1" wrap="square" lIns="121900" tIns="121900" rIns="121900" bIns="121900" anchor="ctr" anchorCtr="0">
              <a:noAutofit/>
            </a:bodyPr>
            <a:lstStyle/>
            <a:p>
              <a:pPr defTabSz="1219170"/>
              <a:endParaRPr sz="1867"/>
            </a:p>
          </p:txBody>
        </p:sp>
        <p:sp>
          <p:nvSpPr>
            <p:cNvPr id="2999" name="Google Shape;2999;p50"/>
            <p:cNvSpPr/>
            <p:nvPr/>
          </p:nvSpPr>
          <p:spPr>
            <a:xfrm>
              <a:off x="5518888" y="1983400"/>
              <a:ext cx="336350" cy="331675"/>
            </a:xfrm>
            <a:custGeom>
              <a:avLst/>
              <a:gdLst/>
              <a:ahLst/>
              <a:cxnLst/>
              <a:rect l="l" t="t" r="r" b="b"/>
              <a:pathLst>
                <a:path w="13454" h="13267" extrusionOk="0">
                  <a:moveTo>
                    <a:pt x="9986" y="1"/>
                  </a:moveTo>
                  <a:cubicBezTo>
                    <a:pt x="9737" y="1"/>
                    <a:pt x="9489" y="96"/>
                    <a:pt x="9300" y="286"/>
                  </a:cubicBezTo>
                  <a:lnTo>
                    <a:pt x="380" y="9207"/>
                  </a:lnTo>
                  <a:cubicBezTo>
                    <a:pt x="0" y="9588"/>
                    <a:pt x="0" y="10202"/>
                    <a:pt x="380" y="10581"/>
                  </a:cubicBezTo>
                  <a:lnTo>
                    <a:pt x="2778" y="12983"/>
                  </a:lnTo>
                  <a:cubicBezTo>
                    <a:pt x="2969" y="13172"/>
                    <a:pt x="3218" y="13266"/>
                    <a:pt x="3466" y="13266"/>
                  </a:cubicBezTo>
                  <a:cubicBezTo>
                    <a:pt x="3715" y="13266"/>
                    <a:pt x="3963" y="13172"/>
                    <a:pt x="4153" y="12983"/>
                  </a:cubicBezTo>
                  <a:lnTo>
                    <a:pt x="13074" y="4061"/>
                  </a:lnTo>
                  <a:cubicBezTo>
                    <a:pt x="13454" y="3682"/>
                    <a:pt x="13454" y="3066"/>
                    <a:pt x="13074" y="2688"/>
                  </a:cubicBezTo>
                  <a:lnTo>
                    <a:pt x="10673" y="286"/>
                  </a:lnTo>
                  <a:cubicBezTo>
                    <a:pt x="10483" y="96"/>
                    <a:pt x="10234" y="1"/>
                    <a:pt x="9986" y="1"/>
                  </a:cubicBezTo>
                  <a:close/>
                </a:path>
              </a:pathLst>
            </a:custGeom>
            <a:solidFill>
              <a:schemeClr val="dk1"/>
            </a:solidFill>
            <a:ln>
              <a:noFill/>
            </a:ln>
          </p:spPr>
          <p:txBody>
            <a:bodyPr spcFirstLastPara="1" wrap="square" lIns="121900" tIns="121900" rIns="121900" bIns="121900" anchor="ctr" anchorCtr="0">
              <a:noAutofit/>
            </a:bodyPr>
            <a:lstStyle/>
            <a:p>
              <a:pPr defTabSz="1219170"/>
              <a:endParaRPr sz="1867"/>
            </a:p>
          </p:txBody>
        </p:sp>
        <p:sp>
          <p:nvSpPr>
            <p:cNvPr id="3000" name="Google Shape;3000;p50"/>
            <p:cNvSpPr/>
            <p:nvPr/>
          </p:nvSpPr>
          <p:spPr>
            <a:xfrm>
              <a:off x="5703763" y="1986975"/>
              <a:ext cx="146750" cy="144375"/>
            </a:xfrm>
            <a:custGeom>
              <a:avLst/>
              <a:gdLst/>
              <a:ahLst/>
              <a:cxnLst/>
              <a:rect l="l" t="t" r="r" b="b"/>
              <a:pathLst>
                <a:path w="5870" h="5775" extrusionOk="0">
                  <a:moveTo>
                    <a:pt x="4309" y="1"/>
                  </a:moveTo>
                  <a:cubicBezTo>
                    <a:pt x="4185" y="1"/>
                    <a:pt x="4061" y="48"/>
                    <a:pt x="3965" y="143"/>
                  </a:cubicBezTo>
                  <a:lnTo>
                    <a:pt x="191" y="3918"/>
                  </a:lnTo>
                  <a:cubicBezTo>
                    <a:pt x="1" y="4107"/>
                    <a:pt x="1" y="4414"/>
                    <a:pt x="191" y="4604"/>
                  </a:cubicBezTo>
                  <a:lnTo>
                    <a:pt x="1220" y="5632"/>
                  </a:lnTo>
                  <a:cubicBezTo>
                    <a:pt x="1314" y="5727"/>
                    <a:pt x="1437" y="5775"/>
                    <a:pt x="1561" y="5775"/>
                  </a:cubicBezTo>
                  <a:cubicBezTo>
                    <a:pt x="1685" y="5775"/>
                    <a:pt x="1810" y="5727"/>
                    <a:pt x="1905" y="5632"/>
                  </a:cubicBezTo>
                  <a:lnTo>
                    <a:pt x="5679" y="1857"/>
                  </a:lnTo>
                  <a:cubicBezTo>
                    <a:pt x="5870" y="1670"/>
                    <a:pt x="5870" y="1361"/>
                    <a:pt x="5679" y="1172"/>
                  </a:cubicBezTo>
                  <a:lnTo>
                    <a:pt x="4652" y="143"/>
                  </a:lnTo>
                  <a:cubicBezTo>
                    <a:pt x="4557" y="48"/>
                    <a:pt x="4433" y="1"/>
                    <a:pt x="4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endParaRPr sz="1867"/>
            </a:p>
          </p:txBody>
        </p:sp>
        <p:sp>
          <p:nvSpPr>
            <p:cNvPr id="3001" name="Google Shape;3001;p50"/>
            <p:cNvSpPr/>
            <p:nvPr/>
          </p:nvSpPr>
          <p:spPr>
            <a:xfrm>
              <a:off x="5285663" y="1778625"/>
              <a:ext cx="577900" cy="576325"/>
            </a:xfrm>
            <a:custGeom>
              <a:avLst/>
              <a:gdLst/>
              <a:ahLst/>
              <a:cxnLst/>
              <a:rect l="l" t="t" r="r" b="b"/>
              <a:pathLst>
                <a:path w="23116" h="23053" extrusionOk="0">
                  <a:moveTo>
                    <a:pt x="3763" y="3155"/>
                  </a:moveTo>
                  <a:cubicBezTo>
                    <a:pt x="4097" y="3155"/>
                    <a:pt x="4368" y="3427"/>
                    <a:pt x="4368" y="3761"/>
                  </a:cubicBezTo>
                  <a:cubicBezTo>
                    <a:pt x="4368" y="4096"/>
                    <a:pt x="4097" y="4366"/>
                    <a:pt x="3763" y="4366"/>
                  </a:cubicBezTo>
                  <a:cubicBezTo>
                    <a:pt x="3429" y="4366"/>
                    <a:pt x="3157" y="4095"/>
                    <a:pt x="3157" y="3761"/>
                  </a:cubicBezTo>
                  <a:cubicBezTo>
                    <a:pt x="3157" y="3427"/>
                    <a:pt x="3429" y="3155"/>
                    <a:pt x="3763" y="3155"/>
                  </a:cubicBezTo>
                  <a:close/>
                  <a:moveTo>
                    <a:pt x="3763" y="2426"/>
                  </a:moveTo>
                  <a:cubicBezTo>
                    <a:pt x="3026" y="2426"/>
                    <a:pt x="2428" y="3025"/>
                    <a:pt x="2428" y="3761"/>
                  </a:cubicBezTo>
                  <a:cubicBezTo>
                    <a:pt x="2428" y="4497"/>
                    <a:pt x="3026" y="5095"/>
                    <a:pt x="3763" y="5095"/>
                  </a:cubicBezTo>
                  <a:cubicBezTo>
                    <a:pt x="4497" y="5095"/>
                    <a:pt x="5097" y="4496"/>
                    <a:pt x="5097" y="3761"/>
                  </a:cubicBezTo>
                  <a:cubicBezTo>
                    <a:pt x="5097" y="3026"/>
                    <a:pt x="4497" y="2426"/>
                    <a:pt x="3763" y="2426"/>
                  </a:cubicBezTo>
                  <a:close/>
                  <a:moveTo>
                    <a:pt x="7159" y="5946"/>
                  </a:moveTo>
                  <a:cubicBezTo>
                    <a:pt x="6959" y="5946"/>
                    <a:pt x="6795" y="6110"/>
                    <a:pt x="6795" y="6310"/>
                  </a:cubicBezTo>
                  <a:cubicBezTo>
                    <a:pt x="6795" y="6511"/>
                    <a:pt x="6959" y="6674"/>
                    <a:pt x="7159" y="6674"/>
                  </a:cubicBezTo>
                  <a:lnTo>
                    <a:pt x="10556" y="6674"/>
                  </a:lnTo>
                  <a:cubicBezTo>
                    <a:pt x="10756" y="6674"/>
                    <a:pt x="10919" y="6511"/>
                    <a:pt x="10919" y="6310"/>
                  </a:cubicBezTo>
                  <a:cubicBezTo>
                    <a:pt x="10919" y="6107"/>
                    <a:pt x="10756" y="5946"/>
                    <a:pt x="10556" y="5946"/>
                  </a:cubicBezTo>
                  <a:close/>
                  <a:moveTo>
                    <a:pt x="7159" y="7400"/>
                  </a:moveTo>
                  <a:cubicBezTo>
                    <a:pt x="6959" y="7400"/>
                    <a:pt x="6795" y="7564"/>
                    <a:pt x="6795" y="7766"/>
                  </a:cubicBezTo>
                  <a:cubicBezTo>
                    <a:pt x="6795" y="7966"/>
                    <a:pt x="6959" y="8129"/>
                    <a:pt x="7159" y="8129"/>
                  </a:cubicBezTo>
                  <a:lnTo>
                    <a:pt x="10556" y="8129"/>
                  </a:lnTo>
                  <a:cubicBezTo>
                    <a:pt x="10756" y="8129"/>
                    <a:pt x="10919" y="7966"/>
                    <a:pt x="10919" y="7766"/>
                  </a:cubicBezTo>
                  <a:cubicBezTo>
                    <a:pt x="10919" y="7564"/>
                    <a:pt x="10756" y="7400"/>
                    <a:pt x="10556" y="7400"/>
                  </a:cubicBezTo>
                  <a:close/>
                  <a:moveTo>
                    <a:pt x="7159" y="10800"/>
                  </a:moveTo>
                  <a:cubicBezTo>
                    <a:pt x="6959" y="10800"/>
                    <a:pt x="6795" y="10963"/>
                    <a:pt x="6795" y="11163"/>
                  </a:cubicBezTo>
                  <a:cubicBezTo>
                    <a:pt x="6795" y="11364"/>
                    <a:pt x="6959" y="11527"/>
                    <a:pt x="7159" y="11527"/>
                  </a:cubicBezTo>
                  <a:lnTo>
                    <a:pt x="10556" y="11527"/>
                  </a:lnTo>
                  <a:cubicBezTo>
                    <a:pt x="10756" y="11527"/>
                    <a:pt x="10919" y="11364"/>
                    <a:pt x="10919" y="11163"/>
                  </a:cubicBezTo>
                  <a:cubicBezTo>
                    <a:pt x="10919" y="10960"/>
                    <a:pt x="10756" y="10800"/>
                    <a:pt x="10556" y="10800"/>
                  </a:cubicBezTo>
                  <a:close/>
                  <a:moveTo>
                    <a:pt x="3763" y="10920"/>
                  </a:moveTo>
                  <a:cubicBezTo>
                    <a:pt x="4097" y="10920"/>
                    <a:pt x="4368" y="11192"/>
                    <a:pt x="4368" y="11526"/>
                  </a:cubicBezTo>
                  <a:cubicBezTo>
                    <a:pt x="4368" y="11861"/>
                    <a:pt x="4097" y="12131"/>
                    <a:pt x="3763" y="12131"/>
                  </a:cubicBezTo>
                  <a:cubicBezTo>
                    <a:pt x="3429" y="12131"/>
                    <a:pt x="3157" y="11860"/>
                    <a:pt x="3157" y="11526"/>
                  </a:cubicBezTo>
                  <a:cubicBezTo>
                    <a:pt x="3157" y="11192"/>
                    <a:pt x="3429" y="10920"/>
                    <a:pt x="3763" y="10920"/>
                  </a:cubicBezTo>
                  <a:close/>
                  <a:moveTo>
                    <a:pt x="3763" y="10191"/>
                  </a:moveTo>
                  <a:cubicBezTo>
                    <a:pt x="3026" y="10191"/>
                    <a:pt x="2428" y="10790"/>
                    <a:pt x="2428" y="11526"/>
                  </a:cubicBezTo>
                  <a:cubicBezTo>
                    <a:pt x="2428" y="12260"/>
                    <a:pt x="3026" y="12860"/>
                    <a:pt x="3763" y="12860"/>
                  </a:cubicBezTo>
                  <a:cubicBezTo>
                    <a:pt x="4497" y="12860"/>
                    <a:pt x="5097" y="12260"/>
                    <a:pt x="5097" y="11526"/>
                  </a:cubicBezTo>
                  <a:cubicBezTo>
                    <a:pt x="5097" y="10790"/>
                    <a:pt x="4497" y="10191"/>
                    <a:pt x="3763" y="10191"/>
                  </a:cubicBezTo>
                  <a:close/>
                  <a:moveTo>
                    <a:pt x="7158" y="12253"/>
                  </a:moveTo>
                  <a:cubicBezTo>
                    <a:pt x="6956" y="12253"/>
                    <a:pt x="6792" y="12417"/>
                    <a:pt x="6792" y="12619"/>
                  </a:cubicBezTo>
                  <a:cubicBezTo>
                    <a:pt x="6792" y="12819"/>
                    <a:pt x="6956" y="12982"/>
                    <a:pt x="7158" y="12982"/>
                  </a:cubicBezTo>
                  <a:lnTo>
                    <a:pt x="8614" y="12982"/>
                  </a:lnTo>
                  <a:cubicBezTo>
                    <a:pt x="8816" y="12982"/>
                    <a:pt x="8978" y="12819"/>
                    <a:pt x="8978" y="12619"/>
                  </a:cubicBezTo>
                  <a:cubicBezTo>
                    <a:pt x="8978" y="12417"/>
                    <a:pt x="8815" y="12253"/>
                    <a:pt x="8614" y="12253"/>
                  </a:cubicBezTo>
                  <a:close/>
                  <a:moveTo>
                    <a:pt x="20969" y="8694"/>
                  </a:moveTo>
                  <a:cubicBezTo>
                    <a:pt x="20988" y="8694"/>
                    <a:pt x="21025" y="8699"/>
                    <a:pt x="21055" y="8729"/>
                  </a:cubicBezTo>
                  <a:lnTo>
                    <a:pt x="22084" y="9759"/>
                  </a:lnTo>
                  <a:cubicBezTo>
                    <a:pt x="22132" y="9808"/>
                    <a:pt x="22132" y="9884"/>
                    <a:pt x="22084" y="9933"/>
                  </a:cubicBezTo>
                  <a:lnTo>
                    <a:pt x="18309" y="13707"/>
                  </a:lnTo>
                  <a:cubicBezTo>
                    <a:pt x="18285" y="13731"/>
                    <a:pt x="18254" y="13743"/>
                    <a:pt x="18223" y="13743"/>
                  </a:cubicBezTo>
                  <a:cubicBezTo>
                    <a:pt x="18192" y="13743"/>
                    <a:pt x="18161" y="13731"/>
                    <a:pt x="18137" y="13707"/>
                  </a:cubicBezTo>
                  <a:lnTo>
                    <a:pt x="17108" y="12678"/>
                  </a:lnTo>
                  <a:cubicBezTo>
                    <a:pt x="17078" y="12648"/>
                    <a:pt x="17073" y="12613"/>
                    <a:pt x="17073" y="12593"/>
                  </a:cubicBezTo>
                  <a:cubicBezTo>
                    <a:pt x="17073" y="12576"/>
                    <a:pt x="17078" y="12538"/>
                    <a:pt x="17108" y="12508"/>
                  </a:cubicBezTo>
                  <a:lnTo>
                    <a:pt x="20884" y="8729"/>
                  </a:lnTo>
                  <a:cubicBezTo>
                    <a:pt x="20915" y="8699"/>
                    <a:pt x="20952" y="8694"/>
                    <a:pt x="20969" y="8694"/>
                  </a:cubicBezTo>
                  <a:close/>
                  <a:moveTo>
                    <a:pt x="3763" y="18684"/>
                  </a:moveTo>
                  <a:cubicBezTo>
                    <a:pt x="4097" y="18684"/>
                    <a:pt x="4368" y="18957"/>
                    <a:pt x="4368" y="19291"/>
                  </a:cubicBezTo>
                  <a:cubicBezTo>
                    <a:pt x="4368" y="19626"/>
                    <a:pt x="4097" y="19896"/>
                    <a:pt x="3763" y="19896"/>
                  </a:cubicBezTo>
                  <a:cubicBezTo>
                    <a:pt x="3429" y="19896"/>
                    <a:pt x="3157" y="19625"/>
                    <a:pt x="3157" y="19291"/>
                  </a:cubicBezTo>
                  <a:cubicBezTo>
                    <a:pt x="3157" y="18957"/>
                    <a:pt x="3429" y="18684"/>
                    <a:pt x="3763" y="18684"/>
                  </a:cubicBezTo>
                  <a:close/>
                  <a:moveTo>
                    <a:pt x="3763" y="17956"/>
                  </a:moveTo>
                  <a:cubicBezTo>
                    <a:pt x="3026" y="17956"/>
                    <a:pt x="2428" y="18555"/>
                    <a:pt x="2428" y="19291"/>
                  </a:cubicBezTo>
                  <a:cubicBezTo>
                    <a:pt x="2428" y="20025"/>
                    <a:pt x="3026" y="20624"/>
                    <a:pt x="3763" y="20624"/>
                  </a:cubicBezTo>
                  <a:cubicBezTo>
                    <a:pt x="4497" y="20624"/>
                    <a:pt x="5097" y="20025"/>
                    <a:pt x="5097" y="19291"/>
                  </a:cubicBezTo>
                  <a:cubicBezTo>
                    <a:pt x="5097" y="18555"/>
                    <a:pt x="4497" y="17956"/>
                    <a:pt x="3763" y="17956"/>
                  </a:cubicBezTo>
                  <a:close/>
                  <a:moveTo>
                    <a:pt x="19253" y="8557"/>
                  </a:moveTo>
                  <a:cubicBezTo>
                    <a:pt x="19408" y="8557"/>
                    <a:pt x="19561" y="8615"/>
                    <a:pt x="19680" y="8735"/>
                  </a:cubicBezTo>
                  <a:cubicBezTo>
                    <a:pt x="19710" y="8765"/>
                    <a:pt x="19746" y="8789"/>
                    <a:pt x="19781" y="8806"/>
                  </a:cubicBezTo>
                  <a:lnTo>
                    <a:pt x="16592" y="11995"/>
                  </a:lnTo>
                  <a:cubicBezTo>
                    <a:pt x="16433" y="12154"/>
                    <a:pt x="16344" y="12367"/>
                    <a:pt x="16344" y="12594"/>
                  </a:cubicBezTo>
                  <a:cubicBezTo>
                    <a:pt x="16344" y="12822"/>
                    <a:pt x="16433" y="13035"/>
                    <a:pt x="16592" y="13196"/>
                  </a:cubicBezTo>
                  <a:lnTo>
                    <a:pt x="17621" y="14224"/>
                  </a:lnTo>
                  <a:cubicBezTo>
                    <a:pt x="17787" y="14389"/>
                    <a:pt x="18005" y="14472"/>
                    <a:pt x="18222" y="14472"/>
                  </a:cubicBezTo>
                  <a:cubicBezTo>
                    <a:pt x="18440" y="14472"/>
                    <a:pt x="18657" y="14389"/>
                    <a:pt x="18822" y="14224"/>
                  </a:cubicBezTo>
                  <a:lnTo>
                    <a:pt x="22011" y="11035"/>
                  </a:lnTo>
                  <a:cubicBezTo>
                    <a:pt x="22030" y="11072"/>
                    <a:pt x="22052" y="11107"/>
                    <a:pt x="22082" y="11136"/>
                  </a:cubicBezTo>
                  <a:cubicBezTo>
                    <a:pt x="22318" y="11372"/>
                    <a:pt x="22318" y="11759"/>
                    <a:pt x="22082" y="11995"/>
                  </a:cubicBezTo>
                  <a:lnTo>
                    <a:pt x="13162" y="20915"/>
                  </a:lnTo>
                  <a:cubicBezTo>
                    <a:pt x="13043" y="21034"/>
                    <a:pt x="12888" y="21093"/>
                    <a:pt x="12732" y="21093"/>
                  </a:cubicBezTo>
                  <a:cubicBezTo>
                    <a:pt x="12577" y="21093"/>
                    <a:pt x="12421" y="21034"/>
                    <a:pt x="12303" y="20915"/>
                  </a:cubicBezTo>
                  <a:lnTo>
                    <a:pt x="9902" y="18513"/>
                  </a:lnTo>
                  <a:cubicBezTo>
                    <a:pt x="9664" y="18277"/>
                    <a:pt x="9664" y="17892"/>
                    <a:pt x="9903" y="17656"/>
                  </a:cubicBezTo>
                  <a:lnTo>
                    <a:pt x="18825" y="8735"/>
                  </a:lnTo>
                  <a:cubicBezTo>
                    <a:pt x="18942" y="8615"/>
                    <a:pt x="19098" y="8557"/>
                    <a:pt x="19253" y="8557"/>
                  </a:cubicBezTo>
                  <a:close/>
                  <a:moveTo>
                    <a:pt x="9839" y="19480"/>
                  </a:moveTo>
                  <a:lnTo>
                    <a:pt x="11339" y="20979"/>
                  </a:lnTo>
                  <a:lnTo>
                    <a:pt x="9994" y="22325"/>
                  </a:lnTo>
                  <a:lnTo>
                    <a:pt x="8923" y="22322"/>
                  </a:lnTo>
                  <a:lnTo>
                    <a:pt x="8044" y="21445"/>
                  </a:lnTo>
                  <a:cubicBezTo>
                    <a:pt x="8015" y="21415"/>
                    <a:pt x="8009" y="21377"/>
                    <a:pt x="8009" y="21360"/>
                  </a:cubicBezTo>
                  <a:cubicBezTo>
                    <a:pt x="8009" y="21341"/>
                    <a:pt x="8015" y="21304"/>
                    <a:pt x="8044" y="21275"/>
                  </a:cubicBezTo>
                  <a:lnTo>
                    <a:pt x="9839" y="19480"/>
                  </a:lnTo>
                  <a:close/>
                  <a:moveTo>
                    <a:pt x="2252" y="1"/>
                  </a:moveTo>
                  <a:cubicBezTo>
                    <a:pt x="1010" y="1"/>
                    <a:pt x="1" y="1034"/>
                    <a:pt x="1" y="2306"/>
                  </a:cubicBezTo>
                  <a:lnTo>
                    <a:pt x="1" y="20747"/>
                  </a:lnTo>
                  <a:cubicBezTo>
                    <a:pt x="1" y="22016"/>
                    <a:pt x="1010" y="23052"/>
                    <a:pt x="2252" y="23052"/>
                  </a:cubicBezTo>
                  <a:lnTo>
                    <a:pt x="6674" y="23052"/>
                  </a:lnTo>
                  <a:cubicBezTo>
                    <a:pt x="6875" y="23052"/>
                    <a:pt x="7038" y="22889"/>
                    <a:pt x="7038" y="22689"/>
                  </a:cubicBezTo>
                  <a:cubicBezTo>
                    <a:pt x="7038" y="22485"/>
                    <a:pt x="6875" y="22325"/>
                    <a:pt x="6674" y="22325"/>
                  </a:cubicBezTo>
                  <a:lnTo>
                    <a:pt x="2252" y="22325"/>
                  </a:lnTo>
                  <a:cubicBezTo>
                    <a:pt x="1412" y="22325"/>
                    <a:pt x="730" y="21617"/>
                    <a:pt x="730" y="20747"/>
                  </a:cubicBezTo>
                  <a:lnTo>
                    <a:pt x="730" y="2306"/>
                  </a:lnTo>
                  <a:cubicBezTo>
                    <a:pt x="730" y="1436"/>
                    <a:pt x="1414" y="728"/>
                    <a:pt x="2252" y="728"/>
                  </a:cubicBezTo>
                  <a:lnTo>
                    <a:pt x="15464" y="728"/>
                  </a:lnTo>
                  <a:cubicBezTo>
                    <a:pt x="16304" y="728"/>
                    <a:pt x="16986" y="1436"/>
                    <a:pt x="16986" y="2306"/>
                  </a:cubicBezTo>
                  <a:lnTo>
                    <a:pt x="16986" y="7159"/>
                  </a:lnTo>
                  <a:cubicBezTo>
                    <a:pt x="16986" y="7361"/>
                    <a:pt x="17149" y="7524"/>
                    <a:pt x="17350" y="7524"/>
                  </a:cubicBezTo>
                  <a:cubicBezTo>
                    <a:pt x="17550" y="7524"/>
                    <a:pt x="17714" y="7361"/>
                    <a:pt x="17714" y="7159"/>
                  </a:cubicBezTo>
                  <a:lnTo>
                    <a:pt x="17714" y="2306"/>
                  </a:lnTo>
                  <a:cubicBezTo>
                    <a:pt x="17714" y="1037"/>
                    <a:pt x="16705" y="1"/>
                    <a:pt x="15464" y="1"/>
                  </a:cubicBezTo>
                  <a:close/>
                  <a:moveTo>
                    <a:pt x="19251" y="7832"/>
                  </a:moveTo>
                  <a:cubicBezTo>
                    <a:pt x="18895" y="7832"/>
                    <a:pt x="18559" y="7970"/>
                    <a:pt x="18308" y="8223"/>
                  </a:cubicBezTo>
                  <a:lnTo>
                    <a:pt x="9386" y="17143"/>
                  </a:lnTo>
                  <a:cubicBezTo>
                    <a:pt x="8887" y="17641"/>
                    <a:pt x="8866" y="18441"/>
                    <a:pt x="9325" y="18965"/>
                  </a:cubicBezTo>
                  <a:lnTo>
                    <a:pt x="7529" y="20760"/>
                  </a:lnTo>
                  <a:cubicBezTo>
                    <a:pt x="7368" y="20921"/>
                    <a:pt x="7280" y="21134"/>
                    <a:pt x="7280" y="21361"/>
                  </a:cubicBezTo>
                  <a:cubicBezTo>
                    <a:pt x="7280" y="21589"/>
                    <a:pt x="7368" y="21802"/>
                    <a:pt x="7529" y="21962"/>
                  </a:cubicBezTo>
                  <a:lnTo>
                    <a:pt x="7942" y="22376"/>
                  </a:lnTo>
                  <a:cubicBezTo>
                    <a:pt x="7836" y="22440"/>
                    <a:pt x="7764" y="22555"/>
                    <a:pt x="7764" y="22689"/>
                  </a:cubicBezTo>
                  <a:cubicBezTo>
                    <a:pt x="7764" y="22889"/>
                    <a:pt x="7928" y="23052"/>
                    <a:pt x="8128" y="23052"/>
                  </a:cubicBezTo>
                  <a:lnTo>
                    <a:pt x="18320" y="23052"/>
                  </a:lnTo>
                  <a:cubicBezTo>
                    <a:pt x="18521" y="23052"/>
                    <a:pt x="18684" y="22889"/>
                    <a:pt x="18684" y="22689"/>
                  </a:cubicBezTo>
                  <a:cubicBezTo>
                    <a:pt x="18684" y="22485"/>
                    <a:pt x="18521" y="22325"/>
                    <a:pt x="18322" y="22325"/>
                  </a:cubicBezTo>
                  <a:lnTo>
                    <a:pt x="11024" y="22325"/>
                  </a:lnTo>
                  <a:lnTo>
                    <a:pt x="11856" y="21493"/>
                  </a:lnTo>
                  <a:cubicBezTo>
                    <a:pt x="12099" y="21707"/>
                    <a:pt x="12406" y="21822"/>
                    <a:pt x="12733" y="21822"/>
                  </a:cubicBezTo>
                  <a:cubicBezTo>
                    <a:pt x="13088" y="21822"/>
                    <a:pt x="13425" y="21682"/>
                    <a:pt x="13676" y="21431"/>
                  </a:cubicBezTo>
                  <a:lnTo>
                    <a:pt x="22595" y="12509"/>
                  </a:lnTo>
                  <a:cubicBezTo>
                    <a:pt x="23115" y="11990"/>
                    <a:pt x="23115" y="11143"/>
                    <a:pt x="22595" y="10623"/>
                  </a:cubicBezTo>
                  <a:cubicBezTo>
                    <a:pt x="22565" y="10594"/>
                    <a:pt x="22530" y="10569"/>
                    <a:pt x="22494" y="10552"/>
                  </a:cubicBezTo>
                  <a:lnTo>
                    <a:pt x="22595" y="10453"/>
                  </a:lnTo>
                  <a:cubicBezTo>
                    <a:pt x="22756" y="10292"/>
                    <a:pt x="22844" y="10079"/>
                    <a:pt x="22844" y="9852"/>
                  </a:cubicBezTo>
                  <a:cubicBezTo>
                    <a:pt x="22844" y="9624"/>
                    <a:pt x="22756" y="9411"/>
                    <a:pt x="22595" y="9252"/>
                  </a:cubicBezTo>
                  <a:lnTo>
                    <a:pt x="21566" y="8223"/>
                  </a:lnTo>
                  <a:cubicBezTo>
                    <a:pt x="21401" y="8058"/>
                    <a:pt x="21184" y="7975"/>
                    <a:pt x="20966" y="7975"/>
                  </a:cubicBezTo>
                  <a:cubicBezTo>
                    <a:pt x="20749" y="7975"/>
                    <a:pt x="20531" y="8058"/>
                    <a:pt x="20365" y="8223"/>
                  </a:cubicBezTo>
                  <a:lnTo>
                    <a:pt x="20265" y="8324"/>
                  </a:lnTo>
                  <a:cubicBezTo>
                    <a:pt x="20248" y="8287"/>
                    <a:pt x="20223" y="8253"/>
                    <a:pt x="20194" y="8223"/>
                  </a:cubicBezTo>
                  <a:cubicBezTo>
                    <a:pt x="19942" y="7970"/>
                    <a:pt x="19608" y="7832"/>
                    <a:pt x="19251" y="7832"/>
                  </a:cubicBezTo>
                  <a:close/>
                  <a:moveTo>
                    <a:pt x="19777" y="22325"/>
                  </a:moveTo>
                  <a:cubicBezTo>
                    <a:pt x="19575" y="22325"/>
                    <a:pt x="19412" y="22488"/>
                    <a:pt x="19412" y="22689"/>
                  </a:cubicBezTo>
                  <a:cubicBezTo>
                    <a:pt x="19412" y="22889"/>
                    <a:pt x="19575" y="23052"/>
                    <a:pt x="19777" y="23052"/>
                  </a:cubicBezTo>
                  <a:lnTo>
                    <a:pt x="19824" y="23052"/>
                  </a:lnTo>
                  <a:cubicBezTo>
                    <a:pt x="20026" y="23052"/>
                    <a:pt x="20189" y="22889"/>
                    <a:pt x="20189" y="22689"/>
                  </a:cubicBezTo>
                  <a:cubicBezTo>
                    <a:pt x="20189" y="22485"/>
                    <a:pt x="20026" y="22325"/>
                    <a:pt x="19824" y="22325"/>
                  </a:cubicBezTo>
                  <a:close/>
                  <a:moveTo>
                    <a:pt x="22641" y="22325"/>
                  </a:moveTo>
                  <a:cubicBezTo>
                    <a:pt x="22439" y="22325"/>
                    <a:pt x="22275" y="22488"/>
                    <a:pt x="22275" y="22689"/>
                  </a:cubicBezTo>
                  <a:cubicBezTo>
                    <a:pt x="22275" y="22889"/>
                    <a:pt x="22439" y="23052"/>
                    <a:pt x="22641" y="23052"/>
                  </a:cubicBezTo>
                  <a:lnTo>
                    <a:pt x="22688" y="23052"/>
                  </a:lnTo>
                  <a:cubicBezTo>
                    <a:pt x="22889" y="23052"/>
                    <a:pt x="23053" y="22889"/>
                    <a:pt x="23053" y="22689"/>
                  </a:cubicBezTo>
                  <a:cubicBezTo>
                    <a:pt x="23053" y="22485"/>
                    <a:pt x="22889" y="22325"/>
                    <a:pt x="22688" y="22325"/>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grpSp>
      <p:pic>
        <p:nvPicPr>
          <p:cNvPr id="178" name="Picture 2" descr="Hình ảnh Học Sinh, Sinh Viên Clipart, Học Tập, đọc Hiểu miễn phí tải tập  tin PNG PSDComment và Vector">
            <a:extLst>
              <a:ext uri="{FF2B5EF4-FFF2-40B4-BE49-F238E27FC236}">
                <a16:creationId xmlns:a16="http://schemas.microsoft.com/office/drawing/2014/main" id="{1B808D80-F7A1-45C8-9DAD-F395DEB64D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96538" y="186577"/>
            <a:ext cx="2012263" cy="20122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E28DDF-C746-4000-B519-21A2F56B8476}"/>
              </a:ext>
            </a:extLst>
          </p:cNvPr>
          <p:cNvSpPr txBox="1"/>
          <p:nvPr/>
        </p:nvSpPr>
        <p:spPr>
          <a:xfrm>
            <a:off x="613894" y="608716"/>
            <a:ext cx="3654471" cy="502766"/>
          </a:xfrm>
          <a:prstGeom prst="rect">
            <a:avLst/>
          </a:prstGeom>
          <a:noFill/>
        </p:spPr>
        <p:txBody>
          <a:bodyPr wrap="square" rtlCol="0">
            <a:spAutoFit/>
          </a:bodyPr>
          <a:lstStyle/>
          <a:p>
            <a:pPr defTabSz="1219170"/>
            <a:r>
              <a:rPr lang="en-US" sz="2667" b="1" dirty="0">
                <a:solidFill>
                  <a:srgbClr val="7030A0"/>
                </a:solidFill>
              </a:rPr>
              <a:t>1)  </a:t>
            </a:r>
            <a:r>
              <a:rPr lang="en-US" sz="2667" b="1" dirty="0" err="1">
                <a:solidFill>
                  <a:srgbClr val="7030A0"/>
                </a:solidFill>
              </a:rPr>
              <a:t>Đo</a:t>
            </a:r>
            <a:r>
              <a:rPr lang="en-US" sz="2667" b="1" dirty="0">
                <a:solidFill>
                  <a:srgbClr val="7030A0"/>
                </a:solidFill>
              </a:rPr>
              <a:t> </a:t>
            </a:r>
            <a:r>
              <a:rPr lang="en-US" sz="2667" b="1" dirty="0" err="1">
                <a:solidFill>
                  <a:srgbClr val="7030A0"/>
                </a:solidFill>
              </a:rPr>
              <a:t>góc</a:t>
            </a:r>
            <a:endParaRPr lang="vi-VN" sz="2667"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randombar(horizontal)">
                                      <p:cBhvr>
                                        <p:cTn id="15" dur="500"/>
                                        <p:tgtEl>
                                          <p:spTgt spid="17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5"/>
        <p:cNvGrpSpPr/>
        <p:nvPr/>
      </p:nvGrpSpPr>
      <p:grpSpPr>
        <a:xfrm>
          <a:off x="0" y="0"/>
          <a:ext cx="0" cy="0"/>
          <a:chOff x="0" y="0"/>
          <a:chExt cx="0" cy="0"/>
        </a:xfrm>
      </p:grpSpPr>
      <p:sp>
        <p:nvSpPr>
          <p:cNvPr id="14" name="TextBox 13">
            <a:extLst>
              <a:ext uri="{FF2B5EF4-FFF2-40B4-BE49-F238E27FC236}">
                <a16:creationId xmlns:a16="http://schemas.microsoft.com/office/drawing/2014/main" id="{DBFE58D5-98E5-4FA3-BF43-2DF61E91E7A1}"/>
              </a:ext>
            </a:extLst>
          </p:cNvPr>
          <p:cNvSpPr txBox="1"/>
          <p:nvPr/>
        </p:nvSpPr>
        <p:spPr>
          <a:xfrm>
            <a:off x="568275" y="3031413"/>
            <a:ext cx="1413995" cy="502766"/>
          </a:xfrm>
          <a:prstGeom prst="rect">
            <a:avLst/>
          </a:prstGeom>
          <a:noFill/>
        </p:spPr>
        <p:txBody>
          <a:bodyPr wrap="square" rtlCol="0">
            <a:spAutoFit/>
          </a:bodyPr>
          <a:lstStyle/>
          <a:p>
            <a:pPr defTabSz="1219170"/>
            <a:r>
              <a:rPr lang="en-US" sz="2667" dirty="0">
                <a:solidFill>
                  <a:srgbClr val="002060"/>
                </a:solidFill>
              </a:rPr>
              <a:t>b) </a:t>
            </a:r>
            <a:endParaRPr lang="vi-VN" sz="2667" dirty="0">
              <a:solidFill>
                <a:srgbClr val="002060"/>
              </a:solidFill>
            </a:endParaRPr>
          </a:p>
        </p:txBody>
      </p:sp>
      <p:sp>
        <p:nvSpPr>
          <p:cNvPr id="293" name="Title 2">
            <a:extLst>
              <a:ext uri="{FF2B5EF4-FFF2-40B4-BE49-F238E27FC236}">
                <a16:creationId xmlns:a16="http://schemas.microsoft.com/office/drawing/2014/main" id="{FFF52C6D-CC48-450A-BB15-53F9A5D4EFDC}"/>
              </a:ext>
            </a:extLst>
          </p:cNvPr>
          <p:cNvSpPr>
            <a:spLocks noGrp="1"/>
          </p:cNvSpPr>
          <p:nvPr>
            <p:ph type="title"/>
          </p:nvPr>
        </p:nvSpPr>
        <p:spPr>
          <a:xfrm>
            <a:off x="568275" y="708461"/>
            <a:ext cx="11055451" cy="1881233"/>
          </a:xfrm>
        </p:spPr>
        <p:txBody>
          <a:bodyPr/>
          <a:lstStyle/>
          <a:p>
            <a:pPr>
              <a:lnSpc>
                <a:spcPct val="130000"/>
              </a:lnSpc>
            </a:pPr>
            <a:r>
              <a:rPr lang="en-US" sz="2667" b="1" dirty="0">
                <a:solidFill>
                  <a:srgbClr val="0070C0"/>
                </a:solidFill>
              </a:rPr>
              <a:t>HĐ3. </a:t>
            </a:r>
            <a:br>
              <a:rPr lang="en-US" sz="2667" dirty="0">
                <a:solidFill>
                  <a:srgbClr val="0070C0"/>
                </a:solidFill>
              </a:rPr>
            </a:br>
            <a:r>
              <a:rPr lang="en-US" sz="2667" dirty="0"/>
              <a:t>a) </a:t>
            </a:r>
            <a:r>
              <a:rPr lang="en-US" sz="2667" dirty="0" err="1"/>
              <a:t>Hãy</a:t>
            </a:r>
            <a:r>
              <a:rPr lang="en-US" sz="2667" dirty="0"/>
              <a:t> </a:t>
            </a:r>
            <a:r>
              <a:rPr lang="en-US" sz="2667" dirty="0" err="1"/>
              <a:t>quan</a:t>
            </a:r>
            <a:r>
              <a:rPr lang="en-US" sz="2667" dirty="0"/>
              <a:t> </a:t>
            </a:r>
            <a:r>
              <a:rPr lang="en-US" sz="2667" dirty="0" err="1"/>
              <a:t>sát</a:t>
            </a:r>
            <a:r>
              <a:rPr lang="en-US" sz="2667" dirty="0"/>
              <a:t> </a:t>
            </a:r>
            <a:r>
              <a:rPr lang="en-US" sz="2667" dirty="0" err="1"/>
              <a:t>thước</a:t>
            </a:r>
            <a:r>
              <a:rPr lang="en-US" sz="2667" dirty="0"/>
              <a:t> </a:t>
            </a:r>
            <a:r>
              <a:rPr lang="en-US" sz="2667" dirty="0" err="1"/>
              <a:t>đo</a:t>
            </a:r>
            <a:r>
              <a:rPr lang="en-US" sz="2667" dirty="0"/>
              <a:t> </a:t>
            </a:r>
            <a:r>
              <a:rPr lang="en-US" sz="2667" dirty="0" err="1"/>
              <a:t>góc</a:t>
            </a:r>
            <a:r>
              <a:rPr lang="en-US" sz="2667" dirty="0"/>
              <a:t> </a:t>
            </a:r>
            <a:r>
              <a:rPr lang="en-US" sz="2667" dirty="0" err="1"/>
              <a:t>và</a:t>
            </a:r>
            <a:r>
              <a:rPr lang="en-US" sz="2667" dirty="0"/>
              <a:t> </a:t>
            </a:r>
            <a:r>
              <a:rPr lang="en-US" sz="2667" dirty="0" err="1"/>
              <a:t>cho</a:t>
            </a:r>
            <a:r>
              <a:rPr lang="en-US" sz="2667" dirty="0"/>
              <a:t> </a:t>
            </a:r>
            <a:r>
              <a:rPr lang="en-US" sz="2667" dirty="0" err="1"/>
              <a:t>biết</a:t>
            </a:r>
            <a:r>
              <a:rPr lang="en-US" sz="2667" dirty="0"/>
              <a:t> </a:t>
            </a:r>
            <a:r>
              <a:rPr lang="en-US" sz="2667" dirty="0" err="1"/>
              <a:t>thước</a:t>
            </a:r>
            <a:r>
              <a:rPr lang="en-US" sz="2667" dirty="0"/>
              <a:t> </a:t>
            </a:r>
            <a:r>
              <a:rPr lang="en-US" sz="2667" dirty="0" err="1"/>
              <a:t>đo</a:t>
            </a:r>
            <a:r>
              <a:rPr lang="en-US" sz="2667" dirty="0"/>
              <a:t> </a:t>
            </a:r>
            <a:r>
              <a:rPr lang="en-US" sz="2667" dirty="0" err="1"/>
              <a:t>góc</a:t>
            </a:r>
            <a:r>
              <a:rPr lang="en-US" sz="2667" dirty="0"/>
              <a:t> </a:t>
            </a:r>
            <a:r>
              <a:rPr lang="en-US" sz="2667" dirty="0" err="1"/>
              <a:t>có</a:t>
            </a:r>
            <a:r>
              <a:rPr lang="en-US" sz="2667" dirty="0"/>
              <a:t> </a:t>
            </a:r>
            <a:r>
              <a:rPr lang="en-US" sz="2667" dirty="0" err="1"/>
              <a:t>đặc</a:t>
            </a:r>
            <a:r>
              <a:rPr lang="en-US" sz="2667" dirty="0"/>
              <a:t> </a:t>
            </a:r>
            <a:r>
              <a:rPr lang="en-US" sz="2667" dirty="0" err="1"/>
              <a:t>điểm</a:t>
            </a:r>
            <a:r>
              <a:rPr lang="en-US" sz="2667" dirty="0"/>
              <a:t> </a:t>
            </a:r>
            <a:r>
              <a:rPr lang="en-US" sz="2667" dirty="0" err="1"/>
              <a:t>gì</a:t>
            </a:r>
            <a:r>
              <a:rPr lang="en-US" sz="2667" dirty="0"/>
              <a:t>?</a:t>
            </a:r>
            <a:br>
              <a:rPr lang="en-US" sz="2667" dirty="0"/>
            </a:br>
            <a:r>
              <a:rPr lang="en-US" sz="2667" dirty="0"/>
              <a:t>b) </a:t>
            </a:r>
            <a:r>
              <a:rPr lang="en-US" sz="2667" dirty="0" err="1"/>
              <a:t>Dùng</a:t>
            </a:r>
            <a:r>
              <a:rPr lang="en-US" sz="2667" dirty="0"/>
              <a:t> </a:t>
            </a:r>
            <a:r>
              <a:rPr lang="en-US" sz="2667" dirty="0" err="1"/>
              <a:t>thước</a:t>
            </a:r>
            <a:r>
              <a:rPr lang="en-US" sz="2667" dirty="0"/>
              <a:t> </a:t>
            </a:r>
            <a:r>
              <a:rPr lang="en-US" sz="2667" dirty="0" err="1"/>
              <a:t>đo</a:t>
            </a:r>
            <a:r>
              <a:rPr lang="en-US" sz="2667" dirty="0"/>
              <a:t> </a:t>
            </a:r>
            <a:r>
              <a:rPr lang="en-US" sz="2667" dirty="0" err="1"/>
              <a:t>góc</a:t>
            </a:r>
            <a:r>
              <a:rPr lang="en-US" sz="2667" dirty="0"/>
              <a:t> </a:t>
            </a:r>
            <a:r>
              <a:rPr lang="en-US" sz="2667" dirty="0" err="1"/>
              <a:t>để</a:t>
            </a:r>
            <a:r>
              <a:rPr lang="en-US" sz="2667" dirty="0"/>
              <a:t> </a:t>
            </a:r>
            <a:r>
              <a:rPr lang="en-US" sz="2667" dirty="0" err="1"/>
              <a:t>xác</a:t>
            </a:r>
            <a:r>
              <a:rPr lang="en-US" sz="2667" dirty="0"/>
              <a:t> </a:t>
            </a:r>
            <a:r>
              <a:rPr lang="en-US" sz="2667" dirty="0" err="1"/>
              <a:t>định</a:t>
            </a:r>
            <a:r>
              <a:rPr lang="en-US" sz="2667" dirty="0"/>
              <a:t> </a:t>
            </a:r>
            <a:r>
              <a:rPr lang="en-US" sz="2667" dirty="0" err="1"/>
              <a:t>số</a:t>
            </a:r>
            <a:r>
              <a:rPr lang="en-US" sz="2667" dirty="0"/>
              <a:t> </a:t>
            </a:r>
            <a:r>
              <a:rPr lang="en-US" sz="2667" dirty="0" err="1"/>
              <a:t>đo</a:t>
            </a:r>
            <a:r>
              <a:rPr lang="en-US" sz="2667" dirty="0"/>
              <a:t> </a:t>
            </a:r>
            <a:r>
              <a:rPr lang="en-US" sz="2667" dirty="0" err="1"/>
              <a:t>góc</a:t>
            </a:r>
            <a:r>
              <a:rPr lang="en-US" sz="2667" dirty="0"/>
              <a:t> </a:t>
            </a:r>
            <a:r>
              <a:rPr lang="en-US" sz="2667" dirty="0" err="1"/>
              <a:t>xOy</a:t>
            </a:r>
            <a:r>
              <a:rPr lang="en-US" sz="2667" dirty="0"/>
              <a:t> </a:t>
            </a:r>
            <a:r>
              <a:rPr lang="en-US" sz="2667" dirty="0" err="1"/>
              <a:t>trong</a:t>
            </a:r>
            <a:r>
              <a:rPr lang="en-US" sz="2667" dirty="0"/>
              <a:t> </a:t>
            </a:r>
            <a:r>
              <a:rPr lang="en-US" sz="2667" dirty="0" err="1"/>
              <a:t>Hình</a:t>
            </a:r>
            <a:r>
              <a:rPr lang="en-US" sz="2667" dirty="0"/>
              <a:t> 77a.</a:t>
            </a:r>
            <a:endParaRPr lang="vi-VN" sz="2667" b="1" dirty="0"/>
          </a:p>
        </p:txBody>
      </p:sp>
      <p:grpSp>
        <p:nvGrpSpPr>
          <p:cNvPr id="294" name="Group 293">
            <a:extLst>
              <a:ext uri="{FF2B5EF4-FFF2-40B4-BE49-F238E27FC236}">
                <a16:creationId xmlns:a16="http://schemas.microsoft.com/office/drawing/2014/main" id="{87E575A9-9902-438D-9F1B-710E4F62E9E6}"/>
              </a:ext>
            </a:extLst>
          </p:cNvPr>
          <p:cNvGrpSpPr/>
          <p:nvPr/>
        </p:nvGrpSpPr>
        <p:grpSpPr>
          <a:xfrm>
            <a:off x="5302316" y="1"/>
            <a:ext cx="1326617" cy="1506025"/>
            <a:chOff x="1153627" y="2784661"/>
            <a:chExt cx="2733846" cy="3103562"/>
          </a:xfrm>
        </p:grpSpPr>
        <p:pic>
          <p:nvPicPr>
            <p:cNvPr id="295" name="Picture 294" descr="Background pattern&#10;&#10;Description automatically generated">
              <a:extLst>
                <a:ext uri="{FF2B5EF4-FFF2-40B4-BE49-F238E27FC236}">
                  <a16:creationId xmlns:a16="http://schemas.microsoft.com/office/drawing/2014/main" id="{B7F4DCA1-3F8F-401D-A8CA-4E370CF2528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1153627" y="2784661"/>
              <a:ext cx="2733846" cy="310356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96" name="Picture 295">
              <a:extLst>
                <a:ext uri="{FF2B5EF4-FFF2-40B4-BE49-F238E27FC236}">
                  <a16:creationId xmlns:a16="http://schemas.microsoft.com/office/drawing/2014/main" id="{E082C86B-8EC2-421F-BE93-C5076D8A6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5826" y="2983406"/>
              <a:ext cx="2082307" cy="2082307"/>
            </a:xfrm>
            <a:prstGeom prst="rect">
              <a:avLst/>
            </a:prstGeom>
          </p:spPr>
        </p:pic>
      </p:grpSp>
      <p:grpSp>
        <p:nvGrpSpPr>
          <p:cNvPr id="3290" name="Google Shape;3290;p51"/>
          <p:cNvGrpSpPr/>
          <p:nvPr/>
        </p:nvGrpSpPr>
        <p:grpSpPr>
          <a:xfrm>
            <a:off x="10474853" y="206570"/>
            <a:ext cx="1148872" cy="1003780"/>
            <a:chOff x="7243088" y="762855"/>
            <a:chExt cx="861654" cy="752835"/>
          </a:xfrm>
        </p:grpSpPr>
        <p:sp>
          <p:nvSpPr>
            <p:cNvPr id="3291" name="Google Shape;3291;p51"/>
            <p:cNvSpPr/>
            <p:nvPr/>
          </p:nvSpPr>
          <p:spPr>
            <a:xfrm>
              <a:off x="724399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pPr defTabSz="1219170"/>
              <a:endParaRPr sz="1867"/>
            </a:p>
          </p:txBody>
        </p:sp>
        <p:sp>
          <p:nvSpPr>
            <p:cNvPr id="3292" name="Google Shape;3292;p51"/>
            <p:cNvSpPr/>
            <p:nvPr/>
          </p:nvSpPr>
          <p:spPr>
            <a:xfrm>
              <a:off x="725764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pPr defTabSz="1219170"/>
              <a:endParaRPr sz="1867"/>
            </a:p>
          </p:txBody>
        </p:sp>
        <p:sp>
          <p:nvSpPr>
            <p:cNvPr id="3293" name="Google Shape;3293;p51"/>
            <p:cNvSpPr/>
            <p:nvPr/>
          </p:nvSpPr>
          <p:spPr>
            <a:xfrm>
              <a:off x="724308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pPr defTabSz="1219170"/>
              <a:endParaRPr sz="1867"/>
            </a:p>
          </p:txBody>
        </p:sp>
        <p:sp>
          <p:nvSpPr>
            <p:cNvPr id="3294" name="Google Shape;3294;p51"/>
            <p:cNvSpPr/>
            <p:nvPr/>
          </p:nvSpPr>
          <p:spPr>
            <a:xfrm>
              <a:off x="724642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295" name="Google Shape;3295;p51"/>
            <p:cNvSpPr/>
            <p:nvPr/>
          </p:nvSpPr>
          <p:spPr>
            <a:xfrm>
              <a:off x="728449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296" name="Google Shape;3296;p51"/>
            <p:cNvSpPr/>
            <p:nvPr/>
          </p:nvSpPr>
          <p:spPr>
            <a:xfrm>
              <a:off x="725910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297" name="Google Shape;3297;p51"/>
            <p:cNvSpPr/>
            <p:nvPr/>
          </p:nvSpPr>
          <p:spPr>
            <a:xfrm>
              <a:off x="727068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298" name="Google Shape;3298;p51"/>
            <p:cNvSpPr/>
            <p:nvPr/>
          </p:nvSpPr>
          <p:spPr>
            <a:xfrm>
              <a:off x="732196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299" name="Google Shape;3299;p51"/>
            <p:cNvSpPr/>
            <p:nvPr/>
          </p:nvSpPr>
          <p:spPr>
            <a:xfrm>
              <a:off x="729660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00" name="Google Shape;3300;p51"/>
            <p:cNvSpPr/>
            <p:nvPr/>
          </p:nvSpPr>
          <p:spPr>
            <a:xfrm>
              <a:off x="730818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01" name="Google Shape;3301;p51"/>
            <p:cNvSpPr/>
            <p:nvPr/>
          </p:nvSpPr>
          <p:spPr>
            <a:xfrm>
              <a:off x="735950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02" name="Google Shape;3302;p51"/>
            <p:cNvSpPr/>
            <p:nvPr/>
          </p:nvSpPr>
          <p:spPr>
            <a:xfrm>
              <a:off x="733411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03" name="Google Shape;3303;p51"/>
            <p:cNvSpPr/>
            <p:nvPr/>
          </p:nvSpPr>
          <p:spPr>
            <a:xfrm>
              <a:off x="734570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04" name="Google Shape;3304;p51"/>
            <p:cNvSpPr/>
            <p:nvPr/>
          </p:nvSpPr>
          <p:spPr>
            <a:xfrm>
              <a:off x="739700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05" name="Google Shape;3305;p51"/>
            <p:cNvSpPr/>
            <p:nvPr/>
          </p:nvSpPr>
          <p:spPr>
            <a:xfrm>
              <a:off x="737159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06" name="Google Shape;3306;p51"/>
            <p:cNvSpPr/>
            <p:nvPr/>
          </p:nvSpPr>
          <p:spPr>
            <a:xfrm>
              <a:off x="738320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07" name="Google Shape;3307;p51"/>
            <p:cNvSpPr/>
            <p:nvPr/>
          </p:nvSpPr>
          <p:spPr>
            <a:xfrm>
              <a:off x="743448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08" name="Google Shape;3308;p51"/>
            <p:cNvSpPr/>
            <p:nvPr/>
          </p:nvSpPr>
          <p:spPr>
            <a:xfrm>
              <a:off x="740913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09" name="Google Shape;3309;p51"/>
            <p:cNvSpPr/>
            <p:nvPr/>
          </p:nvSpPr>
          <p:spPr>
            <a:xfrm>
              <a:off x="742072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10" name="Google Shape;3310;p51"/>
            <p:cNvSpPr/>
            <p:nvPr/>
          </p:nvSpPr>
          <p:spPr>
            <a:xfrm>
              <a:off x="747201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11" name="Google Shape;3311;p51"/>
            <p:cNvSpPr/>
            <p:nvPr/>
          </p:nvSpPr>
          <p:spPr>
            <a:xfrm>
              <a:off x="744663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12" name="Google Shape;3312;p51"/>
            <p:cNvSpPr/>
            <p:nvPr/>
          </p:nvSpPr>
          <p:spPr>
            <a:xfrm>
              <a:off x="745821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13" name="Google Shape;3313;p51"/>
            <p:cNvSpPr/>
            <p:nvPr/>
          </p:nvSpPr>
          <p:spPr>
            <a:xfrm>
              <a:off x="750949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14" name="Google Shape;3314;p51"/>
            <p:cNvSpPr/>
            <p:nvPr/>
          </p:nvSpPr>
          <p:spPr>
            <a:xfrm>
              <a:off x="748413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15" name="Google Shape;3315;p51"/>
            <p:cNvSpPr/>
            <p:nvPr/>
          </p:nvSpPr>
          <p:spPr>
            <a:xfrm>
              <a:off x="749571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16" name="Google Shape;3316;p51"/>
            <p:cNvSpPr/>
            <p:nvPr/>
          </p:nvSpPr>
          <p:spPr>
            <a:xfrm>
              <a:off x="754701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17" name="Google Shape;3317;p51"/>
            <p:cNvSpPr/>
            <p:nvPr/>
          </p:nvSpPr>
          <p:spPr>
            <a:xfrm>
              <a:off x="752163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18" name="Google Shape;3318;p51"/>
            <p:cNvSpPr/>
            <p:nvPr/>
          </p:nvSpPr>
          <p:spPr>
            <a:xfrm>
              <a:off x="753321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19" name="Google Shape;3319;p51"/>
            <p:cNvSpPr/>
            <p:nvPr/>
          </p:nvSpPr>
          <p:spPr>
            <a:xfrm>
              <a:off x="758451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20" name="Google Shape;3320;p51"/>
            <p:cNvSpPr/>
            <p:nvPr/>
          </p:nvSpPr>
          <p:spPr>
            <a:xfrm>
              <a:off x="755916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21" name="Google Shape;3321;p51"/>
            <p:cNvSpPr/>
            <p:nvPr/>
          </p:nvSpPr>
          <p:spPr>
            <a:xfrm>
              <a:off x="757071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22" name="Google Shape;3322;p51"/>
            <p:cNvSpPr/>
            <p:nvPr/>
          </p:nvSpPr>
          <p:spPr>
            <a:xfrm>
              <a:off x="762199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23" name="Google Shape;3323;p51"/>
            <p:cNvSpPr/>
            <p:nvPr/>
          </p:nvSpPr>
          <p:spPr>
            <a:xfrm>
              <a:off x="759664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24" name="Google Shape;3324;p51"/>
            <p:cNvSpPr/>
            <p:nvPr/>
          </p:nvSpPr>
          <p:spPr>
            <a:xfrm>
              <a:off x="760824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25" name="Google Shape;3325;p51"/>
            <p:cNvSpPr/>
            <p:nvPr/>
          </p:nvSpPr>
          <p:spPr>
            <a:xfrm>
              <a:off x="765952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26" name="Google Shape;3326;p51"/>
            <p:cNvSpPr/>
            <p:nvPr/>
          </p:nvSpPr>
          <p:spPr>
            <a:xfrm>
              <a:off x="763414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27" name="Google Shape;3327;p51"/>
            <p:cNvSpPr/>
            <p:nvPr/>
          </p:nvSpPr>
          <p:spPr>
            <a:xfrm>
              <a:off x="764572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28" name="Google Shape;3328;p51"/>
            <p:cNvSpPr/>
            <p:nvPr/>
          </p:nvSpPr>
          <p:spPr>
            <a:xfrm>
              <a:off x="769700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29" name="Google Shape;3329;p51"/>
            <p:cNvSpPr/>
            <p:nvPr/>
          </p:nvSpPr>
          <p:spPr>
            <a:xfrm>
              <a:off x="767164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30" name="Google Shape;3330;p51"/>
            <p:cNvSpPr/>
            <p:nvPr/>
          </p:nvSpPr>
          <p:spPr>
            <a:xfrm>
              <a:off x="768322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31" name="Google Shape;3331;p51"/>
            <p:cNvSpPr/>
            <p:nvPr/>
          </p:nvSpPr>
          <p:spPr>
            <a:xfrm>
              <a:off x="773450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32" name="Google Shape;3332;p51"/>
            <p:cNvSpPr/>
            <p:nvPr/>
          </p:nvSpPr>
          <p:spPr>
            <a:xfrm>
              <a:off x="770915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33" name="Google Shape;3333;p51"/>
            <p:cNvSpPr/>
            <p:nvPr/>
          </p:nvSpPr>
          <p:spPr>
            <a:xfrm>
              <a:off x="772072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34" name="Google Shape;3334;p51"/>
            <p:cNvSpPr/>
            <p:nvPr/>
          </p:nvSpPr>
          <p:spPr>
            <a:xfrm>
              <a:off x="777204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35" name="Google Shape;3335;p51"/>
            <p:cNvSpPr/>
            <p:nvPr/>
          </p:nvSpPr>
          <p:spPr>
            <a:xfrm>
              <a:off x="774663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36" name="Google Shape;3336;p51"/>
            <p:cNvSpPr/>
            <p:nvPr/>
          </p:nvSpPr>
          <p:spPr>
            <a:xfrm>
              <a:off x="775822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37" name="Google Shape;3337;p51"/>
            <p:cNvSpPr/>
            <p:nvPr/>
          </p:nvSpPr>
          <p:spPr>
            <a:xfrm>
              <a:off x="780951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38" name="Google Shape;3338;p51"/>
            <p:cNvSpPr/>
            <p:nvPr/>
          </p:nvSpPr>
          <p:spPr>
            <a:xfrm>
              <a:off x="778415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39" name="Google Shape;3339;p51"/>
            <p:cNvSpPr/>
            <p:nvPr/>
          </p:nvSpPr>
          <p:spPr>
            <a:xfrm>
              <a:off x="779576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40" name="Google Shape;3340;p51"/>
            <p:cNvSpPr/>
            <p:nvPr/>
          </p:nvSpPr>
          <p:spPr>
            <a:xfrm>
              <a:off x="784705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41" name="Google Shape;3341;p51"/>
            <p:cNvSpPr/>
            <p:nvPr/>
          </p:nvSpPr>
          <p:spPr>
            <a:xfrm>
              <a:off x="782165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42" name="Google Shape;3342;p51"/>
            <p:cNvSpPr/>
            <p:nvPr/>
          </p:nvSpPr>
          <p:spPr>
            <a:xfrm>
              <a:off x="783323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43" name="Google Shape;3343;p51"/>
            <p:cNvSpPr/>
            <p:nvPr/>
          </p:nvSpPr>
          <p:spPr>
            <a:xfrm>
              <a:off x="788451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44" name="Google Shape;3344;p51"/>
            <p:cNvSpPr/>
            <p:nvPr/>
          </p:nvSpPr>
          <p:spPr>
            <a:xfrm>
              <a:off x="785915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45" name="Google Shape;3345;p51"/>
            <p:cNvSpPr/>
            <p:nvPr/>
          </p:nvSpPr>
          <p:spPr>
            <a:xfrm>
              <a:off x="787075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46" name="Google Shape;3346;p51"/>
            <p:cNvSpPr/>
            <p:nvPr/>
          </p:nvSpPr>
          <p:spPr>
            <a:xfrm>
              <a:off x="792201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47" name="Google Shape;3347;p51"/>
            <p:cNvSpPr/>
            <p:nvPr/>
          </p:nvSpPr>
          <p:spPr>
            <a:xfrm>
              <a:off x="789666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48" name="Google Shape;3348;p51"/>
            <p:cNvSpPr/>
            <p:nvPr/>
          </p:nvSpPr>
          <p:spPr>
            <a:xfrm>
              <a:off x="790825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49" name="Google Shape;3349;p51"/>
            <p:cNvSpPr/>
            <p:nvPr/>
          </p:nvSpPr>
          <p:spPr>
            <a:xfrm>
              <a:off x="795955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50" name="Google Shape;3350;p51"/>
            <p:cNvSpPr/>
            <p:nvPr/>
          </p:nvSpPr>
          <p:spPr>
            <a:xfrm>
              <a:off x="793414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51" name="Google Shape;3351;p51"/>
            <p:cNvSpPr/>
            <p:nvPr/>
          </p:nvSpPr>
          <p:spPr>
            <a:xfrm>
              <a:off x="794575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52" name="Google Shape;3352;p51"/>
            <p:cNvSpPr/>
            <p:nvPr/>
          </p:nvSpPr>
          <p:spPr>
            <a:xfrm>
              <a:off x="769408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3353" name="Google Shape;3353;p51"/>
            <p:cNvSpPr/>
            <p:nvPr/>
          </p:nvSpPr>
          <p:spPr>
            <a:xfrm>
              <a:off x="769024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pic>
        <p:nvPicPr>
          <p:cNvPr id="16" name="Picture 15">
            <a:extLst>
              <a:ext uri="{FF2B5EF4-FFF2-40B4-BE49-F238E27FC236}">
                <a16:creationId xmlns:a16="http://schemas.microsoft.com/office/drawing/2014/main" id="{56A1F7C0-9CEC-40FD-B18E-72BCB72A18E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43486" y="2721723"/>
            <a:ext cx="8547100" cy="384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randombar(horizontal)">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Effect transition="in" filter="randombar(horizontal)">
                                      <p:cBhvr>
                                        <p:cTn id="12" dur="500"/>
                                        <p:tgtEl>
                                          <p:spTgt spid="29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7"/>
        <p:cNvGrpSpPr/>
        <p:nvPr/>
      </p:nvGrpSpPr>
      <p:grpSpPr>
        <a:xfrm>
          <a:off x="0" y="0"/>
          <a:ext cx="0" cy="0"/>
          <a:chOff x="0" y="0"/>
          <a:chExt cx="0" cy="0"/>
        </a:xfrm>
      </p:grpSpPr>
      <p:sp>
        <p:nvSpPr>
          <p:cNvPr id="3418" name="Google Shape;3418;p52"/>
          <p:cNvSpPr txBox="1">
            <a:spLocks noGrp="1"/>
          </p:cNvSpPr>
          <p:nvPr>
            <p:ph type="title"/>
          </p:nvPr>
        </p:nvSpPr>
        <p:spPr>
          <a:xfrm>
            <a:off x="570533" y="541867"/>
            <a:ext cx="3561200" cy="823067"/>
          </a:xfrm>
          <a:prstGeom prst="rect">
            <a:avLst/>
          </a:prstGeom>
        </p:spPr>
        <p:txBody>
          <a:bodyPr spcFirstLastPara="1" wrap="square" lIns="121900" tIns="121900" rIns="121900" bIns="121900" anchor="ctr" anchorCtr="0">
            <a:noAutofit/>
          </a:bodyPr>
          <a:lstStyle/>
          <a:p>
            <a:pPr algn="ctr"/>
            <a:r>
              <a:rPr lang="en" sz="3200" u="sng" dirty="0">
                <a:solidFill>
                  <a:srgbClr val="C00000"/>
                </a:solidFill>
              </a:rPr>
              <a:t>Cách đo góc xOy</a:t>
            </a:r>
            <a:endParaRPr sz="3200" u="sng" dirty="0">
              <a:solidFill>
                <a:srgbClr val="C00000"/>
              </a:solidFill>
            </a:endParaRPr>
          </a:p>
        </p:txBody>
      </p:sp>
      <p:sp>
        <p:nvSpPr>
          <p:cNvPr id="91" name="TextBox 90">
            <a:extLst>
              <a:ext uri="{FF2B5EF4-FFF2-40B4-BE49-F238E27FC236}">
                <a16:creationId xmlns:a16="http://schemas.microsoft.com/office/drawing/2014/main" id="{31EFD960-4630-45EF-81CC-CF5C0726A910}"/>
              </a:ext>
            </a:extLst>
          </p:cNvPr>
          <p:cNvSpPr txBox="1"/>
          <p:nvPr/>
        </p:nvSpPr>
        <p:spPr>
          <a:xfrm>
            <a:off x="1060450" y="1599359"/>
            <a:ext cx="10071100" cy="1139799"/>
          </a:xfrm>
          <a:prstGeom prst="rect">
            <a:avLst/>
          </a:prstGeom>
          <a:noFill/>
        </p:spPr>
        <p:txBody>
          <a:bodyPr wrap="square">
            <a:spAutoFit/>
          </a:bodyPr>
          <a:lstStyle/>
          <a:p>
            <a:pPr algn="just" defTabSz="1219170">
              <a:lnSpc>
                <a:spcPct val="135000"/>
              </a:lnSpc>
              <a:spcBef>
                <a:spcPts val="800"/>
              </a:spcBef>
              <a:spcAft>
                <a:spcPts val="800"/>
              </a:spcAft>
            </a:pPr>
            <a:r>
              <a:rPr lang="en-US" sz="2667" b="1" i="1" u="sng" dirty="0" err="1">
                <a:solidFill>
                  <a:srgbClr val="0070C0"/>
                </a:solidFill>
                <a:ea typeface="Times New Roman" panose="02020603050405020304" pitchFamily="18" charset="0"/>
              </a:rPr>
              <a:t>Bước</a:t>
            </a:r>
            <a:r>
              <a:rPr lang="en-US" sz="2667" b="1" i="1" u="sng" dirty="0">
                <a:solidFill>
                  <a:srgbClr val="0070C0"/>
                </a:solidFill>
                <a:ea typeface="Times New Roman" panose="02020603050405020304" pitchFamily="18" charset="0"/>
              </a:rPr>
              <a:t> 1:</a:t>
            </a:r>
            <a:r>
              <a:rPr lang="en-US" sz="2667" b="1" dirty="0">
                <a:solidFill>
                  <a:srgbClr val="0070C0"/>
                </a:solidFill>
                <a:ea typeface="Times New Roman" panose="02020603050405020304" pitchFamily="18" charset="0"/>
              </a:rPr>
              <a:t> </a:t>
            </a:r>
            <a:r>
              <a:rPr lang="en-US" sz="2667" dirty="0" err="1">
                <a:ea typeface="Times New Roman" panose="02020603050405020304" pitchFamily="18" charset="0"/>
              </a:rPr>
              <a:t>Đặt</a:t>
            </a:r>
            <a:r>
              <a:rPr lang="en-US" sz="2667" dirty="0">
                <a:ea typeface="Times New Roman" panose="02020603050405020304" pitchFamily="18" charset="0"/>
              </a:rPr>
              <a:t> </a:t>
            </a:r>
            <a:r>
              <a:rPr lang="en-US" sz="2667" dirty="0" err="1">
                <a:ea typeface="Times New Roman" panose="02020603050405020304" pitchFamily="18" charset="0"/>
              </a:rPr>
              <a:t>thước</a:t>
            </a:r>
            <a:r>
              <a:rPr lang="en-US" sz="2667" dirty="0">
                <a:ea typeface="Times New Roman" panose="02020603050405020304" pitchFamily="18" charset="0"/>
              </a:rPr>
              <a:t> </a:t>
            </a:r>
            <a:r>
              <a:rPr lang="en-US" sz="2667" dirty="0" err="1">
                <a:ea typeface="Times New Roman" panose="02020603050405020304" pitchFamily="18" charset="0"/>
              </a:rPr>
              <a:t>đo</a:t>
            </a:r>
            <a:r>
              <a:rPr lang="en-US" sz="2667" dirty="0">
                <a:ea typeface="Times New Roman" panose="02020603050405020304" pitchFamily="18" charset="0"/>
              </a:rPr>
              <a:t> </a:t>
            </a:r>
            <a:r>
              <a:rPr lang="en-US" sz="2667" dirty="0" err="1">
                <a:ea typeface="Times New Roman" panose="02020603050405020304" pitchFamily="18" charset="0"/>
              </a:rPr>
              <a:t>góc</a:t>
            </a:r>
            <a:r>
              <a:rPr lang="en-US" sz="2667" dirty="0">
                <a:ea typeface="Times New Roman" panose="02020603050405020304" pitchFamily="18" charset="0"/>
              </a:rPr>
              <a:t> </a:t>
            </a:r>
            <a:r>
              <a:rPr lang="en-US" sz="2667" dirty="0" err="1">
                <a:ea typeface="Times New Roman" panose="02020603050405020304" pitchFamily="18" charset="0"/>
              </a:rPr>
              <a:t>sao</a:t>
            </a:r>
            <a:r>
              <a:rPr lang="en-US" sz="2667" dirty="0">
                <a:ea typeface="Times New Roman" panose="02020603050405020304" pitchFamily="18" charset="0"/>
              </a:rPr>
              <a:t> </a:t>
            </a:r>
            <a:r>
              <a:rPr lang="en-US" sz="2667" dirty="0" err="1">
                <a:ea typeface="Times New Roman" panose="02020603050405020304" pitchFamily="18" charset="0"/>
              </a:rPr>
              <a:t>cho</a:t>
            </a:r>
            <a:r>
              <a:rPr lang="en-US" sz="2667" dirty="0">
                <a:ea typeface="Times New Roman" panose="02020603050405020304" pitchFamily="18" charset="0"/>
              </a:rPr>
              <a:t> </a:t>
            </a:r>
            <a:r>
              <a:rPr lang="en-US" sz="2667" dirty="0" err="1">
                <a:ea typeface="Times New Roman" panose="02020603050405020304" pitchFamily="18" charset="0"/>
              </a:rPr>
              <a:t>tâm</a:t>
            </a:r>
            <a:r>
              <a:rPr lang="en-US" sz="2667" dirty="0">
                <a:ea typeface="Times New Roman" panose="02020603050405020304" pitchFamily="18" charset="0"/>
              </a:rPr>
              <a:t> </a:t>
            </a:r>
            <a:r>
              <a:rPr lang="en-US" sz="2667" dirty="0" err="1">
                <a:ea typeface="Times New Roman" panose="02020603050405020304" pitchFamily="18" charset="0"/>
              </a:rPr>
              <a:t>của</a:t>
            </a:r>
            <a:r>
              <a:rPr lang="en-US" sz="2667" dirty="0">
                <a:ea typeface="Times New Roman" panose="02020603050405020304" pitchFamily="18" charset="0"/>
              </a:rPr>
              <a:t> </a:t>
            </a:r>
            <a:r>
              <a:rPr lang="en-US" sz="2667" dirty="0" err="1">
                <a:ea typeface="Times New Roman" panose="02020603050405020304" pitchFamily="18" charset="0"/>
              </a:rPr>
              <a:t>thước</a:t>
            </a:r>
            <a:r>
              <a:rPr lang="en-US" sz="2667" dirty="0">
                <a:ea typeface="Times New Roman" panose="02020603050405020304" pitchFamily="18" charset="0"/>
              </a:rPr>
              <a:t> </a:t>
            </a:r>
            <a:r>
              <a:rPr lang="en-US" sz="2667" dirty="0" err="1">
                <a:ea typeface="Times New Roman" panose="02020603050405020304" pitchFamily="18" charset="0"/>
              </a:rPr>
              <a:t>trùng</a:t>
            </a:r>
            <a:r>
              <a:rPr lang="en-US" sz="2667" dirty="0">
                <a:ea typeface="Times New Roman" panose="02020603050405020304" pitchFamily="18" charset="0"/>
              </a:rPr>
              <a:t> </a:t>
            </a:r>
            <a:r>
              <a:rPr lang="en-US" sz="2667" dirty="0" err="1">
                <a:ea typeface="Times New Roman" panose="02020603050405020304" pitchFamily="18" charset="0"/>
              </a:rPr>
              <a:t>với</a:t>
            </a:r>
            <a:r>
              <a:rPr lang="en-US" sz="2667" dirty="0">
                <a:ea typeface="Times New Roman" panose="02020603050405020304" pitchFamily="18" charset="0"/>
              </a:rPr>
              <a:t> </a:t>
            </a:r>
            <a:r>
              <a:rPr lang="en-US" sz="2667" dirty="0" err="1">
                <a:ea typeface="Times New Roman" panose="02020603050405020304" pitchFamily="18" charset="0"/>
              </a:rPr>
              <a:t>đỉnh</a:t>
            </a:r>
            <a:r>
              <a:rPr lang="en-US" sz="2667" dirty="0">
                <a:ea typeface="Times New Roman" panose="02020603050405020304" pitchFamily="18" charset="0"/>
              </a:rPr>
              <a:t> </a:t>
            </a:r>
            <a:r>
              <a:rPr lang="en-US" sz="2667" dirty="0" err="1">
                <a:ea typeface="Times New Roman" panose="02020603050405020304" pitchFamily="18" charset="0"/>
              </a:rPr>
              <a:t>của</a:t>
            </a:r>
            <a:r>
              <a:rPr lang="en-US" sz="2667" dirty="0">
                <a:ea typeface="Times New Roman" panose="02020603050405020304" pitchFamily="18" charset="0"/>
              </a:rPr>
              <a:t> </a:t>
            </a:r>
            <a:r>
              <a:rPr lang="en-US" sz="2667" dirty="0" err="1">
                <a:ea typeface="Times New Roman" panose="02020603050405020304" pitchFamily="18" charset="0"/>
              </a:rPr>
              <a:t>góc</a:t>
            </a:r>
            <a:r>
              <a:rPr lang="en-US" sz="2667" dirty="0">
                <a:ea typeface="Times New Roman" panose="02020603050405020304" pitchFamily="18" charset="0"/>
              </a:rPr>
              <a:t>. </a:t>
            </a:r>
            <a:r>
              <a:rPr lang="en-US" sz="2667" dirty="0" err="1">
                <a:ea typeface="Times New Roman" panose="02020603050405020304" pitchFamily="18" charset="0"/>
              </a:rPr>
              <a:t>Vạch</a:t>
            </a:r>
            <a:r>
              <a:rPr lang="en-US" sz="2667" dirty="0">
                <a:ea typeface="Times New Roman" panose="02020603050405020304" pitchFamily="18" charset="0"/>
              </a:rPr>
              <a:t> 0 </a:t>
            </a:r>
            <a:r>
              <a:rPr lang="en-US" sz="2667" dirty="0" err="1">
                <a:ea typeface="Times New Roman" panose="02020603050405020304" pitchFamily="18" charset="0"/>
              </a:rPr>
              <a:t>của</a:t>
            </a:r>
            <a:r>
              <a:rPr lang="en-US" sz="2667" dirty="0">
                <a:ea typeface="Times New Roman" panose="02020603050405020304" pitchFamily="18" charset="0"/>
              </a:rPr>
              <a:t> </a:t>
            </a:r>
            <a:r>
              <a:rPr lang="en-US" sz="2667" dirty="0" err="1">
                <a:ea typeface="Times New Roman" panose="02020603050405020304" pitchFamily="18" charset="0"/>
              </a:rPr>
              <a:t>thước</a:t>
            </a:r>
            <a:r>
              <a:rPr lang="en-US" sz="2667" dirty="0">
                <a:ea typeface="Times New Roman" panose="02020603050405020304" pitchFamily="18" charset="0"/>
              </a:rPr>
              <a:t> </a:t>
            </a:r>
            <a:r>
              <a:rPr lang="en-US" sz="2667" dirty="0" err="1">
                <a:ea typeface="Times New Roman" panose="02020603050405020304" pitchFamily="18" charset="0"/>
              </a:rPr>
              <a:t>nằm</a:t>
            </a:r>
            <a:r>
              <a:rPr lang="en-US" sz="2667" dirty="0">
                <a:ea typeface="Times New Roman" panose="02020603050405020304" pitchFamily="18" charset="0"/>
              </a:rPr>
              <a:t> </a:t>
            </a:r>
            <a:r>
              <a:rPr lang="en-US" sz="2667" dirty="0" err="1">
                <a:ea typeface="Times New Roman" panose="02020603050405020304" pitchFamily="18" charset="0"/>
              </a:rPr>
              <a:t>trên</a:t>
            </a:r>
            <a:r>
              <a:rPr lang="en-US" sz="2667" dirty="0">
                <a:ea typeface="Times New Roman" panose="02020603050405020304" pitchFamily="18" charset="0"/>
              </a:rPr>
              <a:t> </a:t>
            </a:r>
            <a:r>
              <a:rPr lang="en-US" sz="2667" dirty="0" err="1">
                <a:ea typeface="Times New Roman" panose="02020603050405020304" pitchFamily="18" charset="0"/>
              </a:rPr>
              <a:t>cạnh</a:t>
            </a:r>
            <a:r>
              <a:rPr lang="en-US" sz="2667" dirty="0">
                <a:ea typeface="Times New Roman" panose="02020603050405020304" pitchFamily="18" charset="0"/>
              </a:rPr>
              <a:t> Ox.</a:t>
            </a:r>
            <a:endParaRPr lang="en-US" sz="2667" dirty="0">
              <a:ea typeface="Calibri" panose="020F0502020204030204" pitchFamily="34" charset="0"/>
            </a:endParaRPr>
          </a:p>
        </p:txBody>
      </p:sp>
      <p:sp>
        <p:nvSpPr>
          <p:cNvPr id="93" name="TextBox 92">
            <a:extLst>
              <a:ext uri="{FF2B5EF4-FFF2-40B4-BE49-F238E27FC236}">
                <a16:creationId xmlns:a16="http://schemas.microsoft.com/office/drawing/2014/main" id="{F4E7A421-C5D1-40D2-BA55-10D880128AA5}"/>
              </a:ext>
            </a:extLst>
          </p:cNvPr>
          <p:cNvSpPr txBox="1"/>
          <p:nvPr/>
        </p:nvSpPr>
        <p:spPr>
          <a:xfrm>
            <a:off x="1060449" y="5022730"/>
            <a:ext cx="10071100" cy="1139799"/>
          </a:xfrm>
          <a:prstGeom prst="rect">
            <a:avLst/>
          </a:prstGeom>
          <a:noFill/>
        </p:spPr>
        <p:txBody>
          <a:bodyPr wrap="square">
            <a:spAutoFit/>
          </a:bodyPr>
          <a:lstStyle/>
          <a:p>
            <a:pPr algn="just" defTabSz="1219170">
              <a:lnSpc>
                <a:spcPct val="135000"/>
              </a:lnSpc>
              <a:spcBef>
                <a:spcPts val="800"/>
              </a:spcBef>
              <a:spcAft>
                <a:spcPts val="800"/>
              </a:spcAft>
            </a:pPr>
            <a:r>
              <a:rPr lang="en-US" sz="2667" b="1" i="1" u="sng" dirty="0" err="1">
                <a:solidFill>
                  <a:srgbClr val="0070C0"/>
                </a:solidFill>
                <a:ea typeface="Times New Roman" panose="02020603050405020304" pitchFamily="18" charset="0"/>
              </a:rPr>
              <a:t>Bước</a:t>
            </a:r>
            <a:r>
              <a:rPr lang="en-US" sz="2667" b="1" i="1" u="sng" dirty="0">
                <a:solidFill>
                  <a:srgbClr val="0070C0"/>
                </a:solidFill>
                <a:ea typeface="Times New Roman" panose="02020603050405020304" pitchFamily="18" charset="0"/>
              </a:rPr>
              <a:t> 2:</a:t>
            </a:r>
            <a:r>
              <a:rPr lang="en-US" sz="2667" b="1" u="sng" dirty="0">
                <a:solidFill>
                  <a:srgbClr val="0070C0"/>
                </a:solidFill>
                <a:ea typeface="Times New Roman" panose="02020603050405020304" pitchFamily="18" charset="0"/>
              </a:rPr>
              <a:t> </a:t>
            </a:r>
            <a:r>
              <a:rPr lang="en-US" sz="2667" dirty="0" err="1">
                <a:ea typeface="Times New Roman" panose="02020603050405020304" pitchFamily="18" charset="0"/>
              </a:rPr>
              <a:t>Xác</a:t>
            </a:r>
            <a:r>
              <a:rPr lang="en-US" sz="2667" dirty="0">
                <a:ea typeface="Times New Roman" panose="02020603050405020304" pitchFamily="18" charset="0"/>
              </a:rPr>
              <a:t> </a:t>
            </a:r>
            <a:r>
              <a:rPr lang="en-US" sz="2667" dirty="0" err="1">
                <a:ea typeface="Times New Roman" panose="02020603050405020304" pitchFamily="18" charset="0"/>
              </a:rPr>
              <a:t>định</a:t>
            </a:r>
            <a:r>
              <a:rPr lang="en-US" sz="2667" dirty="0">
                <a:ea typeface="Times New Roman" panose="02020603050405020304" pitchFamily="18" charset="0"/>
              </a:rPr>
              <a:t> </a:t>
            </a:r>
            <a:r>
              <a:rPr lang="en-US" sz="2667" dirty="0" err="1">
                <a:ea typeface="Times New Roman" panose="02020603050405020304" pitchFamily="18" charset="0"/>
              </a:rPr>
              <a:t>xem</a:t>
            </a:r>
            <a:r>
              <a:rPr lang="en-US" sz="2667" dirty="0">
                <a:ea typeface="Times New Roman" panose="02020603050405020304" pitchFamily="18" charset="0"/>
              </a:rPr>
              <a:t> </a:t>
            </a:r>
            <a:r>
              <a:rPr lang="en-US" sz="2667" dirty="0" err="1">
                <a:ea typeface="Times New Roman" panose="02020603050405020304" pitchFamily="18" charset="0"/>
              </a:rPr>
              <a:t>cạnh</a:t>
            </a:r>
            <a:r>
              <a:rPr lang="en-US" sz="2667" dirty="0">
                <a:ea typeface="Times New Roman" panose="02020603050405020304" pitchFamily="18" charset="0"/>
              </a:rPr>
              <a:t> Oy </a:t>
            </a:r>
            <a:r>
              <a:rPr lang="en-US" sz="2667" dirty="0" err="1">
                <a:ea typeface="Times New Roman" panose="02020603050405020304" pitchFamily="18" charset="0"/>
              </a:rPr>
              <a:t>đi</a:t>
            </a:r>
            <a:r>
              <a:rPr lang="en-US" sz="2667" dirty="0">
                <a:ea typeface="Times New Roman" panose="02020603050405020304" pitchFamily="18" charset="0"/>
              </a:rPr>
              <a:t> qua </a:t>
            </a:r>
            <a:r>
              <a:rPr lang="en-US" sz="2667" dirty="0" err="1">
                <a:ea typeface="Times New Roman" panose="02020603050405020304" pitchFamily="18" charset="0"/>
              </a:rPr>
              <a:t>vạch</a:t>
            </a:r>
            <a:r>
              <a:rPr lang="en-US" sz="2667" dirty="0">
                <a:ea typeface="Times New Roman" panose="02020603050405020304" pitchFamily="18" charset="0"/>
              </a:rPr>
              <a:t> chia </a:t>
            </a:r>
            <a:r>
              <a:rPr lang="en-US" sz="2667" dirty="0" err="1">
                <a:ea typeface="Times New Roman" panose="02020603050405020304" pitchFamily="18" charset="0"/>
              </a:rPr>
              <a:t>độ</a:t>
            </a:r>
            <a:r>
              <a:rPr lang="en-US" sz="2667" dirty="0">
                <a:ea typeface="Times New Roman" panose="02020603050405020304" pitchFamily="18" charset="0"/>
              </a:rPr>
              <a:t> </a:t>
            </a:r>
            <a:r>
              <a:rPr lang="en-US" sz="2667" dirty="0" err="1">
                <a:ea typeface="Times New Roman" panose="02020603050405020304" pitchFamily="18" charset="0"/>
              </a:rPr>
              <a:t>nào</a:t>
            </a:r>
            <a:r>
              <a:rPr lang="en-US" sz="2667" dirty="0">
                <a:ea typeface="Times New Roman" panose="02020603050405020304" pitchFamily="18" charset="0"/>
              </a:rPr>
              <a:t> </a:t>
            </a:r>
            <a:r>
              <a:rPr lang="en-US" sz="2667" dirty="0" err="1">
                <a:ea typeface="Times New Roman" panose="02020603050405020304" pitchFamily="18" charset="0"/>
              </a:rPr>
              <a:t>thì</a:t>
            </a:r>
            <a:r>
              <a:rPr lang="en-US" sz="2667" dirty="0">
                <a:ea typeface="Times New Roman" panose="02020603050405020304" pitchFamily="18" charset="0"/>
              </a:rPr>
              <a:t> </a:t>
            </a:r>
            <a:r>
              <a:rPr lang="en-US" sz="2667" dirty="0" err="1">
                <a:ea typeface="Times New Roman" panose="02020603050405020304" pitchFamily="18" charset="0"/>
              </a:rPr>
              <a:t>đó</a:t>
            </a:r>
            <a:r>
              <a:rPr lang="en-US" sz="2667" dirty="0">
                <a:ea typeface="Times New Roman" panose="02020603050405020304" pitchFamily="18" charset="0"/>
              </a:rPr>
              <a:t> </a:t>
            </a:r>
            <a:r>
              <a:rPr lang="en-US" sz="2667" dirty="0" err="1">
                <a:ea typeface="Times New Roman" panose="02020603050405020304" pitchFamily="18" charset="0"/>
              </a:rPr>
              <a:t>chính</a:t>
            </a:r>
            <a:r>
              <a:rPr lang="en-US" sz="2667" dirty="0">
                <a:ea typeface="Times New Roman" panose="02020603050405020304" pitchFamily="18" charset="0"/>
              </a:rPr>
              <a:t> </a:t>
            </a:r>
            <a:r>
              <a:rPr lang="en-US" sz="2667" dirty="0" err="1">
                <a:ea typeface="Times New Roman" panose="02020603050405020304" pitchFamily="18" charset="0"/>
              </a:rPr>
              <a:t>là</a:t>
            </a:r>
            <a:r>
              <a:rPr lang="en-US" sz="2667" dirty="0">
                <a:ea typeface="Times New Roman" panose="02020603050405020304" pitchFamily="18" charset="0"/>
              </a:rPr>
              <a:t> </a:t>
            </a:r>
            <a:r>
              <a:rPr lang="en-US" sz="2667" dirty="0" err="1">
                <a:ea typeface="Times New Roman" panose="02020603050405020304" pitchFamily="18" charset="0"/>
              </a:rPr>
              <a:t>số</a:t>
            </a:r>
            <a:r>
              <a:rPr lang="en-US" sz="2667" dirty="0">
                <a:ea typeface="Times New Roman" panose="02020603050405020304" pitchFamily="18" charset="0"/>
              </a:rPr>
              <a:t> </a:t>
            </a:r>
            <a:r>
              <a:rPr lang="en-US" sz="2667" dirty="0" err="1">
                <a:ea typeface="Times New Roman" panose="02020603050405020304" pitchFamily="18" charset="0"/>
              </a:rPr>
              <a:t>đo</a:t>
            </a:r>
            <a:r>
              <a:rPr lang="en-US" sz="2667" dirty="0">
                <a:ea typeface="Times New Roman" panose="02020603050405020304" pitchFamily="18" charset="0"/>
              </a:rPr>
              <a:t> </a:t>
            </a:r>
            <a:r>
              <a:rPr lang="en-US" sz="2667" dirty="0" err="1">
                <a:ea typeface="Times New Roman" panose="02020603050405020304" pitchFamily="18" charset="0"/>
              </a:rPr>
              <a:t>của</a:t>
            </a:r>
            <a:r>
              <a:rPr lang="en-US" sz="2667" dirty="0">
                <a:ea typeface="Times New Roman" panose="02020603050405020304" pitchFamily="18" charset="0"/>
              </a:rPr>
              <a:t> </a:t>
            </a:r>
            <a:r>
              <a:rPr lang="en-US" sz="2667" dirty="0" err="1">
                <a:ea typeface="Times New Roman" panose="02020603050405020304" pitchFamily="18" charset="0"/>
              </a:rPr>
              <a:t>góc</a:t>
            </a:r>
            <a:r>
              <a:rPr lang="en-US" sz="2667" dirty="0">
                <a:ea typeface="Times New Roman" panose="02020603050405020304" pitchFamily="18" charset="0"/>
              </a:rPr>
              <a:t>.</a:t>
            </a:r>
            <a:endParaRPr lang="en-US" sz="2667" dirty="0">
              <a:ea typeface="Calibri" panose="020F0502020204030204" pitchFamily="34" charset="0"/>
            </a:endParaRPr>
          </a:p>
        </p:txBody>
      </p:sp>
      <p:pic>
        <p:nvPicPr>
          <p:cNvPr id="94" name="Picture 93">
            <a:extLst>
              <a:ext uri="{FF2B5EF4-FFF2-40B4-BE49-F238E27FC236}">
                <a16:creationId xmlns:a16="http://schemas.microsoft.com/office/drawing/2014/main" id="{E6BD6B3A-8A7A-4344-BF61-7B203BA37F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38067" y="2497050"/>
            <a:ext cx="4915867" cy="22132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18"/>
                                        </p:tgtEl>
                                        <p:attrNameLst>
                                          <p:attrName>style.visibility</p:attrName>
                                        </p:attrNameLst>
                                      </p:cBhvr>
                                      <p:to>
                                        <p:strVal val="visible"/>
                                      </p:to>
                                    </p:set>
                                    <p:animEffect transition="in" filter="randombar(horizontal)">
                                      <p:cBhvr>
                                        <p:cTn id="7" dur="500"/>
                                        <p:tgtEl>
                                          <p:spTgt spid="34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 calcmode="lin" valueType="num">
                                      <p:cBhvr additive="base">
                                        <p:cTn id="12"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randombar(horizontal)">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additive="base">
                                        <p:cTn id="22" dur="500" fill="hold"/>
                                        <p:tgtEl>
                                          <p:spTgt spid="93"/>
                                        </p:tgtEl>
                                        <p:attrNameLst>
                                          <p:attrName>ppt_x</p:attrName>
                                        </p:attrNameLst>
                                      </p:cBhvr>
                                      <p:tavLst>
                                        <p:tav tm="0">
                                          <p:val>
                                            <p:strVal val="#ppt_x"/>
                                          </p:val>
                                        </p:tav>
                                        <p:tav tm="100000">
                                          <p:val>
                                            <p:strVal val="#ppt_x"/>
                                          </p:val>
                                        </p:tav>
                                      </p:tavLst>
                                    </p:anim>
                                    <p:anim calcmode="lin" valueType="num">
                                      <p:cBhvr additive="base">
                                        <p:cTn id="2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8" grpId="0" animBg="1"/>
      <p:bldP spid="91" grpId="0" build="allAtOnce"/>
      <p:bldP spid="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74"/>
        <p:cNvGrpSpPr/>
        <p:nvPr/>
      </p:nvGrpSpPr>
      <p:grpSpPr>
        <a:xfrm>
          <a:off x="0" y="0"/>
          <a:ext cx="0" cy="0"/>
          <a:chOff x="0" y="0"/>
          <a:chExt cx="0" cy="0"/>
        </a:xfrm>
      </p:grpSpPr>
      <p:grpSp>
        <p:nvGrpSpPr>
          <p:cNvPr id="78" name="Group 77">
            <a:extLst>
              <a:ext uri="{FF2B5EF4-FFF2-40B4-BE49-F238E27FC236}">
                <a16:creationId xmlns:a16="http://schemas.microsoft.com/office/drawing/2014/main" id="{B1753CA6-7A53-4D4B-BB4A-25B8FF3EADCF}"/>
              </a:ext>
            </a:extLst>
          </p:cNvPr>
          <p:cNvGrpSpPr/>
          <p:nvPr/>
        </p:nvGrpSpPr>
        <p:grpSpPr>
          <a:xfrm>
            <a:off x="3423766" y="796205"/>
            <a:ext cx="5720695" cy="949299"/>
            <a:chOff x="1627666" y="2571750"/>
            <a:chExt cx="6389297" cy="1042061"/>
          </a:xfrm>
        </p:grpSpPr>
        <p:sp>
          <p:nvSpPr>
            <p:cNvPr id="79" name="Freeform 3">
              <a:extLst>
                <a:ext uri="{FF2B5EF4-FFF2-40B4-BE49-F238E27FC236}">
                  <a16:creationId xmlns:a16="http://schemas.microsoft.com/office/drawing/2014/main" id="{B57B468C-CE3B-42CD-BFDE-3F94D9929A31}"/>
                </a:ext>
              </a:extLst>
            </p:cNvPr>
            <p:cNvSpPr/>
            <p:nvPr/>
          </p:nvSpPr>
          <p:spPr>
            <a:xfrm>
              <a:off x="1627666" y="2571751"/>
              <a:ext cx="6389297" cy="1042060"/>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609585">
                <a:lnSpc>
                  <a:spcPct val="135000"/>
                </a:lnSpc>
                <a:spcBef>
                  <a:spcPts val="400"/>
                </a:spcBef>
                <a:spcAft>
                  <a:spcPts val="400"/>
                </a:spcAft>
              </a:pPr>
              <a:r>
                <a:rPr lang="en-US" sz="1333" dirty="0">
                  <a:solidFill>
                    <a:srgbClr val="F2F4CF"/>
                  </a:solidFill>
                  <a:ea typeface="Times New Roman" panose="02020603050405020304" pitchFamily="18" charset="0"/>
                </a:rPr>
                <a:t>           </a:t>
              </a:r>
              <a:endParaRPr lang="en-US" sz="1333" b="1" dirty="0">
                <a:solidFill>
                  <a:srgbClr val="F2F4CF"/>
                </a:solidFill>
                <a:ea typeface="Calibri" panose="020F0502020204030204" pitchFamily="34" charset="0"/>
              </a:endParaRPr>
            </a:p>
          </p:txBody>
        </p:sp>
        <p:pic>
          <p:nvPicPr>
            <p:cNvPr id="80" name="Picture 79">
              <a:extLst>
                <a:ext uri="{FF2B5EF4-FFF2-40B4-BE49-F238E27FC236}">
                  <a16:creationId xmlns:a16="http://schemas.microsoft.com/office/drawing/2014/main" id="{48C700C1-120C-4A21-B0BF-9417BBF0DA8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6" name="TextBox 5">
            <a:extLst>
              <a:ext uri="{FF2B5EF4-FFF2-40B4-BE49-F238E27FC236}">
                <a16:creationId xmlns:a16="http://schemas.microsoft.com/office/drawing/2014/main" id="{43A92284-9410-4A89-A0F3-A0928E5AF749}"/>
              </a:ext>
            </a:extLst>
          </p:cNvPr>
          <p:cNvSpPr txBox="1"/>
          <p:nvPr/>
        </p:nvSpPr>
        <p:spPr>
          <a:xfrm>
            <a:off x="4326927" y="894466"/>
            <a:ext cx="9025467" cy="584775"/>
          </a:xfrm>
          <a:prstGeom prst="rect">
            <a:avLst/>
          </a:prstGeom>
          <a:noFill/>
        </p:spPr>
        <p:txBody>
          <a:bodyPr wrap="square" rtlCol="0">
            <a:spAutoFit/>
          </a:bodyPr>
          <a:lstStyle/>
          <a:p>
            <a:pPr defTabSz="1219170"/>
            <a:r>
              <a:rPr lang="en-US" sz="3200" b="1" dirty="0" err="1">
                <a:solidFill>
                  <a:srgbClr val="002060"/>
                </a:solidFill>
              </a:rPr>
              <a:t>Mỗi</a:t>
            </a:r>
            <a:r>
              <a:rPr lang="en-US" sz="3200" b="1" dirty="0">
                <a:solidFill>
                  <a:srgbClr val="002060"/>
                </a:solidFill>
              </a:rPr>
              <a:t> </a:t>
            </a:r>
            <a:r>
              <a:rPr lang="en-US" sz="3200" b="1" dirty="0" err="1">
                <a:solidFill>
                  <a:srgbClr val="002060"/>
                </a:solidFill>
              </a:rPr>
              <a:t>góc</a:t>
            </a:r>
            <a:r>
              <a:rPr lang="en-US" sz="3200" b="1" dirty="0">
                <a:solidFill>
                  <a:srgbClr val="002060"/>
                </a:solidFill>
              </a:rPr>
              <a:t> </a:t>
            </a:r>
            <a:r>
              <a:rPr lang="en-US" sz="3200" b="1" dirty="0" err="1">
                <a:solidFill>
                  <a:srgbClr val="002060"/>
                </a:solidFill>
              </a:rPr>
              <a:t>có</a:t>
            </a:r>
            <a:r>
              <a:rPr lang="en-US" sz="3200" b="1" dirty="0">
                <a:solidFill>
                  <a:srgbClr val="002060"/>
                </a:solidFill>
              </a:rPr>
              <a:t> </a:t>
            </a:r>
            <a:r>
              <a:rPr lang="en-US" sz="3200" b="1" dirty="0" err="1">
                <a:solidFill>
                  <a:srgbClr val="002060"/>
                </a:solidFill>
              </a:rPr>
              <a:t>một</a:t>
            </a:r>
            <a:r>
              <a:rPr lang="en-US" sz="3200" b="1" dirty="0">
                <a:solidFill>
                  <a:srgbClr val="002060"/>
                </a:solidFill>
              </a:rPr>
              <a:t> </a:t>
            </a:r>
            <a:r>
              <a:rPr lang="en-US" sz="3200" b="1" dirty="0" err="1">
                <a:solidFill>
                  <a:srgbClr val="002060"/>
                </a:solidFill>
              </a:rPr>
              <a:t>số</a:t>
            </a:r>
            <a:r>
              <a:rPr lang="en-US" sz="3200" b="1" dirty="0">
                <a:solidFill>
                  <a:srgbClr val="002060"/>
                </a:solidFill>
              </a:rPr>
              <a:t> </a:t>
            </a:r>
            <a:r>
              <a:rPr lang="en-US" sz="3200" b="1" dirty="0" err="1">
                <a:solidFill>
                  <a:srgbClr val="002060"/>
                </a:solidFill>
              </a:rPr>
              <a:t>đo</a:t>
            </a:r>
            <a:r>
              <a:rPr lang="en-US" sz="3200" b="1" dirty="0">
                <a:solidFill>
                  <a:srgbClr val="002060"/>
                </a:solidFill>
              </a:rPr>
              <a:t>.</a:t>
            </a:r>
            <a:endParaRPr lang="vi-VN" sz="3200" b="1" dirty="0">
              <a:solidFill>
                <a:srgbClr val="00206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B22845-B95A-4A02-B99A-7C98B5019FB3}"/>
                  </a:ext>
                </a:extLst>
              </p:cNvPr>
              <p:cNvSpPr txBox="1"/>
              <p:nvPr/>
            </p:nvSpPr>
            <p:spPr>
              <a:xfrm>
                <a:off x="668867" y="1843763"/>
                <a:ext cx="10854267" cy="4950779"/>
              </a:xfrm>
              <a:prstGeom prst="rect">
                <a:avLst/>
              </a:prstGeom>
              <a:noFill/>
            </p:spPr>
            <p:txBody>
              <a:bodyPr wrap="square" rtlCol="0">
                <a:spAutoFit/>
              </a:bodyPr>
              <a:lstStyle/>
              <a:p>
                <a:pPr algn="just" defTabSz="1219170">
                  <a:lnSpc>
                    <a:spcPct val="120000"/>
                  </a:lnSpc>
                  <a:spcBef>
                    <a:spcPts val="800"/>
                  </a:spcBef>
                  <a:spcAft>
                    <a:spcPts val="800"/>
                  </a:spcAft>
                </a:pPr>
                <a:r>
                  <a:rPr lang="en-US" sz="3200" b="1" i="1" dirty="0" err="1">
                    <a:ea typeface="Times New Roman" panose="02020603050405020304" pitchFamily="18" charset="0"/>
                  </a:rPr>
                  <a:t>Chú</a:t>
                </a:r>
                <a:r>
                  <a:rPr lang="en-US" sz="3200" b="1" i="1" dirty="0">
                    <a:ea typeface="Times New Roman" panose="02020603050405020304" pitchFamily="18" charset="0"/>
                  </a:rPr>
                  <a:t> ý:</a:t>
                </a:r>
                <a:endParaRPr lang="en-US" sz="3200" dirty="0">
                  <a:ea typeface="Calibri" panose="020F0502020204030204" pitchFamily="34" charset="0"/>
                </a:endParaRPr>
              </a:p>
              <a:p>
                <a:pPr algn="just" defTabSz="1219170">
                  <a:lnSpc>
                    <a:spcPct val="120000"/>
                  </a:lnSpc>
                  <a:spcBef>
                    <a:spcPts val="800"/>
                  </a:spcBef>
                  <a:spcAft>
                    <a:spcPts val="800"/>
                  </a:spcAft>
                </a:pPr>
                <a:r>
                  <a:rPr lang="en-US" sz="3200" dirty="0">
                    <a:ea typeface="Times New Roman" panose="02020603050405020304" pitchFamily="18" charset="0"/>
                  </a:rPr>
                  <a:t>+ </a:t>
                </a:r>
                <a:r>
                  <a:rPr lang="en-US" sz="3200" dirty="0" err="1">
                    <a:ea typeface="Times New Roman" panose="02020603050405020304" pitchFamily="18" charset="0"/>
                  </a:rPr>
                  <a:t>Nếu</a:t>
                </a:r>
                <a:r>
                  <a:rPr lang="en-US" sz="3200" dirty="0">
                    <a:ea typeface="Times New Roman" panose="02020603050405020304" pitchFamily="18" charset="0"/>
                  </a:rPr>
                  <a:t> </a:t>
                </a:r>
                <a:r>
                  <a:rPr lang="en-US" sz="3200" dirty="0" err="1">
                    <a:ea typeface="Times New Roman" panose="02020603050405020304" pitchFamily="18" charset="0"/>
                  </a:rPr>
                  <a:t>số</a:t>
                </a:r>
                <a:r>
                  <a:rPr lang="en-US" sz="3200" dirty="0">
                    <a:ea typeface="Times New Roman" panose="02020603050405020304" pitchFamily="18" charset="0"/>
                  </a:rPr>
                  <a:t> </a:t>
                </a:r>
                <a:r>
                  <a:rPr lang="en-US" sz="3200" dirty="0" err="1">
                    <a:ea typeface="Times New Roman" panose="02020603050405020304" pitchFamily="18" charset="0"/>
                  </a:rPr>
                  <a:t>đo</a:t>
                </a:r>
                <a:r>
                  <a:rPr lang="en-US" sz="3200" dirty="0">
                    <a:ea typeface="Times New Roman" panose="02020603050405020304" pitchFamily="18" charset="0"/>
                  </a:rPr>
                  <a:t> </a:t>
                </a:r>
                <a:r>
                  <a:rPr lang="en-US" sz="3200" dirty="0" err="1">
                    <a:ea typeface="Times New Roman" panose="02020603050405020304" pitchFamily="18" charset="0"/>
                  </a:rPr>
                  <a:t>của</a:t>
                </a:r>
                <a:r>
                  <a:rPr lang="en-US" sz="3200" dirty="0">
                    <a:ea typeface="Times New Roman" panose="02020603050405020304" pitchFamily="18" charset="0"/>
                  </a:rPr>
                  <a:t> </a:t>
                </a:r>
                <a:r>
                  <a:rPr lang="en-US" sz="3200" dirty="0" err="1">
                    <a:ea typeface="Times New Roman" panose="02020603050405020304" pitchFamily="18" charset="0"/>
                  </a:rPr>
                  <a:t>góc</a:t>
                </a:r>
                <a:r>
                  <a:rPr lang="en-US" sz="3200" dirty="0">
                    <a:ea typeface="Times New Roman" panose="02020603050405020304" pitchFamily="18" charset="0"/>
                  </a:rPr>
                  <a:t> </a:t>
                </a:r>
                <a:r>
                  <a:rPr lang="en-US" sz="3200" dirty="0" err="1">
                    <a:ea typeface="Times New Roman" panose="02020603050405020304" pitchFamily="18" charset="0"/>
                  </a:rPr>
                  <a:t>xOy</a:t>
                </a:r>
                <a:r>
                  <a:rPr lang="en-US" sz="3200" dirty="0">
                    <a:ea typeface="Times New Roman" panose="02020603050405020304" pitchFamily="18" charset="0"/>
                  </a:rPr>
                  <a:t> </a:t>
                </a:r>
                <a:r>
                  <a:rPr lang="en-US" sz="3200" dirty="0" err="1">
                    <a:ea typeface="Times New Roman" panose="02020603050405020304" pitchFamily="18" charset="0"/>
                  </a:rPr>
                  <a:t>là</a:t>
                </a:r>
                <a:r>
                  <a:rPr lang="en-US" sz="3200" dirty="0">
                    <a:ea typeface="Times New Roman" panose="02020603050405020304" pitchFamily="18" charset="0"/>
                  </a:rPr>
                  <a:t> n</a:t>
                </a:r>
                <a:r>
                  <a:rPr lang="en-US" sz="3200" baseline="30000" dirty="0">
                    <a:ea typeface="Times New Roman" panose="02020603050405020304" pitchFamily="18" charset="0"/>
                  </a:rPr>
                  <a:t>0</a:t>
                </a:r>
                <a:r>
                  <a:rPr lang="en-US" sz="3200" dirty="0">
                    <a:ea typeface="Times New Roman" panose="02020603050405020304" pitchFamily="18" charset="0"/>
                  </a:rPr>
                  <a:t> </a:t>
                </a:r>
                <a:r>
                  <a:rPr lang="en-US" sz="3200" dirty="0" err="1">
                    <a:ea typeface="Times New Roman" panose="02020603050405020304" pitchFamily="18" charset="0"/>
                  </a:rPr>
                  <a:t>thì</a:t>
                </a:r>
                <a:r>
                  <a:rPr lang="en-US" sz="3200" dirty="0">
                    <a:ea typeface="Times New Roman" panose="02020603050405020304" pitchFamily="18" charset="0"/>
                  </a:rPr>
                  <a:t> ta </a:t>
                </a:r>
                <a:r>
                  <a:rPr lang="en-US" sz="3200" dirty="0" err="1">
                    <a:ea typeface="Times New Roman" panose="02020603050405020304" pitchFamily="18" charset="0"/>
                  </a:rPr>
                  <a:t>kí</a:t>
                </a:r>
                <a:r>
                  <a:rPr lang="en-US" sz="3200" dirty="0">
                    <a:ea typeface="Times New Roman" panose="02020603050405020304" pitchFamily="18" charset="0"/>
                  </a:rPr>
                  <a:t> </a:t>
                </a:r>
                <a:r>
                  <a:rPr lang="en-US" sz="3200" dirty="0" err="1">
                    <a:ea typeface="Times New Roman" panose="02020603050405020304" pitchFamily="18" charset="0"/>
                  </a:rPr>
                  <a:t>hiệu</a:t>
                </a:r>
                <a:r>
                  <a:rPr lang="en-US" sz="3200" dirty="0">
                    <a:ea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Times New Roman" panose="02020603050405020304" pitchFamily="18" charset="0"/>
                          </a:rPr>
                        </m:ctrlPr>
                      </m:accPr>
                      <m:e>
                        <m:r>
                          <a:rPr lang="en-US" sz="3200" i="1">
                            <a:latin typeface="Cambria Math" panose="02040503050406030204" pitchFamily="18" charset="0"/>
                            <a:ea typeface="Times New Roman" panose="02020603050405020304" pitchFamily="18" charset="0"/>
                          </a:rPr>
                          <m:t>𝑥𝑂𝑦</m:t>
                        </m:r>
                      </m:e>
                    </m:acc>
                  </m:oMath>
                </a14:m>
                <a:r>
                  <a:rPr lang="en-US" sz="3200" dirty="0">
                    <a:ea typeface="Times New Roman" panose="02020603050405020304" pitchFamily="18" charset="0"/>
                  </a:rPr>
                  <a:t> = n</a:t>
                </a:r>
                <a:r>
                  <a:rPr lang="en-US" sz="3200" baseline="30000" dirty="0">
                    <a:ea typeface="Times New Roman" panose="02020603050405020304" pitchFamily="18" charset="0"/>
                  </a:rPr>
                  <a:t>0 </a:t>
                </a:r>
                <a:r>
                  <a:rPr lang="en-US" sz="3200" dirty="0" err="1">
                    <a:ea typeface="Times New Roman" panose="02020603050405020304" pitchFamily="18" charset="0"/>
                  </a:rPr>
                  <a:t>hoặc</a:t>
                </a:r>
                <a:r>
                  <a:rPr lang="en-US" sz="3200" dirty="0">
                    <a:ea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Times New Roman" panose="02020603050405020304" pitchFamily="18" charset="0"/>
                          </a:rPr>
                        </m:ctrlPr>
                      </m:accPr>
                      <m:e>
                        <m:r>
                          <a:rPr lang="en-US" sz="3200" i="1">
                            <a:latin typeface="Cambria Math" panose="02040503050406030204" pitchFamily="18" charset="0"/>
                            <a:ea typeface="Times New Roman" panose="02020603050405020304" pitchFamily="18" charset="0"/>
                          </a:rPr>
                          <m:t>𝑦𝑂𝑥</m:t>
                        </m:r>
                      </m:e>
                    </m:acc>
                  </m:oMath>
                </a14:m>
                <a:r>
                  <a:rPr lang="en-US" sz="3200" dirty="0">
                    <a:ea typeface="Times New Roman" panose="02020603050405020304" pitchFamily="18" charset="0"/>
                  </a:rPr>
                  <a:t> = n</a:t>
                </a:r>
                <a:r>
                  <a:rPr lang="en-US" sz="3200" baseline="30000" dirty="0">
                    <a:ea typeface="Times New Roman" panose="02020603050405020304" pitchFamily="18" charset="0"/>
                  </a:rPr>
                  <a:t>0</a:t>
                </a:r>
                <a:endParaRPr lang="en-US" sz="3200" dirty="0">
                  <a:ea typeface="Calibri" panose="020F0502020204030204" pitchFamily="34" charset="0"/>
                </a:endParaRPr>
              </a:p>
              <a:p>
                <a:pPr algn="just" defTabSz="1219170">
                  <a:lnSpc>
                    <a:spcPct val="120000"/>
                  </a:lnSpc>
                  <a:spcBef>
                    <a:spcPts val="800"/>
                  </a:spcBef>
                  <a:spcAft>
                    <a:spcPts val="800"/>
                  </a:spcAft>
                </a:pPr>
                <a:r>
                  <a:rPr lang="en-US" sz="3200" dirty="0">
                    <a:ea typeface="Times New Roman" panose="02020603050405020304" pitchFamily="18" charset="0"/>
                  </a:rPr>
                  <a:t>+ </a:t>
                </a:r>
                <a:r>
                  <a:rPr lang="en-US" sz="3200" dirty="0" err="1">
                    <a:ea typeface="Times New Roman" panose="02020603050405020304" pitchFamily="18" charset="0"/>
                  </a:rPr>
                  <a:t>Trong</a:t>
                </a:r>
                <a:r>
                  <a:rPr lang="en-US" sz="3200" dirty="0">
                    <a:ea typeface="Times New Roman" panose="02020603050405020304" pitchFamily="18" charset="0"/>
                  </a:rPr>
                  <a:t> </a:t>
                </a:r>
                <a:r>
                  <a:rPr lang="en-US" sz="3200" dirty="0" err="1">
                    <a:ea typeface="Times New Roman" panose="02020603050405020304" pitchFamily="18" charset="0"/>
                  </a:rPr>
                  <a:t>hình</a:t>
                </a:r>
                <a:r>
                  <a:rPr lang="en-US" sz="3200" dirty="0">
                    <a:ea typeface="Times New Roman" panose="02020603050405020304" pitchFamily="18" charset="0"/>
                  </a:rPr>
                  <a:t> 77b, </a:t>
                </a:r>
                <a:r>
                  <a:rPr lang="en-US" sz="3200" dirty="0" err="1">
                    <a:ea typeface="Times New Roman" panose="02020603050405020304" pitchFamily="18" charset="0"/>
                  </a:rPr>
                  <a:t>số</a:t>
                </a:r>
                <a:r>
                  <a:rPr lang="en-US" sz="3200" dirty="0">
                    <a:ea typeface="Times New Roman" panose="02020603050405020304" pitchFamily="18" charset="0"/>
                  </a:rPr>
                  <a:t> </a:t>
                </a:r>
                <a:r>
                  <a:rPr lang="en-US" sz="3200" dirty="0" err="1">
                    <a:ea typeface="Times New Roman" panose="02020603050405020304" pitchFamily="18" charset="0"/>
                  </a:rPr>
                  <a:t>đo</a:t>
                </a:r>
                <a:r>
                  <a:rPr lang="en-US" sz="3200" dirty="0">
                    <a:ea typeface="Times New Roman" panose="02020603050405020304" pitchFamily="18" charset="0"/>
                  </a:rPr>
                  <a:t> </a:t>
                </a:r>
                <a:r>
                  <a:rPr lang="en-US" sz="3200" dirty="0" err="1">
                    <a:ea typeface="Times New Roman" panose="02020603050405020304" pitchFamily="18" charset="0"/>
                  </a:rPr>
                  <a:t>góc</a:t>
                </a:r>
                <a:r>
                  <a:rPr lang="en-US" sz="3200" dirty="0">
                    <a:ea typeface="Times New Roman" panose="02020603050405020304" pitchFamily="18" charset="0"/>
                  </a:rPr>
                  <a:t> </a:t>
                </a:r>
                <a:r>
                  <a:rPr lang="en-US" sz="3200" dirty="0" err="1">
                    <a:ea typeface="Times New Roman" panose="02020603050405020304" pitchFamily="18" charset="0"/>
                  </a:rPr>
                  <a:t>xOy</a:t>
                </a:r>
                <a:r>
                  <a:rPr lang="en-US" sz="3200" dirty="0">
                    <a:ea typeface="Times New Roman" panose="02020603050405020304" pitchFamily="18" charset="0"/>
                  </a:rPr>
                  <a:t> </a:t>
                </a:r>
                <a:r>
                  <a:rPr lang="en-US" sz="3200" dirty="0" err="1">
                    <a:ea typeface="Times New Roman" panose="02020603050405020304" pitchFamily="18" charset="0"/>
                  </a:rPr>
                  <a:t>là</a:t>
                </a:r>
                <a:r>
                  <a:rPr lang="en-US" sz="3200" dirty="0">
                    <a:ea typeface="Times New Roman" panose="02020603050405020304" pitchFamily="18" charset="0"/>
                  </a:rPr>
                  <a:t> 40</a:t>
                </a:r>
                <a:r>
                  <a:rPr lang="en-US" sz="3200" baseline="30000" dirty="0">
                    <a:ea typeface="Times New Roman" panose="02020603050405020304" pitchFamily="18" charset="0"/>
                  </a:rPr>
                  <a:t>0</a:t>
                </a:r>
                <a:r>
                  <a:rPr lang="en-US" sz="3200" dirty="0">
                    <a:ea typeface="Times New Roman" panose="02020603050405020304" pitchFamily="18" charset="0"/>
                  </a:rPr>
                  <a:t> </a:t>
                </a:r>
                <a:r>
                  <a:rPr lang="en-US" sz="3200" dirty="0" err="1">
                    <a:ea typeface="Times New Roman" panose="02020603050405020304" pitchFamily="18" charset="0"/>
                  </a:rPr>
                  <a:t>nên</a:t>
                </a:r>
                <a:r>
                  <a:rPr lang="en-US" sz="3200" dirty="0">
                    <a:ea typeface="Times New Roman" panose="02020603050405020304" pitchFamily="18" charset="0"/>
                  </a:rPr>
                  <a:t> ta </a:t>
                </a:r>
                <a:r>
                  <a:rPr lang="en-US" sz="3200" dirty="0" err="1">
                    <a:ea typeface="Times New Roman" panose="02020603050405020304" pitchFamily="18" charset="0"/>
                  </a:rPr>
                  <a:t>viết</a:t>
                </a:r>
                <a:r>
                  <a:rPr lang="en-US" sz="3200" dirty="0">
                    <a:ea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Times New Roman" panose="02020603050405020304" pitchFamily="18" charset="0"/>
                          </a:rPr>
                        </m:ctrlPr>
                      </m:accPr>
                      <m:e>
                        <m:r>
                          <a:rPr lang="en-US" sz="3200" i="1">
                            <a:latin typeface="Cambria Math" panose="02040503050406030204" pitchFamily="18" charset="0"/>
                            <a:ea typeface="Times New Roman" panose="02020603050405020304" pitchFamily="18" charset="0"/>
                          </a:rPr>
                          <m:t>𝑥𝑂𝑦</m:t>
                        </m:r>
                      </m:e>
                    </m:acc>
                  </m:oMath>
                </a14:m>
                <a:r>
                  <a:rPr lang="en-US" sz="3200" dirty="0">
                    <a:ea typeface="Times New Roman" panose="02020603050405020304" pitchFamily="18" charset="0"/>
                  </a:rPr>
                  <a:t> = 40</a:t>
                </a:r>
                <a:r>
                  <a:rPr lang="en-US" sz="3200" baseline="30000" dirty="0">
                    <a:ea typeface="Times New Roman" panose="02020603050405020304" pitchFamily="18" charset="0"/>
                  </a:rPr>
                  <a:t>0 </a:t>
                </a:r>
                <a:endParaRPr lang="en-US" sz="3200" dirty="0">
                  <a:ea typeface="Calibri" panose="020F0502020204030204" pitchFamily="34" charset="0"/>
                </a:endParaRPr>
              </a:p>
              <a:p>
                <a:pPr algn="just" defTabSz="1219170">
                  <a:lnSpc>
                    <a:spcPct val="120000"/>
                  </a:lnSpc>
                  <a:spcBef>
                    <a:spcPts val="800"/>
                  </a:spcBef>
                  <a:spcAft>
                    <a:spcPts val="800"/>
                  </a:spcAft>
                </a:pPr>
                <a:r>
                  <a:rPr lang="en-US" sz="3200" dirty="0">
                    <a:ea typeface="Times New Roman" panose="02020603050405020304" pitchFamily="18" charset="0"/>
                  </a:rPr>
                  <a:t>+ </a:t>
                </a:r>
                <a:r>
                  <a:rPr lang="en-US" sz="3200" dirty="0" err="1">
                    <a:ea typeface="Times New Roman" panose="02020603050405020304" pitchFamily="18" charset="0"/>
                  </a:rPr>
                  <a:t>Chúng</a:t>
                </a:r>
                <a:r>
                  <a:rPr lang="en-US" sz="3200" dirty="0">
                    <a:ea typeface="Times New Roman" panose="02020603050405020304" pitchFamily="18" charset="0"/>
                  </a:rPr>
                  <a:t> ta </a:t>
                </a:r>
                <a:r>
                  <a:rPr lang="en-US" sz="3200" dirty="0" err="1">
                    <a:ea typeface="Times New Roman" panose="02020603050405020304" pitchFamily="18" charset="0"/>
                  </a:rPr>
                  <a:t>chỉ</a:t>
                </a:r>
                <a:r>
                  <a:rPr lang="en-US" sz="3200" dirty="0">
                    <a:ea typeface="Times New Roman" panose="02020603050405020304" pitchFamily="18" charset="0"/>
                  </a:rPr>
                  <a:t> </a:t>
                </a:r>
                <a:r>
                  <a:rPr lang="en-US" sz="3200" dirty="0" err="1">
                    <a:ea typeface="Times New Roman" panose="02020603050405020304" pitchFamily="18" charset="0"/>
                  </a:rPr>
                  <a:t>xét</a:t>
                </a:r>
                <a:r>
                  <a:rPr lang="en-US" sz="3200" dirty="0">
                    <a:ea typeface="Times New Roman" panose="02020603050405020304" pitchFamily="18" charset="0"/>
                  </a:rPr>
                  <a:t> </a:t>
                </a:r>
                <a:r>
                  <a:rPr lang="en-US" sz="3200" dirty="0" err="1">
                    <a:ea typeface="Times New Roman" panose="02020603050405020304" pitchFamily="18" charset="0"/>
                  </a:rPr>
                  <a:t>các</a:t>
                </a:r>
                <a:r>
                  <a:rPr lang="en-US" sz="3200" dirty="0">
                    <a:ea typeface="Times New Roman" panose="02020603050405020304" pitchFamily="18" charset="0"/>
                  </a:rPr>
                  <a:t> </a:t>
                </a:r>
                <a:r>
                  <a:rPr lang="en-US" sz="3200" dirty="0" err="1">
                    <a:ea typeface="Times New Roman" panose="02020603050405020304" pitchFamily="18" charset="0"/>
                  </a:rPr>
                  <a:t>góc</a:t>
                </a:r>
                <a:r>
                  <a:rPr lang="en-US" sz="3200" dirty="0">
                    <a:ea typeface="Times New Roman" panose="02020603050405020304" pitchFamily="18" charset="0"/>
                  </a:rPr>
                  <a:t> </a:t>
                </a:r>
                <a:r>
                  <a:rPr lang="en-US" sz="3200" dirty="0" err="1">
                    <a:ea typeface="Times New Roman" panose="02020603050405020304" pitchFamily="18" charset="0"/>
                  </a:rPr>
                  <a:t>có</a:t>
                </a:r>
                <a:r>
                  <a:rPr lang="en-US" sz="3200" dirty="0">
                    <a:ea typeface="Times New Roman" panose="02020603050405020304" pitchFamily="18" charset="0"/>
                  </a:rPr>
                  <a:t> </a:t>
                </a:r>
                <a:r>
                  <a:rPr lang="en-US" sz="3200" dirty="0" err="1">
                    <a:ea typeface="Times New Roman" panose="02020603050405020304" pitchFamily="18" charset="0"/>
                  </a:rPr>
                  <a:t>số</a:t>
                </a:r>
                <a:r>
                  <a:rPr lang="en-US" sz="3200" dirty="0">
                    <a:ea typeface="Times New Roman" panose="02020603050405020304" pitchFamily="18" charset="0"/>
                  </a:rPr>
                  <a:t> </a:t>
                </a:r>
                <a:r>
                  <a:rPr lang="en-US" sz="3200" dirty="0" err="1">
                    <a:ea typeface="Times New Roman" panose="02020603050405020304" pitchFamily="18" charset="0"/>
                  </a:rPr>
                  <a:t>đo</a:t>
                </a:r>
                <a:r>
                  <a:rPr lang="en-US" sz="3200" dirty="0">
                    <a:ea typeface="Times New Roman" panose="02020603050405020304" pitchFamily="18" charset="0"/>
                  </a:rPr>
                  <a:t> </a:t>
                </a:r>
                <a:r>
                  <a:rPr lang="en-US" sz="3200" dirty="0" err="1">
                    <a:ea typeface="Times New Roman" panose="02020603050405020304" pitchFamily="18" charset="0"/>
                  </a:rPr>
                  <a:t>không</a:t>
                </a:r>
                <a:r>
                  <a:rPr lang="en-US" sz="3200" dirty="0">
                    <a:ea typeface="Times New Roman" panose="02020603050405020304" pitchFamily="18" charset="0"/>
                  </a:rPr>
                  <a:t> </a:t>
                </a:r>
                <a:r>
                  <a:rPr lang="en-US" sz="3200" dirty="0" err="1">
                    <a:ea typeface="Times New Roman" panose="02020603050405020304" pitchFamily="18" charset="0"/>
                  </a:rPr>
                  <a:t>vượt</a:t>
                </a:r>
                <a:r>
                  <a:rPr lang="en-US" sz="3200" dirty="0">
                    <a:ea typeface="Times New Roman" panose="02020603050405020304" pitchFamily="18" charset="0"/>
                  </a:rPr>
                  <a:t> </a:t>
                </a:r>
                <a:r>
                  <a:rPr lang="en-US" sz="3200" dirty="0" err="1">
                    <a:ea typeface="Times New Roman" panose="02020603050405020304" pitchFamily="18" charset="0"/>
                  </a:rPr>
                  <a:t>quá</a:t>
                </a:r>
                <a:r>
                  <a:rPr lang="en-US" sz="3200" dirty="0">
                    <a:ea typeface="Times New Roman" panose="02020603050405020304" pitchFamily="18" charset="0"/>
                  </a:rPr>
                  <a:t> 180</a:t>
                </a:r>
                <a:r>
                  <a:rPr lang="en-US" sz="3200" baseline="30000" dirty="0">
                    <a:ea typeface="Times New Roman" panose="02020603050405020304" pitchFamily="18" charset="0"/>
                  </a:rPr>
                  <a:t>0</a:t>
                </a:r>
                <a:r>
                  <a:rPr lang="en-US" sz="3200" dirty="0">
                    <a:ea typeface="Times New Roman" panose="02020603050405020304" pitchFamily="18" charset="0"/>
                  </a:rPr>
                  <a:t>.</a:t>
                </a:r>
                <a:endParaRPr lang="en-US" sz="3200" dirty="0">
                  <a:ea typeface="Calibri" panose="020F0502020204030204" pitchFamily="34" charset="0"/>
                </a:endParaRPr>
              </a:p>
              <a:p>
                <a:pPr defTabSz="1219170">
                  <a:lnSpc>
                    <a:spcPct val="120000"/>
                  </a:lnSpc>
                </a:pPr>
                <a:endParaRPr lang="vi-VN" sz="3200" b="1" dirty="0">
                  <a:solidFill>
                    <a:srgbClr val="002060"/>
                  </a:solidFill>
                  <a:latin typeface="Arial" panose="020B0604020202020204" pitchFamily="34" charset="0"/>
                </a:endParaRPr>
              </a:p>
            </p:txBody>
          </p:sp>
        </mc:Choice>
        <mc:Fallback xmlns="">
          <p:sp>
            <p:nvSpPr>
              <p:cNvPr id="7" name="TextBox 6">
                <a:extLst>
                  <a:ext uri="{FF2B5EF4-FFF2-40B4-BE49-F238E27FC236}">
                    <a16:creationId xmlns:a16="http://schemas.microsoft.com/office/drawing/2014/main" id="{BFB22845-B95A-4A02-B99A-7C98B5019FB3}"/>
                  </a:ext>
                </a:extLst>
              </p:cNvPr>
              <p:cNvSpPr txBox="1">
                <a:spLocks noRot="1" noChangeAspect="1" noMove="1" noResize="1" noEditPoints="1" noAdjustHandles="1" noChangeArrowheads="1" noChangeShapeType="1" noTextEdit="1"/>
              </p:cNvSpPr>
              <p:nvPr/>
            </p:nvSpPr>
            <p:spPr>
              <a:xfrm>
                <a:off x="668867" y="1843763"/>
                <a:ext cx="10854267" cy="4950779"/>
              </a:xfrm>
              <a:prstGeom prst="rect">
                <a:avLst/>
              </a:prstGeom>
              <a:blipFill>
                <a:blip r:embed="rId5"/>
                <a:stretch>
                  <a:fillRect l="-1461" t="-738" r="-146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3962" name="Google Shape;3962;p56"/>
          <p:cNvSpPr txBox="1">
            <a:spLocks noGrp="1"/>
          </p:cNvSpPr>
          <p:nvPr>
            <p:ph type="title"/>
          </p:nvPr>
        </p:nvSpPr>
        <p:spPr>
          <a:xfrm>
            <a:off x="960000" y="720000"/>
            <a:ext cx="10148267" cy="1227333"/>
          </a:xfrm>
          <a:prstGeom prst="rect">
            <a:avLst/>
          </a:prstGeom>
        </p:spPr>
        <p:txBody>
          <a:bodyPr spcFirstLastPara="1" wrap="square" lIns="121900" tIns="121900" rIns="121900" bIns="121900" anchor="ctr" anchorCtr="0">
            <a:noAutofit/>
          </a:bodyPr>
          <a:lstStyle/>
          <a:p>
            <a:pPr algn="just">
              <a:lnSpc>
                <a:spcPct val="120000"/>
              </a:lnSpc>
            </a:pPr>
            <a:r>
              <a:rPr lang="en" sz="3200" b="1" dirty="0">
                <a:solidFill>
                  <a:srgbClr val="0070C0"/>
                </a:solidFill>
              </a:rPr>
              <a:t>Luyện tập 3. </a:t>
            </a:r>
            <a:r>
              <a:rPr lang="en" sz="3200" dirty="0"/>
              <a:t>Dùng thước đo góc để đo góc quyển sách toán của em.</a:t>
            </a:r>
            <a:endParaRPr sz="3200" b="1" dirty="0"/>
          </a:p>
        </p:txBody>
      </p:sp>
      <p:pic>
        <p:nvPicPr>
          <p:cNvPr id="82" name="Picture 81">
            <a:extLst>
              <a:ext uri="{FF2B5EF4-FFF2-40B4-BE49-F238E27FC236}">
                <a16:creationId xmlns:a16="http://schemas.microsoft.com/office/drawing/2014/main" id="{5E09367F-CD4C-4530-95E5-C067177032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960000" y="2646473"/>
            <a:ext cx="3004387" cy="3004387"/>
          </a:xfrm>
          <a:prstGeom prst="rect">
            <a:avLst/>
          </a:prstGeom>
        </p:spPr>
      </p:pic>
      <p:sp>
        <p:nvSpPr>
          <p:cNvPr id="24" name="Arrow: Right 23">
            <a:extLst>
              <a:ext uri="{FF2B5EF4-FFF2-40B4-BE49-F238E27FC236}">
                <a16:creationId xmlns:a16="http://schemas.microsoft.com/office/drawing/2014/main" id="{7AEE0EF5-1FCF-4BB1-B758-4C5DA22F9F2C}"/>
              </a:ext>
            </a:extLst>
          </p:cNvPr>
          <p:cNvSpPr/>
          <p:nvPr/>
        </p:nvSpPr>
        <p:spPr>
          <a:xfrm>
            <a:off x="4419600" y="3742267"/>
            <a:ext cx="1913467" cy="81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67"/>
          </a:p>
        </p:txBody>
      </p:sp>
      <p:pic>
        <p:nvPicPr>
          <p:cNvPr id="5122" name="Picture 2" descr="Hình ảnh Học Sinh, Sinh Viên Clipart, Học Tập, đọc Hiểu miễn phí tải tập  tin PNG PSDComment và Vector">
            <a:extLst>
              <a:ext uri="{FF2B5EF4-FFF2-40B4-BE49-F238E27FC236}">
                <a16:creationId xmlns:a16="http://schemas.microsoft.com/office/drawing/2014/main" id="{487958FF-F8FF-4393-AB81-F482B76D86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42600" y="2375535"/>
            <a:ext cx="3847133" cy="3847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circle(in)">
                                      <p:cBhvr>
                                        <p:cTn id="7" dur="2000"/>
                                        <p:tgtEl>
                                          <p:spTgt spid="8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7"/>
        <p:cNvGrpSpPr/>
        <p:nvPr/>
      </p:nvGrpSpPr>
      <p:grpSpPr>
        <a:xfrm>
          <a:off x="0" y="0"/>
          <a:ext cx="0" cy="0"/>
          <a:chOff x="0" y="0"/>
          <a:chExt cx="0" cy="0"/>
        </a:xfrm>
      </p:grpSpPr>
      <p:grpSp>
        <p:nvGrpSpPr>
          <p:cNvPr id="4062" name="Google Shape;4062;p57"/>
          <p:cNvGrpSpPr/>
          <p:nvPr/>
        </p:nvGrpSpPr>
        <p:grpSpPr>
          <a:xfrm>
            <a:off x="10139226" y="5385151"/>
            <a:ext cx="994241" cy="1239627"/>
            <a:chOff x="6496103" y="3793969"/>
            <a:chExt cx="745681" cy="929720"/>
          </a:xfrm>
        </p:grpSpPr>
        <p:sp>
          <p:nvSpPr>
            <p:cNvPr id="4063" name="Google Shape;4063;p57"/>
            <p:cNvSpPr/>
            <p:nvPr/>
          </p:nvSpPr>
          <p:spPr>
            <a:xfrm rot="961257">
              <a:off x="7000527" y="3820345"/>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1867"/>
            </a:p>
          </p:txBody>
        </p:sp>
        <p:sp>
          <p:nvSpPr>
            <p:cNvPr id="4064" name="Google Shape;4064;p57"/>
            <p:cNvSpPr/>
            <p:nvPr/>
          </p:nvSpPr>
          <p:spPr>
            <a:xfrm rot="961257">
              <a:off x="6995904" y="3853726"/>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4065" name="Google Shape;4065;p57"/>
            <p:cNvSpPr/>
            <p:nvPr/>
          </p:nvSpPr>
          <p:spPr>
            <a:xfrm rot="961257">
              <a:off x="7116338" y="3832193"/>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4066" name="Google Shape;4066;p57"/>
            <p:cNvSpPr/>
            <p:nvPr/>
          </p:nvSpPr>
          <p:spPr>
            <a:xfrm rot="961257">
              <a:off x="6530193" y="4469807"/>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4067" name="Google Shape;4067;p57"/>
            <p:cNvSpPr/>
            <p:nvPr/>
          </p:nvSpPr>
          <p:spPr>
            <a:xfrm rot="961257">
              <a:off x="6552600" y="4574741"/>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1867"/>
            </a:p>
          </p:txBody>
        </p:sp>
        <p:sp>
          <p:nvSpPr>
            <p:cNvPr id="4068" name="Google Shape;4068;p57"/>
            <p:cNvSpPr/>
            <p:nvPr/>
          </p:nvSpPr>
          <p:spPr>
            <a:xfrm rot="961257">
              <a:off x="6625853" y="4643924"/>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1867"/>
            </a:p>
          </p:txBody>
        </p:sp>
        <p:sp>
          <p:nvSpPr>
            <p:cNvPr id="4069" name="Google Shape;4069;p57"/>
            <p:cNvSpPr/>
            <p:nvPr/>
          </p:nvSpPr>
          <p:spPr>
            <a:xfrm rot="961257">
              <a:off x="6640231" y="3884288"/>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4070" name="Google Shape;4070;p57"/>
            <p:cNvSpPr/>
            <p:nvPr/>
          </p:nvSpPr>
          <p:spPr>
            <a:xfrm rot="961257">
              <a:off x="6720030" y="3912439"/>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121900" tIns="121900" rIns="121900" bIns="121900" anchor="ctr" anchorCtr="0">
              <a:noAutofit/>
            </a:bodyPr>
            <a:lstStyle/>
            <a:p>
              <a:endParaRPr sz="1867"/>
            </a:p>
          </p:txBody>
        </p:sp>
        <p:sp>
          <p:nvSpPr>
            <p:cNvPr id="4071" name="Google Shape;4071;p57"/>
            <p:cNvSpPr/>
            <p:nvPr/>
          </p:nvSpPr>
          <p:spPr>
            <a:xfrm rot="961257">
              <a:off x="6988643" y="3829246"/>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072" name="Google Shape;4072;p57"/>
            <p:cNvSpPr/>
            <p:nvPr/>
          </p:nvSpPr>
          <p:spPr>
            <a:xfrm rot="961257">
              <a:off x="7109532" y="3807848"/>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073" name="Google Shape;4073;p57"/>
            <p:cNvSpPr/>
            <p:nvPr/>
          </p:nvSpPr>
          <p:spPr>
            <a:xfrm rot="961257">
              <a:off x="6513069" y="4515706"/>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074" name="Google Shape;4074;p57"/>
            <p:cNvSpPr/>
            <p:nvPr/>
          </p:nvSpPr>
          <p:spPr>
            <a:xfrm rot="961257">
              <a:off x="6633220" y="3859878"/>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075" name="Google Shape;4075;p57"/>
            <p:cNvSpPr/>
            <p:nvPr/>
          </p:nvSpPr>
          <p:spPr>
            <a:xfrm rot="961257">
              <a:off x="6713394" y="3888160"/>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grpSp>
      <p:sp>
        <p:nvSpPr>
          <p:cNvPr id="129" name="Google Shape;3962;p56">
            <a:extLst>
              <a:ext uri="{FF2B5EF4-FFF2-40B4-BE49-F238E27FC236}">
                <a16:creationId xmlns:a16="http://schemas.microsoft.com/office/drawing/2014/main" id="{F9F99BD1-15B4-4843-99BA-060CCB59EACA}"/>
              </a:ext>
            </a:extLst>
          </p:cNvPr>
          <p:cNvSpPr txBox="1">
            <a:spLocks noGrp="1"/>
          </p:cNvSpPr>
          <p:nvPr>
            <p:ph type="title"/>
          </p:nvPr>
        </p:nvSpPr>
        <p:spPr>
          <a:xfrm>
            <a:off x="960000" y="720000"/>
            <a:ext cx="10785532" cy="820933"/>
          </a:xfrm>
          <a:prstGeom prst="rect">
            <a:avLst/>
          </a:prstGeom>
        </p:spPr>
        <p:txBody>
          <a:bodyPr spcFirstLastPara="1" wrap="square" lIns="121900" tIns="121900" rIns="121900" bIns="121900" anchor="ctr" anchorCtr="0">
            <a:noAutofit/>
          </a:bodyPr>
          <a:lstStyle/>
          <a:p>
            <a:pPr algn="just">
              <a:lnSpc>
                <a:spcPct val="120000"/>
              </a:lnSpc>
            </a:pPr>
            <a:r>
              <a:rPr lang="en" i="1" dirty="0"/>
              <a:t>VD: Dùng thước đo góc để vẽ góc xOy có số đo bằng 70</a:t>
            </a:r>
            <a:r>
              <a:rPr lang="en" i="1" baseline="30000" dirty="0"/>
              <a:t>o</a:t>
            </a:r>
            <a:endParaRPr b="1" i="1" dirty="0"/>
          </a:p>
        </p:txBody>
      </p:sp>
      <p:sp>
        <p:nvSpPr>
          <p:cNvPr id="51" name="TextBox 50">
            <a:extLst>
              <a:ext uri="{FF2B5EF4-FFF2-40B4-BE49-F238E27FC236}">
                <a16:creationId xmlns:a16="http://schemas.microsoft.com/office/drawing/2014/main" id="{0A184E86-816A-4C9B-808B-100143537FE7}"/>
              </a:ext>
            </a:extLst>
          </p:cNvPr>
          <p:cNvSpPr txBox="1"/>
          <p:nvPr/>
        </p:nvSpPr>
        <p:spPr>
          <a:xfrm>
            <a:off x="959999" y="1786143"/>
            <a:ext cx="4148667" cy="502766"/>
          </a:xfrm>
          <a:prstGeom prst="rect">
            <a:avLst/>
          </a:prstGeom>
          <a:noFill/>
        </p:spPr>
        <p:txBody>
          <a:bodyPr wrap="square" rtlCol="0">
            <a:spAutoFit/>
          </a:bodyPr>
          <a:lstStyle/>
          <a:p>
            <a:pPr algn="l"/>
            <a:r>
              <a:rPr lang="en-US" sz="2667" b="1" u="sng" dirty="0" err="1">
                <a:solidFill>
                  <a:srgbClr val="002060"/>
                </a:solidFill>
              </a:rPr>
              <a:t>Bước</a:t>
            </a:r>
            <a:r>
              <a:rPr lang="en-US" sz="2667" b="1" u="sng" dirty="0">
                <a:solidFill>
                  <a:srgbClr val="002060"/>
                </a:solidFill>
              </a:rPr>
              <a:t> 1.</a:t>
            </a:r>
            <a:r>
              <a:rPr lang="en-US" sz="2667" b="1" dirty="0">
                <a:solidFill>
                  <a:srgbClr val="002060"/>
                </a:solidFill>
              </a:rPr>
              <a:t> </a:t>
            </a:r>
            <a:r>
              <a:rPr lang="en-US" sz="2667" dirty="0" err="1">
                <a:solidFill>
                  <a:srgbClr val="00040C"/>
                </a:solidFill>
              </a:rPr>
              <a:t>Vẽ</a:t>
            </a:r>
            <a:r>
              <a:rPr lang="en-US" sz="2667" dirty="0">
                <a:solidFill>
                  <a:srgbClr val="00040C"/>
                </a:solidFill>
              </a:rPr>
              <a:t> </a:t>
            </a:r>
            <a:r>
              <a:rPr lang="en-US" sz="2667" dirty="0" err="1">
                <a:solidFill>
                  <a:srgbClr val="00040C"/>
                </a:solidFill>
              </a:rPr>
              <a:t>tia</a:t>
            </a:r>
            <a:r>
              <a:rPr lang="en-US" sz="2667" dirty="0">
                <a:solidFill>
                  <a:srgbClr val="00040C"/>
                </a:solidFill>
              </a:rPr>
              <a:t> Ox</a:t>
            </a:r>
            <a:endParaRPr lang="vi-VN" sz="2667" dirty="0">
              <a:solidFill>
                <a:srgbClr val="00040C"/>
              </a:solidFill>
            </a:endParaRPr>
          </a:p>
        </p:txBody>
      </p:sp>
      <p:pic>
        <p:nvPicPr>
          <p:cNvPr id="53" name="Picture 52">
            <a:extLst>
              <a:ext uri="{FF2B5EF4-FFF2-40B4-BE49-F238E27FC236}">
                <a16:creationId xmlns:a16="http://schemas.microsoft.com/office/drawing/2014/main" id="{B09015BB-EB00-4E6C-9A84-2A75CE822876}"/>
              </a:ext>
            </a:extLst>
          </p:cNvPr>
          <p:cNvPicPr>
            <a:picLocks noChangeAspect="1"/>
          </p:cNvPicPr>
          <p:nvPr/>
        </p:nvPicPr>
        <p:blipFill>
          <a:blip r:embed="rId3"/>
          <a:stretch>
            <a:fillRect/>
          </a:stretch>
        </p:blipFill>
        <p:spPr>
          <a:xfrm>
            <a:off x="4282440" y="1676250"/>
            <a:ext cx="4778587" cy="753265"/>
          </a:xfrm>
          <a:prstGeom prst="rect">
            <a:avLst/>
          </a:prstGeom>
        </p:spPr>
      </p:pic>
      <p:sp>
        <p:nvSpPr>
          <p:cNvPr id="133" name="TextBox 132">
            <a:extLst>
              <a:ext uri="{FF2B5EF4-FFF2-40B4-BE49-F238E27FC236}">
                <a16:creationId xmlns:a16="http://schemas.microsoft.com/office/drawing/2014/main" id="{55E1174E-1781-4011-9D33-1DF00CCF52FB}"/>
              </a:ext>
            </a:extLst>
          </p:cNvPr>
          <p:cNvSpPr txBox="1"/>
          <p:nvPr/>
        </p:nvSpPr>
        <p:spPr>
          <a:xfrm>
            <a:off x="959999" y="2468385"/>
            <a:ext cx="10554669" cy="1103892"/>
          </a:xfrm>
          <a:prstGeom prst="rect">
            <a:avLst/>
          </a:prstGeom>
          <a:noFill/>
        </p:spPr>
        <p:txBody>
          <a:bodyPr wrap="square" rtlCol="0">
            <a:spAutoFit/>
          </a:bodyPr>
          <a:lstStyle/>
          <a:p>
            <a:pPr algn="l">
              <a:lnSpc>
                <a:spcPct val="130000"/>
              </a:lnSpc>
            </a:pPr>
            <a:r>
              <a:rPr lang="en-US" sz="2667" b="1" u="sng" dirty="0" err="1">
                <a:solidFill>
                  <a:srgbClr val="002060"/>
                </a:solidFill>
              </a:rPr>
              <a:t>Bước</a:t>
            </a:r>
            <a:r>
              <a:rPr lang="en-US" sz="2667" b="1" u="sng" dirty="0">
                <a:solidFill>
                  <a:srgbClr val="002060"/>
                </a:solidFill>
              </a:rPr>
              <a:t> 2.</a:t>
            </a:r>
            <a:r>
              <a:rPr lang="en-US" sz="2667" b="1" dirty="0">
                <a:solidFill>
                  <a:srgbClr val="002060"/>
                </a:solidFill>
              </a:rPr>
              <a:t> </a:t>
            </a:r>
            <a:r>
              <a:rPr lang="en-US" sz="2667" dirty="0" err="1">
                <a:solidFill>
                  <a:srgbClr val="00040C"/>
                </a:solidFill>
              </a:rPr>
              <a:t>Đặt</a:t>
            </a:r>
            <a:r>
              <a:rPr lang="en-US" sz="2667" dirty="0">
                <a:solidFill>
                  <a:srgbClr val="00040C"/>
                </a:solidFill>
              </a:rPr>
              <a:t> </a:t>
            </a:r>
            <a:r>
              <a:rPr lang="en-US" sz="2667" dirty="0" err="1">
                <a:solidFill>
                  <a:srgbClr val="00040C"/>
                </a:solidFill>
              </a:rPr>
              <a:t>thước</a:t>
            </a:r>
            <a:r>
              <a:rPr lang="en-US" sz="2667" dirty="0">
                <a:solidFill>
                  <a:srgbClr val="00040C"/>
                </a:solidFill>
              </a:rPr>
              <a:t> </a:t>
            </a:r>
            <a:r>
              <a:rPr lang="en-US" sz="2667" dirty="0" err="1">
                <a:solidFill>
                  <a:srgbClr val="00040C"/>
                </a:solidFill>
              </a:rPr>
              <a:t>đo</a:t>
            </a:r>
            <a:r>
              <a:rPr lang="en-US" sz="2667" dirty="0">
                <a:solidFill>
                  <a:srgbClr val="00040C"/>
                </a:solidFill>
              </a:rPr>
              <a:t> </a:t>
            </a:r>
            <a:r>
              <a:rPr lang="en-US" sz="2667" dirty="0" err="1">
                <a:solidFill>
                  <a:srgbClr val="00040C"/>
                </a:solidFill>
              </a:rPr>
              <a:t>góc</a:t>
            </a:r>
            <a:r>
              <a:rPr lang="en-US" sz="2667" dirty="0">
                <a:solidFill>
                  <a:srgbClr val="00040C"/>
                </a:solidFill>
              </a:rPr>
              <a:t> </a:t>
            </a:r>
            <a:r>
              <a:rPr lang="en-US" sz="2667" dirty="0" err="1">
                <a:solidFill>
                  <a:srgbClr val="00040C"/>
                </a:solidFill>
              </a:rPr>
              <a:t>sao</a:t>
            </a:r>
            <a:r>
              <a:rPr lang="en-US" sz="2667" dirty="0">
                <a:solidFill>
                  <a:srgbClr val="00040C"/>
                </a:solidFill>
              </a:rPr>
              <a:t> </a:t>
            </a:r>
            <a:r>
              <a:rPr lang="en-US" sz="2667" dirty="0" err="1">
                <a:solidFill>
                  <a:srgbClr val="00040C"/>
                </a:solidFill>
              </a:rPr>
              <a:t>tâm</a:t>
            </a:r>
            <a:r>
              <a:rPr lang="en-US" sz="2667" dirty="0">
                <a:solidFill>
                  <a:srgbClr val="00040C"/>
                </a:solidFill>
              </a:rPr>
              <a:t> </a:t>
            </a:r>
            <a:r>
              <a:rPr lang="en-US" sz="2667" dirty="0" err="1">
                <a:solidFill>
                  <a:srgbClr val="00040C"/>
                </a:solidFill>
              </a:rPr>
              <a:t>của</a:t>
            </a:r>
            <a:r>
              <a:rPr lang="en-US" sz="2667" dirty="0">
                <a:solidFill>
                  <a:srgbClr val="00040C"/>
                </a:solidFill>
              </a:rPr>
              <a:t> </a:t>
            </a:r>
            <a:r>
              <a:rPr lang="en-US" sz="2667" dirty="0" err="1">
                <a:solidFill>
                  <a:srgbClr val="00040C"/>
                </a:solidFill>
              </a:rPr>
              <a:t>thước</a:t>
            </a:r>
            <a:r>
              <a:rPr lang="en-US" sz="2667" dirty="0">
                <a:solidFill>
                  <a:srgbClr val="00040C"/>
                </a:solidFill>
              </a:rPr>
              <a:t> </a:t>
            </a:r>
            <a:r>
              <a:rPr lang="en-US" sz="2667" dirty="0" err="1">
                <a:solidFill>
                  <a:srgbClr val="00040C"/>
                </a:solidFill>
              </a:rPr>
              <a:t>trùng</a:t>
            </a:r>
            <a:r>
              <a:rPr lang="en-US" sz="2667" dirty="0">
                <a:solidFill>
                  <a:srgbClr val="00040C"/>
                </a:solidFill>
              </a:rPr>
              <a:t> </a:t>
            </a:r>
            <a:r>
              <a:rPr lang="en-US" sz="2667" dirty="0" err="1">
                <a:solidFill>
                  <a:srgbClr val="00040C"/>
                </a:solidFill>
              </a:rPr>
              <a:t>với</a:t>
            </a:r>
            <a:r>
              <a:rPr lang="en-US" sz="2667" dirty="0">
                <a:solidFill>
                  <a:srgbClr val="00040C"/>
                </a:solidFill>
              </a:rPr>
              <a:t> O, </a:t>
            </a:r>
            <a:r>
              <a:rPr lang="en-US" sz="2667" dirty="0" err="1">
                <a:solidFill>
                  <a:srgbClr val="00040C"/>
                </a:solidFill>
              </a:rPr>
              <a:t>vạch</a:t>
            </a:r>
            <a:r>
              <a:rPr lang="en-US" sz="2667" dirty="0">
                <a:solidFill>
                  <a:srgbClr val="00040C"/>
                </a:solidFill>
              </a:rPr>
              <a:t> 0 </a:t>
            </a:r>
            <a:r>
              <a:rPr lang="en-US" sz="2667" dirty="0" err="1">
                <a:solidFill>
                  <a:srgbClr val="00040C"/>
                </a:solidFill>
              </a:rPr>
              <a:t>của</a:t>
            </a:r>
            <a:r>
              <a:rPr lang="en-US" sz="2667" dirty="0">
                <a:solidFill>
                  <a:srgbClr val="00040C"/>
                </a:solidFill>
              </a:rPr>
              <a:t> </a:t>
            </a:r>
            <a:r>
              <a:rPr lang="en-US" sz="2667" dirty="0" err="1">
                <a:solidFill>
                  <a:srgbClr val="00040C"/>
                </a:solidFill>
              </a:rPr>
              <a:t>thước</a:t>
            </a:r>
            <a:r>
              <a:rPr lang="en-US" sz="2667" dirty="0">
                <a:solidFill>
                  <a:srgbClr val="00040C"/>
                </a:solidFill>
              </a:rPr>
              <a:t> </a:t>
            </a:r>
            <a:r>
              <a:rPr lang="en-US" sz="2667" dirty="0" err="1">
                <a:solidFill>
                  <a:srgbClr val="00040C"/>
                </a:solidFill>
              </a:rPr>
              <a:t>nằm</a:t>
            </a:r>
            <a:r>
              <a:rPr lang="en-US" sz="2667" dirty="0">
                <a:solidFill>
                  <a:srgbClr val="00040C"/>
                </a:solidFill>
              </a:rPr>
              <a:t> </a:t>
            </a:r>
            <a:r>
              <a:rPr lang="en-US" sz="2667" dirty="0" err="1">
                <a:solidFill>
                  <a:srgbClr val="00040C"/>
                </a:solidFill>
              </a:rPr>
              <a:t>trên</a:t>
            </a:r>
            <a:r>
              <a:rPr lang="en-US" sz="2667" dirty="0">
                <a:solidFill>
                  <a:srgbClr val="00040C"/>
                </a:solidFill>
              </a:rPr>
              <a:t> </a:t>
            </a:r>
            <a:r>
              <a:rPr lang="en-US" sz="2667" dirty="0" err="1">
                <a:solidFill>
                  <a:srgbClr val="00040C"/>
                </a:solidFill>
              </a:rPr>
              <a:t>tia</a:t>
            </a:r>
            <a:r>
              <a:rPr lang="en-US" sz="2667" dirty="0">
                <a:solidFill>
                  <a:srgbClr val="00040C"/>
                </a:solidFill>
              </a:rPr>
              <a:t> Ox.</a:t>
            </a:r>
            <a:endParaRPr lang="vi-VN" sz="2667" dirty="0">
              <a:solidFill>
                <a:srgbClr val="00040C"/>
              </a:solidFill>
            </a:endParaRPr>
          </a:p>
        </p:txBody>
      </p:sp>
      <p:pic>
        <p:nvPicPr>
          <p:cNvPr id="55" name="Picture 54">
            <a:extLst>
              <a:ext uri="{FF2B5EF4-FFF2-40B4-BE49-F238E27FC236}">
                <a16:creationId xmlns:a16="http://schemas.microsoft.com/office/drawing/2014/main" id="{C67738E4-B25A-46DB-BB23-61367CC970C6}"/>
              </a:ext>
            </a:extLst>
          </p:cNvPr>
          <p:cNvPicPr>
            <a:picLocks noChangeAspect="1"/>
          </p:cNvPicPr>
          <p:nvPr/>
        </p:nvPicPr>
        <p:blipFill>
          <a:blip r:embed="rId4"/>
          <a:stretch>
            <a:fillRect/>
          </a:stretch>
        </p:blipFill>
        <p:spPr>
          <a:xfrm>
            <a:off x="2212616" y="3316843"/>
            <a:ext cx="7032984" cy="31568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fill="hold"/>
                                        <p:tgtEl>
                                          <p:spTgt spid="133"/>
                                        </p:tgtEl>
                                        <p:attrNameLst>
                                          <p:attrName>ppt_x</p:attrName>
                                        </p:attrNameLst>
                                      </p:cBhvr>
                                      <p:tavLst>
                                        <p:tav tm="0">
                                          <p:val>
                                            <p:strVal val="#ppt_x"/>
                                          </p:val>
                                        </p:tav>
                                        <p:tav tm="100000">
                                          <p:val>
                                            <p:strVal val="#ppt_x"/>
                                          </p:val>
                                        </p:tav>
                                      </p:tavLst>
                                    </p:anim>
                                    <p:anim calcmode="lin" valueType="num">
                                      <p:cBhvr additive="base">
                                        <p:cTn id="19"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randombar(horizontal)">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0"/>
        <p:cNvGrpSpPr/>
        <p:nvPr/>
      </p:nvGrpSpPr>
      <p:grpSpPr>
        <a:xfrm>
          <a:off x="0" y="0"/>
          <a:ext cx="0" cy="0"/>
          <a:chOff x="0" y="0"/>
          <a:chExt cx="0" cy="0"/>
        </a:xfrm>
      </p:grpSpPr>
      <p:grpSp>
        <p:nvGrpSpPr>
          <p:cNvPr id="4278" name="Google Shape;4278;p59"/>
          <p:cNvGrpSpPr/>
          <p:nvPr/>
        </p:nvGrpSpPr>
        <p:grpSpPr>
          <a:xfrm>
            <a:off x="10233892" y="5611017"/>
            <a:ext cx="1428241" cy="864859"/>
            <a:chOff x="3277464" y="3929444"/>
            <a:chExt cx="1071181" cy="648644"/>
          </a:xfrm>
        </p:grpSpPr>
        <p:sp>
          <p:nvSpPr>
            <p:cNvPr id="4279" name="Google Shape;4279;p59"/>
            <p:cNvSpPr/>
            <p:nvPr/>
          </p:nvSpPr>
          <p:spPr>
            <a:xfrm rot="-6175966">
              <a:off x="3301900" y="4114378"/>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1867"/>
            </a:p>
          </p:txBody>
        </p:sp>
        <p:sp>
          <p:nvSpPr>
            <p:cNvPr id="4280" name="Google Shape;4280;p59"/>
            <p:cNvSpPr/>
            <p:nvPr/>
          </p:nvSpPr>
          <p:spPr>
            <a:xfrm rot="-6175966">
              <a:off x="3318480" y="4127520"/>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4281" name="Google Shape;4281;p59"/>
            <p:cNvSpPr/>
            <p:nvPr/>
          </p:nvSpPr>
          <p:spPr>
            <a:xfrm rot="-6175966">
              <a:off x="3296551" y="4160795"/>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4282" name="Google Shape;4282;p59"/>
            <p:cNvSpPr/>
            <p:nvPr/>
          </p:nvSpPr>
          <p:spPr>
            <a:xfrm rot="-6175966">
              <a:off x="4085719" y="4175879"/>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4283" name="Google Shape;4283;p59"/>
            <p:cNvSpPr/>
            <p:nvPr/>
          </p:nvSpPr>
          <p:spPr>
            <a:xfrm rot="-6175966">
              <a:off x="4226184" y="4292715"/>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1867"/>
            </a:p>
          </p:txBody>
        </p:sp>
        <p:sp>
          <p:nvSpPr>
            <p:cNvPr id="4284" name="Google Shape;4284;p59"/>
            <p:cNvSpPr/>
            <p:nvPr/>
          </p:nvSpPr>
          <p:spPr>
            <a:xfrm rot="-6175966">
              <a:off x="4275477" y="4267379"/>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1867"/>
            </a:p>
          </p:txBody>
        </p:sp>
        <p:sp>
          <p:nvSpPr>
            <p:cNvPr id="4285" name="Google Shape;4285;p59"/>
            <p:cNvSpPr/>
            <p:nvPr/>
          </p:nvSpPr>
          <p:spPr>
            <a:xfrm rot="-6175966">
              <a:off x="3603229" y="3854622"/>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4286" name="Google Shape;4286;p59"/>
            <p:cNvSpPr/>
            <p:nvPr/>
          </p:nvSpPr>
          <p:spPr>
            <a:xfrm rot="-6175966">
              <a:off x="3683024" y="3882768"/>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endParaRPr sz="1867"/>
            </a:p>
          </p:txBody>
        </p:sp>
        <p:sp>
          <p:nvSpPr>
            <p:cNvPr id="4287" name="Google Shape;4287;p59"/>
            <p:cNvSpPr/>
            <p:nvPr/>
          </p:nvSpPr>
          <p:spPr>
            <a:xfrm rot="-6175966">
              <a:off x="3297799" y="4136314"/>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288" name="Google Shape;4288;p59"/>
            <p:cNvSpPr/>
            <p:nvPr/>
          </p:nvSpPr>
          <p:spPr>
            <a:xfrm rot="-6175966">
              <a:off x="3275869" y="4169209"/>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289" name="Google Shape;4289;p59"/>
            <p:cNvSpPr/>
            <p:nvPr/>
          </p:nvSpPr>
          <p:spPr>
            <a:xfrm rot="-6175966">
              <a:off x="4113751" y="4223373"/>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290" name="Google Shape;4290;p59"/>
            <p:cNvSpPr/>
            <p:nvPr/>
          </p:nvSpPr>
          <p:spPr>
            <a:xfrm rot="-6175966">
              <a:off x="3582456" y="3863219"/>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291" name="Google Shape;4291;p59"/>
            <p:cNvSpPr/>
            <p:nvPr/>
          </p:nvSpPr>
          <p:spPr>
            <a:xfrm rot="-6175966">
              <a:off x="3662452" y="3891156"/>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grpSp>
      <p:grpSp>
        <p:nvGrpSpPr>
          <p:cNvPr id="4292" name="Google Shape;4292;p59"/>
          <p:cNvGrpSpPr/>
          <p:nvPr/>
        </p:nvGrpSpPr>
        <p:grpSpPr>
          <a:xfrm>
            <a:off x="8367921" y="5864116"/>
            <a:ext cx="1742299" cy="589077"/>
            <a:chOff x="1877987" y="4271668"/>
            <a:chExt cx="1306724" cy="441808"/>
          </a:xfrm>
        </p:grpSpPr>
        <p:sp>
          <p:nvSpPr>
            <p:cNvPr id="4293" name="Google Shape;4293;p59"/>
            <p:cNvSpPr/>
            <p:nvPr/>
          </p:nvSpPr>
          <p:spPr>
            <a:xfrm rot="2730142">
              <a:off x="2188555" y="4292653"/>
              <a:ext cx="23176" cy="30576"/>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294" name="Google Shape;4294;p59"/>
            <p:cNvSpPr/>
            <p:nvPr/>
          </p:nvSpPr>
          <p:spPr>
            <a:xfrm rot="2730142">
              <a:off x="2128296" y="4315339"/>
              <a:ext cx="19726" cy="32001"/>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295" name="Google Shape;4295;p59"/>
            <p:cNvSpPr/>
            <p:nvPr/>
          </p:nvSpPr>
          <p:spPr>
            <a:xfrm rot="2730142">
              <a:off x="2674568" y="4582991"/>
              <a:ext cx="24426" cy="29776"/>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296" name="Google Shape;4296;p59"/>
            <p:cNvSpPr/>
            <p:nvPr/>
          </p:nvSpPr>
          <p:spPr>
            <a:xfrm rot="2730142">
              <a:off x="2674121" y="4520037"/>
              <a:ext cx="30476" cy="24026"/>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297" name="Google Shape;4297;p59"/>
            <p:cNvSpPr/>
            <p:nvPr/>
          </p:nvSpPr>
          <p:spPr>
            <a:xfrm rot="2730142">
              <a:off x="2526756" y="4678316"/>
              <a:ext cx="29201"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298" name="Google Shape;4298;p59"/>
            <p:cNvSpPr/>
            <p:nvPr/>
          </p:nvSpPr>
          <p:spPr>
            <a:xfrm rot="2730142">
              <a:off x="2892787" y="4334327"/>
              <a:ext cx="27926" cy="26726"/>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299" name="Google Shape;4299;p59"/>
            <p:cNvSpPr/>
            <p:nvPr/>
          </p:nvSpPr>
          <p:spPr>
            <a:xfrm rot="2730142">
              <a:off x="2827425" y="4336799"/>
              <a:ext cx="26126" cy="28551"/>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00" name="Google Shape;4300;p59"/>
            <p:cNvSpPr/>
            <p:nvPr/>
          </p:nvSpPr>
          <p:spPr>
            <a:xfrm rot="2730142">
              <a:off x="2763594" y="4348119"/>
              <a:ext cx="23601" cy="30326"/>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01" name="Google Shape;4301;p59"/>
            <p:cNvSpPr/>
            <p:nvPr/>
          </p:nvSpPr>
          <p:spPr>
            <a:xfrm rot="2730142">
              <a:off x="2651322" y="4461099"/>
              <a:ext cx="33526"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02" name="Google Shape;4302;p59"/>
            <p:cNvSpPr/>
            <p:nvPr/>
          </p:nvSpPr>
          <p:spPr>
            <a:xfrm rot="2730142">
              <a:off x="2500950" y="4616652"/>
              <a:ext cx="29101" cy="25551"/>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03" name="Google Shape;4303;p59"/>
            <p:cNvSpPr/>
            <p:nvPr/>
          </p:nvSpPr>
          <p:spPr>
            <a:xfrm rot="2730142">
              <a:off x="3149649" y="4388684"/>
              <a:ext cx="32526" cy="20751"/>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04" name="Google Shape;4304;p59"/>
            <p:cNvSpPr/>
            <p:nvPr/>
          </p:nvSpPr>
          <p:spPr>
            <a:xfrm rot="2730142">
              <a:off x="3086811" y="4367713"/>
              <a:ext cx="31826" cy="21926"/>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05" name="Google Shape;4305;p59"/>
            <p:cNvSpPr/>
            <p:nvPr/>
          </p:nvSpPr>
          <p:spPr>
            <a:xfrm rot="2730142">
              <a:off x="2594034" y="4679269"/>
              <a:ext cx="22526" cy="30776"/>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06" name="Google Shape;4306;p59"/>
            <p:cNvSpPr/>
            <p:nvPr/>
          </p:nvSpPr>
          <p:spPr>
            <a:xfrm rot="2730142">
              <a:off x="2651212" y="4640382"/>
              <a:ext cx="14250" cy="33026"/>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07" name="Google Shape;4307;p59"/>
            <p:cNvSpPr/>
            <p:nvPr/>
          </p:nvSpPr>
          <p:spPr>
            <a:xfrm rot="2730142">
              <a:off x="2958097" y="4339452"/>
              <a:ext cx="29676" cy="24926"/>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08" name="Google Shape;4308;p59"/>
            <p:cNvSpPr/>
            <p:nvPr/>
          </p:nvSpPr>
          <p:spPr>
            <a:xfrm rot="2730142">
              <a:off x="3022844" y="4350987"/>
              <a:ext cx="31026" cy="23376"/>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09" name="Google Shape;4309;p59"/>
            <p:cNvSpPr/>
            <p:nvPr/>
          </p:nvSpPr>
          <p:spPr>
            <a:xfrm rot="2730142">
              <a:off x="2022920" y="4389062"/>
              <a:ext cx="11900" cy="33176"/>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10" name="Google Shape;4310;p59"/>
            <p:cNvSpPr/>
            <p:nvPr/>
          </p:nvSpPr>
          <p:spPr>
            <a:xfrm rot="2730142">
              <a:off x="1906095" y="4552455"/>
              <a:ext cx="21476" cy="31376"/>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11" name="Google Shape;4311;p59"/>
            <p:cNvSpPr/>
            <p:nvPr/>
          </p:nvSpPr>
          <p:spPr>
            <a:xfrm rot="2730142">
              <a:off x="2072768" y="4347834"/>
              <a:ext cx="15875" cy="32876"/>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12" name="Google Shape;4312;p59"/>
            <p:cNvSpPr/>
            <p:nvPr/>
          </p:nvSpPr>
          <p:spPr>
            <a:xfrm rot="2730142">
              <a:off x="1937039" y="4492470"/>
              <a:ext cx="18126" cy="32426"/>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13" name="Google Shape;4313;p59"/>
            <p:cNvSpPr/>
            <p:nvPr/>
          </p:nvSpPr>
          <p:spPr>
            <a:xfrm rot="2730142">
              <a:off x="1976570" y="4437593"/>
              <a:ext cx="14275" cy="33026"/>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14" name="Google Shape;4314;p59"/>
            <p:cNvSpPr/>
            <p:nvPr/>
          </p:nvSpPr>
          <p:spPr>
            <a:xfrm rot="2730142">
              <a:off x="1884864" y="4616563"/>
              <a:ext cx="24601" cy="29601"/>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15" name="Google Shape;4315;p59"/>
            <p:cNvSpPr/>
            <p:nvPr/>
          </p:nvSpPr>
          <p:spPr>
            <a:xfrm rot="2730142">
              <a:off x="2445457" y="4302206"/>
              <a:ext cx="32176" cy="21276"/>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16" name="Google Shape;4316;p59"/>
            <p:cNvSpPr/>
            <p:nvPr/>
          </p:nvSpPr>
          <p:spPr>
            <a:xfrm rot="2730142">
              <a:off x="2506148" y="4328933"/>
              <a:ext cx="33426" cy="18226"/>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17" name="Google Shape;4317;p59"/>
            <p:cNvSpPr/>
            <p:nvPr/>
          </p:nvSpPr>
          <p:spPr>
            <a:xfrm rot="2730142">
              <a:off x="2317218" y="4277690"/>
              <a:ext cx="28001" cy="26501"/>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18" name="Google Shape;4318;p59"/>
            <p:cNvSpPr/>
            <p:nvPr/>
          </p:nvSpPr>
          <p:spPr>
            <a:xfrm rot="2730142">
              <a:off x="2252101" y="4280129"/>
              <a:ext cx="25851" cy="28676"/>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19" name="Google Shape;4319;p59"/>
            <p:cNvSpPr/>
            <p:nvPr/>
          </p:nvSpPr>
          <p:spPr>
            <a:xfrm rot="2730142">
              <a:off x="2381981" y="4285103"/>
              <a:ext cx="30476" cy="24101"/>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20" name="Google Shape;4320;p59"/>
            <p:cNvSpPr/>
            <p:nvPr/>
          </p:nvSpPr>
          <p:spPr>
            <a:xfrm rot="2730142">
              <a:off x="2702572" y="4369213"/>
              <a:ext cx="20451" cy="31726"/>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21" name="Google Shape;4321;p59"/>
            <p:cNvSpPr/>
            <p:nvPr/>
          </p:nvSpPr>
          <p:spPr>
            <a:xfrm rot="2730142">
              <a:off x="2515614" y="4548938"/>
              <a:ext cx="21476" cy="31251"/>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22" name="Google Shape;4322;p59"/>
            <p:cNvSpPr/>
            <p:nvPr/>
          </p:nvSpPr>
          <p:spPr>
            <a:xfrm rot="2730142">
              <a:off x="2550491" y="4490261"/>
              <a:ext cx="15800" cy="32901"/>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23" name="Google Shape;4323;p59"/>
            <p:cNvSpPr/>
            <p:nvPr/>
          </p:nvSpPr>
          <p:spPr>
            <a:xfrm rot="2730142">
              <a:off x="2621335" y="4389574"/>
              <a:ext cx="42676" cy="40026"/>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24" name="Google Shape;4324;p59"/>
            <p:cNvSpPr/>
            <p:nvPr/>
          </p:nvSpPr>
          <p:spPr>
            <a:xfrm rot="2730142">
              <a:off x="2562982" y="4365207"/>
              <a:ext cx="33351"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325" name="Google Shape;4325;p59"/>
            <p:cNvSpPr/>
            <p:nvPr/>
          </p:nvSpPr>
          <p:spPr>
            <a:xfrm rot="2730142">
              <a:off x="2596220" y="4440447"/>
              <a:ext cx="11825" cy="33151"/>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grpSp>
      <p:sp>
        <p:nvSpPr>
          <p:cNvPr id="229" name="TextBox 228">
            <a:extLst>
              <a:ext uri="{FF2B5EF4-FFF2-40B4-BE49-F238E27FC236}">
                <a16:creationId xmlns:a16="http://schemas.microsoft.com/office/drawing/2014/main" id="{98E55D5F-BC7E-4BA7-B4B2-18D856CE4022}"/>
              </a:ext>
            </a:extLst>
          </p:cNvPr>
          <p:cNvSpPr txBox="1"/>
          <p:nvPr/>
        </p:nvSpPr>
        <p:spPr>
          <a:xfrm>
            <a:off x="818666" y="739937"/>
            <a:ext cx="10554669" cy="1946238"/>
          </a:xfrm>
          <a:prstGeom prst="rect">
            <a:avLst/>
          </a:prstGeom>
          <a:noFill/>
        </p:spPr>
        <p:txBody>
          <a:bodyPr wrap="square" rtlCol="0">
            <a:spAutoFit/>
          </a:bodyPr>
          <a:lstStyle/>
          <a:p>
            <a:pPr algn="just">
              <a:lnSpc>
                <a:spcPct val="130000"/>
              </a:lnSpc>
            </a:pPr>
            <a:r>
              <a:rPr lang="en-US" sz="3200" b="1" u="sng" dirty="0" err="1">
                <a:solidFill>
                  <a:srgbClr val="002060"/>
                </a:solidFill>
              </a:rPr>
              <a:t>Bước</a:t>
            </a:r>
            <a:r>
              <a:rPr lang="en-US" sz="3200" b="1" u="sng" dirty="0">
                <a:solidFill>
                  <a:srgbClr val="002060"/>
                </a:solidFill>
              </a:rPr>
              <a:t> 3.</a:t>
            </a:r>
            <a:r>
              <a:rPr lang="en-US" sz="3200" b="1" dirty="0">
                <a:solidFill>
                  <a:srgbClr val="002060"/>
                </a:solidFill>
              </a:rPr>
              <a:t> </a:t>
            </a:r>
            <a:r>
              <a:rPr lang="en-US" sz="3200" dirty="0" err="1">
                <a:solidFill>
                  <a:srgbClr val="00040C"/>
                </a:solidFill>
              </a:rPr>
              <a:t>Đánh</a:t>
            </a:r>
            <a:r>
              <a:rPr lang="en-US" sz="3200" dirty="0">
                <a:solidFill>
                  <a:srgbClr val="00040C"/>
                </a:solidFill>
              </a:rPr>
              <a:t> </a:t>
            </a:r>
            <a:r>
              <a:rPr lang="en-US" sz="3200" dirty="0" err="1">
                <a:solidFill>
                  <a:srgbClr val="00040C"/>
                </a:solidFill>
              </a:rPr>
              <a:t>dấu</a:t>
            </a:r>
            <a:r>
              <a:rPr lang="en-US" sz="3200" dirty="0">
                <a:solidFill>
                  <a:srgbClr val="00040C"/>
                </a:solidFill>
              </a:rPr>
              <a:t> </a:t>
            </a:r>
            <a:r>
              <a:rPr lang="en-US" sz="3200" dirty="0" err="1">
                <a:solidFill>
                  <a:srgbClr val="00040C"/>
                </a:solidFill>
              </a:rPr>
              <a:t>một</a:t>
            </a:r>
            <a:r>
              <a:rPr lang="en-US" sz="3200" dirty="0">
                <a:solidFill>
                  <a:srgbClr val="00040C"/>
                </a:solidFill>
              </a:rPr>
              <a:t> </a:t>
            </a:r>
            <a:r>
              <a:rPr lang="en-US" sz="3200" dirty="0" err="1">
                <a:solidFill>
                  <a:srgbClr val="00040C"/>
                </a:solidFill>
              </a:rPr>
              <a:t>điểm</a:t>
            </a:r>
            <a:r>
              <a:rPr lang="en-US" sz="3200" dirty="0">
                <a:solidFill>
                  <a:srgbClr val="00040C"/>
                </a:solidFill>
              </a:rPr>
              <a:t> </a:t>
            </a:r>
            <a:r>
              <a:rPr lang="en-US" sz="3200" dirty="0" err="1">
                <a:solidFill>
                  <a:srgbClr val="00040C"/>
                </a:solidFill>
              </a:rPr>
              <a:t>trên</a:t>
            </a:r>
            <a:r>
              <a:rPr lang="en-US" sz="3200" dirty="0">
                <a:solidFill>
                  <a:srgbClr val="00040C"/>
                </a:solidFill>
              </a:rPr>
              <a:t> </a:t>
            </a:r>
            <a:r>
              <a:rPr lang="en-US" sz="3200" dirty="0" err="1">
                <a:solidFill>
                  <a:srgbClr val="00040C"/>
                </a:solidFill>
              </a:rPr>
              <a:t>vạch</a:t>
            </a:r>
            <a:r>
              <a:rPr lang="en-US" sz="3200" dirty="0">
                <a:solidFill>
                  <a:srgbClr val="00040C"/>
                </a:solidFill>
              </a:rPr>
              <a:t> chia </a:t>
            </a:r>
            <a:r>
              <a:rPr lang="en-US" sz="3200" dirty="0" err="1">
                <a:solidFill>
                  <a:srgbClr val="00040C"/>
                </a:solidFill>
              </a:rPr>
              <a:t>độ</a:t>
            </a:r>
            <a:r>
              <a:rPr lang="en-US" sz="3200" dirty="0">
                <a:solidFill>
                  <a:srgbClr val="00040C"/>
                </a:solidFill>
              </a:rPr>
              <a:t> </a:t>
            </a:r>
            <a:r>
              <a:rPr lang="en-US" sz="3200" dirty="0" err="1">
                <a:solidFill>
                  <a:srgbClr val="00040C"/>
                </a:solidFill>
              </a:rPr>
              <a:t>của</a:t>
            </a:r>
            <a:r>
              <a:rPr lang="en-US" sz="3200" dirty="0">
                <a:solidFill>
                  <a:srgbClr val="00040C"/>
                </a:solidFill>
              </a:rPr>
              <a:t> </a:t>
            </a:r>
            <a:r>
              <a:rPr lang="en-US" sz="3200" dirty="0" err="1">
                <a:solidFill>
                  <a:srgbClr val="00040C"/>
                </a:solidFill>
              </a:rPr>
              <a:t>thước</a:t>
            </a:r>
            <a:r>
              <a:rPr lang="en-US" sz="3200" dirty="0">
                <a:solidFill>
                  <a:srgbClr val="00040C"/>
                </a:solidFill>
              </a:rPr>
              <a:t> </a:t>
            </a:r>
            <a:r>
              <a:rPr lang="en-US" sz="3200" dirty="0" err="1">
                <a:solidFill>
                  <a:srgbClr val="00040C"/>
                </a:solidFill>
              </a:rPr>
              <a:t>tương</a:t>
            </a:r>
            <a:r>
              <a:rPr lang="en-US" sz="3200" dirty="0">
                <a:solidFill>
                  <a:srgbClr val="00040C"/>
                </a:solidFill>
              </a:rPr>
              <a:t> </a:t>
            </a:r>
            <a:r>
              <a:rPr lang="en-US" sz="3200" dirty="0" err="1">
                <a:solidFill>
                  <a:srgbClr val="00040C"/>
                </a:solidFill>
              </a:rPr>
              <a:t>ứng</a:t>
            </a:r>
            <a:r>
              <a:rPr lang="en-US" sz="3200" dirty="0">
                <a:solidFill>
                  <a:srgbClr val="00040C"/>
                </a:solidFill>
              </a:rPr>
              <a:t> </a:t>
            </a:r>
            <a:r>
              <a:rPr lang="en-US" sz="3200" dirty="0" err="1">
                <a:solidFill>
                  <a:srgbClr val="00040C"/>
                </a:solidFill>
              </a:rPr>
              <a:t>với</a:t>
            </a:r>
            <a:r>
              <a:rPr lang="en-US" sz="3200" dirty="0">
                <a:solidFill>
                  <a:srgbClr val="00040C"/>
                </a:solidFill>
              </a:rPr>
              <a:t> </a:t>
            </a:r>
            <a:r>
              <a:rPr lang="en-US" sz="3200" dirty="0" err="1">
                <a:solidFill>
                  <a:srgbClr val="00040C"/>
                </a:solidFill>
              </a:rPr>
              <a:t>số</a:t>
            </a:r>
            <a:r>
              <a:rPr lang="en-US" sz="3200" dirty="0">
                <a:solidFill>
                  <a:srgbClr val="00040C"/>
                </a:solidFill>
              </a:rPr>
              <a:t> </a:t>
            </a:r>
            <a:r>
              <a:rPr lang="en-US" sz="3200" dirty="0" err="1">
                <a:solidFill>
                  <a:srgbClr val="00040C"/>
                </a:solidFill>
              </a:rPr>
              <a:t>chỉ</a:t>
            </a:r>
            <a:r>
              <a:rPr lang="en-US" sz="3200" dirty="0">
                <a:solidFill>
                  <a:srgbClr val="00040C"/>
                </a:solidFill>
              </a:rPr>
              <a:t>  70</a:t>
            </a:r>
            <a:r>
              <a:rPr lang="en-US" sz="3200" baseline="30000" dirty="0">
                <a:solidFill>
                  <a:srgbClr val="00040C"/>
                </a:solidFill>
              </a:rPr>
              <a:t>o</a:t>
            </a:r>
            <a:r>
              <a:rPr lang="en-US" sz="3200" dirty="0">
                <a:solidFill>
                  <a:srgbClr val="00040C"/>
                </a:solidFill>
              </a:rPr>
              <a:t>, </a:t>
            </a:r>
            <a:r>
              <a:rPr lang="en-US" sz="3200" dirty="0" err="1">
                <a:solidFill>
                  <a:srgbClr val="00040C"/>
                </a:solidFill>
              </a:rPr>
              <a:t>kẻ</a:t>
            </a:r>
            <a:r>
              <a:rPr lang="en-US" sz="3200" dirty="0">
                <a:solidFill>
                  <a:srgbClr val="00040C"/>
                </a:solidFill>
              </a:rPr>
              <a:t> </a:t>
            </a:r>
            <a:r>
              <a:rPr lang="en-US" sz="3200" dirty="0" err="1">
                <a:solidFill>
                  <a:srgbClr val="00040C"/>
                </a:solidFill>
              </a:rPr>
              <a:t>tia</a:t>
            </a:r>
            <a:r>
              <a:rPr lang="en-US" sz="3200" dirty="0">
                <a:solidFill>
                  <a:srgbClr val="00040C"/>
                </a:solidFill>
              </a:rPr>
              <a:t> Oy </a:t>
            </a:r>
            <a:r>
              <a:rPr lang="en-US" sz="3200" dirty="0" err="1">
                <a:solidFill>
                  <a:srgbClr val="00040C"/>
                </a:solidFill>
              </a:rPr>
              <a:t>đi</a:t>
            </a:r>
            <a:r>
              <a:rPr lang="en-US" sz="3200" dirty="0">
                <a:solidFill>
                  <a:srgbClr val="00040C"/>
                </a:solidFill>
              </a:rPr>
              <a:t> qua </a:t>
            </a:r>
            <a:r>
              <a:rPr lang="en-US" sz="3200" dirty="0" err="1">
                <a:solidFill>
                  <a:srgbClr val="00040C"/>
                </a:solidFill>
              </a:rPr>
              <a:t>điểm</a:t>
            </a:r>
            <a:r>
              <a:rPr lang="en-US" sz="3200" dirty="0">
                <a:solidFill>
                  <a:srgbClr val="00040C"/>
                </a:solidFill>
              </a:rPr>
              <a:t> </a:t>
            </a:r>
            <a:r>
              <a:rPr lang="en-US" sz="3200" dirty="0" err="1">
                <a:solidFill>
                  <a:srgbClr val="00040C"/>
                </a:solidFill>
              </a:rPr>
              <a:t>đã</a:t>
            </a:r>
            <a:r>
              <a:rPr lang="en-US" sz="3200" dirty="0">
                <a:solidFill>
                  <a:srgbClr val="00040C"/>
                </a:solidFill>
              </a:rPr>
              <a:t> </a:t>
            </a:r>
            <a:r>
              <a:rPr lang="en-US" sz="3200" dirty="0" err="1">
                <a:solidFill>
                  <a:srgbClr val="00040C"/>
                </a:solidFill>
              </a:rPr>
              <a:t>đánh</a:t>
            </a:r>
            <a:r>
              <a:rPr lang="en-US" sz="3200" dirty="0">
                <a:solidFill>
                  <a:srgbClr val="00040C"/>
                </a:solidFill>
              </a:rPr>
              <a:t> </a:t>
            </a:r>
            <a:r>
              <a:rPr lang="en-US" sz="3200" dirty="0" err="1">
                <a:solidFill>
                  <a:srgbClr val="00040C"/>
                </a:solidFill>
              </a:rPr>
              <a:t>dấu</a:t>
            </a:r>
            <a:r>
              <a:rPr lang="en-US" sz="3200" dirty="0">
                <a:solidFill>
                  <a:srgbClr val="00040C"/>
                </a:solidFill>
              </a:rPr>
              <a:t>.</a:t>
            </a:r>
            <a:endParaRPr lang="vi-VN" sz="3200" dirty="0">
              <a:solidFill>
                <a:srgbClr val="00040C"/>
              </a:solidFill>
            </a:endParaRPr>
          </a:p>
        </p:txBody>
      </p:sp>
      <p:pic>
        <p:nvPicPr>
          <p:cNvPr id="7" name="Picture 6">
            <a:extLst>
              <a:ext uri="{FF2B5EF4-FFF2-40B4-BE49-F238E27FC236}">
                <a16:creationId xmlns:a16="http://schemas.microsoft.com/office/drawing/2014/main" id="{567B9155-6EA4-445B-A6AE-38B6CC0EDF88}"/>
              </a:ext>
            </a:extLst>
          </p:cNvPr>
          <p:cNvPicPr>
            <a:picLocks noChangeAspect="1"/>
          </p:cNvPicPr>
          <p:nvPr/>
        </p:nvPicPr>
        <p:blipFill>
          <a:blip r:embed="rId3"/>
          <a:stretch>
            <a:fillRect/>
          </a:stretch>
        </p:blipFill>
        <p:spPr>
          <a:xfrm>
            <a:off x="1513937" y="2428872"/>
            <a:ext cx="8067040" cy="3621024"/>
          </a:xfrm>
          <a:prstGeom prst="rect">
            <a:avLst/>
          </a:prstGeom>
        </p:spPr>
      </p:pic>
      <p:pic>
        <p:nvPicPr>
          <p:cNvPr id="11" name="Picture 10">
            <a:extLst>
              <a:ext uri="{FF2B5EF4-FFF2-40B4-BE49-F238E27FC236}">
                <a16:creationId xmlns:a16="http://schemas.microsoft.com/office/drawing/2014/main" id="{107C4F0A-0BD8-4ABB-9A29-8F1B9003780D}"/>
              </a:ext>
            </a:extLst>
          </p:cNvPr>
          <p:cNvPicPr>
            <a:picLocks noChangeAspect="1"/>
          </p:cNvPicPr>
          <p:nvPr/>
        </p:nvPicPr>
        <p:blipFill>
          <a:blip r:embed="rId4"/>
          <a:stretch>
            <a:fillRect/>
          </a:stretch>
        </p:blipFill>
        <p:spPr>
          <a:xfrm>
            <a:off x="4655071" y="1835932"/>
            <a:ext cx="1615440" cy="3990848"/>
          </a:xfrm>
          <a:prstGeom prst="rect">
            <a:avLst/>
          </a:prstGeom>
        </p:spPr>
      </p:pic>
      <p:sp>
        <p:nvSpPr>
          <p:cNvPr id="12" name="TextBox 11">
            <a:extLst>
              <a:ext uri="{FF2B5EF4-FFF2-40B4-BE49-F238E27FC236}">
                <a16:creationId xmlns:a16="http://schemas.microsoft.com/office/drawing/2014/main" id="{5E2ECD1C-85DA-4817-B2BC-88C4A2F62139}"/>
              </a:ext>
            </a:extLst>
          </p:cNvPr>
          <p:cNvSpPr txBox="1"/>
          <p:nvPr/>
        </p:nvSpPr>
        <p:spPr>
          <a:xfrm>
            <a:off x="7315201" y="2716889"/>
            <a:ext cx="3981417" cy="1478418"/>
          </a:xfrm>
          <a:prstGeom prst="rect">
            <a:avLst/>
          </a:prstGeom>
          <a:noFill/>
        </p:spPr>
        <p:txBody>
          <a:bodyPr wrap="square" rtlCol="0">
            <a:spAutoFit/>
          </a:bodyPr>
          <a:lstStyle/>
          <a:p>
            <a:pPr marL="457189" indent="-457189" algn="just">
              <a:lnSpc>
                <a:spcPct val="150000"/>
              </a:lnSpc>
              <a:buFont typeface="Symbol" panose="05050102010706020507" pitchFamily="18" charset="2"/>
              <a:buChar char="Þ"/>
            </a:pPr>
            <a:r>
              <a:rPr lang="en-US" sz="3200" b="1" dirty="0">
                <a:solidFill>
                  <a:srgbClr val="002060"/>
                </a:solidFill>
              </a:rPr>
              <a:t>Ta </a:t>
            </a:r>
            <a:r>
              <a:rPr lang="en-US" sz="3200" b="1" dirty="0" err="1">
                <a:solidFill>
                  <a:srgbClr val="002060"/>
                </a:solidFill>
              </a:rPr>
              <a:t>được</a:t>
            </a:r>
            <a:r>
              <a:rPr lang="en-US" sz="3200" b="1" dirty="0">
                <a:solidFill>
                  <a:srgbClr val="002060"/>
                </a:solidFill>
              </a:rPr>
              <a:t>: </a:t>
            </a:r>
          </a:p>
          <a:p>
            <a:pPr algn="ctr">
              <a:lnSpc>
                <a:spcPct val="150000"/>
              </a:lnSpc>
            </a:pPr>
            <a:r>
              <a:rPr lang="en-US" sz="3200" b="1" dirty="0" err="1">
                <a:solidFill>
                  <a:srgbClr val="002060"/>
                </a:solidFill>
              </a:rPr>
              <a:t>Góc</a:t>
            </a:r>
            <a:r>
              <a:rPr lang="en-US" sz="3200" b="1" dirty="0">
                <a:solidFill>
                  <a:srgbClr val="002060"/>
                </a:solidFill>
              </a:rPr>
              <a:t> </a:t>
            </a:r>
            <a:r>
              <a:rPr lang="en-US" sz="3200" b="1" dirty="0" err="1">
                <a:solidFill>
                  <a:srgbClr val="002060"/>
                </a:solidFill>
              </a:rPr>
              <a:t>xOy</a:t>
            </a:r>
            <a:r>
              <a:rPr lang="en-US" sz="3200" b="1" dirty="0">
                <a:solidFill>
                  <a:srgbClr val="002060"/>
                </a:solidFill>
              </a:rPr>
              <a:t> = 70</a:t>
            </a:r>
            <a:r>
              <a:rPr lang="en-US" sz="3200" b="1" baseline="30000" dirty="0">
                <a:solidFill>
                  <a:srgbClr val="002060"/>
                </a:solidFill>
              </a:rPr>
              <a:t>o </a:t>
            </a:r>
            <a:endParaRPr lang="vi-VN" sz="32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fill="hold"/>
                                        <p:tgtEl>
                                          <p:spTgt spid="229"/>
                                        </p:tgtEl>
                                        <p:attrNameLst>
                                          <p:attrName>ppt_x</p:attrName>
                                        </p:attrNameLst>
                                      </p:cBhvr>
                                      <p:tavLst>
                                        <p:tav tm="0">
                                          <p:val>
                                            <p:strVal val="#ppt_x"/>
                                          </p:val>
                                        </p:tav>
                                        <p:tav tm="100000">
                                          <p:val>
                                            <p:strVal val="#ppt_x"/>
                                          </p:val>
                                        </p:tav>
                                      </p:tavLst>
                                    </p:anim>
                                    <p:anim calcmode="lin" valueType="num">
                                      <p:cBhvr additive="base">
                                        <p:cTn id="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89" name="Google Shape;89;p1" descr="D:\GIAO AN\MAU POWER POINT DEP\ANH DONG PP\6-mau_slide_powerpoint_dep_ctu.vn_(46).gif"/>
          <p:cNvPicPr preferRelativeResize="0"/>
          <p:nvPr/>
        </p:nvPicPr>
        <p:blipFill rotWithShape="1">
          <a:blip r:embed="rId4">
            <a:alphaModFix/>
          </a:blip>
          <a:srcRect/>
          <a:stretch/>
        </p:blipFill>
        <p:spPr>
          <a:xfrm>
            <a:off x="0" y="5212911"/>
            <a:ext cx="1250425" cy="1645089"/>
          </a:xfrm>
          <a:prstGeom prst="rect">
            <a:avLst/>
          </a:prstGeom>
          <a:noFill/>
          <a:ln>
            <a:noFill/>
          </a:ln>
        </p:spPr>
      </p:pic>
      <p:pic>
        <p:nvPicPr>
          <p:cNvPr id="90" name="Google Shape;90;p1" descr="D:\GIAO AN\MAU POWER POINT DEP\ANH DONG PP\6-mau_slide_powerpoint_dep_ctu.vn_(46).gif"/>
          <p:cNvPicPr preferRelativeResize="0"/>
          <p:nvPr/>
        </p:nvPicPr>
        <p:blipFill rotWithShape="1">
          <a:blip r:embed="rId4">
            <a:alphaModFix/>
          </a:blip>
          <a:srcRect/>
          <a:stretch/>
        </p:blipFill>
        <p:spPr>
          <a:xfrm>
            <a:off x="9764889" y="5054866"/>
            <a:ext cx="1250425" cy="1645089"/>
          </a:xfrm>
          <a:prstGeom prst="rect">
            <a:avLst/>
          </a:prstGeom>
          <a:noFill/>
          <a:ln>
            <a:noFill/>
          </a:ln>
        </p:spPr>
      </p:pic>
      <p:pic>
        <p:nvPicPr>
          <p:cNvPr id="91" name="Google Shape;91;p1" descr="D:\GIAO AN\MAU POWER POINT DEP\ANH DONG PP\6-mau_slide_powerpoint_dep_ctu.vn_(46).gif"/>
          <p:cNvPicPr preferRelativeResize="0"/>
          <p:nvPr/>
        </p:nvPicPr>
        <p:blipFill rotWithShape="1">
          <a:blip r:embed="rId4">
            <a:alphaModFix/>
          </a:blip>
          <a:srcRect/>
          <a:stretch/>
        </p:blipFill>
        <p:spPr>
          <a:xfrm>
            <a:off x="9764889" y="5133888"/>
            <a:ext cx="1250425" cy="1645089"/>
          </a:xfrm>
          <a:prstGeom prst="rect">
            <a:avLst/>
          </a:prstGeom>
          <a:noFill/>
          <a:ln>
            <a:noFill/>
          </a:ln>
        </p:spPr>
      </p:pic>
      <p:pic>
        <p:nvPicPr>
          <p:cNvPr id="92" name="Google Shape;92;p1"/>
          <p:cNvPicPr preferRelativeResize="0"/>
          <p:nvPr/>
        </p:nvPicPr>
        <p:blipFill rotWithShape="1">
          <a:blip r:embed="rId5">
            <a:alphaModFix/>
          </a:blip>
          <a:srcRect/>
          <a:stretch/>
        </p:blipFill>
        <p:spPr>
          <a:xfrm>
            <a:off x="4753637" y="2399904"/>
            <a:ext cx="5011252" cy="5011252"/>
          </a:xfrm>
          <a:prstGeom prst="rect">
            <a:avLst/>
          </a:prstGeom>
          <a:noFill/>
          <a:ln>
            <a:noFill/>
          </a:ln>
        </p:spPr>
      </p:pic>
      <p:pic>
        <p:nvPicPr>
          <p:cNvPr id="93" name="Google Shape;93;p1" descr="D:\GIAO AN\MAU POWER POINT DEP\ANH DONG PP\6-mau_slide_powerpoint_dep_ctu.vn_(46).gif"/>
          <p:cNvPicPr preferRelativeResize="0"/>
          <p:nvPr/>
        </p:nvPicPr>
        <p:blipFill rotWithShape="1">
          <a:blip r:embed="rId4">
            <a:alphaModFix/>
          </a:blip>
          <a:srcRect/>
          <a:stretch/>
        </p:blipFill>
        <p:spPr>
          <a:xfrm>
            <a:off x="6846711" y="5212911"/>
            <a:ext cx="1250425" cy="1645089"/>
          </a:xfrm>
          <a:prstGeom prst="rect">
            <a:avLst/>
          </a:prstGeom>
          <a:noFill/>
          <a:ln>
            <a:noFill/>
          </a:ln>
        </p:spPr>
      </p:pic>
      <p:pic>
        <p:nvPicPr>
          <p:cNvPr id="94" name="Google Shape;94;p1"/>
          <p:cNvPicPr preferRelativeResize="0"/>
          <p:nvPr/>
        </p:nvPicPr>
        <p:blipFill rotWithShape="1">
          <a:blip r:embed="rId6">
            <a:alphaModFix/>
          </a:blip>
          <a:srcRect/>
          <a:stretch/>
        </p:blipFill>
        <p:spPr>
          <a:xfrm>
            <a:off x="4076523" y="4515026"/>
            <a:ext cx="2390775" cy="1914525"/>
          </a:xfrm>
          <a:prstGeom prst="rect">
            <a:avLst/>
          </a:prstGeom>
          <a:noFill/>
          <a:ln>
            <a:noFill/>
          </a:ln>
        </p:spPr>
      </p:pic>
      <p:pic>
        <p:nvPicPr>
          <p:cNvPr id="95" name="Google Shape;95;p1" descr="D:\GIAO AN\MAU POWER POINT DEP\ANH DONG PP\6-mau_slide_powerpoint_dep_ctu.vn_(46).gif"/>
          <p:cNvPicPr preferRelativeResize="0"/>
          <p:nvPr/>
        </p:nvPicPr>
        <p:blipFill rotWithShape="1">
          <a:blip r:embed="rId4">
            <a:alphaModFix/>
          </a:blip>
          <a:srcRect/>
          <a:stretch/>
        </p:blipFill>
        <p:spPr>
          <a:xfrm>
            <a:off x="4913155" y="5317066"/>
            <a:ext cx="683131" cy="898743"/>
          </a:xfrm>
          <a:prstGeom prst="rect">
            <a:avLst/>
          </a:prstGeom>
          <a:noFill/>
          <a:ln>
            <a:noFill/>
          </a:ln>
        </p:spPr>
      </p:pic>
      <p:pic>
        <p:nvPicPr>
          <p:cNvPr id="96" name="Google Shape;96;p1"/>
          <p:cNvPicPr preferRelativeResize="0"/>
          <p:nvPr/>
        </p:nvPicPr>
        <p:blipFill rotWithShape="1">
          <a:blip r:embed="rId7">
            <a:alphaModFix/>
          </a:blip>
          <a:srcRect/>
          <a:stretch/>
        </p:blipFill>
        <p:spPr>
          <a:xfrm>
            <a:off x="12135500" y="5282308"/>
            <a:ext cx="1853960" cy="1852415"/>
          </a:xfrm>
          <a:prstGeom prst="rect">
            <a:avLst/>
          </a:prstGeom>
          <a:noFill/>
          <a:ln>
            <a:noFill/>
          </a:ln>
        </p:spPr>
      </p:pic>
      <p:pic>
        <p:nvPicPr>
          <p:cNvPr id="97" name="Google Shape;97;p1"/>
          <p:cNvPicPr preferRelativeResize="0"/>
          <p:nvPr/>
        </p:nvPicPr>
        <p:blipFill rotWithShape="1">
          <a:blip r:embed="rId8">
            <a:alphaModFix/>
          </a:blip>
          <a:srcRect/>
          <a:stretch/>
        </p:blipFill>
        <p:spPr>
          <a:xfrm>
            <a:off x="5794497" y="5276508"/>
            <a:ext cx="932007" cy="932007"/>
          </a:xfrm>
          <a:prstGeom prst="rect">
            <a:avLst/>
          </a:prstGeom>
          <a:noFill/>
          <a:ln>
            <a:noFill/>
          </a:ln>
        </p:spPr>
      </p:pic>
      <p:pic>
        <p:nvPicPr>
          <p:cNvPr id="98" name="Google Shape;98;p1"/>
          <p:cNvPicPr preferRelativeResize="0"/>
          <p:nvPr/>
        </p:nvPicPr>
        <p:blipFill rotWithShape="1">
          <a:blip r:embed="rId9">
            <a:alphaModFix/>
          </a:blip>
          <a:srcRect/>
          <a:stretch/>
        </p:blipFill>
        <p:spPr>
          <a:xfrm>
            <a:off x="8651316" y="5487861"/>
            <a:ext cx="1399899" cy="1455895"/>
          </a:xfrm>
          <a:prstGeom prst="rect">
            <a:avLst/>
          </a:prstGeom>
          <a:noFill/>
          <a:ln>
            <a:noFill/>
          </a:ln>
        </p:spPr>
      </p:pic>
      <p:pic>
        <p:nvPicPr>
          <p:cNvPr id="99" name="Google Shape;99;p1"/>
          <p:cNvPicPr preferRelativeResize="0"/>
          <p:nvPr/>
        </p:nvPicPr>
        <p:blipFill rotWithShape="1">
          <a:blip r:embed="rId10">
            <a:alphaModFix/>
          </a:blip>
          <a:srcRect/>
          <a:stretch/>
        </p:blipFill>
        <p:spPr>
          <a:xfrm>
            <a:off x="5914776" y="5724401"/>
            <a:ext cx="1172457" cy="1219355"/>
          </a:xfrm>
          <a:prstGeom prst="rect">
            <a:avLst/>
          </a:prstGeom>
          <a:noFill/>
          <a:ln>
            <a:noFill/>
          </a:ln>
        </p:spPr>
      </p:pic>
      <p:pic>
        <p:nvPicPr>
          <p:cNvPr id="100" name="Google Shape;100;p1"/>
          <p:cNvPicPr preferRelativeResize="0"/>
          <p:nvPr/>
        </p:nvPicPr>
        <p:blipFill rotWithShape="1">
          <a:blip r:embed="rId11">
            <a:alphaModFix/>
          </a:blip>
          <a:srcRect/>
          <a:stretch/>
        </p:blipFill>
        <p:spPr>
          <a:xfrm>
            <a:off x="1178399" y="5770614"/>
            <a:ext cx="1173142" cy="1173142"/>
          </a:xfrm>
          <a:prstGeom prst="rect">
            <a:avLst/>
          </a:prstGeom>
          <a:noFill/>
          <a:ln>
            <a:noFill/>
          </a:ln>
        </p:spPr>
      </p:pic>
      <p:sp>
        <p:nvSpPr>
          <p:cNvPr id="101" name="Google Shape;101;p1">
            <a:hlinkClick r:id="rId12" action="ppaction://hlinksldjump"/>
          </p:cNvPr>
          <p:cNvSpPr/>
          <p:nvPr/>
        </p:nvSpPr>
        <p:spPr>
          <a:xfrm>
            <a:off x="4826811" y="336382"/>
            <a:ext cx="2867378" cy="767644"/>
          </a:xfrm>
          <a:prstGeom prst="roundRect">
            <a:avLst>
              <a:gd name="adj" fmla="val 16667"/>
            </a:avLst>
          </a:prstGeom>
          <a:solidFill>
            <a:schemeClr val="accent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dirty="0">
                <a:solidFill>
                  <a:schemeClr val="lt1"/>
                </a:solidFill>
                <a:latin typeface="Times New Roman"/>
                <a:ea typeface="Times New Roman"/>
                <a:cs typeface="Times New Roman"/>
                <a:sym typeface="Times New Roman"/>
              </a:rPr>
              <a:t>PLAY</a:t>
            </a:r>
            <a:endParaRPr dirty="0"/>
          </a:p>
        </p:txBody>
      </p:sp>
      <p:pic>
        <p:nvPicPr>
          <p:cNvPr id="102" name="Google Shape;102;p1"/>
          <p:cNvPicPr preferRelativeResize="0"/>
          <p:nvPr/>
        </p:nvPicPr>
        <p:blipFill rotWithShape="1">
          <a:blip r:embed="rId13">
            <a:alphaModFix/>
          </a:blip>
          <a:srcRect/>
          <a:stretch/>
        </p:blipFill>
        <p:spPr>
          <a:xfrm>
            <a:off x="9264922" y="-684745"/>
            <a:ext cx="609600" cy="609600"/>
          </a:xfrm>
          <a:prstGeom prst="rect">
            <a:avLst/>
          </a:prstGeom>
          <a:noFill/>
          <a:ln>
            <a:noFill/>
          </a:ln>
        </p:spPr>
      </p:pic>
      <p:pic>
        <p:nvPicPr>
          <p:cNvPr id="103" name="Google Shape;103;p1">
            <a:hlinkClick r:id="rId14" action="ppaction://hlinksldjump"/>
          </p:cNvPr>
          <p:cNvPicPr preferRelativeResize="0"/>
          <p:nvPr/>
        </p:nvPicPr>
        <p:blipFill rotWithShape="1">
          <a:blip r:embed="rId15">
            <a:alphaModFix/>
          </a:blip>
          <a:srcRect/>
          <a:stretch/>
        </p:blipFill>
        <p:spPr>
          <a:xfrm>
            <a:off x="10462046" y="103262"/>
            <a:ext cx="1552217" cy="459916"/>
          </a:xfrm>
          <a:prstGeom prst="rect">
            <a:avLst/>
          </a:prstGeom>
          <a:noFill/>
          <a:ln>
            <a:noFill/>
          </a:ln>
        </p:spPr>
      </p:pic>
      <p:pic>
        <p:nvPicPr>
          <p:cNvPr id="104" name="Google Shape;104;p1"/>
          <p:cNvPicPr preferRelativeResize="0"/>
          <p:nvPr/>
        </p:nvPicPr>
        <p:blipFill rotWithShape="1">
          <a:blip r:embed="rId13">
            <a:alphaModFix/>
          </a:blip>
          <a:srcRect/>
          <a:stretch/>
        </p:blipFill>
        <p:spPr>
          <a:xfrm>
            <a:off x="8489244" y="-684745"/>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4123"/>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5000"/>
                                        <p:tgtEl>
                                          <p:spTgt spid="104"/>
                                        </p:tgtEl>
                                      </p:cBhvr>
                                    </p:animEffect>
                                  </p:childTnLst>
                                </p:cTn>
                              </p:par>
                              <p:par>
                                <p:cTn id="11" presetID="23" presetClass="entr" presetSubtype="16"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p:tgtEl>
                                          <p:spTgt spid="101"/>
                                        </p:tgtEl>
                                        <p:attrNameLst>
                                          <p:attrName>ppt_w</p:attrName>
                                        </p:attrNameLst>
                                      </p:cBhvr>
                                      <p:tavLst>
                                        <p:tav tm="0">
                                          <p:val>
                                            <p:strVal val="0"/>
                                          </p:val>
                                        </p:tav>
                                        <p:tav tm="100000">
                                          <p:val>
                                            <p:strVal val="#ppt_w"/>
                                          </p:val>
                                        </p:tav>
                                      </p:tavLst>
                                    </p:anim>
                                    <p:anim calcmode="lin" valueType="num">
                                      <p:cBhvr additive="base">
                                        <p:cTn id="14" dur="500"/>
                                        <p:tgtEl>
                                          <p:spTgt spid="101"/>
                                        </p:tgtEl>
                                        <p:attrNameLst>
                                          <p:attrName>ppt_h</p:attrName>
                                        </p:attrNameLst>
                                      </p:cBhvr>
                                      <p:tavLst>
                                        <p:tav tm="0">
                                          <p:val>
                                            <p:str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childTnLst>
                                </p:cTn>
                              </p:par>
                              <p:par>
                                <p:cTn id="18" presetID="10" presetClass="entr" presetSubtype="0" fill="hold" nodeType="with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1000"/>
                                        <p:tgtEl>
                                          <p:spTgt spid="99"/>
                                        </p:tgtEl>
                                      </p:cBhvr>
                                    </p:animEffect>
                                  </p:childTnLst>
                                </p:cTn>
                              </p:par>
                              <p:par>
                                <p:cTn id="21" presetID="10" presetClass="entr" presetSubtype="0"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1000"/>
                                        <p:tgtEl>
                                          <p:spTgt spid="97"/>
                                        </p:tgtEl>
                                      </p:cBhvr>
                                    </p:animEffect>
                                  </p:childTnLst>
                                </p:cTn>
                              </p:par>
                              <p:par>
                                <p:cTn id="24" presetID="10" presetClass="entr" presetSubtype="0" fill="hold" nodeType="with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fade">
                                      <p:cBhvr>
                                        <p:cTn id="26"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9"/>
        <p:cNvGrpSpPr/>
        <p:nvPr/>
      </p:nvGrpSpPr>
      <p:grpSpPr>
        <a:xfrm>
          <a:off x="0" y="0"/>
          <a:ext cx="0" cy="0"/>
          <a:chOff x="0" y="0"/>
          <a:chExt cx="0" cy="0"/>
        </a:xfrm>
      </p:grpSpPr>
      <p:sp>
        <p:nvSpPr>
          <p:cNvPr id="4080" name="Google Shape;4080;p58"/>
          <p:cNvSpPr/>
          <p:nvPr/>
        </p:nvSpPr>
        <p:spPr>
          <a:xfrm>
            <a:off x="272166" y="313869"/>
            <a:ext cx="11820596" cy="6390799"/>
          </a:xfrm>
          <a:prstGeom prst="rect">
            <a:avLst/>
          </a:prstGeom>
          <a:solidFill>
            <a:schemeClr val="accent6">
              <a:lumMod val="20000"/>
              <a:lumOff val="80000"/>
            </a:schemeClr>
          </a:solidFill>
          <a:ln w="38100">
            <a:solidFill>
              <a:srgbClr val="002060"/>
            </a:solidFill>
            <a:prstDash val="dash"/>
          </a:ln>
        </p:spPr>
        <p:txBody>
          <a:bodyPr spcFirstLastPara="1" wrap="square" lIns="121900" tIns="121900" rIns="121900" bIns="121900" anchor="ctr" anchorCtr="0">
            <a:noAutofit/>
          </a:bodyPr>
          <a:lstStyle/>
          <a:p>
            <a:endParaRPr sz="1867"/>
          </a:p>
        </p:txBody>
      </p:sp>
      <p:grpSp>
        <p:nvGrpSpPr>
          <p:cNvPr id="4083" name="Google Shape;4083;p58"/>
          <p:cNvGrpSpPr/>
          <p:nvPr/>
        </p:nvGrpSpPr>
        <p:grpSpPr>
          <a:xfrm>
            <a:off x="3111765" y="6129334"/>
            <a:ext cx="1085867" cy="1457333"/>
            <a:chOff x="2481950" y="3280763"/>
            <a:chExt cx="814400" cy="1093000"/>
          </a:xfrm>
        </p:grpSpPr>
        <p:sp>
          <p:nvSpPr>
            <p:cNvPr id="4084" name="Google Shape;4084;p58"/>
            <p:cNvSpPr/>
            <p:nvPr/>
          </p:nvSpPr>
          <p:spPr>
            <a:xfrm>
              <a:off x="2526650" y="39008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85" name="Google Shape;4085;p58"/>
            <p:cNvSpPr/>
            <p:nvPr/>
          </p:nvSpPr>
          <p:spPr>
            <a:xfrm>
              <a:off x="2501625" y="39607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86" name="Google Shape;4086;p58"/>
            <p:cNvSpPr/>
            <p:nvPr/>
          </p:nvSpPr>
          <p:spPr>
            <a:xfrm>
              <a:off x="3073900" y="37573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87" name="Google Shape;4087;p58"/>
            <p:cNvSpPr/>
            <p:nvPr/>
          </p:nvSpPr>
          <p:spPr>
            <a:xfrm>
              <a:off x="3025725" y="37122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88" name="Google Shape;4088;p58"/>
            <p:cNvSpPr/>
            <p:nvPr/>
          </p:nvSpPr>
          <p:spPr>
            <a:xfrm>
              <a:off x="3032025" y="39302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89" name="Google Shape;4089;p58"/>
            <p:cNvSpPr/>
            <p:nvPr/>
          </p:nvSpPr>
          <p:spPr>
            <a:xfrm>
              <a:off x="3047850" y="34266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90" name="Google Shape;4090;p58"/>
            <p:cNvSpPr/>
            <p:nvPr/>
          </p:nvSpPr>
          <p:spPr>
            <a:xfrm>
              <a:off x="3004725" y="34753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91" name="Google Shape;4091;p58"/>
            <p:cNvSpPr/>
            <p:nvPr/>
          </p:nvSpPr>
          <p:spPr>
            <a:xfrm>
              <a:off x="2969075" y="35294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92" name="Google Shape;4092;p58"/>
            <p:cNvSpPr/>
            <p:nvPr/>
          </p:nvSpPr>
          <p:spPr>
            <a:xfrm>
              <a:off x="2964850" y="36871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93" name="Google Shape;4093;p58"/>
            <p:cNvSpPr/>
            <p:nvPr/>
          </p:nvSpPr>
          <p:spPr>
            <a:xfrm>
              <a:off x="2974025" y="39037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94" name="Google Shape;4094;p58"/>
            <p:cNvSpPr/>
            <p:nvPr/>
          </p:nvSpPr>
          <p:spPr>
            <a:xfrm>
              <a:off x="3263825" y="32807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95" name="Google Shape;4095;p58"/>
            <p:cNvSpPr/>
            <p:nvPr/>
          </p:nvSpPr>
          <p:spPr>
            <a:xfrm>
              <a:off x="3205350" y="33109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96" name="Google Shape;4096;p58"/>
            <p:cNvSpPr/>
            <p:nvPr/>
          </p:nvSpPr>
          <p:spPr>
            <a:xfrm>
              <a:off x="3086775" y="38828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97" name="Google Shape;4097;p58"/>
            <p:cNvSpPr/>
            <p:nvPr/>
          </p:nvSpPr>
          <p:spPr>
            <a:xfrm>
              <a:off x="3101150" y="38173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98" name="Google Shape;4098;p58"/>
            <p:cNvSpPr/>
            <p:nvPr/>
          </p:nvSpPr>
          <p:spPr>
            <a:xfrm>
              <a:off x="3096375" y="33832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099" name="Google Shape;4099;p58"/>
            <p:cNvSpPr/>
            <p:nvPr/>
          </p:nvSpPr>
          <p:spPr>
            <a:xfrm>
              <a:off x="3149225" y="33449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00" name="Google Shape;4100;p58"/>
            <p:cNvSpPr/>
            <p:nvPr/>
          </p:nvSpPr>
          <p:spPr>
            <a:xfrm>
              <a:off x="2481950" y="40902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01" name="Google Shape;4101;p58"/>
            <p:cNvSpPr/>
            <p:nvPr/>
          </p:nvSpPr>
          <p:spPr>
            <a:xfrm>
              <a:off x="2514550" y="42849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02" name="Google Shape;4102;p58"/>
            <p:cNvSpPr/>
            <p:nvPr/>
          </p:nvSpPr>
          <p:spPr>
            <a:xfrm>
              <a:off x="2486775" y="40244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03" name="Google Shape;4103;p58"/>
            <p:cNvSpPr/>
            <p:nvPr/>
          </p:nvSpPr>
          <p:spPr>
            <a:xfrm>
              <a:off x="2494325" y="42218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04" name="Google Shape;4104;p58"/>
            <p:cNvSpPr/>
            <p:nvPr/>
          </p:nvSpPr>
          <p:spPr>
            <a:xfrm>
              <a:off x="2483675" y="41564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05" name="Google Shape;4105;p58"/>
            <p:cNvSpPr/>
            <p:nvPr/>
          </p:nvSpPr>
          <p:spPr>
            <a:xfrm>
              <a:off x="2544300" y="43441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06" name="Google Shape;4106;p58"/>
            <p:cNvSpPr/>
            <p:nvPr/>
          </p:nvSpPr>
          <p:spPr>
            <a:xfrm>
              <a:off x="2708850" y="37225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07" name="Google Shape;4107;p58"/>
            <p:cNvSpPr/>
            <p:nvPr/>
          </p:nvSpPr>
          <p:spPr>
            <a:xfrm>
              <a:off x="2769175" y="36979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08" name="Google Shape;4108;p58"/>
            <p:cNvSpPr/>
            <p:nvPr/>
          </p:nvSpPr>
          <p:spPr>
            <a:xfrm>
              <a:off x="2603975" y="37975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09" name="Google Shape;4109;p58"/>
            <p:cNvSpPr/>
            <p:nvPr/>
          </p:nvSpPr>
          <p:spPr>
            <a:xfrm>
              <a:off x="2561175" y="38461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10" name="Google Shape;4110;p58"/>
            <p:cNvSpPr/>
            <p:nvPr/>
          </p:nvSpPr>
          <p:spPr>
            <a:xfrm>
              <a:off x="2653425" y="37559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11" name="Google Shape;4111;p58"/>
            <p:cNvSpPr/>
            <p:nvPr/>
          </p:nvSpPr>
          <p:spPr>
            <a:xfrm>
              <a:off x="2942325" y="35886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12" name="Google Shape;4112;p58"/>
            <p:cNvSpPr/>
            <p:nvPr/>
          </p:nvSpPr>
          <p:spPr>
            <a:xfrm>
              <a:off x="2939175" y="38477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13" name="Google Shape;4113;p58"/>
            <p:cNvSpPr/>
            <p:nvPr/>
          </p:nvSpPr>
          <p:spPr>
            <a:xfrm>
              <a:off x="2923200" y="37834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14" name="Google Shape;4114;p58"/>
            <p:cNvSpPr/>
            <p:nvPr/>
          </p:nvSpPr>
          <p:spPr>
            <a:xfrm>
              <a:off x="2899550" y="36517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15" name="Google Shape;4115;p58"/>
            <p:cNvSpPr/>
            <p:nvPr/>
          </p:nvSpPr>
          <p:spPr>
            <a:xfrm>
              <a:off x="2833600" y="36834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sp>
          <p:nvSpPr>
            <p:cNvPr id="4116" name="Google Shape;4116;p58"/>
            <p:cNvSpPr/>
            <p:nvPr/>
          </p:nvSpPr>
          <p:spPr>
            <a:xfrm>
              <a:off x="2920400" y="37173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121900" tIns="121900" rIns="121900" bIns="121900" anchor="ctr" anchorCtr="0">
              <a:noAutofit/>
            </a:bodyPr>
            <a:lstStyle/>
            <a:p>
              <a:endParaRPr sz="1867"/>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E68D357-36A8-44E7-AF11-2AB8100DFFEA}"/>
                  </a:ext>
                </a:extLst>
              </p:cNvPr>
              <p:cNvSpPr txBox="1"/>
              <p:nvPr/>
            </p:nvSpPr>
            <p:spPr>
              <a:xfrm>
                <a:off x="414798" y="1434524"/>
                <a:ext cx="5891833" cy="4961936"/>
              </a:xfrm>
              <a:prstGeom prst="rect">
                <a:avLst/>
              </a:prstGeom>
              <a:noFill/>
            </p:spPr>
            <p:txBody>
              <a:bodyPr wrap="square" rtlCol="0">
                <a:spAutoFit/>
              </a:bodyPr>
              <a:lstStyle/>
              <a:p>
                <a:pPr algn="just">
                  <a:lnSpc>
                    <a:spcPct val="150000"/>
                  </a:lnSpc>
                </a:pPr>
                <a:r>
                  <a:rPr lang="en-US" sz="2667" dirty="0">
                    <a:latin typeface="+mn-lt"/>
                    <a:ea typeface="Times New Roman" panose="02020603050405020304" pitchFamily="18" charset="0"/>
                  </a:rPr>
                  <a:t>Trong </a:t>
                </a:r>
                <a:r>
                  <a:rPr lang="en-US" sz="2667" dirty="0" err="1">
                    <a:latin typeface="+mn-lt"/>
                    <a:ea typeface="Times New Roman" panose="02020603050405020304" pitchFamily="18" charset="0"/>
                  </a:rPr>
                  <a:t>một</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hình</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có</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nhiều</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người</a:t>
                </a:r>
                <a:r>
                  <a:rPr lang="en-US" sz="2667" dirty="0">
                    <a:latin typeface="+mn-lt"/>
                    <a:ea typeface="Times New Roman" panose="02020603050405020304" pitchFamily="18" charset="0"/>
                  </a:rPr>
                  <a:t> ta </a:t>
                </a:r>
                <a:r>
                  <a:rPr lang="en-US" sz="2667" dirty="0" err="1">
                    <a:latin typeface="+mn-lt"/>
                    <a:ea typeface="Times New Roman" panose="02020603050405020304" pitchFamily="18" charset="0"/>
                  </a:rPr>
                  <a:t>thường</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vẽ</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thêm</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một</a:t>
                </a:r>
                <a:r>
                  <a:rPr lang="en-US" sz="2667" dirty="0">
                    <a:latin typeface="+mn-lt"/>
                    <a:ea typeface="Times New Roman" panose="02020603050405020304" pitchFamily="18" charset="0"/>
                  </a:rPr>
                  <a:t> hay </a:t>
                </a:r>
                <a:r>
                  <a:rPr lang="en-US" sz="2667" dirty="0" err="1">
                    <a:latin typeface="+mn-lt"/>
                    <a:ea typeface="Times New Roman" panose="02020603050405020304" pitchFamily="18" charset="0"/>
                  </a:rPr>
                  <a:t>nhiều</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vòng</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cung</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nhỏ</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nối</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hai</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cạnh</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của</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đó</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để</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dễ</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thấy</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mà</a:t>
                </a:r>
                <a:r>
                  <a:rPr lang="en-US" sz="2667" dirty="0">
                    <a:latin typeface="+mn-lt"/>
                    <a:ea typeface="Times New Roman" panose="02020603050405020304" pitchFamily="18" charset="0"/>
                  </a:rPr>
                  <a:t> ta </a:t>
                </a:r>
                <a:r>
                  <a:rPr lang="en-US" sz="2667" dirty="0" err="1">
                    <a:latin typeface="+mn-lt"/>
                    <a:ea typeface="Times New Roman" panose="02020603050405020304" pitchFamily="18" charset="0"/>
                  </a:rPr>
                  <a:t>đang</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xét</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tới</a:t>
                </a:r>
                <a:r>
                  <a:rPr lang="en-US" sz="2667" dirty="0">
                    <a:latin typeface="+mn-lt"/>
                    <a:ea typeface="Times New Roman" panose="02020603050405020304" pitchFamily="18" charset="0"/>
                  </a:rPr>
                  <a:t>. Khi </a:t>
                </a:r>
                <a:r>
                  <a:rPr lang="en-US" sz="2667" dirty="0" err="1">
                    <a:latin typeface="+mn-lt"/>
                    <a:ea typeface="Times New Roman" panose="02020603050405020304" pitchFamily="18" charset="0"/>
                  </a:rPr>
                  <a:t>cần</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phân</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biệt</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các</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có</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chung</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một</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đỉnh</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chẳng</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hạn</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chung</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đỉnh</a:t>
                </a:r>
                <a:r>
                  <a:rPr lang="en-US" sz="2667" dirty="0">
                    <a:latin typeface="+mn-lt"/>
                    <a:ea typeface="Times New Roman" panose="02020603050405020304" pitchFamily="18" charset="0"/>
                  </a:rPr>
                  <a:t> </a:t>
                </a:r>
                <a:r>
                  <a:rPr lang="en-US" sz="2667" i="1" dirty="0">
                    <a:latin typeface="+mn-lt"/>
                    <a:ea typeface="Times New Roman" panose="02020603050405020304" pitchFamily="18" charset="0"/>
                  </a:rPr>
                  <a:t>O</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trong</a:t>
                </a:r>
                <a:r>
                  <a:rPr lang="en-US" sz="2667" dirty="0">
                    <a:latin typeface="+mn-lt"/>
                    <a:ea typeface="Times New Roman" panose="02020603050405020304" pitchFamily="18" charset="0"/>
                  </a:rPr>
                  <a:t> </a:t>
                </a:r>
                <a:r>
                  <a:rPr lang="en-US" sz="2667" i="1" dirty="0" err="1">
                    <a:latin typeface="+mn-lt"/>
                    <a:ea typeface="Times New Roman" panose="02020603050405020304" pitchFamily="18" charset="0"/>
                  </a:rPr>
                  <a:t>Hình</a:t>
                </a:r>
                <a:r>
                  <a:rPr lang="en-US" sz="2667" i="1" dirty="0">
                    <a:latin typeface="+mn-lt"/>
                    <a:ea typeface="Times New Roman" panose="02020603050405020304" pitchFamily="18" charset="0"/>
                  </a:rPr>
                  <a:t> 79,</a:t>
                </a:r>
                <a:r>
                  <a:rPr lang="en-US" sz="2667" dirty="0">
                    <a:latin typeface="+mn-lt"/>
                    <a:ea typeface="Times New Roman" panose="02020603050405020304" pitchFamily="18" charset="0"/>
                  </a:rPr>
                  <a:t> ta </a:t>
                </a:r>
                <a:r>
                  <a:rPr lang="en-US" sz="2667" dirty="0" err="1">
                    <a:latin typeface="+mn-lt"/>
                    <a:ea typeface="Times New Roman" panose="02020603050405020304" pitchFamily="18" charset="0"/>
                  </a:rPr>
                  <a:t>dùng</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kí</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hiệu</a:t>
                </a:r>
                <a:r>
                  <a:rPr lang="en-US" sz="2667" dirty="0">
                    <a:latin typeface="+mn-lt"/>
                    <a:ea typeface="Times New Roman" panose="02020603050405020304" pitchFamily="18" charset="0"/>
                  </a:rPr>
                  <a:t> </a:t>
                </a:r>
                <a14:m>
                  <m:oMath xmlns:m="http://schemas.openxmlformats.org/officeDocument/2006/math">
                    <m:acc>
                      <m:accPr>
                        <m:chr m:val="̂"/>
                        <m:ctrlPr>
                          <a:rPr lang="en-US" sz="2667" i="1">
                            <a:latin typeface="Cambria Math" panose="02040503050406030204" pitchFamily="18" charset="0"/>
                            <a:ea typeface="Times New Roman" panose="02020603050405020304" pitchFamily="18" charset="0"/>
                          </a:rPr>
                        </m:ctrlPr>
                      </m:accPr>
                      <m:e>
                        <m:sSub>
                          <m:sSubPr>
                            <m:ctrlPr>
                              <a:rPr lang="en-US" sz="2667" i="1">
                                <a:latin typeface="Cambria Math" panose="02040503050406030204" pitchFamily="18" charset="0"/>
                                <a:ea typeface="Times New Roman" panose="02020603050405020304" pitchFamily="18" charset="0"/>
                              </a:rPr>
                            </m:ctrlPr>
                          </m:sSubPr>
                          <m:e>
                            <m:r>
                              <a:rPr lang="en-US" sz="2667" i="1">
                                <a:latin typeface="Cambria Math" panose="02040503050406030204" pitchFamily="18" charset="0"/>
                                <a:ea typeface="Times New Roman" panose="02020603050405020304" pitchFamily="18" charset="0"/>
                              </a:rPr>
                              <m:t>𝑂</m:t>
                            </m:r>
                          </m:e>
                          <m:sub>
                            <m:r>
                              <a:rPr lang="en-US" sz="2667" i="1">
                                <a:latin typeface="Cambria Math" panose="02040503050406030204" pitchFamily="18" charset="0"/>
                                <a:ea typeface="Times New Roman" panose="02020603050405020304" pitchFamily="18" charset="0"/>
                              </a:rPr>
                              <m:t>1</m:t>
                            </m:r>
                          </m:sub>
                        </m:sSub>
                        <m:r>
                          <a:rPr lang="en-US" sz="2667" i="1">
                            <a:latin typeface="Cambria Math" panose="02040503050406030204" pitchFamily="18" charset="0"/>
                            <a:ea typeface="Times New Roman" panose="02020603050405020304" pitchFamily="18" charset="0"/>
                          </a:rPr>
                          <m:t>,  </m:t>
                        </m:r>
                      </m:e>
                    </m:acc>
                    <m:acc>
                      <m:accPr>
                        <m:chr m:val="̂"/>
                        <m:ctrlPr>
                          <a:rPr lang="en-US" sz="2667" i="1">
                            <a:latin typeface="Cambria Math" panose="02040503050406030204" pitchFamily="18" charset="0"/>
                            <a:ea typeface="Times New Roman" panose="02020603050405020304" pitchFamily="18" charset="0"/>
                          </a:rPr>
                        </m:ctrlPr>
                      </m:accPr>
                      <m:e>
                        <m:sSub>
                          <m:sSubPr>
                            <m:ctrlPr>
                              <a:rPr lang="en-US" sz="2667" i="1">
                                <a:latin typeface="Cambria Math" panose="02040503050406030204" pitchFamily="18" charset="0"/>
                                <a:ea typeface="Times New Roman" panose="02020603050405020304" pitchFamily="18" charset="0"/>
                              </a:rPr>
                            </m:ctrlPr>
                          </m:sSubPr>
                          <m:e>
                            <m:r>
                              <a:rPr lang="en-US" sz="2667" i="1">
                                <a:latin typeface="Cambria Math" panose="02040503050406030204" pitchFamily="18" charset="0"/>
                                <a:ea typeface="Times New Roman" panose="02020603050405020304" pitchFamily="18" charset="0"/>
                              </a:rPr>
                              <m:t>𝑂</m:t>
                            </m:r>
                          </m:e>
                          <m:sub>
                            <m:r>
                              <a:rPr lang="en-US" sz="2667" i="1">
                                <a:latin typeface="Cambria Math" panose="02040503050406030204" pitchFamily="18" charset="0"/>
                                <a:ea typeface="Times New Roman" panose="02020603050405020304" pitchFamily="18" charset="0"/>
                              </a:rPr>
                              <m:t>2</m:t>
                            </m:r>
                          </m:sub>
                        </m:sSub>
                      </m:e>
                    </m:acc>
                  </m:oMath>
                </a14:m>
                <a:r>
                  <a:rPr lang="en-US" sz="2667" i="1" dirty="0">
                    <a:latin typeface="+mn-lt"/>
                    <a:ea typeface="Times New Roman" panose="02020603050405020304" pitchFamily="18" charset="0"/>
                  </a:rPr>
                  <a:t>.</a:t>
                </a:r>
                <a:br>
                  <a:rPr lang="en-US" sz="2667" dirty="0">
                    <a:latin typeface="+mn-lt"/>
                    <a:ea typeface="Calibri" panose="020F0502020204030204" pitchFamily="34" charset="0"/>
                  </a:rPr>
                </a:br>
                <a:endParaRPr lang="vi-VN" sz="2667" b="1" dirty="0">
                  <a:solidFill>
                    <a:srgbClr val="002060"/>
                  </a:solidFill>
                  <a:latin typeface="+mn-lt"/>
                </a:endParaRPr>
              </a:p>
            </p:txBody>
          </p:sp>
        </mc:Choice>
        <mc:Fallback xmlns="">
          <p:sp>
            <p:nvSpPr>
              <p:cNvPr id="4" name="TextBox 3">
                <a:extLst>
                  <a:ext uri="{FF2B5EF4-FFF2-40B4-BE49-F238E27FC236}">
                    <a16:creationId xmlns:a16="http://schemas.microsoft.com/office/drawing/2014/main" id="{FE68D357-36A8-44E7-AF11-2AB8100DFFEA}"/>
                  </a:ext>
                </a:extLst>
              </p:cNvPr>
              <p:cNvSpPr txBox="1">
                <a:spLocks noRot="1" noChangeAspect="1" noMove="1" noResize="1" noEditPoints="1" noAdjustHandles="1" noChangeArrowheads="1" noChangeShapeType="1" noTextEdit="1"/>
              </p:cNvSpPr>
              <p:nvPr/>
            </p:nvSpPr>
            <p:spPr>
              <a:xfrm>
                <a:off x="414798" y="1434524"/>
                <a:ext cx="5891833" cy="4961936"/>
              </a:xfrm>
              <a:prstGeom prst="rect">
                <a:avLst/>
              </a:prstGeom>
              <a:blipFill>
                <a:blip r:embed="rId3"/>
                <a:stretch>
                  <a:fillRect l="-1965" r="-186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D6D8961-6A64-4AFB-8A19-78A3159C5904}"/>
              </a:ext>
            </a:extLst>
          </p:cNvPr>
          <p:cNvSpPr txBox="1"/>
          <p:nvPr/>
        </p:nvSpPr>
        <p:spPr>
          <a:xfrm>
            <a:off x="466266" y="543767"/>
            <a:ext cx="3136599" cy="584775"/>
          </a:xfrm>
          <a:prstGeom prst="rect">
            <a:avLst/>
          </a:prstGeom>
          <a:noFill/>
        </p:spPr>
        <p:txBody>
          <a:bodyPr wrap="square" rtlCol="0">
            <a:spAutoFit/>
          </a:bodyPr>
          <a:lstStyle/>
          <a:p>
            <a:pPr algn="l"/>
            <a:r>
              <a:rPr lang="en-US" sz="3200" b="1" u="sng" dirty="0">
                <a:solidFill>
                  <a:srgbClr val="002060"/>
                </a:solidFill>
              </a:rPr>
              <a:t>* </a:t>
            </a:r>
            <a:r>
              <a:rPr lang="en-US" sz="3200" b="1" u="sng" dirty="0" err="1">
                <a:solidFill>
                  <a:srgbClr val="002060"/>
                </a:solidFill>
              </a:rPr>
              <a:t>Chú</a:t>
            </a:r>
            <a:r>
              <a:rPr lang="en-US" sz="3200" b="1" u="sng" dirty="0">
                <a:solidFill>
                  <a:srgbClr val="002060"/>
                </a:solidFill>
              </a:rPr>
              <a:t> ý:</a:t>
            </a:r>
            <a:endParaRPr lang="vi-VN" sz="3200" b="1" u="sng" dirty="0">
              <a:solidFill>
                <a:srgbClr val="002060"/>
              </a:solidFill>
            </a:endParaRPr>
          </a:p>
        </p:txBody>
      </p:sp>
      <p:pic>
        <p:nvPicPr>
          <p:cNvPr id="7" name="Picture 6">
            <a:extLst>
              <a:ext uri="{FF2B5EF4-FFF2-40B4-BE49-F238E27FC236}">
                <a16:creationId xmlns:a16="http://schemas.microsoft.com/office/drawing/2014/main" id="{D18CBC81-5D4E-4A47-B7A6-8D0811ADDC40}"/>
              </a:ext>
            </a:extLst>
          </p:cNvPr>
          <p:cNvPicPr>
            <a:picLocks noChangeAspect="1"/>
          </p:cNvPicPr>
          <p:nvPr/>
        </p:nvPicPr>
        <p:blipFill>
          <a:blip r:embed="rId4"/>
          <a:stretch>
            <a:fillRect/>
          </a:stretch>
        </p:blipFill>
        <p:spPr>
          <a:xfrm>
            <a:off x="6400482" y="2037258"/>
            <a:ext cx="5598429" cy="29440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80"/>
                                        </p:tgtEl>
                                        <p:attrNameLst>
                                          <p:attrName>style.visibility</p:attrName>
                                        </p:attrNameLst>
                                      </p:cBhvr>
                                      <p:to>
                                        <p:strVal val="visible"/>
                                      </p:to>
                                    </p:set>
                                    <p:animEffect transition="in" filter="randombar(horizontal)">
                                      <p:cBhvr>
                                        <p:cTn id="7" dur="500"/>
                                        <p:tgtEl>
                                          <p:spTgt spid="408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0" grpId="0"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grpSp>
        <p:nvGrpSpPr>
          <p:cNvPr id="4424" name="Google Shape;4424;p60"/>
          <p:cNvGrpSpPr/>
          <p:nvPr/>
        </p:nvGrpSpPr>
        <p:grpSpPr>
          <a:xfrm>
            <a:off x="243240" y="5827652"/>
            <a:ext cx="1513267" cy="1322233"/>
            <a:chOff x="2272475" y="4107650"/>
            <a:chExt cx="1134950" cy="991675"/>
          </a:xfrm>
        </p:grpSpPr>
        <p:sp>
          <p:nvSpPr>
            <p:cNvPr id="4425" name="Google Shape;4425;p60"/>
            <p:cNvSpPr/>
            <p:nvPr/>
          </p:nvSpPr>
          <p:spPr>
            <a:xfrm>
              <a:off x="2273675" y="41189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4426" name="Google Shape;4426;p60"/>
            <p:cNvSpPr/>
            <p:nvPr/>
          </p:nvSpPr>
          <p:spPr>
            <a:xfrm>
              <a:off x="2291650" y="41076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427" name="Google Shape;4427;p60"/>
            <p:cNvSpPr/>
            <p:nvPr/>
          </p:nvSpPr>
          <p:spPr>
            <a:xfrm>
              <a:off x="2272475" y="44002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4428" name="Google Shape;4428;p60"/>
            <p:cNvSpPr/>
            <p:nvPr/>
          </p:nvSpPr>
          <p:spPr>
            <a:xfrm>
              <a:off x="2276875" y="43846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29" name="Google Shape;4429;p60"/>
            <p:cNvSpPr/>
            <p:nvPr/>
          </p:nvSpPr>
          <p:spPr>
            <a:xfrm>
              <a:off x="2327025" y="44199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30" name="Google Shape;4430;p60"/>
            <p:cNvSpPr/>
            <p:nvPr/>
          </p:nvSpPr>
          <p:spPr>
            <a:xfrm>
              <a:off x="2293575" y="44138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31" name="Google Shape;4431;p60"/>
            <p:cNvSpPr/>
            <p:nvPr/>
          </p:nvSpPr>
          <p:spPr>
            <a:xfrm>
              <a:off x="2308825" y="44245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32" name="Google Shape;4432;p60"/>
            <p:cNvSpPr/>
            <p:nvPr/>
          </p:nvSpPr>
          <p:spPr>
            <a:xfrm>
              <a:off x="2376375" y="44547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33" name="Google Shape;4433;p60"/>
            <p:cNvSpPr/>
            <p:nvPr/>
          </p:nvSpPr>
          <p:spPr>
            <a:xfrm>
              <a:off x="2342975" y="44486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34" name="Google Shape;4434;p60"/>
            <p:cNvSpPr/>
            <p:nvPr/>
          </p:nvSpPr>
          <p:spPr>
            <a:xfrm>
              <a:off x="2358225" y="44593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35" name="Google Shape;4435;p60"/>
            <p:cNvSpPr/>
            <p:nvPr/>
          </p:nvSpPr>
          <p:spPr>
            <a:xfrm>
              <a:off x="2425825" y="44895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36" name="Google Shape;4436;p60"/>
            <p:cNvSpPr/>
            <p:nvPr/>
          </p:nvSpPr>
          <p:spPr>
            <a:xfrm>
              <a:off x="2392375" y="44834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37" name="Google Shape;4437;p60"/>
            <p:cNvSpPr/>
            <p:nvPr/>
          </p:nvSpPr>
          <p:spPr>
            <a:xfrm>
              <a:off x="2407650" y="44941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38" name="Google Shape;4438;p60"/>
            <p:cNvSpPr/>
            <p:nvPr/>
          </p:nvSpPr>
          <p:spPr>
            <a:xfrm>
              <a:off x="2475225" y="45242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39" name="Google Shape;4439;p60"/>
            <p:cNvSpPr/>
            <p:nvPr/>
          </p:nvSpPr>
          <p:spPr>
            <a:xfrm>
              <a:off x="2441750" y="45182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40" name="Google Shape;4440;p60"/>
            <p:cNvSpPr/>
            <p:nvPr/>
          </p:nvSpPr>
          <p:spPr>
            <a:xfrm>
              <a:off x="2457050" y="45289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41" name="Google Shape;4441;p60"/>
            <p:cNvSpPr/>
            <p:nvPr/>
          </p:nvSpPr>
          <p:spPr>
            <a:xfrm>
              <a:off x="2524600" y="45591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42" name="Google Shape;4442;p60"/>
            <p:cNvSpPr/>
            <p:nvPr/>
          </p:nvSpPr>
          <p:spPr>
            <a:xfrm>
              <a:off x="2491200" y="45530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43" name="Google Shape;4443;p60"/>
            <p:cNvSpPr/>
            <p:nvPr/>
          </p:nvSpPr>
          <p:spPr>
            <a:xfrm>
              <a:off x="2506475" y="45637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44" name="Google Shape;4444;p60"/>
            <p:cNvSpPr/>
            <p:nvPr/>
          </p:nvSpPr>
          <p:spPr>
            <a:xfrm>
              <a:off x="2574025" y="45939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45" name="Google Shape;4445;p60"/>
            <p:cNvSpPr/>
            <p:nvPr/>
          </p:nvSpPr>
          <p:spPr>
            <a:xfrm>
              <a:off x="2540600" y="45877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46" name="Google Shape;4446;p60"/>
            <p:cNvSpPr/>
            <p:nvPr/>
          </p:nvSpPr>
          <p:spPr>
            <a:xfrm>
              <a:off x="2555850" y="45985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47" name="Google Shape;4447;p60"/>
            <p:cNvSpPr/>
            <p:nvPr/>
          </p:nvSpPr>
          <p:spPr>
            <a:xfrm>
              <a:off x="2623400" y="46286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48" name="Google Shape;4448;p60"/>
            <p:cNvSpPr/>
            <p:nvPr/>
          </p:nvSpPr>
          <p:spPr>
            <a:xfrm>
              <a:off x="2590000" y="46225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49" name="Google Shape;4449;p60"/>
            <p:cNvSpPr/>
            <p:nvPr/>
          </p:nvSpPr>
          <p:spPr>
            <a:xfrm>
              <a:off x="2605250" y="46333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50" name="Google Shape;4450;p60"/>
            <p:cNvSpPr/>
            <p:nvPr/>
          </p:nvSpPr>
          <p:spPr>
            <a:xfrm>
              <a:off x="2672825" y="46634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51" name="Google Shape;4451;p60"/>
            <p:cNvSpPr/>
            <p:nvPr/>
          </p:nvSpPr>
          <p:spPr>
            <a:xfrm>
              <a:off x="2639400" y="46573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52" name="Google Shape;4452;p60"/>
            <p:cNvSpPr/>
            <p:nvPr/>
          </p:nvSpPr>
          <p:spPr>
            <a:xfrm>
              <a:off x="2654650" y="46681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53" name="Google Shape;4453;p60"/>
            <p:cNvSpPr/>
            <p:nvPr/>
          </p:nvSpPr>
          <p:spPr>
            <a:xfrm>
              <a:off x="2722225" y="46982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54" name="Google Shape;4454;p60"/>
            <p:cNvSpPr/>
            <p:nvPr/>
          </p:nvSpPr>
          <p:spPr>
            <a:xfrm>
              <a:off x="2688825" y="46921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55" name="Google Shape;4455;p60"/>
            <p:cNvSpPr/>
            <p:nvPr/>
          </p:nvSpPr>
          <p:spPr>
            <a:xfrm>
              <a:off x="2704050" y="47028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56" name="Google Shape;4456;p60"/>
            <p:cNvSpPr/>
            <p:nvPr/>
          </p:nvSpPr>
          <p:spPr>
            <a:xfrm>
              <a:off x="2771600" y="47330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57" name="Google Shape;4457;p60"/>
            <p:cNvSpPr/>
            <p:nvPr/>
          </p:nvSpPr>
          <p:spPr>
            <a:xfrm>
              <a:off x="2738200" y="47269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58" name="Google Shape;4458;p60"/>
            <p:cNvSpPr/>
            <p:nvPr/>
          </p:nvSpPr>
          <p:spPr>
            <a:xfrm>
              <a:off x="2753475" y="47376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59" name="Google Shape;4459;p60"/>
            <p:cNvSpPr/>
            <p:nvPr/>
          </p:nvSpPr>
          <p:spPr>
            <a:xfrm>
              <a:off x="2821025" y="47678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60" name="Google Shape;4460;p60"/>
            <p:cNvSpPr/>
            <p:nvPr/>
          </p:nvSpPr>
          <p:spPr>
            <a:xfrm>
              <a:off x="2787600" y="47617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61" name="Google Shape;4461;p60"/>
            <p:cNvSpPr/>
            <p:nvPr/>
          </p:nvSpPr>
          <p:spPr>
            <a:xfrm>
              <a:off x="2802850" y="47725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62" name="Google Shape;4462;p60"/>
            <p:cNvSpPr/>
            <p:nvPr/>
          </p:nvSpPr>
          <p:spPr>
            <a:xfrm>
              <a:off x="2870400" y="48026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63" name="Google Shape;4463;p60"/>
            <p:cNvSpPr/>
            <p:nvPr/>
          </p:nvSpPr>
          <p:spPr>
            <a:xfrm>
              <a:off x="2837000" y="47965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64" name="Google Shape;4464;p60"/>
            <p:cNvSpPr/>
            <p:nvPr/>
          </p:nvSpPr>
          <p:spPr>
            <a:xfrm>
              <a:off x="2852250" y="48072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65" name="Google Shape;4465;p60"/>
            <p:cNvSpPr/>
            <p:nvPr/>
          </p:nvSpPr>
          <p:spPr>
            <a:xfrm>
              <a:off x="2919800" y="48374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66" name="Google Shape;4466;p60"/>
            <p:cNvSpPr/>
            <p:nvPr/>
          </p:nvSpPr>
          <p:spPr>
            <a:xfrm>
              <a:off x="2886400" y="48313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67" name="Google Shape;4467;p60"/>
            <p:cNvSpPr/>
            <p:nvPr/>
          </p:nvSpPr>
          <p:spPr>
            <a:xfrm>
              <a:off x="2901650" y="48420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68" name="Google Shape;4468;p60"/>
            <p:cNvSpPr/>
            <p:nvPr/>
          </p:nvSpPr>
          <p:spPr>
            <a:xfrm>
              <a:off x="2969250" y="48721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69" name="Google Shape;4469;p60"/>
            <p:cNvSpPr/>
            <p:nvPr/>
          </p:nvSpPr>
          <p:spPr>
            <a:xfrm>
              <a:off x="2935775" y="48660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70" name="Google Shape;4470;p60"/>
            <p:cNvSpPr/>
            <p:nvPr/>
          </p:nvSpPr>
          <p:spPr>
            <a:xfrm>
              <a:off x="2951050" y="48768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71" name="Google Shape;4471;p60"/>
            <p:cNvSpPr/>
            <p:nvPr/>
          </p:nvSpPr>
          <p:spPr>
            <a:xfrm>
              <a:off x="3018600" y="49069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72" name="Google Shape;4472;p60"/>
            <p:cNvSpPr/>
            <p:nvPr/>
          </p:nvSpPr>
          <p:spPr>
            <a:xfrm>
              <a:off x="2985200" y="49008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73" name="Google Shape;4473;p60"/>
            <p:cNvSpPr/>
            <p:nvPr/>
          </p:nvSpPr>
          <p:spPr>
            <a:xfrm>
              <a:off x="3000500" y="49116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74" name="Google Shape;4474;p60"/>
            <p:cNvSpPr/>
            <p:nvPr/>
          </p:nvSpPr>
          <p:spPr>
            <a:xfrm>
              <a:off x="3068050" y="49417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75" name="Google Shape;4475;p60"/>
            <p:cNvSpPr/>
            <p:nvPr/>
          </p:nvSpPr>
          <p:spPr>
            <a:xfrm>
              <a:off x="3034600" y="49357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76" name="Google Shape;4476;p60"/>
            <p:cNvSpPr/>
            <p:nvPr/>
          </p:nvSpPr>
          <p:spPr>
            <a:xfrm>
              <a:off x="3049850" y="49464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77" name="Google Shape;4477;p60"/>
            <p:cNvSpPr/>
            <p:nvPr/>
          </p:nvSpPr>
          <p:spPr>
            <a:xfrm>
              <a:off x="3117400" y="49765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78" name="Google Shape;4478;p60"/>
            <p:cNvSpPr/>
            <p:nvPr/>
          </p:nvSpPr>
          <p:spPr>
            <a:xfrm>
              <a:off x="3084000" y="49704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79" name="Google Shape;4479;p60"/>
            <p:cNvSpPr/>
            <p:nvPr/>
          </p:nvSpPr>
          <p:spPr>
            <a:xfrm>
              <a:off x="3099275" y="49812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80" name="Google Shape;4480;p60"/>
            <p:cNvSpPr/>
            <p:nvPr/>
          </p:nvSpPr>
          <p:spPr>
            <a:xfrm>
              <a:off x="3166800" y="50113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81" name="Google Shape;4481;p60"/>
            <p:cNvSpPr/>
            <p:nvPr/>
          </p:nvSpPr>
          <p:spPr>
            <a:xfrm>
              <a:off x="3133400" y="50052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82" name="Google Shape;4482;p60"/>
            <p:cNvSpPr/>
            <p:nvPr/>
          </p:nvSpPr>
          <p:spPr>
            <a:xfrm>
              <a:off x="3148675" y="50160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83" name="Google Shape;4483;p60"/>
            <p:cNvSpPr/>
            <p:nvPr/>
          </p:nvSpPr>
          <p:spPr>
            <a:xfrm>
              <a:off x="3216250" y="50461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84" name="Google Shape;4484;p60"/>
            <p:cNvSpPr/>
            <p:nvPr/>
          </p:nvSpPr>
          <p:spPr>
            <a:xfrm>
              <a:off x="3182775" y="50400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85" name="Google Shape;4485;p60"/>
            <p:cNvSpPr/>
            <p:nvPr/>
          </p:nvSpPr>
          <p:spPr>
            <a:xfrm>
              <a:off x="3198075" y="50508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86" name="Google Shape;4486;p60"/>
            <p:cNvSpPr/>
            <p:nvPr/>
          </p:nvSpPr>
          <p:spPr>
            <a:xfrm>
              <a:off x="2866550" y="45713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87" name="Google Shape;4487;p60"/>
            <p:cNvSpPr/>
            <p:nvPr/>
          </p:nvSpPr>
          <p:spPr>
            <a:xfrm>
              <a:off x="2861500" y="45763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grpSp>
      <p:grpSp>
        <p:nvGrpSpPr>
          <p:cNvPr id="4488" name="Google Shape;4488;p60"/>
          <p:cNvGrpSpPr/>
          <p:nvPr/>
        </p:nvGrpSpPr>
        <p:grpSpPr>
          <a:xfrm>
            <a:off x="10003782" y="5683924"/>
            <a:ext cx="1443151" cy="1116952"/>
            <a:chOff x="4064236" y="3987317"/>
            <a:chExt cx="1082363" cy="837714"/>
          </a:xfrm>
        </p:grpSpPr>
        <p:sp>
          <p:nvSpPr>
            <p:cNvPr id="4489" name="Google Shape;4489;p60"/>
            <p:cNvSpPr/>
            <p:nvPr/>
          </p:nvSpPr>
          <p:spPr>
            <a:xfrm rot="3448960">
              <a:off x="4896306" y="4208445"/>
              <a:ext cx="218593" cy="195066"/>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1867"/>
            </a:p>
          </p:txBody>
        </p:sp>
        <p:sp>
          <p:nvSpPr>
            <p:cNvPr id="4490" name="Google Shape;4490;p60"/>
            <p:cNvSpPr/>
            <p:nvPr/>
          </p:nvSpPr>
          <p:spPr>
            <a:xfrm rot="3448960">
              <a:off x="4882008" y="4234656"/>
              <a:ext cx="218568" cy="16103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4491" name="Google Shape;4491;p60"/>
            <p:cNvSpPr/>
            <p:nvPr/>
          </p:nvSpPr>
          <p:spPr>
            <a:xfrm rot="3448960">
              <a:off x="5034590" y="4266934"/>
              <a:ext cx="87732" cy="65356"/>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4492" name="Google Shape;4492;p60"/>
            <p:cNvSpPr/>
            <p:nvPr/>
          </p:nvSpPr>
          <p:spPr>
            <a:xfrm rot="3448960">
              <a:off x="4100255" y="4391164"/>
              <a:ext cx="251746" cy="22349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4493" name="Google Shape;4493;p60"/>
            <p:cNvSpPr/>
            <p:nvPr/>
          </p:nvSpPr>
          <p:spPr>
            <a:xfrm rot="3448960">
              <a:off x="4119245" y="4447457"/>
              <a:ext cx="81832" cy="71306"/>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1867"/>
            </a:p>
          </p:txBody>
        </p:sp>
        <p:sp>
          <p:nvSpPr>
            <p:cNvPr id="4494" name="Google Shape;4494;p60"/>
            <p:cNvSpPr/>
            <p:nvPr/>
          </p:nvSpPr>
          <p:spPr>
            <a:xfrm rot="3448960">
              <a:off x="4155904" y="4532945"/>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1867"/>
            </a:p>
          </p:txBody>
        </p:sp>
        <p:sp>
          <p:nvSpPr>
            <p:cNvPr id="4495" name="Google Shape;4495;p60"/>
            <p:cNvSpPr/>
            <p:nvPr/>
          </p:nvSpPr>
          <p:spPr>
            <a:xfrm rot="3448960">
              <a:off x="4358665" y="4027102"/>
              <a:ext cx="468439" cy="781016"/>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4496" name="Google Shape;4496;p60"/>
            <p:cNvSpPr/>
            <p:nvPr/>
          </p:nvSpPr>
          <p:spPr>
            <a:xfrm rot="3448960">
              <a:off x="4438470" y="4055248"/>
              <a:ext cx="308826" cy="72471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121900" tIns="121900" rIns="121900" bIns="121900" anchor="ctr" anchorCtr="0">
              <a:noAutofit/>
            </a:bodyPr>
            <a:lstStyle/>
            <a:p>
              <a:endParaRPr sz="1867"/>
            </a:p>
          </p:txBody>
        </p:sp>
        <p:sp>
          <p:nvSpPr>
            <p:cNvPr id="4497" name="Google Shape;4497;p60"/>
            <p:cNvSpPr/>
            <p:nvPr/>
          </p:nvSpPr>
          <p:spPr>
            <a:xfrm rot="3448960">
              <a:off x="4889157" y="4213284"/>
              <a:ext cx="226894" cy="16881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98" name="Google Shape;4498;p60"/>
            <p:cNvSpPr/>
            <p:nvPr/>
          </p:nvSpPr>
          <p:spPr>
            <a:xfrm rot="3448960">
              <a:off x="5042019" y="4245919"/>
              <a:ext cx="95908" cy="73106"/>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499" name="Google Shape;4499;p60"/>
            <p:cNvSpPr/>
            <p:nvPr/>
          </p:nvSpPr>
          <p:spPr>
            <a:xfrm rot="3448960">
              <a:off x="4080625" y="4418668"/>
              <a:ext cx="239895" cy="15671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500" name="Google Shape;4500;p60"/>
            <p:cNvSpPr/>
            <p:nvPr/>
          </p:nvSpPr>
          <p:spPr>
            <a:xfrm rot="3448960">
              <a:off x="4365980" y="4005959"/>
              <a:ext cx="476765" cy="7887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501" name="Google Shape;4501;p60"/>
            <p:cNvSpPr/>
            <p:nvPr/>
          </p:nvSpPr>
          <p:spPr>
            <a:xfrm rot="3448960">
              <a:off x="4446034" y="4034329"/>
              <a:ext cx="316777" cy="732387"/>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grpSp>
      <p:sp>
        <p:nvSpPr>
          <p:cNvPr id="7" name="Title 6">
            <a:extLst>
              <a:ext uri="{FF2B5EF4-FFF2-40B4-BE49-F238E27FC236}">
                <a16:creationId xmlns:a16="http://schemas.microsoft.com/office/drawing/2014/main" id="{A5041A26-A16C-4256-8720-75D1550EEB52}"/>
              </a:ext>
            </a:extLst>
          </p:cNvPr>
          <p:cNvSpPr>
            <a:spLocks noGrp="1"/>
          </p:cNvSpPr>
          <p:nvPr>
            <p:ph type="title" idx="9"/>
          </p:nvPr>
        </p:nvSpPr>
        <p:spPr>
          <a:xfrm>
            <a:off x="831507" y="1251054"/>
            <a:ext cx="10506682" cy="2177946"/>
          </a:xfrm>
        </p:spPr>
        <p:txBody>
          <a:bodyPr anchor="t"/>
          <a:lstStyle/>
          <a:p>
            <a:pPr>
              <a:lnSpc>
                <a:spcPct val="120000"/>
              </a:lnSpc>
            </a:pPr>
            <a:r>
              <a:rPr lang="en-US" sz="3200" b="1" dirty="0">
                <a:solidFill>
                  <a:srgbClr val="002060"/>
                </a:solidFill>
              </a:rPr>
              <a:t>HĐ4: </a:t>
            </a:r>
            <a:r>
              <a:rPr lang="en-US" sz="3200" b="1" dirty="0" err="1">
                <a:solidFill>
                  <a:srgbClr val="002060"/>
                </a:solidFill>
              </a:rPr>
              <a:t>SGKtr</a:t>
            </a:r>
            <a:r>
              <a:rPr lang="en-US" sz="3200" b="1" dirty="0">
                <a:solidFill>
                  <a:srgbClr val="002060"/>
                </a:solidFill>
              </a:rPr>
              <a:t> 98 </a:t>
            </a:r>
            <a:r>
              <a:rPr lang="en-US" sz="3200" dirty="0" err="1"/>
              <a:t>Sử</a:t>
            </a:r>
            <a:r>
              <a:rPr lang="en-US" sz="3200" dirty="0"/>
              <a:t> </a:t>
            </a:r>
            <a:r>
              <a:rPr lang="en-US" sz="3200" dirty="0" err="1"/>
              <a:t>dụng</a:t>
            </a:r>
            <a:r>
              <a:rPr lang="en-US" sz="3200" dirty="0"/>
              <a:t> </a:t>
            </a:r>
            <a:r>
              <a:rPr lang="en-US" sz="3200" dirty="0" err="1"/>
              <a:t>thước</a:t>
            </a:r>
            <a:r>
              <a:rPr lang="en-US" sz="3200" dirty="0"/>
              <a:t> </a:t>
            </a:r>
            <a:r>
              <a:rPr lang="en-US" sz="3200" dirty="0" err="1"/>
              <a:t>đo</a:t>
            </a:r>
            <a:r>
              <a:rPr lang="en-US" sz="3200" dirty="0"/>
              <a:t> </a:t>
            </a:r>
            <a:r>
              <a:rPr lang="en-US" sz="3200" dirty="0" err="1"/>
              <a:t>góc</a:t>
            </a:r>
            <a:r>
              <a:rPr lang="en-US" sz="3200" dirty="0"/>
              <a:t> </a:t>
            </a:r>
            <a:r>
              <a:rPr lang="en-US" sz="3200" dirty="0" err="1"/>
              <a:t>để</a:t>
            </a:r>
            <a:r>
              <a:rPr lang="en-US" sz="3200" dirty="0"/>
              <a:t> </a:t>
            </a:r>
            <a:r>
              <a:rPr lang="en-US" sz="3200" dirty="0" err="1"/>
              <a:t>đo</a:t>
            </a:r>
            <a:r>
              <a:rPr lang="en-US" sz="3200" dirty="0"/>
              <a:t> </a:t>
            </a:r>
            <a:r>
              <a:rPr lang="en-US" sz="3200" dirty="0" err="1"/>
              <a:t>các</a:t>
            </a:r>
            <a:r>
              <a:rPr lang="en-US" sz="3200" dirty="0"/>
              <a:t> </a:t>
            </a:r>
            <a:r>
              <a:rPr lang="en-US" sz="3200" dirty="0" err="1"/>
              <a:t>góc</a:t>
            </a:r>
            <a:r>
              <a:rPr lang="en-US" sz="3200" dirty="0"/>
              <a:t> </a:t>
            </a:r>
            <a:r>
              <a:rPr lang="en-US" sz="3200" dirty="0" err="1"/>
              <a:t>trong</a:t>
            </a:r>
            <a:r>
              <a:rPr lang="en-US" sz="3200" dirty="0"/>
              <a:t> </a:t>
            </a:r>
            <a:r>
              <a:rPr lang="en-US" sz="3200" dirty="0" err="1"/>
              <a:t>hình</a:t>
            </a:r>
            <a:r>
              <a:rPr lang="en-US" sz="3200" dirty="0"/>
              <a:t> 80 </a:t>
            </a:r>
            <a:r>
              <a:rPr lang="en-US" sz="3200" dirty="0" err="1"/>
              <a:t>và</a:t>
            </a:r>
            <a:r>
              <a:rPr lang="en-US" sz="3200" dirty="0"/>
              <a:t> so </a:t>
            </a:r>
            <a:r>
              <a:rPr lang="en-US" sz="3200" dirty="0" err="1"/>
              <a:t>sánh</a:t>
            </a:r>
            <a:r>
              <a:rPr lang="en-US" sz="3200" dirty="0"/>
              <a:t> </a:t>
            </a:r>
            <a:r>
              <a:rPr lang="en-US" sz="3200" dirty="0" err="1"/>
              <a:t>số</a:t>
            </a:r>
            <a:r>
              <a:rPr lang="en-US" sz="3200" dirty="0"/>
              <a:t> </a:t>
            </a:r>
            <a:r>
              <a:rPr lang="en-US" sz="3200" dirty="0" err="1"/>
              <a:t>đo</a:t>
            </a:r>
            <a:r>
              <a:rPr lang="en-US" sz="3200" dirty="0"/>
              <a:t> </a:t>
            </a:r>
            <a:r>
              <a:rPr lang="en-US" sz="3200" dirty="0" err="1"/>
              <a:t>góc</a:t>
            </a:r>
            <a:r>
              <a:rPr lang="en-US" sz="3200" dirty="0"/>
              <a:t> </a:t>
            </a:r>
            <a:r>
              <a:rPr lang="en-US" sz="3200" dirty="0" err="1"/>
              <a:t>của</a:t>
            </a:r>
            <a:r>
              <a:rPr lang="en-US" sz="3200" dirty="0"/>
              <a:t> </a:t>
            </a:r>
            <a:r>
              <a:rPr lang="en-US" sz="3200" dirty="0" err="1"/>
              <a:t>chúng</a:t>
            </a:r>
            <a:r>
              <a:rPr lang="en-US" sz="3200" dirty="0"/>
              <a:t>.</a:t>
            </a:r>
            <a:br>
              <a:rPr lang="en-US" sz="3200" dirty="0"/>
            </a:br>
            <a:r>
              <a:rPr lang="en-US" sz="3200" dirty="0"/>
              <a:t>                  (</a:t>
            </a:r>
            <a:r>
              <a:rPr lang="en-US" sz="3200" dirty="0" err="1"/>
              <a:t>Nhóm</a:t>
            </a:r>
            <a:r>
              <a:rPr lang="en-US" sz="3200" dirty="0"/>
              <a:t> </a:t>
            </a:r>
            <a:r>
              <a:rPr lang="en-US" sz="3200" dirty="0" err="1"/>
              <a:t>đôi</a:t>
            </a:r>
            <a:r>
              <a:rPr lang="en-US" sz="3200" dirty="0"/>
              <a:t> – 2’)</a:t>
            </a:r>
            <a:endParaRPr lang="vi-VN" sz="3200" dirty="0"/>
          </a:p>
        </p:txBody>
      </p:sp>
      <p:sp>
        <p:nvSpPr>
          <p:cNvPr id="22" name="TextBox 21">
            <a:extLst>
              <a:ext uri="{FF2B5EF4-FFF2-40B4-BE49-F238E27FC236}">
                <a16:creationId xmlns:a16="http://schemas.microsoft.com/office/drawing/2014/main" id="{1AFC109E-4670-47DE-A7DD-328FE39827C8}"/>
              </a:ext>
            </a:extLst>
          </p:cNvPr>
          <p:cNvSpPr txBox="1"/>
          <p:nvPr/>
        </p:nvSpPr>
        <p:spPr>
          <a:xfrm>
            <a:off x="963174" y="457901"/>
            <a:ext cx="5526143" cy="584775"/>
          </a:xfrm>
          <a:prstGeom prst="rect">
            <a:avLst/>
          </a:prstGeom>
          <a:noFill/>
        </p:spPr>
        <p:txBody>
          <a:bodyPr wrap="square" rtlCol="0">
            <a:spAutoFit/>
          </a:bodyPr>
          <a:lstStyle/>
          <a:p>
            <a:pPr algn="l"/>
            <a:r>
              <a:rPr lang="en-US" sz="3200" b="1" dirty="0">
                <a:solidFill>
                  <a:srgbClr val="002060"/>
                </a:solidFill>
              </a:rPr>
              <a:t>2. So </a:t>
            </a:r>
            <a:r>
              <a:rPr lang="en-US" sz="3200" b="1" dirty="0" err="1">
                <a:solidFill>
                  <a:srgbClr val="002060"/>
                </a:solidFill>
              </a:rPr>
              <a:t>sánh</a:t>
            </a:r>
            <a:r>
              <a:rPr lang="en-US" sz="3200" b="1" dirty="0">
                <a:solidFill>
                  <a:srgbClr val="002060"/>
                </a:solidFill>
              </a:rPr>
              <a:t> </a:t>
            </a:r>
            <a:r>
              <a:rPr lang="en-US" sz="3200" b="1" dirty="0" err="1">
                <a:solidFill>
                  <a:srgbClr val="002060"/>
                </a:solidFill>
              </a:rPr>
              <a:t>hai</a:t>
            </a:r>
            <a:r>
              <a:rPr lang="en-US" sz="3200" b="1" dirty="0">
                <a:solidFill>
                  <a:srgbClr val="002060"/>
                </a:solidFill>
              </a:rPr>
              <a:t> </a:t>
            </a:r>
            <a:r>
              <a:rPr lang="en-US" sz="3200" b="1" dirty="0" err="1">
                <a:solidFill>
                  <a:srgbClr val="002060"/>
                </a:solidFill>
              </a:rPr>
              <a:t>góc</a:t>
            </a:r>
            <a:r>
              <a:rPr lang="en-US" sz="3200" b="1" dirty="0">
                <a:solidFill>
                  <a:srgbClr val="002060"/>
                </a:solidFill>
              </a:rPr>
              <a:t>  </a:t>
            </a:r>
            <a:endParaRPr lang="vi-VN" sz="3200" b="1" dirty="0">
              <a:solidFill>
                <a:srgbClr val="002060"/>
              </a:solidFill>
            </a:endParaRPr>
          </a:p>
        </p:txBody>
      </p:sp>
      <p:pic>
        <p:nvPicPr>
          <p:cNvPr id="24" name="Picture 23">
            <a:extLst>
              <a:ext uri="{FF2B5EF4-FFF2-40B4-BE49-F238E27FC236}">
                <a16:creationId xmlns:a16="http://schemas.microsoft.com/office/drawing/2014/main" id="{EFF12605-D3CB-41AC-9C96-07B58F64324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399467" y="3754675"/>
            <a:ext cx="9648127" cy="2492433"/>
          </a:xfrm>
          <a:prstGeom prst="rect">
            <a:avLst/>
          </a:prstGeom>
        </p:spPr>
      </p:pic>
      <p:pic>
        <p:nvPicPr>
          <p:cNvPr id="220" name="Picture 219">
            <a:extLst>
              <a:ext uri="{FF2B5EF4-FFF2-40B4-BE49-F238E27FC236}">
                <a16:creationId xmlns:a16="http://schemas.microsoft.com/office/drawing/2014/main" id="{9E0A4244-80E7-4B43-88FB-B9E9807234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176210" y="2862461"/>
            <a:ext cx="1756193" cy="17561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circle(in)">
                                      <p:cBhvr>
                                        <p:cTn id="19"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38"/>
        <p:cNvGrpSpPr/>
        <p:nvPr/>
      </p:nvGrpSpPr>
      <p:grpSpPr>
        <a:xfrm>
          <a:off x="0" y="0"/>
          <a:ext cx="0" cy="0"/>
          <a:chOff x="0" y="0"/>
          <a:chExt cx="0" cy="0"/>
        </a:xfrm>
      </p:grpSpPr>
      <p:sp>
        <p:nvSpPr>
          <p:cNvPr id="27" name="Title 26">
            <a:extLst>
              <a:ext uri="{FF2B5EF4-FFF2-40B4-BE49-F238E27FC236}">
                <a16:creationId xmlns:a16="http://schemas.microsoft.com/office/drawing/2014/main" id="{9F14CD53-40C1-4BE8-B13B-085CB3D1B4D0}"/>
              </a:ext>
            </a:extLst>
          </p:cNvPr>
          <p:cNvSpPr>
            <a:spLocks noGrp="1"/>
          </p:cNvSpPr>
          <p:nvPr>
            <p:ph type="title" idx="16"/>
          </p:nvPr>
        </p:nvSpPr>
        <p:spPr>
          <a:xfrm>
            <a:off x="982133" y="708119"/>
            <a:ext cx="9918667" cy="914988"/>
          </a:xfrm>
        </p:spPr>
        <p:txBody>
          <a:bodyPr/>
          <a:lstStyle/>
          <a:p>
            <a:pPr algn="ctr">
              <a:lnSpc>
                <a:spcPct val="130000"/>
              </a:lnSpc>
              <a:spcBef>
                <a:spcPts val="800"/>
              </a:spcBef>
              <a:spcAft>
                <a:spcPts val="800"/>
              </a:spcAft>
            </a:pPr>
            <a:r>
              <a:rPr lang="en-US" sz="3200" dirty="0">
                <a:latin typeface="+mn-lt"/>
                <a:ea typeface="Times New Roman" panose="02020603050405020304" pitchFamily="18" charset="0"/>
              </a:rPr>
              <a:t>Ta </a:t>
            </a:r>
            <a:r>
              <a:rPr lang="en-US" sz="3200" dirty="0" err="1">
                <a:latin typeface="+mn-lt"/>
                <a:ea typeface="Times New Roman" panose="02020603050405020304" pitchFamily="18" charset="0"/>
              </a:rPr>
              <a:t>có</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thể</a:t>
            </a:r>
            <a:r>
              <a:rPr lang="en-US" sz="3200" dirty="0">
                <a:latin typeface="+mn-lt"/>
                <a:ea typeface="Times New Roman" panose="02020603050405020304" pitchFamily="18" charset="0"/>
              </a:rPr>
              <a:t> so </a:t>
            </a:r>
            <a:r>
              <a:rPr lang="en-US" sz="3200" dirty="0" err="1">
                <a:latin typeface="+mn-lt"/>
                <a:ea typeface="Times New Roman" panose="02020603050405020304" pitchFamily="18" charset="0"/>
              </a:rPr>
              <a:t>sánh</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hai</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góc</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dựa</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vào</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số</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đo</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của</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chúng</a:t>
            </a:r>
            <a:r>
              <a:rPr lang="en-US" sz="3200" dirty="0">
                <a:latin typeface="+mn-lt"/>
                <a:ea typeface="Times New Roman" panose="02020603050405020304" pitchFamily="18" charset="0"/>
              </a:rPr>
              <a:t>.</a:t>
            </a:r>
            <a:endParaRPr lang="vi-VN" sz="3200" dirty="0">
              <a:latin typeface="+mn-lt"/>
            </a:endParaRPr>
          </a:p>
        </p:txBody>
      </p:sp>
      <p:grpSp>
        <p:nvGrpSpPr>
          <p:cNvPr id="4774" name="Google Shape;4774;p62"/>
          <p:cNvGrpSpPr/>
          <p:nvPr/>
        </p:nvGrpSpPr>
        <p:grpSpPr>
          <a:xfrm>
            <a:off x="10457077" y="596025"/>
            <a:ext cx="1428241" cy="864859"/>
            <a:chOff x="5821389" y="345419"/>
            <a:chExt cx="1071181" cy="648644"/>
          </a:xfrm>
        </p:grpSpPr>
        <p:sp>
          <p:nvSpPr>
            <p:cNvPr id="4775" name="Google Shape;4775;p62"/>
            <p:cNvSpPr/>
            <p:nvPr/>
          </p:nvSpPr>
          <p:spPr>
            <a:xfrm rot="-6175966">
              <a:off x="5845825" y="530353"/>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1867"/>
            </a:p>
          </p:txBody>
        </p:sp>
        <p:sp>
          <p:nvSpPr>
            <p:cNvPr id="4776" name="Google Shape;4776;p62"/>
            <p:cNvSpPr/>
            <p:nvPr/>
          </p:nvSpPr>
          <p:spPr>
            <a:xfrm rot="-6175966">
              <a:off x="5862405" y="543495"/>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4777" name="Google Shape;4777;p62"/>
            <p:cNvSpPr/>
            <p:nvPr/>
          </p:nvSpPr>
          <p:spPr>
            <a:xfrm rot="-6175966">
              <a:off x="5840476" y="576770"/>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4778" name="Google Shape;4778;p62"/>
            <p:cNvSpPr/>
            <p:nvPr/>
          </p:nvSpPr>
          <p:spPr>
            <a:xfrm rot="-6175966">
              <a:off x="6629644" y="591854"/>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4779" name="Google Shape;4779;p62"/>
            <p:cNvSpPr/>
            <p:nvPr/>
          </p:nvSpPr>
          <p:spPr>
            <a:xfrm rot="-6175966">
              <a:off x="6770109" y="708690"/>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1867"/>
            </a:p>
          </p:txBody>
        </p:sp>
        <p:sp>
          <p:nvSpPr>
            <p:cNvPr id="4780" name="Google Shape;4780;p62"/>
            <p:cNvSpPr/>
            <p:nvPr/>
          </p:nvSpPr>
          <p:spPr>
            <a:xfrm rot="-6175966">
              <a:off x="6819402" y="683354"/>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1867"/>
            </a:p>
          </p:txBody>
        </p:sp>
        <p:sp>
          <p:nvSpPr>
            <p:cNvPr id="4781" name="Google Shape;4781;p62"/>
            <p:cNvSpPr/>
            <p:nvPr/>
          </p:nvSpPr>
          <p:spPr>
            <a:xfrm rot="-6175966">
              <a:off x="6147154" y="270597"/>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4782" name="Google Shape;4782;p62"/>
            <p:cNvSpPr/>
            <p:nvPr/>
          </p:nvSpPr>
          <p:spPr>
            <a:xfrm rot="-6175966">
              <a:off x="6226949" y="298743"/>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endParaRPr sz="1867"/>
            </a:p>
          </p:txBody>
        </p:sp>
        <p:sp>
          <p:nvSpPr>
            <p:cNvPr id="4783" name="Google Shape;4783;p62"/>
            <p:cNvSpPr/>
            <p:nvPr/>
          </p:nvSpPr>
          <p:spPr>
            <a:xfrm rot="-6175966">
              <a:off x="5841724" y="552289"/>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784" name="Google Shape;4784;p62"/>
            <p:cNvSpPr/>
            <p:nvPr/>
          </p:nvSpPr>
          <p:spPr>
            <a:xfrm rot="-6175966">
              <a:off x="5819794" y="585184"/>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785" name="Google Shape;4785;p62"/>
            <p:cNvSpPr/>
            <p:nvPr/>
          </p:nvSpPr>
          <p:spPr>
            <a:xfrm rot="-6175966">
              <a:off x="6657676" y="639348"/>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786" name="Google Shape;4786;p62"/>
            <p:cNvSpPr/>
            <p:nvPr/>
          </p:nvSpPr>
          <p:spPr>
            <a:xfrm rot="-6175966">
              <a:off x="6126381" y="279194"/>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787" name="Google Shape;4787;p62"/>
            <p:cNvSpPr/>
            <p:nvPr/>
          </p:nvSpPr>
          <p:spPr>
            <a:xfrm rot="-6175966">
              <a:off x="6206377" y="307131"/>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grpSp>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3E984CE8-A56A-471E-9DDD-B8D2D91FF5AC}"/>
                  </a:ext>
                </a:extLst>
              </p:cNvPr>
              <p:cNvSpPr txBox="1"/>
              <p:nvPr/>
            </p:nvSpPr>
            <p:spPr>
              <a:xfrm>
                <a:off x="982134" y="2169751"/>
                <a:ext cx="10443095" cy="3766800"/>
              </a:xfrm>
              <a:prstGeom prst="rect">
                <a:avLst/>
              </a:prstGeom>
              <a:noFill/>
            </p:spPr>
            <p:txBody>
              <a:bodyPr wrap="square">
                <a:spAutoFit/>
              </a:bodyPr>
              <a:lstStyle/>
              <a:p>
                <a:pPr>
                  <a:lnSpc>
                    <a:spcPct val="150000"/>
                  </a:lnSpc>
                </a:pP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Nếu</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số</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đo</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của</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i="1" dirty="0" err="1">
                    <a:latin typeface="+mn-lt"/>
                    <a:ea typeface="Times New Roman" panose="02020603050405020304" pitchFamily="18" charset="0"/>
                  </a:rPr>
                  <a:t>xOy</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bằng</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số</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đo</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của</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i="1" dirty="0" err="1">
                    <a:latin typeface="+mn-lt"/>
                    <a:ea typeface="Times New Roman" panose="02020603050405020304" pitchFamily="18" charset="0"/>
                  </a:rPr>
                  <a:t>uPv</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thì</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i="1" dirty="0" err="1">
                    <a:latin typeface="+mn-lt"/>
                    <a:ea typeface="Times New Roman" panose="02020603050405020304" pitchFamily="18" charset="0"/>
                  </a:rPr>
                  <a:t>xOy</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bằng</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i="1" dirty="0" err="1">
                    <a:latin typeface="+mn-lt"/>
                    <a:ea typeface="Times New Roman" panose="02020603050405020304" pitchFamily="18" charset="0"/>
                  </a:rPr>
                  <a:t>uPv</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và</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được</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kí</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hiệu</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là</a:t>
                </a:r>
                <a:r>
                  <a:rPr lang="en-US" sz="2667" dirty="0">
                    <a:latin typeface="+mn-lt"/>
                    <a:ea typeface="Times New Roman" panose="02020603050405020304" pitchFamily="18" charset="0"/>
                  </a:rPr>
                  <a:t> </a:t>
                </a:r>
                <a14:m>
                  <m:oMath xmlns:m="http://schemas.openxmlformats.org/officeDocument/2006/math">
                    <m:acc>
                      <m:accPr>
                        <m:chr m:val="̂"/>
                        <m:ctrlPr>
                          <a:rPr lang="en-US" sz="2667" b="1" i="1">
                            <a:latin typeface="Cambria Math" panose="02040503050406030204" pitchFamily="18" charset="0"/>
                            <a:ea typeface="Times New Roman" panose="02020603050405020304" pitchFamily="18" charset="0"/>
                          </a:rPr>
                        </m:ctrlPr>
                      </m:accPr>
                      <m:e>
                        <m:r>
                          <a:rPr lang="en-US" sz="2667" b="1" i="1">
                            <a:latin typeface="Cambria Math" panose="02040503050406030204" pitchFamily="18" charset="0"/>
                            <a:ea typeface="Times New Roman" panose="02020603050405020304" pitchFamily="18" charset="0"/>
                          </a:rPr>
                          <m:t>𝒙𝑶𝒚</m:t>
                        </m:r>
                        <m:r>
                          <a:rPr lang="en-US" sz="2667" b="1" i="1">
                            <a:latin typeface="Cambria Math" panose="02040503050406030204" pitchFamily="18" charset="0"/>
                            <a:ea typeface="Times New Roman" panose="02020603050405020304" pitchFamily="18" charset="0"/>
                          </a:rPr>
                          <m:t> </m:t>
                        </m:r>
                      </m:e>
                    </m:acc>
                  </m:oMath>
                </a14:m>
                <a:r>
                  <a:rPr lang="en-US" sz="2667" b="1" i="1" dirty="0">
                    <a:latin typeface="+mn-lt"/>
                    <a:ea typeface="Times New Roman" panose="02020603050405020304" pitchFamily="18" charset="0"/>
                  </a:rPr>
                  <a:t>=</a:t>
                </a:r>
                <a14:m>
                  <m:oMath xmlns:m="http://schemas.openxmlformats.org/officeDocument/2006/math">
                    <m:r>
                      <a:rPr lang="en-US" sz="2667" b="1" i="1">
                        <a:latin typeface="Cambria Math" panose="02040503050406030204" pitchFamily="18" charset="0"/>
                        <a:ea typeface="Times New Roman" panose="02020603050405020304" pitchFamily="18" charset="0"/>
                      </a:rPr>
                      <m:t> </m:t>
                    </m:r>
                    <m:acc>
                      <m:accPr>
                        <m:chr m:val="̂"/>
                        <m:ctrlPr>
                          <a:rPr lang="en-US" sz="2667" b="1" i="1">
                            <a:latin typeface="Cambria Math" panose="02040503050406030204" pitchFamily="18" charset="0"/>
                            <a:ea typeface="Times New Roman" panose="02020603050405020304" pitchFamily="18" charset="0"/>
                          </a:rPr>
                        </m:ctrlPr>
                      </m:accPr>
                      <m:e>
                        <m:r>
                          <a:rPr lang="en-US" sz="2667" b="1" i="1">
                            <a:latin typeface="Cambria Math" panose="02040503050406030204" pitchFamily="18" charset="0"/>
                            <a:ea typeface="Times New Roman" panose="02020603050405020304" pitchFamily="18" charset="0"/>
                          </a:rPr>
                          <m:t>𝒖𝑷𝒗</m:t>
                        </m:r>
                        <m:r>
                          <a:rPr lang="en-US" sz="2667" b="1" i="1">
                            <a:latin typeface="Cambria Math" panose="02040503050406030204" pitchFamily="18" charset="0"/>
                            <a:ea typeface="Times New Roman" panose="02020603050405020304" pitchFamily="18" charset="0"/>
                          </a:rPr>
                          <m:t> </m:t>
                        </m:r>
                      </m:e>
                    </m:acc>
                  </m:oMath>
                </a14:m>
                <a:r>
                  <a:rPr lang="en-US" sz="2667" b="1" i="1" dirty="0">
                    <a:latin typeface="+mn-lt"/>
                    <a:ea typeface="Times New Roman" panose="02020603050405020304" pitchFamily="18" charset="0"/>
                  </a:rPr>
                  <a:t>.</a:t>
                </a:r>
                <a:br>
                  <a:rPr lang="en-US" sz="2667" b="1" dirty="0">
                    <a:latin typeface="+mn-lt"/>
                    <a:ea typeface="Calibri" panose="020F0502020204030204" pitchFamily="34" charset="0"/>
                  </a:rPr>
                </a:b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Nếu</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số</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đo</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của</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i="1" dirty="0" err="1">
                    <a:latin typeface="+mn-lt"/>
                    <a:ea typeface="Times New Roman" panose="02020603050405020304" pitchFamily="18" charset="0"/>
                  </a:rPr>
                  <a:t>xOy</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lớn</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hơn</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số</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đo</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của</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i="1" dirty="0" err="1">
                    <a:latin typeface="+mn-lt"/>
                    <a:ea typeface="Times New Roman" panose="02020603050405020304" pitchFamily="18" charset="0"/>
                  </a:rPr>
                  <a:t>uPv</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thì</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i="1" dirty="0" err="1">
                    <a:latin typeface="+mn-lt"/>
                    <a:ea typeface="Times New Roman" panose="02020603050405020304" pitchFamily="18" charset="0"/>
                  </a:rPr>
                  <a:t>xOy</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lớn</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hơn</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uPv</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và</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được</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kí</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hiệu</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là</a:t>
                </a:r>
                <a:r>
                  <a:rPr lang="en-US" sz="2667" dirty="0">
                    <a:latin typeface="+mn-lt"/>
                    <a:ea typeface="Times New Roman" panose="02020603050405020304" pitchFamily="18" charset="0"/>
                  </a:rPr>
                  <a:t> </a:t>
                </a:r>
                <a14:m>
                  <m:oMath xmlns:m="http://schemas.openxmlformats.org/officeDocument/2006/math">
                    <m:acc>
                      <m:accPr>
                        <m:chr m:val="̂"/>
                        <m:ctrlPr>
                          <a:rPr lang="en-US" sz="2667" b="1" i="1">
                            <a:latin typeface="Cambria Math" panose="02040503050406030204" pitchFamily="18" charset="0"/>
                            <a:ea typeface="Times New Roman" panose="02020603050405020304" pitchFamily="18" charset="0"/>
                          </a:rPr>
                        </m:ctrlPr>
                      </m:accPr>
                      <m:e>
                        <m:r>
                          <a:rPr lang="en-US" sz="2667" b="1" i="1">
                            <a:latin typeface="Cambria Math" panose="02040503050406030204" pitchFamily="18" charset="0"/>
                            <a:ea typeface="Times New Roman" panose="02020603050405020304" pitchFamily="18" charset="0"/>
                          </a:rPr>
                          <m:t>𝒙𝑶𝒚</m:t>
                        </m:r>
                        <m:r>
                          <a:rPr lang="en-US" sz="2667" b="1" i="1">
                            <a:latin typeface="Cambria Math" panose="02040503050406030204" pitchFamily="18" charset="0"/>
                            <a:ea typeface="Times New Roman" panose="02020603050405020304" pitchFamily="18" charset="0"/>
                          </a:rPr>
                          <m:t> </m:t>
                        </m:r>
                      </m:e>
                    </m:acc>
                  </m:oMath>
                </a14:m>
                <a:r>
                  <a:rPr lang="en-US" sz="2667" b="1" i="1" dirty="0">
                    <a:latin typeface="+mn-lt"/>
                    <a:ea typeface="Times New Roman" panose="02020603050405020304" pitchFamily="18" charset="0"/>
                  </a:rPr>
                  <a:t>&gt;</a:t>
                </a:r>
                <a14:m>
                  <m:oMath xmlns:m="http://schemas.openxmlformats.org/officeDocument/2006/math">
                    <m:r>
                      <a:rPr lang="en-US" sz="2667" b="1" i="1">
                        <a:latin typeface="Cambria Math" panose="02040503050406030204" pitchFamily="18" charset="0"/>
                        <a:ea typeface="Times New Roman" panose="02020603050405020304" pitchFamily="18" charset="0"/>
                      </a:rPr>
                      <m:t> </m:t>
                    </m:r>
                    <m:acc>
                      <m:accPr>
                        <m:chr m:val="̂"/>
                        <m:ctrlPr>
                          <a:rPr lang="en-US" sz="2667" b="1" i="1">
                            <a:latin typeface="Cambria Math" panose="02040503050406030204" pitchFamily="18" charset="0"/>
                            <a:ea typeface="Times New Roman" panose="02020603050405020304" pitchFamily="18" charset="0"/>
                          </a:rPr>
                        </m:ctrlPr>
                      </m:accPr>
                      <m:e>
                        <m:r>
                          <a:rPr lang="en-US" sz="2667" b="1" i="1">
                            <a:latin typeface="Cambria Math" panose="02040503050406030204" pitchFamily="18" charset="0"/>
                            <a:ea typeface="Times New Roman" panose="02020603050405020304" pitchFamily="18" charset="0"/>
                          </a:rPr>
                          <m:t>𝒖𝑷𝒗</m:t>
                        </m:r>
                        <m:r>
                          <a:rPr lang="en-US" sz="2667" b="1" i="1">
                            <a:latin typeface="Cambria Math" panose="02040503050406030204" pitchFamily="18" charset="0"/>
                            <a:ea typeface="Times New Roman" panose="02020603050405020304" pitchFamily="18" charset="0"/>
                          </a:rPr>
                          <m:t> </m:t>
                        </m:r>
                      </m:e>
                    </m:acc>
                  </m:oMath>
                </a14:m>
                <a:r>
                  <a:rPr lang="en-US" sz="2667" b="1" i="1" dirty="0">
                    <a:latin typeface="+mn-lt"/>
                    <a:ea typeface="Times New Roman" panose="02020603050405020304" pitchFamily="18" charset="0"/>
                  </a:rPr>
                  <a:t>.</a:t>
                </a:r>
                <a:br>
                  <a:rPr lang="en-US" sz="2667" b="1" dirty="0">
                    <a:latin typeface="+mn-lt"/>
                    <a:ea typeface="Calibri" panose="020F0502020204030204" pitchFamily="34" charset="0"/>
                  </a:rPr>
                </a:b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Nếu</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số</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đo</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của</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i="1" dirty="0" err="1">
                    <a:latin typeface="+mn-lt"/>
                    <a:ea typeface="Times New Roman" panose="02020603050405020304" pitchFamily="18" charset="0"/>
                  </a:rPr>
                  <a:t>xOy</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nhỏ</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hơn</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số</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đo</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của</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i="1" dirty="0" err="1">
                    <a:latin typeface="+mn-lt"/>
                    <a:ea typeface="Times New Roman" panose="02020603050405020304" pitchFamily="18" charset="0"/>
                  </a:rPr>
                  <a:t>uPv</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thì</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i="1" dirty="0" err="1">
                    <a:latin typeface="+mn-lt"/>
                    <a:ea typeface="Times New Roman" panose="02020603050405020304" pitchFamily="18" charset="0"/>
                  </a:rPr>
                  <a:t>xOy</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nhỏ</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hơn</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góc</a:t>
                </a:r>
                <a:r>
                  <a:rPr lang="en-US" sz="2667" dirty="0">
                    <a:latin typeface="+mn-lt"/>
                    <a:ea typeface="Times New Roman" panose="02020603050405020304" pitchFamily="18" charset="0"/>
                  </a:rPr>
                  <a:t> </a:t>
                </a:r>
                <a:r>
                  <a:rPr lang="en-US" sz="2667" i="1" dirty="0" err="1">
                    <a:latin typeface="+mn-lt"/>
                    <a:ea typeface="Times New Roman" panose="02020603050405020304" pitchFamily="18" charset="0"/>
                  </a:rPr>
                  <a:t>uPv</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và</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được</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kí</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hiệu</a:t>
                </a:r>
                <a:r>
                  <a:rPr lang="en-US" sz="2667" dirty="0">
                    <a:latin typeface="+mn-lt"/>
                    <a:ea typeface="Times New Roman" panose="02020603050405020304" pitchFamily="18" charset="0"/>
                  </a:rPr>
                  <a:t> </a:t>
                </a:r>
                <a:r>
                  <a:rPr lang="en-US" sz="2667" dirty="0" err="1">
                    <a:latin typeface="+mn-lt"/>
                    <a:ea typeface="Times New Roman" panose="02020603050405020304" pitchFamily="18" charset="0"/>
                  </a:rPr>
                  <a:t>là</a:t>
                </a:r>
                <a:r>
                  <a:rPr lang="en-US" sz="2667" dirty="0">
                    <a:latin typeface="+mn-lt"/>
                    <a:ea typeface="Times New Roman" panose="02020603050405020304" pitchFamily="18" charset="0"/>
                  </a:rPr>
                  <a:t> </a:t>
                </a:r>
                <a14:m>
                  <m:oMath xmlns:m="http://schemas.openxmlformats.org/officeDocument/2006/math">
                    <m:acc>
                      <m:accPr>
                        <m:chr m:val="̂"/>
                        <m:ctrlPr>
                          <a:rPr lang="en-US" sz="2667" b="1" i="1">
                            <a:latin typeface="Cambria Math" panose="02040503050406030204" pitchFamily="18" charset="0"/>
                            <a:ea typeface="Times New Roman" panose="02020603050405020304" pitchFamily="18" charset="0"/>
                          </a:rPr>
                        </m:ctrlPr>
                      </m:accPr>
                      <m:e>
                        <m:r>
                          <a:rPr lang="en-US" sz="2667" b="1" i="1">
                            <a:latin typeface="Cambria Math" panose="02040503050406030204" pitchFamily="18" charset="0"/>
                            <a:ea typeface="Times New Roman" panose="02020603050405020304" pitchFamily="18" charset="0"/>
                          </a:rPr>
                          <m:t>𝒙𝑶𝒚</m:t>
                        </m:r>
                        <m:r>
                          <a:rPr lang="en-US" sz="2667" b="1" i="1">
                            <a:latin typeface="Cambria Math" panose="02040503050406030204" pitchFamily="18" charset="0"/>
                            <a:ea typeface="Times New Roman" panose="02020603050405020304" pitchFamily="18" charset="0"/>
                          </a:rPr>
                          <m:t> </m:t>
                        </m:r>
                      </m:e>
                    </m:acc>
                  </m:oMath>
                </a14:m>
                <a:r>
                  <a:rPr lang="en-US" sz="2667" b="1" i="1" dirty="0">
                    <a:latin typeface="+mn-lt"/>
                    <a:ea typeface="Times New Roman" panose="02020603050405020304" pitchFamily="18" charset="0"/>
                  </a:rPr>
                  <a:t>&lt; </a:t>
                </a:r>
                <a14:m>
                  <m:oMath xmlns:m="http://schemas.openxmlformats.org/officeDocument/2006/math">
                    <m:r>
                      <a:rPr lang="en-US" sz="2667" b="1" i="1">
                        <a:latin typeface="Cambria Math" panose="02040503050406030204" pitchFamily="18" charset="0"/>
                        <a:ea typeface="Times New Roman" panose="02020603050405020304" pitchFamily="18" charset="0"/>
                      </a:rPr>
                      <m:t> </m:t>
                    </m:r>
                    <m:acc>
                      <m:accPr>
                        <m:chr m:val="̂"/>
                        <m:ctrlPr>
                          <a:rPr lang="en-US" sz="2667" b="1" i="1">
                            <a:latin typeface="Cambria Math" panose="02040503050406030204" pitchFamily="18" charset="0"/>
                            <a:ea typeface="Times New Roman" panose="02020603050405020304" pitchFamily="18" charset="0"/>
                          </a:rPr>
                        </m:ctrlPr>
                      </m:accPr>
                      <m:e>
                        <m:r>
                          <a:rPr lang="en-US" sz="2667" b="1" i="1">
                            <a:latin typeface="Cambria Math" panose="02040503050406030204" pitchFamily="18" charset="0"/>
                            <a:ea typeface="Times New Roman" panose="02020603050405020304" pitchFamily="18" charset="0"/>
                          </a:rPr>
                          <m:t>𝒖𝑷𝒗</m:t>
                        </m:r>
                        <m:r>
                          <a:rPr lang="en-US" sz="2667" b="1" i="1">
                            <a:latin typeface="Cambria Math" panose="02040503050406030204" pitchFamily="18" charset="0"/>
                            <a:ea typeface="Times New Roman" panose="02020603050405020304" pitchFamily="18" charset="0"/>
                          </a:rPr>
                          <m:t> </m:t>
                        </m:r>
                      </m:e>
                    </m:acc>
                  </m:oMath>
                </a14:m>
                <a:endParaRPr lang="vi-VN" sz="2667" b="1" dirty="0">
                  <a:latin typeface="+mn-lt"/>
                </a:endParaRPr>
              </a:p>
            </p:txBody>
          </p:sp>
        </mc:Choice>
        <mc:Fallback xmlns="">
          <p:sp>
            <p:nvSpPr>
              <p:cNvPr id="180" name="TextBox 179">
                <a:extLst>
                  <a:ext uri="{FF2B5EF4-FFF2-40B4-BE49-F238E27FC236}">
                    <a16:creationId xmlns:a16="http://schemas.microsoft.com/office/drawing/2014/main" id="{3E984CE8-A56A-471E-9DDD-B8D2D91FF5AC}"/>
                  </a:ext>
                </a:extLst>
              </p:cNvPr>
              <p:cNvSpPr txBox="1">
                <a:spLocks noRot="1" noChangeAspect="1" noMove="1" noResize="1" noEditPoints="1" noAdjustHandles="1" noChangeArrowheads="1" noChangeShapeType="1" noTextEdit="1"/>
              </p:cNvSpPr>
              <p:nvPr/>
            </p:nvSpPr>
            <p:spPr>
              <a:xfrm>
                <a:off x="982134" y="2169751"/>
                <a:ext cx="10443095" cy="3766800"/>
              </a:xfrm>
              <a:prstGeom prst="rect">
                <a:avLst/>
              </a:prstGeom>
              <a:blipFill>
                <a:blip r:embed="rId3"/>
                <a:stretch>
                  <a:fillRect l="-1109" r="-642" b="-323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 calcmode="lin" valueType="num">
                                      <p:cBhvr additive="base">
                                        <p:cTn id="7" dur="500" fill="hold"/>
                                        <p:tgtEl>
                                          <p:spTgt spid="1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91"/>
        <p:cNvGrpSpPr/>
        <p:nvPr/>
      </p:nvGrpSpPr>
      <p:grpSpPr>
        <a:xfrm>
          <a:off x="0" y="0"/>
          <a:ext cx="0" cy="0"/>
          <a:chOff x="0" y="0"/>
          <a:chExt cx="0" cy="0"/>
        </a:xfrm>
      </p:grpSpPr>
      <p:sp>
        <p:nvSpPr>
          <p:cNvPr id="4793" name="Google Shape;4793;p63"/>
          <p:cNvSpPr txBox="1">
            <a:spLocks noGrp="1"/>
          </p:cNvSpPr>
          <p:nvPr>
            <p:ph type="title"/>
          </p:nvPr>
        </p:nvSpPr>
        <p:spPr>
          <a:xfrm>
            <a:off x="1743191" y="1904184"/>
            <a:ext cx="5212221" cy="2817200"/>
          </a:xfrm>
          <a:prstGeom prst="rect">
            <a:avLst/>
          </a:prstGeom>
        </p:spPr>
        <p:txBody>
          <a:bodyPr spcFirstLastPara="1" wrap="square" lIns="121900" tIns="121900" rIns="121900" bIns="121900" anchor="ctr" anchorCtr="0">
            <a:noAutofit/>
          </a:bodyPr>
          <a:lstStyle/>
          <a:p>
            <a:pPr algn="ctr">
              <a:lnSpc>
                <a:spcPct val="150000"/>
              </a:lnSpc>
            </a:pPr>
            <a:r>
              <a:rPr lang="en" sz="3733" b="1" dirty="0">
                <a:solidFill>
                  <a:schemeClr val="lt1"/>
                </a:solidFill>
                <a:effectLst>
                  <a:outerShdw blurRad="38100" dist="38100" dir="2700000" algn="tl">
                    <a:srgbClr val="000000">
                      <a:alpha val="43137"/>
                    </a:srgbClr>
                  </a:outerShdw>
                </a:effectLst>
              </a:rPr>
              <a:t>	</a:t>
            </a:r>
            <a:endParaRPr sz="3733" dirty="0">
              <a:effectLst>
                <a:outerShdw blurRad="38100" dist="38100" dir="2700000" algn="tl">
                  <a:srgbClr val="000000">
                    <a:alpha val="43137"/>
                  </a:srgbClr>
                </a:outerShdw>
              </a:effectLst>
            </a:endParaRPr>
          </a:p>
        </p:txBody>
      </p:sp>
      <p:grpSp>
        <p:nvGrpSpPr>
          <p:cNvPr id="4868" name="Google Shape;4868;p63"/>
          <p:cNvGrpSpPr/>
          <p:nvPr/>
        </p:nvGrpSpPr>
        <p:grpSpPr>
          <a:xfrm>
            <a:off x="2213436" y="5055810"/>
            <a:ext cx="994241" cy="1239627"/>
            <a:chOff x="6229978" y="3193094"/>
            <a:chExt cx="745681" cy="929720"/>
          </a:xfrm>
        </p:grpSpPr>
        <p:sp>
          <p:nvSpPr>
            <p:cNvPr id="4869" name="Google Shape;4869;p63"/>
            <p:cNvSpPr/>
            <p:nvPr/>
          </p:nvSpPr>
          <p:spPr>
            <a:xfrm rot="961257">
              <a:off x="6734402" y="3219470"/>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0" name="Google Shape;4870;p63"/>
            <p:cNvSpPr/>
            <p:nvPr/>
          </p:nvSpPr>
          <p:spPr>
            <a:xfrm rot="961257">
              <a:off x="6729779" y="3252851"/>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1" name="Google Shape;4871;p63"/>
            <p:cNvSpPr/>
            <p:nvPr/>
          </p:nvSpPr>
          <p:spPr>
            <a:xfrm rot="961257">
              <a:off x="6850213" y="3231318"/>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2" name="Google Shape;4872;p63"/>
            <p:cNvSpPr/>
            <p:nvPr/>
          </p:nvSpPr>
          <p:spPr>
            <a:xfrm rot="961257">
              <a:off x="6264068" y="3868932"/>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3" name="Google Shape;4873;p63"/>
            <p:cNvSpPr/>
            <p:nvPr/>
          </p:nvSpPr>
          <p:spPr>
            <a:xfrm rot="961257">
              <a:off x="6286475" y="3973866"/>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4" name="Google Shape;4874;p63"/>
            <p:cNvSpPr/>
            <p:nvPr/>
          </p:nvSpPr>
          <p:spPr>
            <a:xfrm rot="961257">
              <a:off x="6359728" y="4043049"/>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5" name="Google Shape;4875;p63"/>
            <p:cNvSpPr/>
            <p:nvPr/>
          </p:nvSpPr>
          <p:spPr>
            <a:xfrm rot="961257">
              <a:off x="6374106" y="3283413"/>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6" name="Google Shape;4876;p63"/>
            <p:cNvSpPr/>
            <p:nvPr/>
          </p:nvSpPr>
          <p:spPr>
            <a:xfrm rot="961257">
              <a:off x="6453905" y="3311564"/>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7" name="Google Shape;4877;p63"/>
            <p:cNvSpPr/>
            <p:nvPr/>
          </p:nvSpPr>
          <p:spPr>
            <a:xfrm rot="961257">
              <a:off x="6722518" y="3228371"/>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8" name="Google Shape;4878;p63"/>
            <p:cNvSpPr/>
            <p:nvPr/>
          </p:nvSpPr>
          <p:spPr>
            <a:xfrm rot="961257">
              <a:off x="6843407" y="3206973"/>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9" name="Google Shape;4879;p63"/>
            <p:cNvSpPr/>
            <p:nvPr/>
          </p:nvSpPr>
          <p:spPr>
            <a:xfrm rot="961257">
              <a:off x="6246944" y="3914831"/>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80" name="Google Shape;4880;p63"/>
            <p:cNvSpPr/>
            <p:nvPr/>
          </p:nvSpPr>
          <p:spPr>
            <a:xfrm rot="961257">
              <a:off x="6367095" y="3259003"/>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81" name="Google Shape;4881;p63"/>
            <p:cNvSpPr/>
            <p:nvPr/>
          </p:nvSpPr>
          <p:spPr>
            <a:xfrm rot="961257">
              <a:off x="6447269" y="3287285"/>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82" name="Google Shape;4882;p63"/>
          <p:cNvGrpSpPr/>
          <p:nvPr/>
        </p:nvGrpSpPr>
        <p:grpSpPr>
          <a:xfrm>
            <a:off x="2837723" y="5906249"/>
            <a:ext cx="497500" cy="460167"/>
            <a:chOff x="2262475" y="4005950"/>
            <a:chExt cx="373125" cy="345125"/>
          </a:xfrm>
        </p:grpSpPr>
        <p:sp>
          <p:nvSpPr>
            <p:cNvPr id="4883" name="Google Shape;4883;p63"/>
            <p:cNvSpPr/>
            <p:nvPr/>
          </p:nvSpPr>
          <p:spPr>
            <a:xfrm>
              <a:off x="2262475" y="40103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84" name="Google Shape;4884;p63"/>
            <p:cNvSpPr/>
            <p:nvPr/>
          </p:nvSpPr>
          <p:spPr>
            <a:xfrm>
              <a:off x="2280125" y="40059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85" name="Google Shape;4885;p63"/>
          <p:cNvGrpSpPr/>
          <p:nvPr/>
        </p:nvGrpSpPr>
        <p:grpSpPr>
          <a:xfrm>
            <a:off x="8830215" y="5956585"/>
            <a:ext cx="497500" cy="460167"/>
            <a:chOff x="7896713" y="985025"/>
            <a:chExt cx="373125" cy="345125"/>
          </a:xfrm>
        </p:grpSpPr>
        <p:sp>
          <p:nvSpPr>
            <p:cNvPr id="4886" name="Google Shape;4886;p63"/>
            <p:cNvSpPr/>
            <p:nvPr/>
          </p:nvSpPr>
          <p:spPr>
            <a:xfrm>
              <a:off x="7896713" y="98942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87" name="Google Shape;4887;p63"/>
            <p:cNvSpPr/>
            <p:nvPr/>
          </p:nvSpPr>
          <p:spPr>
            <a:xfrm>
              <a:off x="7914363" y="98502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88" name="Google Shape;4888;p63"/>
          <p:cNvGrpSpPr/>
          <p:nvPr/>
        </p:nvGrpSpPr>
        <p:grpSpPr>
          <a:xfrm>
            <a:off x="986557" y="820202"/>
            <a:ext cx="1513267" cy="1322233"/>
            <a:chOff x="788525" y="888738"/>
            <a:chExt cx="1134950" cy="991675"/>
          </a:xfrm>
        </p:grpSpPr>
        <p:sp>
          <p:nvSpPr>
            <p:cNvPr id="4889" name="Google Shape;4889;p63"/>
            <p:cNvSpPr/>
            <p:nvPr/>
          </p:nvSpPr>
          <p:spPr>
            <a:xfrm>
              <a:off x="789725" y="9000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0" name="Google Shape;4890;p63"/>
            <p:cNvSpPr/>
            <p:nvPr/>
          </p:nvSpPr>
          <p:spPr>
            <a:xfrm>
              <a:off x="807700" y="8887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1" name="Google Shape;4891;p63"/>
            <p:cNvSpPr/>
            <p:nvPr/>
          </p:nvSpPr>
          <p:spPr>
            <a:xfrm>
              <a:off x="788525" y="11812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2" name="Google Shape;4892;p63"/>
            <p:cNvSpPr/>
            <p:nvPr/>
          </p:nvSpPr>
          <p:spPr>
            <a:xfrm>
              <a:off x="792925" y="11656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3" name="Google Shape;4893;p63"/>
            <p:cNvSpPr/>
            <p:nvPr/>
          </p:nvSpPr>
          <p:spPr>
            <a:xfrm>
              <a:off x="843075" y="12009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4" name="Google Shape;4894;p63"/>
            <p:cNvSpPr/>
            <p:nvPr/>
          </p:nvSpPr>
          <p:spPr>
            <a:xfrm>
              <a:off x="809625" y="11949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5" name="Google Shape;4895;p63"/>
            <p:cNvSpPr/>
            <p:nvPr/>
          </p:nvSpPr>
          <p:spPr>
            <a:xfrm>
              <a:off x="824875" y="12056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6" name="Google Shape;4896;p63"/>
            <p:cNvSpPr/>
            <p:nvPr/>
          </p:nvSpPr>
          <p:spPr>
            <a:xfrm>
              <a:off x="892425" y="12358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7" name="Google Shape;4897;p63"/>
            <p:cNvSpPr/>
            <p:nvPr/>
          </p:nvSpPr>
          <p:spPr>
            <a:xfrm>
              <a:off x="859025" y="12297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8" name="Google Shape;4898;p63"/>
            <p:cNvSpPr/>
            <p:nvPr/>
          </p:nvSpPr>
          <p:spPr>
            <a:xfrm>
              <a:off x="874275" y="12404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9" name="Google Shape;4899;p63"/>
            <p:cNvSpPr/>
            <p:nvPr/>
          </p:nvSpPr>
          <p:spPr>
            <a:xfrm>
              <a:off x="941875" y="12705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0" name="Google Shape;4900;p63"/>
            <p:cNvSpPr/>
            <p:nvPr/>
          </p:nvSpPr>
          <p:spPr>
            <a:xfrm>
              <a:off x="908425" y="12645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1" name="Google Shape;4901;p63"/>
            <p:cNvSpPr/>
            <p:nvPr/>
          </p:nvSpPr>
          <p:spPr>
            <a:xfrm>
              <a:off x="923700" y="12752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2" name="Google Shape;4902;p63"/>
            <p:cNvSpPr/>
            <p:nvPr/>
          </p:nvSpPr>
          <p:spPr>
            <a:xfrm>
              <a:off x="991275" y="13053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3" name="Google Shape;4903;p63"/>
            <p:cNvSpPr/>
            <p:nvPr/>
          </p:nvSpPr>
          <p:spPr>
            <a:xfrm>
              <a:off x="957800" y="12992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4" name="Google Shape;4904;p63"/>
            <p:cNvSpPr/>
            <p:nvPr/>
          </p:nvSpPr>
          <p:spPr>
            <a:xfrm>
              <a:off x="973100" y="13099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5" name="Google Shape;4905;p63"/>
            <p:cNvSpPr/>
            <p:nvPr/>
          </p:nvSpPr>
          <p:spPr>
            <a:xfrm>
              <a:off x="1040650" y="13401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6" name="Google Shape;4906;p63"/>
            <p:cNvSpPr/>
            <p:nvPr/>
          </p:nvSpPr>
          <p:spPr>
            <a:xfrm>
              <a:off x="1007250" y="13340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7" name="Google Shape;4907;p63"/>
            <p:cNvSpPr/>
            <p:nvPr/>
          </p:nvSpPr>
          <p:spPr>
            <a:xfrm>
              <a:off x="1022525" y="13448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8" name="Google Shape;4908;p63"/>
            <p:cNvSpPr/>
            <p:nvPr/>
          </p:nvSpPr>
          <p:spPr>
            <a:xfrm>
              <a:off x="1090075" y="13749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9" name="Google Shape;4909;p63"/>
            <p:cNvSpPr/>
            <p:nvPr/>
          </p:nvSpPr>
          <p:spPr>
            <a:xfrm>
              <a:off x="1056650" y="13688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0" name="Google Shape;4910;p63"/>
            <p:cNvSpPr/>
            <p:nvPr/>
          </p:nvSpPr>
          <p:spPr>
            <a:xfrm>
              <a:off x="1071900" y="13796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1" name="Google Shape;4911;p63"/>
            <p:cNvSpPr/>
            <p:nvPr/>
          </p:nvSpPr>
          <p:spPr>
            <a:xfrm>
              <a:off x="1139450" y="14097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2" name="Google Shape;4912;p63"/>
            <p:cNvSpPr/>
            <p:nvPr/>
          </p:nvSpPr>
          <p:spPr>
            <a:xfrm>
              <a:off x="1106050" y="14036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3" name="Google Shape;4913;p63"/>
            <p:cNvSpPr/>
            <p:nvPr/>
          </p:nvSpPr>
          <p:spPr>
            <a:xfrm>
              <a:off x="1121300" y="14144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4" name="Google Shape;4914;p63"/>
            <p:cNvSpPr/>
            <p:nvPr/>
          </p:nvSpPr>
          <p:spPr>
            <a:xfrm>
              <a:off x="1188875" y="14444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5" name="Google Shape;4915;p63"/>
            <p:cNvSpPr/>
            <p:nvPr/>
          </p:nvSpPr>
          <p:spPr>
            <a:xfrm>
              <a:off x="1155450" y="14384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6" name="Google Shape;4916;p63"/>
            <p:cNvSpPr/>
            <p:nvPr/>
          </p:nvSpPr>
          <p:spPr>
            <a:xfrm>
              <a:off x="1170700" y="14491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7" name="Google Shape;4917;p63"/>
            <p:cNvSpPr/>
            <p:nvPr/>
          </p:nvSpPr>
          <p:spPr>
            <a:xfrm>
              <a:off x="1238275" y="14793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8" name="Google Shape;4918;p63"/>
            <p:cNvSpPr/>
            <p:nvPr/>
          </p:nvSpPr>
          <p:spPr>
            <a:xfrm>
              <a:off x="1204875" y="14732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9" name="Google Shape;4919;p63"/>
            <p:cNvSpPr/>
            <p:nvPr/>
          </p:nvSpPr>
          <p:spPr>
            <a:xfrm>
              <a:off x="1220100" y="14839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0" name="Google Shape;4920;p63"/>
            <p:cNvSpPr/>
            <p:nvPr/>
          </p:nvSpPr>
          <p:spPr>
            <a:xfrm>
              <a:off x="1287650" y="15141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1" name="Google Shape;4921;p63"/>
            <p:cNvSpPr/>
            <p:nvPr/>
          </p:nvSpPr>
          <p:spPr>
            <a:xfrm>
              <a:off x="1254250" y="15080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2" name="Google Shape;4922;p63"/>
            <p:cNvSpPr/>
            <p:nvPr/>
          </p:nvSpPr>
          <p:spPr>
            <a:xfrm>
              <a:off x="1269525" y="15187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3" name="Google Shape;4923;p63"/>
            <p:cNvSpPr/>
            <p:nvPr/>
          </p:nvSpPr>
          <p:spPr>
            <a:xfrm>
              <a:off x="1337075" y="15488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4" name="Google Shape;4924;p63"/>
            <p:cNvSpPr/>
            <p:nvPr/>
          </p:nvSpPr>
          <p:spPr>
            <a:xfrm>
              <a:off x="1303650" y="15428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5" name="Google Shape;4925;p63"/>
            <p:cNvSpPr/>
            <p:nvPr/>
          </p:nvSpPr>
          <p:spPr>
            <a:xfrm>
              <a:off x="1318900" y="15535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6" name="Google Shape;4926;p63"/>
            <p:cNvSpPr/>
            <p:nvPr/>
          </p:nvSpPr>
          <p:spPr>
            <a:xfrm>
              <a:off x="1386450" y="15836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7" name="Google Shape;4927;p63"/>
            <p:cNvSpPr/>
            <p:nvPr/>
          </p:nvSpPr>
          <p:spPr>
            <a:xfrm>
              <a:off x="1353050" y="15775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8" name="Google Shape;4928;p63"/>
            <p:cNvSpPr/>
            <p:nvPr/>
          </p:nvSpPr>
          <p:spPr>
            <a:xfrm>
              <a:off x="1368300" y="15883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9" name="Google Shape;4929;p63"/>
            <p:cNvSpPr/>
            <p:nvPr/>
          </p:nvSpPr>
          <p:spPr>
            <a:xfrm>
              <a:off x="1435850" y="16185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0" name="Google Shape;4930;p63"/>
            <p:cNvSpPr/>
            <p:nvPr/>
          </p:nvSpPr>
          <p:spPr>
            <a:xfrm>
              <a:off x="1402450" y="16123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1" name="Google Shape;4931;p63"/>
            <p:cNvSpPr/>
            <p:nvPr/>
          </p:nvSpPr>
          <p:spPr>
            <a:xfrm>
              <a:off x="1417700" y="16231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2" name="Google Shape;4932;p63"/>
            <p:cNvSpPr/>
            <p:nvPr/>
          </p:nvSpPr>
          <p:spPr>
            <a:xfrm>
              <a:off x="1485300" y="16532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3" name="Google Shape;4933;p63"/>
            <p:cNvSpPr/>
            <p:nvPr/>
          </p:nvSpPr>
          <p:spPr>
            <a:xfrm>
              <a:off x="1451825" y="16471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4" name="Google Shape;4934;p63"/>
            <p:cNvSpPr/>
            <p:nvPr/>
          </p:nvSpPr>
          <p:spPr>
            <a:xfrm>
              <a:off x="1467100" y="16579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5" name="Google Shape;4935;p63"/>
            <p:cNvSpPr/>
            <p:nvPr/>
          </p:nvSpPr>
          <p:spPr>
            <a:xfrm>
              <a:off x="1534650" y="16880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6" name="Google Shape;4936;p63"/>
            <p:cNvSpPr/>
            <p:nvPr/>
          </p:nvSpPr>
          <p:spPr>
            <a:xfrm>
              <a:off x="1501250" y="16819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7" name="Google Shape;4937;p63"/>
            <p:cNvSpPr/>
            <p:nvPr/>
          </p:nvSpPr>
          <p:spPr>
            <a:xfrm>
              <a:off x="1516550" y="16927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8" name="Google Shape;4938;p63"/>
            <p:cNvSpPr/>
            <p:nvPr/>
          </p:nvSpPr>
          <p:spPr>
            <a:xfrm>
              <a:off x="1584100" y="17228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9" name="Google Shape;4939;p63"/>
            <p:cNvSpPr/>
            <p:nvPr/>
          </p:nvSpPr>
          <p:spPr>
            <a:xfrm>
              <a:off x="1550650" y="17167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0" name="Google Shape;4940;p63"/>
            <p:cNvSpPr/>
            <p:nvPr/>
          </p:nvSpPr>
          <p:spPr>
            <a:xfrm>
              <a:off x="1565900" y="17274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1" name="Google Shape;4941;p63"/>
            <p:cNvSpPr/>
            <p:nvPr/>
          </p:nvSpPr>
          <p:spPr>
            <a:xfrm>
              <a:off x="1633450" y="17576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2" name="Google Shape;4942;p63"/>
            <p:cNvSpPr/>
            <p:nvPr/>
          </p:nvSpPr>
          <p:spPr>
            <a:xfrm>
              <a:off x="1600050" y="17515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3" name="Google Shape;4943;p63"/>
            <p:cNvSpPr/>
            <p:nvPr/>
          </p:nvSpPr>
          <p:spPr>
            <a:xfrm>
              <a:off x="1615325" y="17622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4" name="Google Shape;4944;p63"/>
            <p:cNvSpPr/>
            <p:nvPr/>
          </p:nvSpPr>
          <p:spPr>
            <a:xfrm>
              <a:off x="1682850" y="17924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5" name="Google Shape;4945;p63"/>
            <p:cNvSpPr/>
            <p:nvPr/>
          </p:nvSpPr>
          <p:spPr>
            <a:xfrm>
              <a:off x="1649450" y="17863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6" name="Google Shape;4946;p63"/>
            <p:cNvSpPr/>
            <p:nvPr/>
          </p:nvSpPr>
          <p:spPr>
            <a:xfrm>
              <a:off x="1664725" y="17971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7" name="Google Shape;4947;p63"/>
            <p:cNvSpPr/>
            <p:nvPr/>
          </p:nvSpPr>
          <p:spPr>
            <a:xfrm>
              <a:off x="1732300" y="18272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8" name="Google Shape;4948;p63"/>
            <p:cNvSpPr/>
            <p:nvPr/>
          </p:nvSpPr>
          <p:spPr>
            <a:xfrm>
              <a:off x="1698825" y="18211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9" name="Google Shape;4949;p63"/>
            <p:cNvSpPr/>
            <p:nvPr/>
          </p:nvSpPr>
          <p:spPr>
            <a:xfrm>
              <a:off x="1714125" y="18318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0" name="Google Shape;4950;p63"/>
            <p:cNvSpPr/>
            <p:nvPr/>
          </p:nvSpPr>
          <p:spPr>
            <a:xfrm>
              <a:off x="1382600" y="13524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1" name="Google Shape;4951;p63"/>
            <p:cNvSpPr/>
            <p:nvPr/>
          </p:nvSpPr>
          <p:spPr>
            <a:xfrm>
              <a:off x="1377550" y="13573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52" name="Google Shape;4952;p63"/>
          <p:cNvGrpSpPr/>
          <p:nvPr/>
        </p:nvGrpSpPr>
        <p:grpSpPr>
          <a:xfrm>
            <a:off x="9234504" y="576326"/>
            <a:ext cx="836767" cy="604567"/>
            <a:chOff x="6136625" y="805500"/>
            <a:chExt cx="627575" cy="453425"/>
          </a:xfrm>
        </p:grpSpPr>
        <p:sp>
          <p:nvSpPr>
            <p:cNvPr id="4953" name="Google Shape;4953;p63"/>
            <p:cNvSpPr/>
            <p:nvPr/>
          </p:nvSpPr>
          <p:spPr>
            <a:xfrm>
              <a:off x="6136625" y="8055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4" name="Google Shape;4954;p63"/>
            <p:cNvSpPr/>
            <p:nvPr/>
          </p:nvSpPr>
          <p:spPr>
            <a:xfrm>
              <a:off x="6341700" y="11008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5" name="Google Shape;4955;p63"/>
            <p:cNvSpPr/>
            <p:nvPr/>
          </p:nvSpPr>
          <p:spPr>
            <a:xfrm>
              <a:off x="6458925" y="1095725"/>
              <a:ext cx="38675" cy="62125"/>
            </a:xfrm>
            <a:custGeom>
              <a:avLst/>
              <a:gdLst/>
              <a:ahLst/>
              <a:cxnLst/>
              <a:rect l="l" t="t" r="r" b="b"/>
              <a:pathLst>
                <a:path w="1547" h="2485" extrusionOk="0">
                  <a:moveTo>
                    <a:pt x="967" y="0"/>
                  </a:moveTo>
                  <a:cubicBezTo>
                    <a:pt x="508" y="0"/>
                    <a:pt x="1" y="361"/>
                    <a:pt x="109" y="866"/>
                  </a:cubicBezTo>
                  <a:cubicBezTo>
                    <a:pt x="157" y="1096"/>
                    <a:pt x="326" y="1252"/>
                    <a:pt x="515" y="1379"/>
                  </a:cubicBezTo>
                  <a:cubicBezTo>
                    <a:pt x="626" y="1453"/>
                    <a:pt x="756" y="1511"/>
                    <a:pt x="860" y="1597"/>
                  </a:cubicBezTo>
                  <a:cubicBezTo>
                    <a:pt x="918" y="1645"/>
                    <a:pt x="1019" y="1724"/>
                    <a:pt x="1034" y="1803"/>
                  </a:cubicBezTo>
                  <a:cubicBezTo>
                    <a:pt x="1066" y="1991"/>
                    <a:pt x="905" y="2082"/>
                    <a:pt x="758" y="2082"/>
                  </a:cubicBezTo>
                  <a:cubicBezTo>
                    <a:pt x="716" y="2082"/>
                    <a:pt x="676" y="2075"/>
                    <a:pt x="641" y="2060"/>
                  </a:cubicBezTo>
                  <a:cubicBezTo>
                    <a:pt x="616" y="2050"/>
                    <a:pt x="591" y="2045"/>
                    <a:pt x="569" y="2045"/>
                  </a:cubicBezTo>
                  <a:cubicBezTo>
                    <a:pt x="389" y="2045"/>
                    <a:pt x="330" y="2356"/>
                    <a:pt x="537" y="2440"/>
                  </a:cubicBezTo>
                  <a:cubicBezTo>
                    <a:pt x="611" y="2470"/>
                    <a:pt x="688" y="2484"/>
                    <a:pt x="764" y="2484"/>
                  </a:cubicBezTo>
                  <a:cubicBezTo>
                    <a:pt x="1169" y="2484"/>
                    <a:pt x="1546" y="2081"/>
                    <a:pt x="1396" y="1658"/>
                  </a:cubicBezTo>
                  <a:cubicBezTo>
                    <a:pt x="1313" y="1423"/>
                    <a:pt x="1107" y="1284"/>
                    <a:pt x="905" y="1159"/>
                  </a:cubicBezTo>
                  <a:cubicBezTo>
                    <a:pt x="782" y="1081"/>
                    <a:pt x="565" y="988"/>
                    <a:pt x="510" y="842"/>
                  </a:cubicBezTo>
                  <a:cubicBezTo>
                    <a:pt x="396" y="543"/>
                    <a:pt x="763" y="397"/>
                    <a:pt x="1000" y="397"/>
                  </a:cubicBezTo>
                  <a:cubicBezTo>
                    <a:pt x="1017" y="397"/>
                    <a:pt x="1034" y="398"/>
                    <a:pt x="1049" y="400"/>
                  </a:cubicBezTo>
                  <a:cubicBezTo>
                    <a:pt x="1057" y="401"/>
                    <a:pt x="1064" y="401"/>
                    <a:pt x="1071" y="401"/>
                  </a:cubicBezTo>
                  <a:cubicBezTo>
                    <a:pt x="1304" y="401"/>
                    <a:pt x="1295" y="30"/>
                    <a:pt x="1052" y="5"/>
                  </a:cubicBezTo>
                  <a:cubicBezTo>
                    <a:pt x="1024" y="2"/>
                    <a:pt x="996" y="0"/>
                    <a:pt x="96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6" name="Google Shape;4956;p63"/>
            <p:cNvSpPr/>
            <p:nvPr/>
          </p:nvSpPr>
          <p:spPr>
            <a:xfrm>
              <a:off x="6506975" y="1099000"/>
              <a:ext cx="13950" cy="56375"/>
            </a:xfrm>
            <a:custGeom>
              <a:avLst/>
              <a:gdLst/>
              <a:ahLst/>
              <a:cxnLst/>
              <a:rect l="l" t="t" r="r" b="b"/>
              <a:pathLst>
                <a:path w="558" h="2255" extrusionOk="0">
                  <a:moveTo>
                    <a:pt x="281" y="1"/>
                  </a:moveTo>
                  <a:cubicBezTo>
                    <a:pt x="183" y="1"/>
                    <a:pt x="78" y="63"/>
                    <a:pt x="65" y="189"/>
                  </a:cubicBezTo>
                  <a:cubicBezTo>
                    <a:pt x="1" y="837"/>
                    <a:pt x="32" y="1474"/>
                    <a:pt x="149" y="2113"/>
                  </a:cubicBezTo>
                  <a:cubicBezTo>
                    <a:pt x="168" y="2212"/>
                    <a:pt x="240" y="2255"/>
                    <a:pt x="316" y="2255"/>
                  </a:cubicBezTo>
                  <a:cubicBezTo>
                    <a:pt x="431" y="2255"/>
                    <a:pt x="557" y="2157"/>
                    <a:pt x="529" y="2007"/>
                  </a:cubicBezTo>
                  <a:cubicBezTo>
                    <a:pt x="419" y="1403"/>
                    <a:pt x="398" y="798"/>
                    <a:pt x="459" y="189"/>
                  </a:cubicBezTo>
                  <a:cubicBezTo>
                    <a:pt x="471" y="63"/>
                    <a:pt x="380" y="1"/>
                    <a:pt x="28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7" name="Google Shape;4957;p63"/>
            <p:cNvSpPr/>
            <p:nvPr/>
          </p:nvSpPr>
          <p:spPr>
            <a:xfrm>
              <a:off x="6533575" y="1095575"/>
              <a:ext cx="13800" cy="59500"/>
            </a:xfrm>
            <a:custGeom>
              <a:avLst/>
              <a:gdLst/>
              <a:ahLst/>
              <a:cxnLst/>
              <a:rect l="l" t="t" r="r" b="b"/>
              <a:pathLst>
                <a:path w="552" h="2380" extrusionOk="0">
                  <a:moveTo>
                    <a:pt x="241" y="0"/>
                  </a:moveTo>
                  <a:cubicBezTo>
                    <a:pt x="127" y="0"/>
                    <a:pt x="0" y="98"/>
                    <a:pt x="24" y="247"/>
                  </a:cubicBezTo>
                  <a:cubicBezTo>
                    <a:pt x="135" y="893"/>
                    <a:pt x="156" y="1537"/>
                    <a:pt x="96" y="2191"/>
                  </a:cubicBezTo>
                  <a:cubicBezTo>
                    <a:pt x="85" y="2317"/>
                    <a:pt x="177" y="2379"/>
                    <a:pt x="276" y="2379"/>
                  </a:cubicBezTo>
                  <a:cubicBezTo>
                    <a:pt x="375" y="2379"/>
                    <a:pt x="479" y="2316"/>
                    <a:pt x="490" y="2191"/>
                  </a:cubicBezTo>
                  <a:cubicBezTo>
                    <a:pt x="551" y="1501"/>
                    <a:pt x="521" y="824"/>
                    <a:pt x="404" y="144"/>
                  </a:cubicBezTo>
                  <a:cubicBezTo>
                    <a:pt x="388" y="44"/>
                    <a:pt x="317" y="0"/>
                    <a:pt x="24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8" name="Google Shape;4958;p63"/>
            <p:cNvSpPr/>
            <p:nvPr/>
          </p:nvSpPr>
          <p:spPr>
            <a:xfrm>
              <a:off x="6534350" y="1095825"/>
              <a:ext cx="49750" cy="61125"/>
            </a:xfrm>
            <a:custGeom>
              <a:avLst/>
              <a:gdLst/>
              <a:ahLst/>
              <a:cxnLst/>
              <a:rect l="l" t="t" r="r" b="b"/>
              <a:pathLst>
                <a:path w="1990" h="2445" extrusionOk="0">
                  <a:moveTo>
                    <a:pt x="1751" y="0"/>
                  </a:moveTo>
                  <a:cubicBezTo>
                    <a:pt x="1652" y="0"/>
                    <a:pt x="1557" y="63"/>
                    <a:pt x="1564" y="190"/>
                  </a:cubicBezTo>
                  <a:cubicBezTo>
                    <a:pt x="1588" y="717"/>
                    <a:pt x="1582" y="1242"/>
                    <a:pt x="1547" y="1766"/>
                  </a:cubicBezTo>
                  <a:lnTo>
                    <a:pt x="1547" y="1766"/>
                  </a:lnTo>
                  <a:cubicBezTo>
                    <a:pt x="1136" y="1281"/>
                    <a:pt x="765" y="767"/>
                    <a:pt x="433" y="223"/>
                  </a:cubicBezTo>
                  <a:cubicBezTo>
                    <a:pt x="393" y="157"/>
                    <a:pt x="333" y="129"/>
                    <a:pt x="274" y="129"/>
                  </a:cubicBezTo>
                  <a:cubicBezTo>
                    <a:pt x="137" y="129"/>
                    <a:pt x="1" y="271"/>
                    <a:pt x="92" y="422"/>
                  </a:cubicBezTo>
                  <a:cubicBezTo>
                    <a:pt x="520" y="1123"/>
                    <a:pt x="1013" y="1776"/>
                    <a:pt x="1565" y="2384"/>
                  </a:cubicBezTo>
                  <a:cubicBezTo>
                    <a:pt x="1604" y="2426"/>
                    <a:pt x="1649" y="2444"/>
                    <a:pt x="1693" y="2444"/>
                  </a:cubicBezTo>
                  <a:cubicBezTo>
                    <a:pt x="1793" y="2444"/>
                    <a:pt x="1891" y="2353"/>
                    <a:pt x="1902" y="2244"/>
                  </a:cubicBezTo>
                  <a:cubicBezTo>
                    <a:pt x="1972" y="1561"/>
                    <a:pt x="1989" y="877"/>
                    <a:pt x="1958" y="190"/>
                  </a:cubicBezTo>
                  <a:cubicBezTo>
                    <a:pt x="1951" y="64"/>
                    <a:pt x="1849" y="0"/>
                    <a:pt x="175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9" name="Google Shape;4959;p63"/>
            <p:cNvSpPr/>
            <p:nvPr/>
          </p:nvSpPr>
          <p:spPr>
            <a:xfrm>
              <a:off x="6603150" y="1061000"/>
              <a:ext cx="41025" cy="40275"/>
            </a:xfrm>
            <a:custGeom>
              <a:avLst/>
              <a:gdLst/>
              <a:ahLst/>
              <a:cxnLst/>
              <a:rect l="l" t="t" r="r" b="b"/>
              <a:pathLst>
                <a:path w="1641" h="1611" extrusionOk="0">
                  <a:moveTo>
                    <a:pt x="797" y="386"/>
                  </a:moveTo>
                  <a:cubicBezTo>
                    <a:pt x="803" y="388"/>
                    <a:pt x="810" y="389"/>
                    <a:pt x="817" y="390"/>
                  </a:cubicBezTo>
                  <a:cubicBezTo>
                    <a:pt x="1297" y="463"/>
                    <a:pt x="1369" y="1199"/>
                    <a:pt x="825" y="1219"/>
                  </a:cubicBezTo>
                  <a:cubicBezTo>
                    <a:pt x="819" y="1219"/>
                    <a:pt x="813" y="1219"/>
                    <a:pt x="807" y="1219"/>
                  </a:cubicBezTo>
                  <a:cubicBezTo>
                    <a:pt x="605" y="1219"/>
                    <a:pt x="410" y="1101"/>
                    <a:pt x="395" y="884"/>
                  </a:cubicBezTo>
                  <a:cubicBezTo>
                    <a:pt x="381" y="675"/>
                    <a:pt x="534" y="426"/>
                    <a:pt x="754" y="396"/>
                  </a:cubicBezTo>
                  <a:cubicBezTo>
                    <a:pt x="769" y="394"/>
                    <a:pt x="784" y="391"/>
                    <a:pt x="797" y="386"/>
                  </a:cubicBezTo>
                  <a:close/>
                  <a:moveTo>
                    <a:pt x="783" y="0"/>
                  </a:moveTo>
                  <a:cubicBezTo>
                    <a:pt x="774" y="0"/>
                    <a:pt x="764" y="1"/>
                    <a:pt x="754" y="2"/>
                  </a:cubicBezTo>
                  <a:cubicBezTo>
                    <a:pt x="326" y="60"/>
                    <a:pt x="0" y="420"/>
                    <a:pt x="1" y="858"/>
                  </a:cubicBezTo>
                  <a:cubicBezTo>
                    <a:pt x="3" y="1288"/>
                    <a:pt x="361" y="1596"/>
                    <a:pt x="776" y="1610"/>
                  </a:cubicBezTo>
                  <a:cubicBezTo>
                    <a:pt x="786" y="1610"/>
                    <a:pt x="796" y="1610"/>
                    <a:pt x="807" y="1610"/>
                  </a:cubicBezTo>
                  <a:cubicBezTo>
                    <a:pt x="1209" y="1610"/>
                    <a:pt x="1576" y="1337"/>
                    <a:pt x="1608" y="920"/>
                  </a:cubicBezTo>
                  <a:cubicBezTo>
                    <a:pt x="1641" y="505"/>
                    <a:pt x="1343" y="74"/>
                    <a:pt x="923" y="11"/>
                  </a:cubicBezTo>
                  <a:cubicBezTo>
                    <a:pt x="912" y="9"/>
                    <a:pt x="900" y="8"/>
                    <a:pt x="889" y="8"/>
                  </a:cubicBezTo>
                  <a:cubicBezTo>
                    <a:pt x="875" y="8"/>
                    <a:pt x="861" y="10"/>
                    <a:pt x="848" y="12"/>
                  </a:cubicBezTo>
                  <a:lnTo>
                    <a:pt x="848" y="12"/>
                  </a:lnTo>
                  <a:cubicBezTo>
                    <a:pt x="829" y="5"/>
                    <a:pt x="808" y="0"/>
                    <a:pt x="783"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13" name="Picture 12">
            <a:extLst>
              <a:ext uri="{FF2B5EF4-FFF2-40B4-BE49-F238E27FC236}">
                <a16:creationId xmlns:a16="http://schemas.microsoft.com/office/drawing/2014/main" id="{EDE2B09D-32DF-0665-3A32-F6EA9D19EEEC}"/>
              </a:ext>
            </a:extLst>
          </p:cNvPr>
          <p:cNvPicPr>
            <a:picLocks noChangeAspect="1"/>
          </p:cNvPicPr>
          <p:nvPr/>
        </p:nvPicPr>
        <p:blipFill>
          <a:blip r:embed="rId3"/>
          <a:stretch>
            <a:fillRect/>
          </a:stretch>
        </p:blipFill>
        <p:spPr>
          <a:xfrm>
            <a:off x="4262218" y="4457571"/>
            <a:ext cx="3259916" cy="1620953"/>
          </a:xfrm>
          <a:prstGeom prst="rect">
            <a:avLst/>
          </a:prstGeom>
        </p:spPr>
      </p:pic>
      <p:pic>
        <p:nvPicPr>
          <p:cNvPr id="15" name="Picture 14">
            <a:extLst>
              <a:ext uri="{FF2B5EF4-FFF2-40B4-BE49-F238E27FC236}">
                <a16:creationId xmlns:a16="http://schemas.microsoft.com/office/drawing/2014/main" id="{3FBA57B8-07FA-215F-DF30-AEACB5BE8BC2}"/>
              </a:ext>
            </a:extLst>
          </p:cNvPr>
          <p:cNvPicPr>
            <a:picLocks noChangeAspect="1"/>
          </p:cNvPicPr>
          <p:nvPr/>
        </p:nvPicPr>
        <p:blipFill>
          <a:blip r:embed="rId4"/>
          <a:stretch>
            <a:fillRect/>
          </a:stretch>
        </p:blipFill>
        <p:spPr>
          <a:xfrm>
            <a:off x="2631202" y="2664028"/>
            <a:ext cx="2105319" cy="2067213"/>
          </a:xfrm>
          <a:prstGeom prst="rect">
            <a:avLst/>
          </a:prstGeom>
        </p:spPr>
      </p:pic>
      <p:pic>
        <p:nvPicPr>
          <p:cNvPr id="17" name="Picture 16">
            <a:extLst>
              <a:ext uri="{FF2B5EF4-FFF2-40B4-BE49-F238E27FC236}">
                <a16:creationId xmlns:a16="http://schemas.microsoft.com/office/drawing/2014/main" id="{0E1EA39F-8C24-931B-D8A3-FFBB6E5B0147}"/>
              </a:ext>
            </a:extLst>
          </p:cNvPr>
          <p:cNvPicPr>
            <a:picLocks noChangeAspect="1"/>
          </p:cNvPicPr>
          <p:nvPr/>
        </p:nvPicPr>
        <p:blipFill>
          <a:blip r:embed="rId5"/>
          <a:stretch>
            <a:fillRect/>
          </a:stretch>
        </p:blipFill>
        <p:spPr>
          <a:xfrm>
            <a:off x="7070767" y="2640362"/>
            <a:ext cx="3356797" cy="1888198"/>
          </a:xfrm>
          <a:prstGeom prst="rect">
            <a:avLst/>
          </a:prstGeom>
        </p:spPr>
      </p:pic>
      <p:grpSp>
        <p:nvGrpSpPr>
          <p:cNvPr id="18" name="Google Shape;4885;p63">
            <a:extLst>
              <a:ext uri="{FF2B5EF4-FFF2-40B4-BE49-F238E27FC236}">
                <a16:creationId xmlns:a16="http://schemas.microsoft.com/office/drawing/2014/main" id="{5B808FCD-74AF-95F3-0A85-B006CACB181A}"/>
              </a:ext>
            </a:extLst>
          </p:cNvPr>
          <p:cNvGrpSpPr/>
          <p:nvPr/>
        </p:nvGrpSpPr>
        <p:grpSpPr>
          <a:xfrm>
            <a:off x="9664590" y="5954285"/>
            <a:ext cx="497500" cy="460167"/>
            <a:chOff x="7896713" y="985025"/>
            <a:chExt cx="373125" cy="345125"/>
          </a:xfrm>
        </p:grpSpPr>
        <p:sp>
          <p:nvSpPr>
            <p:cNvPr id="19" name="Google Shape;4886;p63">
              <a:extLst>
                <a:ext uri="{FF2B5EF4-FFF2-40B4-BE49-F238E27FC236}">
                  <a16:creationId xmlns:a16="http://schemas.microsoft.com/office/drawing/2014/main" id="{FD82B969-5255-285C-6F00-4D4DF6186DEE}"/>
                </a:ext>
              </a:extLst>
            </p:cNvPr>
            <p:cNvSpPr/>
            <p:nvPr/>
          </p:nvSpPr>
          <p:spPr>
            <a:xfrm>
              <a:off x="7896713" y="98942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887;p63">
              <a:extLst>
                <a:ext uri="{FF2B5EF4-FFF2-40B4-BE49-F238E27FC236}">
                  <a16:creationId xmlns:a16="http://schemas.microsoft.com/office/drawing/2014/main" id="{5317EAC5-4D34-C30D-2822-2256C709F640}"/>
                </a:ext>
              </a:extLst>
            </p:cNvPr>
            <p:cNvSpPr/>
            <p:nvPr/>
          </p:nvSpPr>
          <p:spPr>
            <a:xfrm>
              <a:off x="7914363" y="98502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 name="Google Shape;4885;p63">
            <a:extLst>
              <a:ext uri="{FF2B5EF4-FFF2-40B4-BE49-F238E27FC236}">
                <a16:creationId xmlns:a16="http://schemas.microsoft.com/office/drawing/2014/main" id="{7E300199-5E06-9DDA-8939-712544B355E9}"/>
              </a:ext>
            </a:extLst>
          </p:cNvPr>
          <p:cNvGrpSpPr/>
          <p:nvPr/>
        </p:nvGrpSpPr>
        <p:grpSpPr>
          <a:xfrm>
            <a:off x="9791985" y="5264531"/>
            <a:ext cx="497500" cy="460167"/>
            <a:chOff x="7896713" y="985025"/>
            <a:chExt cx="373125" cy="345125"/>
          </a:xfrm>
        </p:grpSpPr>
        <p:sp>
          <p:nvSpPr>
            <p:cNvPr id="22" name="Google Shape;4886;p63">
              <a:extLst>
                <a:ext uri="{FF2B5EF4-FFF2-40B4-BE49-F238E27FC236}">
                  <a16:creationId xmlns:a16="http://schemas.microsoft.com/office/drawing/2014/main" id="{11384135-5663-9313-A56E-8D3009001095}"/>
                </a:ext>
              </a:extLst>
            </p:cNvPr>
            <p:cNvSpPr/>
            <p:nvPr/>
          </p:nvSpPr>
          <p:spPr>
            <a:xfrm>
              <a:off x="7896713" y="98942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887;p63">
              <a:extLst>
                <a:ext uri="{FF2B5EF4-FFF2-40B4-BE49-F238E27FC236}">
                  <a16:creationId xmlns:a16="http://schemas.microsoft.com/office/drawing/2014/main" id="{5D0DB520-7A8C-4F13-8BC6-0D660E0D425D}"/>
                </a:ext>
              </a:extLst>
            </p:cNvPr>
            <p:cNvSpPr/>
            <p:nvPr/>
          </p:nvSpPr>
          <p:spPr>
            <a:xfrm>
              <a:off x="7914363" y="98502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 name="TextBox 25">
            <a:extLst>
              <a:ext uri="{FF2B5EF4-FFF2-40B4-BE49-F238E27FC236}">
                <a16:creationId xmlns:a16="http://schemas.microsoft.com/office/drawing/2014/main" id="{1164387A-E8CE-F695-25AC-8E7EEF782DB4}"/>
              </a:ext>
            </a:extLst>
          </p:cNvPr>
          <p:cNvSpPr txBox="1"/>
          <p:nvPr/>
        </p:nvSpPr>
        <p:spPr>
          <a:xfrm>
            <a:off x="2565323" y="972020"/>
            <a:ext cx="7724161" cy="1815882"/>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3113377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91"/>
        <p:cNvGrpSpPr/>
        <p:nvPr/>
      </p:nvGrpSpPr>
      <p:grpSpPr>
        <a:xfrm>
          <a:off x="0" y="0"/>
          <a:ext cx="0" cy="0"/>
          <a:chOff x="0" y="0"/>
          <a:chExt cx="0" cy="0"/>
        </a:xfrm>
      </p:grpSpPr>
      <p:sp>
        <p:nvSpPr>
          <p:cNvPr id="4792" name="Google Shape;4792;p63"/>
          <p:cNvSpPr/>
          <p:nvPr/>
        </p:nvSpPr>
        <p:spPr>
          <a:xfrm>
            <a:off x="7349985" y="2451616"/>
            <a:ext cx="1446000" cy="14460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121900" tIns="121900" rIns="121900" bIns="121900" anchor="ctr" anchorCtr="0">
            <a:noAutofit/>
          </a:bodyPr>
          <a:lstStyle/>
          <a:p>
            <a:endParaRPr sz="1867"/>
          </a:p>
        </p:txBody>
      </p:sp>
      <p:sp>
        <p:nvSpPr>
          <p:cNvPr id="4793" name="Google Shape;4793;p63"/>
          <p:cNvSpPr txBox="1">
            <a:spLocks noGrp="1"/>
          </p:cNvSpPr>
          <p:nvPr>
            <p:ph type="title"/>
          </p:nvPr>
        </p:nvSpPr>
        <p:spPr>
          <a:xfrm>
            <a:off x="1743191" y="1904184"/>
            <a:ext cx="5212221" cy="2817200"/>
          </a:xfrm>
          <a:prstGeom prst="rect">
            <a:avLst/>
          </a:prstGeom>
        </p:spPr>
        <p:txBody>
          <a:bodyPr spcFirstLastPara="1" wrap="square" lIns="121900" tIns="121900" rIns="121900" bIns="121900" anchor="ctr" anchorCtr="0">
            <a:noAutofit/>
          </a:bodyPr>
          <a:lstStyle/>
          <a:p>
            <a:pPr algn="ctr">
              <a:lnSpc>
                <a:spcPct val="150000"/>
              </a:lnSpc>
            </a:pPr>
            <a:r>
              <a:rPr lang="en" sz="3733" b="1" dirty="0">
                <a:solidFill>
                  <a:schemeClr val="lt1"/>
                </a:solidFill>
                <a:effectLst>
                  <a:outerShdw blurRad="38100" dist="38100" dir="2700000" algn="tl">
                    <a:srgbClr val="000000">
                      <a:alpha val="43137"/>
                    </a:srgbClr>
                  </a:outerShdw>
                </a:effectLst>
              </a:rPr>
              <a:t>	GÓC VUÔNG, GÓC NHỌN, GÓC TÙ, GÓC BẸT.</a:t>
            </a:r>
            <a:endParaRPr sz="3733" dirty="0">
              <a:effectLst>
                <a:outerShdw blurRad="38100" dist="38100" dir="2700000" algn="tl">
                  <a:srgbClr val="000000">
                    <a:alpha val="43137"/>
                  </a:srgbClr>
                </a:outerShdw>
              </a:effectLst>
            </a:endParaRPr>
          </a:p>
        </p:txBody>
      </p:sp>
      <p:sp>
        <p:nvSpPr>
          <p:cNvPr id="4795" name="Google Shape;4795;p63"/>
          <p:cNvSpPr txBox="1">
            <a:spLocks noGrp="1"/>
          </p:cNvSpPr>
          <p:nvPr>
            <p:ph type="title" idx="2"/>
          </p:nvPr>
        </p:nvSpPr>
        <p:spPr>
          <a:xfrm>
            <a:off x="7349984" y="2613433"/>
            <a:ext cx="1446000" cy="1122400"/>
          </a:xfrm>
          <a:prstGeom prst="rect">
            <a:avLst/>
          </a:prstGeom>
        </p:spPr>
        <p:txBody>
          <a:bodyPr spcFirstLastPara="1" wrap="square" lIns="121900" tIns="121900" rIns="121900" bIns="121900" anchor="ctr" anchorCtr="0">
            <a:noAutofit/>
          </a:bodyPr>
          <a:lstStyle/>
          <a:p>
            <a:r>
              <a:rPr lang="en" dirty="0"/>
              <a:t>IV</a:t>
            </a:r>
            <a:endParaRPr dirty="0"/>
          </a:p>
        </p:txBody>
      </p:sp>
      <p:cxnSp>
        <p:nvCxnSpPr>
          <p:cNvPr id="4796" name="Google Shape;4796;p63"/>
          <p:cNvCxnSpPr>
            <a:stCxn id="4792" idx="2"/>
          </p:cNvCxnSpPr>
          <p:nvPr/>
        </p:nvCxnSpPr>
        <p:spPr>
          <a:xfrm rot="10800000">
            <a:off x="6970785" y="3174616"/>
            <a:ext cx="379200" cy="0"/>
          </a:xfrm>
          <a:prstGeom prst="straightConnector1">
            <a:avLst/>
          </a:prstGeom>
          <a:noFill/>
          <a:ln w="9525" cap="flat" cmpd="sng">
            <a:solidFill>
              <a:srgbClr val="000000"/>
            </a:solidFill>
            <a:prstDash val="solid"/>
            <a:round/>
            <a:headEnd type="none" w="med" len="med"/>
            <a:tailEnd type="none" w="med" len="med"/>
          </a:ln>
        </p:spPr>
      </p:cxnSp>
      <p:grpSp>
        <p:nvGrpSpPr>
          <p:cNvPr id="4797" name="Google Shape;4797;p63"/>
          <p:cNvGrpSpPr/>
          <p:nvPr/>
        </p:nvGrpSpPr>
        <p:grpSpPr>
          <a:xfrm>
            <a:off x="10172451" y="4311001"/>
            <a:ext cx="1512000" cy="1296900"/>
            <a:chOff x="7629338" y="3233250"/>
            <a:chExt cx="1134000" cy="972675"/>
          </a:xfrm>
        </p:grpSpPr>
        <p:sp>
          <p:nvSpPr>
            <p:cNvPr id="4798" name="Google Shape;4798;p63"/>
            <p:cNvSpPr/>
            <p:nvPr/>
          </p:nvSpPr>
          <p:spPr>
            <a:xfrm>
              <a:off x="7674145" y="4091531"/>
              <a:ext cx="666545" cy="22043"/>
            </a:xfrm>
            <a:custGeom>
              <a:avLst/>
              <a:gdLst/>
              <a:ahLst/>
              <a:cxnLst/>
              <a:rect l="l" t="t" r="r" b="b"/>
              <a:pathLst>
                <a:path w="45297" h="1498" extrusionOk="0">
                  <a:moveTo>
                    <a:pt x="500" y="0"/>
                  </a:moveTo>
                  <a:cubicBezTo>
                    <a:pt x="0" y="0"/>
                    <a:pt x="3" y="781"/>
                    <a:pt x="507" y="788"/>
                  </a:cubicBezTo>
                  <a:cubicBezTo>
                    <a:pt x="13455" y="995"/>
                    <a:pt x="26404" y="1203"/>
                    <a:pt x="39353" y="1411"/>
                  </a:cubicBezTo>
                  <a:cubicBezTo>
                    <a:pt x="41166" y="1439"/>
                    <a:pt x="42978" y="1469"/>
                    <a:pt x="44790" y="1498"/>
                  </a:cubicBezTo>
                  <a:cubicBezTo>
                    <a:pt x="44793" y="1498"/>
                    <a:pt x="44797" y="1498"/>
                    <a:pt x="44800" y="1498"/>
                  </a:cubicBezTo>
                  <a:cubicBezTo>
                    <a:pt x="45297" y="1498"/>
                    <a:pt x="45294" y="718"/>
                    <a:pt x="44790" y="711"/>
                  </a:cubicBezTo>
                  <a:cubicBezTo>
                    <a:pt x="31842" y="503"/>
                    <a:pt x="18894" y="295"/>
                    <a:pt x="5944" y="88"/>
                  </a:cubicBezTo>
                  <a:cubicBezTo>
                    <a:pt x="4132" y="59"/>
                    <a:pt x="2319" y="29"/>
                    <a:pt x="507" y="0"/>
                  </a:cubicBezTo>
                  <a:cubicBezTo>
                    <a:pt x="505" y="0"/>
                    <a:pt x="503" y="0"/>
                    <a:pt x="500"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799" name="Google Shape;4799;p63"/>
            <p:cNvSpPr/>
            <p:nvPr/>
          </p:nvSpPr>
          <p:spPr>
            <a:xfrm>
              <a:off x="8007514" y="3734840"/>
              <a:ext cx="663102" cy="21984"/>
            </a:xfrm>
            <a:custGeom>
              <a:avLst/>
              <a:gdLst/>
              <a:ahLst/>
              <a:cxnLst/>
              <a:rect l="l" t="t" r="r" b="b"/>
              <a:pathLst>
                <a:path w="45063" h="1494" extrusionOk="0">
                  <a:moveTo>
                    <a:pt x="490" y="0"/>
                  </a:moveTo>
                  <a:cubicBezTo>
                    <a:pt x="1" y="0"/>
                    <a:pt x="7" y="769"/>
                    <a:pt x="508" y="788"/>
                  </a:cubicBezTo>
                  <a:cubicBezTo>
                    <a:pt x="14937" y="1291"/>
                    <a:pt x="29360" y="1494"/>
                    <a:pt x="43798" y="1494"/>
                  </a:cubicBezTo>
                  <a:cubicBezTo>
                    <a:pt x="44050" y="1494"/>
                    <a:pt x="44302" y="1494"/>
                    <a:pt x="44555" y="1493"/>
                  </a:cubicBezTo>
                  <a:cubicBezTo>
                    <a:pt x="45060" y="1493"/>
                    <a:pt x="45063" y="706"/>
                    <a:pt x="44555" y="706"/>
                  </a:cubicBezTo>
                  <a:cubicBezTo>
                    <a:pt x="44211" y="706"/>
                    <a:pt x="43868" y="706"/>
                    <a:pt x="43525" y="706"/>
                  </a:cubicBezTo>
                  <a:cubicBezTo>
                    <a:pt x="29177" y="706"/>
                    <a:pt x="14846" y="501"/>
                    <a:pt x="508" y="0"/>
                  </a:cubicBezTo>
                  <a:cubicBezTo>
                    <a:pt x="502" y="0"/>
                    <a:pt x="496" y="0"/>
                    <a:pt x="490"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00" name="Google Shape;4800;p63"/>
            <p:cNvSpPr/>
            <p:nvPr/>
          </p:nvSpPr>
          <p:spPr>
            <a:xfrm>
              <a:off x="7676588" y="3734913"/>
              <a:ext cx="346774" cy="368596"/>
            </a:xfrm>
            <a:custGeom>
              <a:avLst/>
              <a:gdLst/>
              <a:ahLst/>
              <a:cxnLst/>
              <a:rect l="l" t="t" r="r" b="b"/>
              <a:pathLst>
                <a:path w="23566" h="25049" extrusionOk="0">
                  <a:moveTo>
                    <a:pt x="22982" y="0"/>
                  </a:moveTo>
                  <a:cubicBezTo>
                    <a:pt x="22893" y="0"/>
                    <a:pt x="22801" y="33"/>
                    <a:pt x="22719" y="110"/>
                  </a:cubicBezTo>
                  <a:cubicBezTo>
                    <a:pt x="18695" y="3861"/>
                    <a:pt x="14994" y="8000"/>
                    <a:pt x="11251" y="12027"/>
                  </a:cubicBezTo>
                  <a:cubicBezTo>
                    <a:pt x="7516" y="16044"/>
                    <a:pt x="3601" y="20017"/>
                    <a:pt x="234" y="24354"/>
                  </a:cubicBezTo>
                  <a:cubicBezTo>
                    <a:pt x="1" y="24654"/>
                    <a:pt x="261" y="25049"/>
                    <a:pt x="536" y="25049"/>
                  </a:cubicBezTo>
                  <a:cubicBezTo>
                    <a:pt x="624" y="25049"/>
                    <a:pt x="714" y="25008"/>
                    <a:pt x="789" y="24911"/>
                  </a:cubicBezTo>
                  <a:cubicBezTo>
                    <a:pt x="4158" y="20574"/>
                    <a:pt x="8071" y="16598"/>
                    <a:pt x="11808" y="12583"/>
                  </a:cubicBezTo>
                  <a:cubicBezTo>
                    <a:pt x="15551" y="8559"/>
                    <a:pt x="19252" y="4416"/>
                    <a:pt x="23276" y="665"/>
                  </a:cubicBezTo>
                  <a:cubicBezTo>
                    <a:pt x="23565" y="396"/>
                    <a:pt x="23292" y="0"/>
                    <a:pt x="22982"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01" name="Google Shape;4801;p63"/>
            <p:cNvSpPr/>
            <p:nvPr/>
          </p:nvSpPr>
          <p:spPr>
            <a:xfrm>
              <a:off x="8325727" y="3745331"/>
              <a:ext cx="346774" cy="368611"/>
            </a:xfrm>
            <a:custGeom>
              <a:avLst/>
              <a:gdLst/>
              <a:ahLst/>
              <a:cxnLst/>
              <a:rect l="l" t="t" r="r" b="b"/>
              <a:pathLst>
                <a:path w="23566" h="25050" extrusionOk="0">
                  <a:moveTo>
                    <a:pt x="22982" y="1"/>
                  </a:moveTo>
                  <a:cubicBezTo>
                    <a:pt x="22893" y="1"/>
                    <a:pt x="22802" y="33"/>
                    <a:pt x="22719" y="111"/>
                  </a:cubicBezTo>
                  <a:cubicBezTo>
                    <a:pt x="18695" y="3861"/>
                    <a:pt x="14995" y="8001"/>
                    <a:pt x="11251" y="12028"/>
                  </a:cubicBezTo>
                  <a:cubicBezTo>
                    <a:pt x="7516" y="16045"/>
                    <a:pt x="3601" y="20017"/>
                    <a:pt x="234" y="24355"/>
                  </a:cubicBezTo>
                  <a:cubicBezTo>
                    <a:pt x="1" y="24654"/>
                    <a:pt x="261" y="25050"/>
                    <a:pt x="537" y="25050"/>
                  </a:cubicBezTo>
                  <a:cubicBezTo>
                    <a:pt x="625" y="25050"/>
                    <a:pt x="715" y="25009"/>
                    <a:pt x="791" y="24912"/>
                  </a:cubicBezTo>
                  <a:cubicBezTo>
                    <a:pt x="4158" y="20574"/>
                    <a:pt x="8072" y="16599"/>
                    <a:pt x="11808" y="12583"/>
                  </a:cubicBezTo>
                  <a:cubicBezTo>
                    <a:pt x="15551" y="8559"/>
                    <a:pt x="19252" y="4417"/>
                    <a:pt x="23276" y="666"/>
                  </a:cubicBezTo>
                  <a:cubicBezTo>
                    <a:pt x="23565" y="397"/>
                    <a:pt x="23292" y="1"/>
                    <a:pt x="22982" y="1"/>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02" name="Google Shape;4802;p63"/>
            <p:cNvSpPr/>
            <p:nvPr/>
          </p:nvSpPr>
          <p:spPr>
            <a:xfrm>
              <a:off x="8207256" y="3234427"/>
              <a:ext cx="132509" cy="879089"/>
            </a:xfrm>
            <a:custGeom>
              <a:avLst/>
              <a:gdLst/>
              <a:ahLst/>
              <a:cxnLst/>
              <a:rect l="l" t="t" r="r" b="b"/>
              <a:pathLst>
                <a:path w="9005" h="59741" extrusionOk="0">
                  <a:moveTo>
                    <a:pt x="485" y="0"/>
                  </a:moveTo>
                  <a:cubicBezTo>
                    <a:pt x="257" y="0"/>
                    <a:pt x="1" y="196"/>
                    <a:pt x="46" y="495"/>
                  </a:cubicBezTo>
                  <a:cubicBezTo>
                    <a:pt x="2573" y="17266"/>
                    <a:pt x="4513" y="34129"/>
                    <a:pt x="6885" y="50922"/>
                  </a:cubicBezTo>
                  <a:cubicBezTo>
                    <a:pt x="7286" y="53763"/>
                    <a:pt x="7598" y="56648"/>
                    <a:pt x="8183" y="59457"/>
                  </a:cubicBezTo>
                  <a:cubicBezTo>
                    <a:pt x="8224" y="59655"/>
                    <a:pt x="8370" y="59741"/>
                    <a:pt x="8523" y="59741"/>
                  </a:cubicBezTo>
                  <a:cubicBezTo>
                    <a:pt x="8754" y="59741"/>
                    <a:pt x="9004" y="59546"/>
                    <a:pt x="8942" y="59248"/>
                  </a:cubicBezTo>
                  <a:cubicBezTo>
                    <a:pt x="7535" y="52508"/>
                    <a:pt x="6914" y="45530"/>
                    <a:pt x="5987" y="38716"/>
                  </a:cubicBezTo>
                  <a:cubicBezTo>
                    <a:pt x="4623" y="28694"/>
                    <a:pt x="3292" y="18669"/>
                    <a:pt x="1946" y="8642"/>
                  </a:cubicBezTo>
                  <a:cubicBezTo>
                    <a:pt x="1573" y="5856"/>
                    <a:pt x="1223" y="3066"/>
                    <a:pt x="805" y="285"/>
                  </a:cubicBezTo>
                  <a:cubicBezTo>
                    <a:pt x="775" y="86"/>
                    <a:pt x="636" y="0"/>
                    <a:pt x="485"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03" name="Google Shape;4803;p63"/>
            <p:cNvSpPr/>
            <p:nvPr/>
          </p:nvSpPr>
          <p:spPr>
            <a:xfrm>
              <a:off x="7693186" y="3233250"/>
              <a:ext cx="522309" cy="849541"/>
            </a:xfrm>
            <a:custGeom>
              <a:avLst/>
              <a:gdLst/>
              <a:ahLst/>
              <a:cxnLst/>
              <a:rect l="l" t="t" r="r" b="b"/>
              <a:pathLst>
                <a:path w="35495" h="57733" extrusionOk="0">
                  <a:moveTo>
                    <a:pt x="34959" y="0"/>
                  </a:moveTo>
                  <a:cubicBezTo>
                    <a:pt x="34841" y="0"/>
                    <a:pt x="34725" y="58"/>
                    <a:pt x="34652" y="197"/>
                  </a:cubicBezTo>
                  <a:cubicBezTo>
                    <a:pt x="31441" y="6373"/>
                    <a:pt x="27526" y="12239"/>
                    <a:pt x="23889" y="18166"/>
                  </a:cubicBezTo>
                  <a:cubicBezTo>
                    <a:pt x="18326" y="27226"/>
                    <a:pt x="12727" y="36265"/>
                    <a:pt x="7205" y="45349"/>
                  </a:cubicBezTo>
                  <a:cubicBezTo>
                    <a:pt x="4829" y="49262"/>
                    <a:pt x="2456" y="53174"/>
                    <a:pt x="175" y="57144"/>
                  </a:cubicBezTo>
                  <a:cubicBezTo>
                    <a:pt x="1" y="57448"/>
                    <a:pt x="273" y="57732"/>
                    <a:pt x="540" y="57732"/>
                  </a:cubicBezTo>
                  <a:cubicBezTo>
                    <a:pt x="659" y="57732"/>
                    <a:pt x="778" y="57676"/>
                    <a:pt x="855" y="57540"/>
                  </a:cubicBezTo>
                  <a:cubicBezTo>
                    <a:pt x="10381" y="40966"/>
                    <a:pt x="20796" y="24904"/>
                    <a:pt x="30685" y="8546"/>
                  </a:cubicBezTo>
                  <a:cubicBezTo>
                    <a:pt x="32270" y="5925"/>
                    <a:pt x="33921" y="3314"/>
                    <a:pt x="35334" y="594"/>
                  </a:cubicBezTo>
                  <a:cubicBezTo>
                    <a:pt x="35495" y="286"/>
                    <a:pt x="35221" y="0"/>
                    <a:pt x="34959"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04" name="Google Shape;4804;p63"/>
            <p:cNvSpPr/>
            <p:nvPr/>
          </p:nvSpPr>
          <p:spPr>
            <a:xfrm>
              <a:off x="8205829" y="3234103"/>
              <a:ext cx="464979" cy="522956"/>
            </a:xfrm>
            <a:custGeom>
              <a:avLst/>
              <a:gdLst/>
              <a:ahLst/>
              <a:cxnLst/>
              <a:rect l="l" t="t" r="r" b="b"/>
              <a:pathLst>
                <a:path w="31599" h="35539" extrusionOk="0">
                  <a:moveTo>
                    <a:pt x="545" y="0"/>
                  </a:moveTo>
                  <a:cubicBezTo>
                    <a:pt x="264" y="0"/>
                    <a:pt x="1" y="395"/>
                    <a:pt x="244" y="690"/>
                  </a:cubicBezTo>
                  <a:cubicBezTo>
                    <a:pt x="10023" y="12611"/>
                    <a:pt x="20959" y="23538"/>
                    <a:pt x="30798" y="35407"/>
                  </a:cubicBezTo>
                  <a:cubicBezTo>
                    <a:pt x="30876" y="35500"/>
                    <a:pt x="30966" y="35539"/>
                    <a:pt x="31055" y="35539"/>
                  </a:cubicBezTo>
                  <a:cubicBezTo>
                    <a:pt x="31337" y="35539"/>
                    <a:pt x="31599" y="35144"/>
                    <a:pt x="31354" y="34850"/>
                  </a:cubicBezTo>
                  <a:cubicBezTo>
                    <a:pt x="21516" y="22981"/>
                    <a:pt x="10578" y="12055"/>
                    <a:pt x="801" y="134"/>
                  </a:cubicBezTo>
                  <a:cubicBezTo>
                    <a:pt x="724" y="40"/>
                    <a:pt x="633" y="0"/>
                    <a:pt x="545"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05" name="Google Shape;4805;p63"/>
            <p:cNvSpPr/>
            <p:nvPr/>
          </p:nvSpPr>
          <p:spPr>
            <a:xfrm>
              <a:off x="8005469" y="3234251"/>
              <a:ext cx="215280" cy="516040"/>
            </a:xfrm>
            <a:custGeom>
              <a:avLst/>
              <a:gdLst/>
              <a:ahLst/>
              <a:cxnLst/>
              <a:rect l="l" t="t" r="r" b="b"/>
              <a:pathLst>
                <a:path w="14630" h="35069" extrusionOk="0">
                  <a:moveTo>
                    <a:pt x="14097" y="1"/>
                  </a:moveTo>
                  <a:cubicBezTo>
                    <a:pt x="13980" y="1"/>
                    <a:pt x="13866" y="60"/>
                    <a:pt x="13797" y="202"/>
                  </a:cubicBezTo>
                  <a:cubicBezTo>
                    <a:pt x="11161" y="5592"/>
                    <a:pt x="9263" y="11437"/>
                    <a:pt x="7094" y="17023"/>
                  </a:cubicBezTo>
                  <a:cubicBezTo>
                    <a:pt x="4844" y="22813"/>
                    <a:pt x="2884" y="28883"/>
                    <a:pt x="153" y="34470"/>
                  </a:cubicBezTo>
                  <a:cubicBezTo>
                    <a:pt x="0" y="34782"/>
                    <a:pt x="274" y="35068"/>
                    <a:pt x="533" y="35068"/>
                  </a:cubicBezTo>
                  <a:cubicBezTo>
                    <a:pt x="650" y="35068"/>
                    <a:pt x="763" y="35009"/>
                    <a:pt x="833" y="34867"/>
                  </a:cubicBezTo>
                  <a:cubicBezTo>
                    <a:pt x="3468" y="29477"/>
                    <a:pt x="5366" y="23634"/>
                    <a:pt x="7535" y="18046"/>
                  </a:cubicBezTo>
                  <a:cubicBezTo>
                    <a:pt x="9786" y="12256"/>
                    <a:pt x="11744" y="6186"/>
                    <a:pt x="14477" y="600"/>
                  </a:cubicBezTo>
                  <a:cubicBezTo>
                    <a:pt x="14629" y="287"/>
                    <a:pt x="14355" y="1"/>
                    <a:pt x="14097" y="1"/>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06" name="Google Shape;4806;p63"/>
            <p:cNvSpPr/>
            <p:nvPr/>
          </p:nvSpPr>
          <p:spPr>
            <a:xfrm>
              <a:off x="8197544" y="3252615"/>
              <a:ext cx="347068" cy="634893"/>
            </a:xfrm>
            <a:custGeom>
              <a:avLst/>
              <a:gdLst/>
              <a:ahLst/>
              <a:cxnLst/>
              <a:rect l="l" t="t" r="r" b="b"/>
              <a:pathLst>
                <a:path w="23586" h="43146" extrusionOk="0">
                  <a:moveTo>
                    <a:pt x="701" y="41860"/>
                  </a:moveTo>
                  <a:cubicBezTo>
                    <a:pt x="751" y="41860"/>
                    <a:pt x="795" y="41890"/>
                    <a:pt x="814" y="41971"/>
                  </a:cubicBezTo>
                  <a:lnTo>
                    <a:pt x="814" y="41971"/>
                  </a:lnTo>
                  <a:cubicBezTo>
                    <a:pt x="773" y="41976"/>
                    <a:pt x="737" y="41985"/>
                    <a:pt x="708" y="41999"/>
                  </a:cubicBezTo>
                  <a:cubicBezTo>
                    <a:pt x="614" y="42043"/>
                    <a:pt x="554" y="42060"/>
                    <a:pt x="519" y="42060"/>
                  </a:cubicBezTo>
                  <a:cubicBezTo>
                    <a:pt x="397" y="42060"/>
                    <a:pt x="570" y="41860"/>
                    <a:pt x="701" y="41860"/>
                  </a:cubicBezTo>
                  <a:close/>
                  <a:moveTo>
                    <a:pt x="800" y="0"/>
                  </a:moveTo>
                  <a:cubicBezTo>
                    <a:pt x="603" y="0"/>
                    <a:pt x="402" y="127"/>
                    <a:pt x="394" y="380"/>
                  </a:cubicBezTo>
                  <a:cubicBezTo>
                    <a:pt x="87" y="12325"/>
                    <a:pt x="190" y="24290"/>
                    <a:pt x="79" y="36237"/>
                  </a:cubicBezTo>
                  <a:cubicBezTo>
                    <a:pt x="62" y="38287"/>
                    <a:pt x="58" y="40338"/>
                    <a:pt x="6" y="42388"/>
                  </a:cubicBezTo>
                  <a:cubicBezTo>
                    <a:pt x="1" y="42603"/>
                    <a:pt x="191" y="42779"/>
                    <a:pt x="400" y="42782"/>
                  </a:cubicBezTo>
                  <a:cubicBezTo>
                    <a:pt x="7960" y="42904"/>
                    <a:pt x="15519" y="43025"/>
                    <a:pt x="23079" y="43146"/>
                  </a:cubicBezTo>
                  <a:cubicBezTo>
                    <a:pt x="23081" y="43146"/>
                    <a:pt x="23084" y="43146"/>
                    <a:pt x="23087" y="43146"/>
                  </a:cubicBezTo>
                  <a:cubicBezTo>
                    <a:pt x="23585" y="43146"/>
                    <a:pt x="23583" y="42365"/>
                    <a:pt x="23079" y="42358"/>
                  </a:cubicBezTo>
                  <a:cubicBezTo>
                    <a:pt x="19299" y="42297"/>
                    <a:pt x="15519" y="42237"/>
                    <a:pt x="11739" y="42175"/>
                  </a:cubicBezTo>
                  <a:cubicBezTo>
                    <a:pt x="9164" y="42135"/>
                    <a:pt x="6592" y="42094"/>
                    <a:pt x="4016" y="42052"/>
                  </a:cubicBezTo>
                  <a:cubicBezTo>
                    <a:pt x="3172" y="42038"/>
                    <a:pt x="2328" y="42025"/>
                    <a:pt x="1484" y="42010"/>
                  </a:cubicBezTo>
                  <a:cubicBezTo>
                    <a:pt x="1354" y="42009"/>
                    <a:pt x="1115" y="41965"/>
                    <a:pt x="923" y="41965"/>
                  </a:cubicBezTo>
                  <a:cubicBezTo>
                    <a:pt x="899" y="41965"/>
                    <a:pt x="875" y="41966"/>
                    <a:pt x="852" y="41967"/>
                  </a:cubicBezTo>
                  <a:lnTo>
                    <a:pt x="852" y="41967"/>
                  </a:lnTo>
                  <a:cubicBezTo>
                    <a:pt x="995" y="40884"/>
                    <a:pt x="834" y="39619"/>
                    <a:pt x="845" y="38565"/>
                  </a:cubicBezTo>
                  <a:cubicBezTo>
                    <a:pt x="871" y="36144"/>
                    <a:pt x="890" y="33720"/>
                    <a:pt x="910" y="31300"/>
                  </a:cubicBezTo>
                  <a:cubicBezTo>
                    <a:pt x="958" y="25343"/>
                    <a:pt x="1003" y="19384"/>
                    <a:pt x="1051" y="13427"/>
                  </a:cubicBezTo>
                  <a:cubicBezTo>
                    <a:pt x="1087" y="9078"/>
                    <a:pt x="1072" y="4726"/>
                    <a:pt x="1183" y="380"/>
                  </a:cubicBezTo>
                  <a:cubicBezTo>
                    <a:pt x="1190" y="126"/>
                    <a:pt x="997" y="0"/>
                    <a:pt x="800"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07" name="Google Shape;4807;p63"/>
            <p:cNvSpPr/>
            <p:nvPr/>
          </p:nvSpPr>
          <p:spPr>
            <a:xfrm>
              <a:off x="8205593" y="3239077"/>
              <a:ext cx="144016" cy="13656"/>
            </a:xfrm>
            <a:custGeom>
              <a:avLst/>
              <a:gdLst/>
              <a:ahLst/>
              <a:cxnLst/>
              <a:rect l="l" t="t" r="r" b="b"/>
              <a:pathLst>
                <a:path w="9787" h="928" extrusionOk="0">
                  <a:moveTo>
                    <a:pt x="496" y="0"/>
                  </a:moveTo>
                  <a:cubicBezTo>
                    <a:pt x="1" y="0"/>
                    <a:pt x="4" y="781"/>
                    <a:pt x="506" y="788"/>
                  </a:cubicBezTo>
                  <a:cubicBezTo>
                    <a:pt x="3431" y="833"/>
                    <a:pt x="6357" y="881"/>
                    <a:pt x="9280" y="928"/>
                  </a:cubicBezTo>
                  <a:cubicBezTo>
                    <a:pt x="9283" y="928"/>
                    <a:pt x="9286" y="928"/>
                    <a:pt x="9289" y="928"/>
                  </a:cubicBezTo>
                  <a:cubicBezTo>
                    <a:pt x="9787" y="928"/>
                    <a:pt x="9783" y="148"/>
                    <a:pt x="9280" y="141"/>
                  </a:cubicBezTo>
                  <a:cubicBezTo>
                    <a:pt x="6354" y="95"/>
                    <a:pt x="3431" y="48"/>
                    <a:pt x="506" y="0"/>
                  </a:cubicBezTo>
                  <a:cubicBezTo>
                    <a:pt x="503" y="0"/>
                    <a:pt x="500" y="0"/>
                    <a:pt x="496"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08" name="Google Shape;4808;p63"/>
            <p:cNvSpPr/>
            <p:nvPr/>
          </p:nvSpPr>
          <p:spPr>
            <a:xfrm>
              <a:off x="7947050" y="3741358"/>
              <a:ext cx="160070" cy="80829"/>
            </a:xfrm>
            <a:custGeom>
              <a:avLst/>
              <a:gdLst/>
              <a:ahLst/>
              <a:cxnLst/>
              <a:rect l="l" t="t" r="r" b="b"/>
              <a:pathLst>
                <a:path w="10878" h="5493" extrusionOk="0">
                  <a:moveTo>
                    <a:pt x="10327" y="0"/>
                  </a:moveTo>
                  <a:cubicBezTo>
                    <a:pt x="10207" y="0"/>
                    <a:pt x="10085" y="53"/>
                    <a:pt x="10001" y="180"/>
                  </a:cubicBezTo>
                  <a:cubicBezTo>
                    <a:pt x="8065" y="3072"/>
                    <a:pt x="4930" y="4703"/>
                    <a:pt x="1522" y="4703"/>
                  </a:cubicBezTo>
                  <a:cubicBezTo>
                    <a:pt x="1185" y="4703"/>
                    <a:pt x="844" y="4687"/>
                    <a:pt x="502" y="4655"/>
                  </a:cubicBezTo>
                  <a:cubicBezTo>
                    <a:pt x="487" y="4654"/>
                    <a:pt x="473" y="4653"/>
                    <a:pt x="459" y="4653"/>
                  </a:cubicBezTo>
                  <a:cubicBezTo>
                    <a:pt x="0" y="4653"/>
                    <a:pt x="16" y="5397"/>
                    <a:pt x="502" y="5442"/>
                  </a:cubicBezTo>
                  <a:cubicBezTo>
                    <a:pt x="858" y="5476"/>
                    <a:pt x="1212" y="5493"/>
                    <a:pt x="1562" y="5493"/>
                  </a:cubicBezTo>
                  <a:cubicBezTo>
                    <a:pt x="5234" y="5493"/>
                    <a:pt x="8608" y="3673"/>
                    <a:pt x="10681" y="577"/>
                  </a:cubicBezTo>
                  <a:cubicBezTo>
                    <a:pt x="10877" y="282"/>
                    <a:pt x="10605" y="0"/>
                    <a:pt x="10327"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09" name="Google Shape;4809;p63"/>
            <p:cNvSpPr/>
            <p:nvPr/>
          </p:nvSpPr>
          <p:spPr>
            <a:xfrm>
              <a:off x="8026864" y="3931638"/>
              <a:ext cx="44998" cy="81374"/>
            </a:xfrm>
            <a:custGeom>
              <a:avLst/>
              <a:gdLst/>
              <a:ahLst/>
              <a:cxnLst/>
              <a:rect l="l" t="t" r="r" b="b"/>
              <a:pathLst>
                <a:path w="3058" h="5530" extrusionOk="0">
                  <a:moveTo>
                    <a:pt x="2529" y="1"/>
                  </a:moveTo>
                  <a:cubicBezTo>
                    <a:pt x="2413" y="1"/>
                    <a:pt x="2302" y="61"/>
                    <a:pt x="2238" y="206"/>
                  </a:cubicBezTo>
                  <a:cubicBezTo>
                    <a:pt x="1539" y="1779"/>
                    <a:pt x="840" y="3354"/>
                    <a:pt x="140" y="4926"/>
                  </a:cubicBezTo>
                  <a:cubicBezTo>
                    <a:pt x="1" y="5242"/>
                    <a:pt x="276" y="5530"/>
                    <a:pt x="529" y="5530"/>
                  </a:cubicBezTo>
                  <a:cubicBezTo>
                    <a:pt x="645" y="5530"/>
                    <a:pt x="756" y="5469"/>
                    <a:pt x="820" y="5324"/>
                  </a:cubicBezTo>
                  <a:cubicBezTo>
                    <a:pt x="1520" y="3750"/>
                    <a:pt x="2219" y="2176"/>
                    <a:pt x="2917" y="602"/>
                  </a:cubicBezTo>
                  <a:cubicBezTo>
                    <a:pt x="3058" y="288"/>
                    <a:pt x="2783" y="1"/>
                    <a:pt x="2529" y="1"/>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10" name="Google Shape;4810;p63"/>
            <p:cNvSpPr/>
            <p:nvPr/>
          </p:nvSpPr>
          <p:spPr>
            <a:xfrm>
              <a:off x="8061327" y="3926811"/>
              <a:ext cx="35669" cy="91998"/>
            </a:xfrm>
            <a:custGeom>
              <a:avLst/>
              <a:gdLst/>
              <a:ahLst/>
              <a:cxnLst/>
              <a:rect l="l" t="t" r="r" b="b"/>
              <a:pathLst>
                <a:path w="2424" h="6252" extrusionOk="0">
                  <a:moveTo>
                    <a:pt x="535" y="1"/>
                  </a:moveTo>
                  <a:cubicBezTo>
                    <a:pt x="274" y="1"/>
                    <a:pt x="0" y="287"/>
                    <a:pt x="160" y="597"/>
                  </a:cubicBezTo>
                  <a:cubicBezTo>
                    <a:pt x="1022" y="2255"/>
                    <a:pt x="1509" y="4008"/>
                    <a:pt x="1621" y="5873"/>
                  </a:cubicBezTo>
                  <a:cubicBezTo>
                    <a:pt x="1636" y="6125"/>
                    <a:pt x="1842" y="6251"/>
                    <a:pt x="2039" y="6251"/>
                  </a:cubicBezTo>
                  <a:cubicBezTo>
                    <a:pt x="2235" y="6251"/>
                    <a:pt x="2424" y="6126"/>
                    <a:pt x="2408" y="5873"/>
                  </a:cubicBezTo>
                  <a:cubicBezTo>
                    <a:pt x="2286" y="3872"/>
                    <a:pt x="1764" y="1977"/>
                    <a:pt x="840" y="199"/>
                  </a:cubicBezTo>
                  <a:cubicBezTo>
                    <a:pt x="768" y="59"/>
                    <a:pt x="653" y="1"/>
                    <a:pt x="535" y="1"/>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11" name="Google Shape;4811;p63"/>
            <p:cNvSpPr/>
            <p:nvPr/>
          </p:nvSpPr>
          <p:spPr>
            <a:xfrm>
              <a:off x="8046671" y="3980697"/>
              <a:ext cx="51355" cy="20380"/>
            </a:xfrm>
            <a:custGeom>
              <a:avLst/>
              <a:gdLst/>
              <a:ahLst/>
              <a:cxnLst/>
              <a:rect l="l" t="t" r="r" b="b"/>
              <a:pathLst>
                <a:path w="3490" h="1385" extrusionOk="0">
                  <a:moveTo>
                    <a:pt x="2938" y="1"/>
                  </a:moveTo>
                  <a:cubicBezTo>
                    <a:pt x="2873" y="1"/>
                    <a:pt x="2805" y="20"/>
                    <a:pt x="2735" y="64"/>
                  </a:cubicBezTo>
                  <a:cubicBezTo>
                    <a:pt x="2173" y="422"/>
                    <a:pt x="1574" y="596"/>
                    <a:pt x="932" y="596"/>
                  </a:cubicBezTo>
                  <a:cubicBezTo>
                    <a:pt x="791" y="596"/>
                    <a:pt x="648" y="588"/>
                    <a:pt x="502" y="571"/>
                  </a:cubicBezTo>
                  <a:cubicBezTo>
                    <a:pt x="485" y="569"/>
                    <a:pt x="468" y="568"/>
                    <a:pt x="451" y="568"/>
                  </a:cubicBezTo>
                  <a:cubicBezTo>
                    <a:pt x="1" y="568"/>
                    <a:pt x="21" y="1303"/>
                    <a:pt x="502" y="1358"/>
                  </a:cubicBezTo>
                  <a:cubicBezTo>
                    <a:pt x="657" y="1376"/>
                    <a:pt x="811" y="1385"/>
                    <a:pt x="964" y="1385"/>
                  </a:cubicBezTo>
                  <a:cubicBezTo>
                    <a:pt x="1731" y="1385"/>
                    <a:pt x="2475" y="1163"/>
                    <a:pt x="3132" y="744"/>
                  </a:cubicBezTo>
                  <a:cubicBezTo>
                    <a:pt x="3489" y="516"/>
                    <a:pt x="3271" y="1"/>
                    <a:pt x="2938" y="1"/>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12" name="Google Shape;4812;p63"/>
            <p:cNvSpPr/>
            <p:nvPr/>
          </p:nvSpPr>
          <p:spPr>
            <a:xfrm>
              <a:off x="8701358" y="3728174"/>
              <a:ext cx="12949" cy="86877"/>
            </a:xfrm>
            <a:custGeom>
              <a:avLst/>
              <a:gdLst/>
              <a:ahLst/>
              <a:cxnLst/>
              <a:rect l="l" t="t" r="r" b="b"/>
              <a:pathLst>
                <a:path w="880" h="5904" extrusionOk="0">
                  <a:moveTo>
                    <a:pt x="488" y="1"/>
                  </a:moveTo>
                  <a:cubicBezTo>
                    <a:pt x="291" y="1"/>
                    <a:pt x="92" y="128"/>
                    <a:pt x="88" y="382"/>
                  </a:cubicBezTo>
                  <a:cubicBezTo>
                    <a:pt x="61" y="2095"/>
                    <a:pt x="32" y="3810"/>
                    <a:pt x="5" y="5524"/>
                  </a:cubicBezTo>
                  <a:cubicBezTo>
                    <a:pt x="1" y="5777"/>
                    <a:pt x="196" y="5904"/>
                    <a:pt x="393" y="5904"/>
                  </a:cubicBezTo>
                  <a:cubicBezTo>
                    <a:pt x="590" y="5904"/>
                    <a:pt x="789" y="5777"/>
                    <a:pt x="792" y="5524"/>
                  </a:cubicBezTo>
                  <a:cubicBezTo>
                    <a:pt x="820" y="3810"/>
                    <a:pt x="848" y="2095"/>
                    <a:pt x="875" y="382"/>
                  </a:cubicBezTo>
                  <a:cubicBezTo>
                    <a:pt x="880" y="128"/>
                    <a:pt x="685" y="1"/>
                    <a:pt x="488" y="1"/>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13" name="Google Shape;4813;p63"/>
            <p:cNvSpPr/>
            <p:nvPr/>
          </p:nvSpPr>
          <p:spPr>
            <a:xfrm>
              <a:off x="8700534" y="3719389"/>
              <a:ext cx="62804" cy="105565"/>
            </a:xfrm>
            <a:custGeom>
              <a:avLst/>
              <a:gdLst/>
              <a:ahLst/>
              <a:cxnLst/>
              <a:rect l="l" t="t" r="r" b="b"/>
              <a:pathLst>
                <a:path w="4268" h="7174" extrusionOk="0">
                  <a:moveTo>
                    <a:pt x="2288" y="0"/>
                  </a:moveTo>
                  <a:cubicBezTo>
                    <a:pt x="1630" y="0"/>
                    <a:pt x="887" y="336"/>
                    <a:pt x="359" y="672"/>
                  </a:cubicBezTo>
                  <a:cubicBezTo>
                    <a:pt x="0" y="902"/>
                    <a:pt x="220" y="1417"/>
                    <a:pt x="553" y="1417"/>
                  </a:cubicBezTo>
                  <a:cubicBezTo>
                    <a:pt x="617" y="1417"/>
                    <a:pt x="686" y="1398"/>
                    <a:pt x="755" y="1354"/>
                  </a:cubicBezTo>
                  <a:cubicBezTo>
                    <a:pt x="944" y="1234"/>
                    <a:pt x="1132" y="1109"/>
                    <a:pt x="1332" y="1010"/>
                  </a:cubicBezTo>
                  <a:cubicBezTo>
                    <a:pt x="1484" y="937"/>
                    <a:pt x="1646" y="903"/>
                    <a:pt x="1805" y="903"/>
                  </a:cubicBezTo>
                  <a:cubicBezTo>
                    <a:pt x="2453" y="903"/>
                    <a:pt x="3046" y="1463"/>
                    <a:pt x="2656" y="2154"/>
                  </a:cubicBezTo>
                  <a:cubicBezTo>
                    <a:pt x="2333" y="2729"/>
                    <a:pt x="1666" y="2989"/>
                    <a:pt x="1081" y="3240"/>
                  </a:cubicBezTo>
                  <a:lnTo>
                    <a:pt x="1081" y="3240"/>
                  </a:lnTo>
                  <a:cubicBezTo>
                    <a:pt x="1068" y="3246"/>
                    <a:pt x="1054" y="3252"/>
                    <a:pt x="1040" y="3258"/>
                  </a:cubicBezTo>
                  <a:cubicBezTo>
                    <a:pt x="635" y="3438"/>
                    <a:pt x="890" y="3974"/>
                    <a:pt x="1268" y="3974"/>
                  </a:cubicBezTo>
                  <a:cubicBezTo>
                    <a:pt x="1323" y="3974"/>
                    <a:pt x="1380" y="3963"/>
                    <a:pt x="1438" y="3938"/>
                  </a:cubicBezTo>
                  <a:cubicBezTo>
                    <a:pt x="1444" y="3935"/>
                    <a:pt x="1450" y="3933"/>
                    <a:pt x="1455" y="3930"/>
                  </a:cubicBezTo>
                  <a:lnTo>
                    <a:pt x="1455" y="3930"/>
                  </a:lnTo>
                  <a:cubicBezTo>
                    <a:pt x="1612" y="3864"/>
                    <a:pt x="1786" y="3833"/>
                    <a:pt x="1963" y="3833"/>
                  </a:cubicBezTo>
                  <a:cubicBezTo>
                    <a:pt x="2699" y="3833"/>
                    <a:pt x="3498" y="4375"/>
                    <a:pt x="3458" y="5175"/>
                  </a:cubicBezTo>
                  <a:cubicBezTo>
                    <a:pt x="3420" y="5938"/>
                    <a:pt x="2689" y="6397"/>
                    <a:pt x="1990" y="6397"/>
                  </a:cubicBezTo>
                  <a:cubicBezTo>
                    <a:pt x="1764" y="6397"/>
                    <a:pt x="1541" y="6349"/>
                    <a:pt x="1347" y="6248"/>
                  </a:cubicBezTo>
                  <a:cubicBezTo>
                    <a:pt x="1282" y="6215"/>
                    <a:pt x="1219" y="6200"/>
                    <a:pt x="1159" y="6200"/>
                  </a:cubicBezTo>
                  <a:cubicBezTo>
                    <a:pt x="800" y="6200"/>
                    <a:pt x="562" y="6727"/>
                    <a:pt x="949" y="6928"/>
                  </a:cubicBezTo>
                  <a:cubicBezTo>
                    <a:pt x="1270" y="7095"/>
                    <a:pt x="1628" y="7174"/>
                    <a:pt x="1987" y="7174"/>
                  </a:cubicBezTo>
                  <a:cubicBezTo>
                    <a:pt x="3102" y="7174"/>
                    <a:pt x="4221" y="6411"/>
                    <a:pt x="4247" y="5175"/>
                  </a:cubicBezTo>
                  <a:cubicBezTo>
                    <a:pt x="4268" y="4179"/>
                    <a:pt x="3590" y="3466"/>
                    <a:pt x="2749" y="3191"/>
                  </a:cubicBezTo>
                  <a:lnTo>
                    <a:pt x="2749" y="3191"/>
                  </a:lnTo>
                  <a:cubicBezTo>
                    <a:pt x="3458" y="2643"/>
                    <a:pt x="3958" y="1892"/>
                    <a:pt x="3597" y="924"/>
                  </a:cubicBezTo>
                  <a:cubicBezTo>
                    <a:pt x="3342" y="241"/>
                    <a:pt x="2846" y="0"/>
                    <a:pt x="2288"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14" name="Google Shape;4814;p63"/>
            <p:cNvSpPr/>
            <p:nvPr/>
          </p:nvSpPr>
          <p:spPr>
            <a:xfrm>
              <a:off x="7629338" y="4133130"/>
              <a:ext cx="59360" cy="72795"/>
            </a:xfrm>
            <a:custGeom>
              <a:avLst/>
              <a:gdLst/>
              <a:ahLst/>
              <a:cxnLst/>
              <a:rect l="l" t="t" r="r" b="b"/>
              <a:pathLst>
                <a:path w="4034" h="4947" extrusionOk="0">
                  <a:moveTo>
                    <a:pt x="2771" y="0"/>
                  </a:moveTo>
                  <a:cubicBezTo>
                    <a:pt x="1358" y="0"/>
                    <a:pt x="1" y="1189"/>
                    <a:pt x="128" y="2692"/>
                  </a:cubicBezTo>
                  <a:cubicBezTo>
                    <a:pt x="242" y="4008"/>
                    <a:pt x="1495" y="4946"/>
                    <a:pt x="2752" y="4946"/>
                  </a:cubicBezTo>
                  <a:cubicBezTo>
                    <a:pt x="3045" y="4946"/>
                    <a:pt x="3338" y="4895"/>
                    <a:pt x="3617" y="4786"/>
                  </a:cubicBezTo>
                  <a:cubicBezTo>
                    <a:pt x="4033" y="4623"/>
                    <a:pt x="3915" y="3999"/>
                    <a:pt x="3549" y="3999"/>
                  </a:cubicBezTo>
                  <a:cubicBezTo>
                    <a:pt x="3505" y="3999"/>
                    <a:pt x="3457" y="4008"/>
                    <a:pt x="3406" y="4028"/>
                  </a:cubicBezTo>
                  <a:cubicBezTo>
                    <a:pt x="3194" y="4111"/>
                    <a:pt x="2968" y="4150"/>
                    <a:pt x="2743" y="4150"/>
                  </a:cubicBezTo>
                  <a:cubicBezTo>
                    <a:pt x="1912" y="4150"/>
                    <a:pt x="1083" y="3612"/>
                    <a:pt x="930" y="2735"/>
                  </a:cubicBezTo>
                  <a:cubicBezTo>
                    <a:pt x="741" y="1660"/>
                    <a:pt x="1759" y="788"/>
                    <a:pt x="2765" y="788"/>
                  </a:cubicBezTo>
                  <a:cubicBezTo>
                    <a:pt x="2907" y="788"/>
                    <a:pt x="3049" y="806"/>
                    <a:pt x="3187" y="843"/>
                  </a:cubicBezTo>
                  <a:cubicBezTo>
                    <a:pt x="3225" y="853"/>
                    <a:pt x="3261" y="857"/>
                    <a:pt x="3296" y="857"/>
                  </a:cubicBezTo>
                  <a:cubicBezTo>
                    <a:pt x="3705" y="857"/>
                    <a:pt x="3848" y="201"/>
                    <a:pt x="3396" y="81"/>
                  </a:cubicBezTo>
                  <a:cubicBezTo>
                    <a:pt x="3190" y="26"/>
                    <a:pt x="2980" y="0"/>
                    <a:pt x="2771"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grpSp>
      <p:grpSp>
        <p:nvGrpSpPr>
          <p:cNvPr id="4868" name="Google Shape;4868;p63"/>
          <p:cNvGrpSpPr/>
          <p:nvPr/>
        </p:nvGrpSpPr>
        <p:grpSpPr>
          <a:xfrm>
            <a:off x="8306638" y="4257459"/>
            <a:ext cx="994241" cy="1239627"/>
            <a:chOff x="6229978" y="3193094"/>
            <a:chExt cx="745681" cy="929720"/>
          </a:xfrm>
        </p:grpSpPr>
        <p:sp>
          <p:nvSpPr>
            <p:cNvPr id="4869" name="Google Shape;4869;p63"/>
            <p:cNvSpPr/>
            <p:nvPr/>
          </p:nvSpPr>
          <p:spPr>
            <a:xfrm rot="961257">
              <a:off x="6734402" y="3219470"/>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1867"/>
            </a:p>
          </p:txBody>
        </p:sp>
        <p:sp>
          <p:nvSpPr>
            <p:cNvPr id="4870" name="Google Shape;4870;p63"/>
            <p:cNvSpPr/>
            <p:nvPr/>
          </p:nvSpPr>
          <p:spPr>
            <a:xfrm rot="961257">
              <a:off x="6729779" y="3252851"/>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4871" name="Google Shape;4871;p63"/>
            <p:cNvSpPr/>
            <p:nvPr/>
          </p:nvSpPr>
          <p:spPr>
            <a:xfrm rot="961257">
              <a:off x="6850213" y="3231318"/>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4872" name="Google Shape;4872;p63"/>
            <p:cNvSpPr/>
            <p:nvPr/>
          </p:nvSpPr>
          <p:spPr>
            <a:xfrm rot="961257">
              <a:off x="6264068" y="3868932"/>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4873" name="Google Shape;4873;p63"/>
            <p:cNvSpPr/>
            <p:nvPr/>
          </p:nvSpPr>
          <p:spPr>
            <a:xfrm rot="961257">
              <a:off x="6286475" y="3973866"/>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1867"/>
            </a:p>
          </p:txBody>
        </p:sp>
        <p:sp>
          <p:nvSpPr>
            <p:cNvPr id="4874" name="Google Shape;4874;p63"/>
            <p:cNvSpPr/>
            <p:nvPr/>
          </p:nvSpPr>
          <p:spPr>
            <a:xfrm rot="961257">
              <a:off x="6359728" y="4043049"/>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1867"/>
            </a:p>
          </p:txBody>
        </p:sp>
        <p:sp>
          <p:nvSpPr>
            <p:cNvPr id="4875" name="Google Shape;4875;p63"/>
            <p:cNvSpPr/>
            <p:nvPr/>
          </p:nvSpPr>
          <p:spPr>
            <a:xfrm rot="961257">
              <a:off x="6374106" y="3283413"/>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4876" name="Google Shape;4876;p63"/>
            <p:cNvSpPr/>
            <p:nvPr/>
          </p:nvSpPr>
          <p:spPr>
            <a:xfrm rot="961257">
              <a:off x="6453905" y="3311564"/>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endParaRPr sz="1867"/>
            </a:p>
          </p:txBody>
        </p:sp>
        <p:sp>
          <p:nvSpPr>
            <p:cNvPr id="4877" name="Google Shape;4877;p63"/>
            <p:cNvSpPr/>
            <p:nvPr/>
          </p:nvSpPr>
          <p:spPr>
            <a:xfrm rot="961257">
              <a:off x="6722518" y="3228371"/>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878" name="Google Shape;4878;p63"/>
            <p:cNvSpPr/>
            <p:nvPr/>
          </p:nvSpPr>
          <p:spPr>
            <a:xfrm rot="961257">
              <a:off x="6843407" y="3206973"/>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879" name="Google Shape;4879;p63"/>
            <p:cNvSpPr/>
            <p:nvPr/>
          </p:nvSpPr>
          <p:spPr>
            <a:xfrm rot="961257">
              <a:off x="6246944" y="3914831"/>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880" name="Google Shape;4880;p63"/>
            <p:cNvSpPr/>
            <p:nvPr/>
          </p:nvSpPr>
          <p:spPr>
            <a:xfrm rot="961257">
              <a:off x="6367095" y="3259003"/>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881" name="Google Shape;4881;p63"/>
            <p:cNvSpPr/>
            <p:nvPr/>
          </p:nvSpPr>
          <p:spPr>
            <a:xfrm rot="961257">
              <a:off x="6447269" y="3287285"/>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grpSp>
      <p:grpSp>
        <p:nvGrpSpPr>
          <p:cNvPr id="4882" name="Google Shape;4882;p63"/>
          <p:cNvGrpSpPr/>
          <p:nvPr/>
        </p:nvGrpSpPr>
        <p:grpSpPr>
          <a:xfrm>
            <a:off x="3016634" y="5341267"/>
            <a:ext cx="497500" cy="460167"/>
            <a:chOff x="2262475" y="4005950"/>
            <a:chExt cx="373125" cy="345125"/>
          </a:xfrm>
        </p:grpSpPr>
        <p:sp>
          <p:nvSpPr>
            <p:cNvPr id="4883" name="Google Shape;4883;p63"/>
            <p:cNvSpPr/>
            <p:nvPr/>
          </p:nvSpPr>
          <p:spPr>
            <a:xfrm>
              <a:off x="2262475" y="40103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4884" name="Google Shape;4884;p63"/>
            <p:cNvSpPr/>
            <p:nvPr/>
          </p:nvSpPr>
          <p:spPr>
            <a:xfrm>
              <a:off x="2280125" y="40059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grpSp>
      <p:grpSp>
        <p:nvGrpSpPr>
          <p:cNvPr id="4885" name="Google Shape;4885;p63"/>
          <p:cNvGrpSpPr/>
          <p:nvPr/>
        </p:nvGrpSpPr>
        <p:grpSpPr>
          <a:xfrm>
            <a:off x="10528951" y="1313367"/>
            <a:ext cx="497500" cy="460167"/>
            <a:chOff x="7896713" y="985025"/>
            <a:chExt cx="373125" cy="345125"/>
          </a:xfrm>
        </p:grpSpPr>
        <p:sp>
          <p:nvSpPr>
            <p:cNvPr id="4886" name="Google Shape;4886;p63"/>
            <p:cNvSpPr/>
            <p:nvPr/>
          </p:nvSpPr>
          <p:spPr>
            <a:xfrm>
              <a:off x="7896713" y="98942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4887" name="Google Shape;4887;p63"/>
            <p:cNvSpPr/>
            <p:nvPr/>
          </p:nvSpPr>
          <p:spPr>
            <a:xfrm>
              <a:off x="7914363" y="98502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grpSp>
      <p:grpSp>
        <p:nvGrpSpPr>
          <p:cNvPr id="4888" name="Google Shape;4888;p63"/>
          <p:cNvGrpSpPr/>
          <p:nvPr/>
        </p:nvGrpSpPr>
        <p:grpSpPr>
          <a:xfrm>
            <a:off x="1051367" y="1184985"/>
            <a:ext cx="1513267" cy="1322233"/>
            <a:chOff x="788525" y="888738"/>
            <a:chExt cx="1134950" cy="991675"/>
          </a:xfrm>
        </p:grpSpPr>
        <p:sp>
          <p:nvSpPr>
            <p:cNvPr id="4889" name="Google Shape;4889;p63"/>
            <p:cNvSpPr/>
            <p:nvPr/>
          </p:nvSpPr>
          <p:spPr>
            <a:xfrm>
              <a:off x="789725" y="9000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4890" name="Google Shape;4890;p63"/>
            <p:cNvSpPr/>
            <p:nvPr/>
          </p:nvSpPr>
          <p:spPr>
            <a:xfrm>
              <a:off x="807700" y="8887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891" name="Google Shape;4891;p63"/>
            <p:cNvSpPr/>
            <p:nvPr/>
          </p:nvSpPr>
          <p:spPr>
            <a:xfrm>
              <a:off x="788525" y="11812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4892" name="Google Shape;4892;p63"/>
            <p:cNvSpPr/>
            <p:nvPr/>
          </p:nvSpPr>
          <p:spPr>
            <a:xfrm>
              <a:off x="792925" y="11656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893" name="Google Shape;4893;p63"/>
            <p:cNvSpPr/>
            <p:nvPr/>
          </p:nvSpPr>
          <p:spPr>
            <a:xfrm>
              <a:off x="843075" y="12009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894" name="Google Shape;4894;p63"/>
            <p:cNvSpPr/>
            <p:nvPr/>
          </p:nvSpPr>
          <p:spPr>
            <a:xfrm>
              <a:off x="809625" y="11949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895" name="Google Shape;4895;p63"/>
            <p:cNvSpPr/>
            <p:nvPr/>
          </p:nvSpPr>
          <p:spPr>
            <a:xfrm>
              <a:off x="824875" y="12056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896" name="Google Shape;4896;p63"/>
            <p:cNvSpPr/>
            <p:nvPr/>
          </p:nvSpPr>
          <p:spPr>
            <a:xfrm>
              <a:off x="892425" y="12358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897" name="Google Shape;4897;p63"/>
            <p:cNvSpPr/>
            <p:nvPr/>
          </p:nvSpPr>
          <p:spPr>
            <a:xfrm>
              <a:off x="859025" y="12297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898" name="Google Shape;4898;p63"/>
            <p:cNvSpPr/>
            <p:nvPr/>
          </p:nvSpPr>
          <p:spPr>
            <a:xfrm>
              <a:off x="874275" y="12404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899" name="Google Shape;4899;p63"/>
            <p:cNvSpPr/>
            <p:nvPr/>
          </p:nvSpPr>
          <p:spPr>
            <a:xfrm>
              <a:off x="941875" y="12705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00" name="Google Shape;4900;p63"/>
            <p:cNvSpPr/>
            <p:nvPr/>
          </p:nvSpPr>
          <p:spPr>
            <a:xfrm>
              <a:off x="908425" y="12645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01" name="Google Shape;4901;p63"/>
            <p:cNvSpPr/>
            <p:nvPr/>
          </p:nvSpPr>
          <p:spPr>
            <a:xfrm>
              <a:off x="923700" y="12752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02" name="Google Shape;4902;p63"/>
            <p:cNvSpPr/>
            <p:nvPr/>
          </p:nvSpPr>
          <p:spPr>
            <a:xfrm>
              <a:off x="991275" y="13053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03" name="Google Shape;4903;p63"/>
            <p:cNvSpPr/>
            <p:nvPr/>
          </p:nvSpPr>
          <p:spPr>
            <a:xfrm>
              <a:off x="957800" y="12992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04" name="Google Shape;4904;p63"/>
            <p:cNvSpPr/>
            <p:nvPr/>
          </p:nvSpPr>
          <p:spPr>
            <a:xfrm>
              <a:off x="973100" y="13099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05" name="Google Shape;4905;p63"/>
            <p:cNvSpPr/>
            <p:nvPr/>
          </p:nvSpPr>
          <p:spPr>
            <a:xfrm>
              <a:off x="1040650" y="13401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06" name="Google Shape;4906;p63"/>
            <p:cNvSpPr/>
            <p:nvPr/>
          </p:nvSpPr>
          <p:spPr>
            <a:xfrm>
              <a:off x="1007250" y="13340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07" name="Google Shape;4907;p63"/>
            <p:cNvSpPr/>
            <p:nvPr/>
          </p:nvSpPr>
          <p:spPr>
            <a:xfrm>
              <a:off x="1022525" y="13448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08" name="Google Shape;4908;p63"/>
            <p:cNvSpPr/>
            <p:nvPr/>
          </p:nvSpPr>
          <p:spPr>
            <a:xfrm>
              <a:off x="1090075" y="13749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09" name="Google Shape;4909;p63"/>
            <p:cNvSpPr/>
            <p:nvPr/>
          </p:nvSpPr>
          <p:spPr>
            <a:xfrm>
              <a:off x="1056650" y="13688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10" name="Google Shape;4910;p63"/>
            <p:cNvSpPr/>
            <p:nvPr/>
          </p:nvSpPr>
          <p:spPr>
            <a:xfrm>
              <a:off x="1071900" y="13796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11" name="Google Shape;4911;p63"/>
            <p:cNvSpPr/>
            <p:nvPr/>
          </p:nvSpPr>
          <p:spPr>
            <a:xfrm>
              <a:off x="1139450" y="14097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12" name="Google Shape;4912;p63"/>
            <p:cNvSpPr/>
            <p:nvPr/>
          </p:nvSpPr>
          <p:spPr>
            <a:xfrm>
              <a:off x="1106050" y="14036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13" name="Google Shape;4913;p63"/>
            <p:cNvSpPr/>
            <p:nvPr/>
          </p:nvSpPr>
          <p:spPr>
            <a:xfrm>
              <a:off x="1121300" y="14144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14" name="Google Shape;4914;p63"/>
            <p:cNvSpPr/>
            <p:nvPr/>
          </p:nvSpPr>
          <p:spPr>
            <a:xfrm>
              <a:off x="1188875" y="14444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15" name="Google Shape;4915;p63"/>
            <p:cNvSpPr/>
            <p:nvPr/>
          </p:nvSpPr>
          <p:spPr>
            <a:xfrm>
              <a:off x="1155450" y="14384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16" name="Google Shape;4916;p63"/>
            <p:cNvSpPr/>
            <p:nvPr/>
          </p:nvSpPr>
          <p:spPr>
            <a:xfrm>
              <a:off x="1170700" y="14491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17" name="Google Shape;4917;p63"/>
            <p:cNvSpPr/>
            <p:nvPr/>
          </p:nvSpPr>
          <p:spPr>
            <a:xfrm>
              <a:off x="1238275" y="14793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18" name="Google Shape;4918;p63"/>
            <p:cNvSpPr/>
            <p:nvPr/>
          </p:nvSpPr>
          <p:spPr>
            <a:xfrm>
              <a:off x="1204875" y="14732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19" name="Google Shape;4919;p63"/>
            <p:cNvSpPr/>
            <p:nvPr/>
          </p:nvSpPr>
          <p:spPr>
            <a:xfrm>
              <a:off x="1220100" y="14839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20" name="Google Shape;4920;p63"/>
            <p:cNvSpPr/>
            <p:nvPr/>
          </p:nvSpPr>
          <p:spPr>
            <a:xfrm>
              <a:off x="1287650" y="15141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21" name="Google Shape;4921;p63"/>
            <p:cNvSpPr/>
            <p:nvPr/>
          </p:nvSpPr>
          <p:spPr>
            <a:xfrm>
              <a:off x="1254250" y="15080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22" name="Google Shape;4922;p63"/>
            <p:cNvSpPr/>
            <p:nvPr/>
          </p:nvSpPr>
          <p:spPr>
            <a:xfrm>
              <a:off x="1269525" y="15187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23" name="Google Shape;4923;p63"/>
            <p:cNvSpPr/>
            <p:nvPr/>
          </p:nvSpPr>
          <p:spPr>
            <a:xfrm>
              <a:off x="1337075" y="15488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24" name="Google Shape;4924;p63"/>
            <p:cNvSpPr/>
            <p:nvPr/>
          </p:nvSpPr>
          <p:spPr>
            <a:xfrm>
              <a:off x="1303650" y="15428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25" name="Google Shape;4925;p63"/>
            <p:cNvSpPr/>
            <p:nvPr/>
          </p:nvSpPr>
          <p:spPr>
            <a:xfrm>
              <a:off x="1318900" y="15535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26" name="Google Shape;4926;p63"/>
            <p:cNvSpPr/>
            <p:nvPr/>
          </p:nvSpPr>
          <p:spPr>
            <a:xfrm>
              <a:off x="1386450" y="15836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27" name="Google Shape;4927;p63"/>
            <p:cNvSpPr/>
            <p:nvPr/>
          </p:nvSpPr>
          <p:spPr>
            <a:xfrm>
              <a:off x="1353050" y="15775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28" name="Google Shape;4928;p63"/>
            <p:cNvSpPr/>
            <p:nvPr/>
          </p:nvSpPr>
          <p:spPr>
            <a:xfrm>
              <a:off x="1368300" y="15883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29" name="Google Shape;4929;p63"/>
            <p:cNvSpPr/>
            <p:nvPr/>
          </p:nvSpPr>
          <p:spPr>
            <a:xfrm>
              <a:off x="1435850" y="16185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30" name="Google Shape;4930;p63"/>
            <p:cNvSpPr/>
            <p:nvPr/>
          </p:nvSpPr>
          <p:spPr>
            <a:xfrm>
              <a:off x="1402450" y="16123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31" name="Google Shape;4931;p63"/>
            <p:cNvSpPr/>
            <p:nvPr/>
          </p:nvSpPr>
          <p:spPr>
            <a:xfrm>
              <a:off x="1417700" y="16231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32" name="Google Shape;4932;p63"/>
            <p:cNvSpPr/>
            <p:nvPr/>
          </p:nvSpPr>
          <p:spPr>
            <a:xfrm>
              <a:off x="1485300" y="16532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33" name="Google Shape;4933;p63"/>
            <p:cNvSpPr/>
            <p:nvPr/>
          </p:nvSpPr>
          <p:spPr>
            <a:xfrm>
              <a:off x="1451825" y="16471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34" name="Google Shape;4934;p63"/>
            <p:cNvSpPr/>
            <p:nvPr/>
          </p:nvSpPr>
          <p:spPr>
            <a:xfrm>
              <a:off x="1467100" y="16579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35" name="Google Shape;4935;p63"/>
            <p:cNvSpPr/>
            <p:nvPr/>
          </p:nvSpPr>
          <p:spPr>
            <a:xfrm>
              <a:off x="1534650" y="16880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36" name="Google Shape;4936;p63"/>
            <p:cNvSpPr/>
            <p:nvPr/>
          </p:nvSpPr>
          <p:spPr>
            <a:xfrm>
              <a:off x="1501250" y="16819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37" name="Google Shape;4937;p63"/>
            <p:cNvSpPr/>
            <p:nvPr/>
          </p:nvSpPr>
          <p:spPr>
            <a:xfrm>
              <a:off x="1516550" y="16927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38" name="Google Shape;4938;p63"/>
            <p:cNvSpPr/>
            <p:nvPr/>
          </p:nvSpPr>
          <p:spPr>
            <a:xfrm>
              <a:off x="1584100" y="17228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39" name="Google Shape;4939;p63"/>
            <p:cNvSpPr/>
            <p:nvPr/>
          </p:nvSpPr>
          <p:spPr>
            <a:xfrm>
              <a:off x="1550650" y="17167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40" name="Google Shape;4940;p63"/>
            <p:cNvSpPr/>
            <p:nvPr/>
          </p:nvSpPr>
          <p:spPr>
            <a:xfrm>
              <a:off x="1565900" y="17274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41" name="Google Shape;4941;p63"/>
            <p:cNvSpPr/>
            <p:nvPr/>
          </p:nvSpPr>
          <p:spPr>
            <a:xfrm>
              <a:off x="1633450" y="17576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42" name="Google Shape;4942;p63"/>
            <p:cNvSpPr/>
            <p:nvPr/>
          </p:nvSpPr>
          <p:spPr>
            <a:xfrm>
              <a:off x="1600050" y="17515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43" name="Google Shape;4943;p63"/>
            <p:cNvSpPr/>
            <p:nvPr/>
          </p:nvSpPr>
          <p:spPr>
            <a:xfrm>
              <a:off x="1615325" y="17622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44" name="Google Shape;4944;p63"/>
            <p:cNvSpPr/>
            <p:nvPr/>
          </p:nvSpPr>
          <p:spPr>
            <a:xfrm>
              <a:off x="1682850" y="17924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45" name="Google Shape;4945;p63"/>
            <p:cNvSpPr/>
            <p:nvPr/>
          </p:nvSpPr>
          <p:spPr>
            <a:xfrm>
              <a:off x="1649450" y="17863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46" name="Google Shape;4946;p63"/>
            <p:cNvSpPr/>
            <p:nvPr/>
          </p:nvSpPr>
          <p:spPr>
            <a:xfrm>
              <a:off x="1664725" y="17971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47" name="Google Shape;4947;p63"/>
            <p:cNvSpPr/>
            <p:nvPr/>
          </p:nvSpPr>
          <p:spPr>
            <a:xfrm>
              <a:off x="1732300" y="18272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48" name="Google Shape;4948;p63"/>
            <p:cNvSpPr/>
            <p:nvPr/>
          </p:nvSpPr>
          <p:spPr>
            <a:xfrm>
              <a:off x="1698825" y="18211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49" name="Google Shape;4949;p63"/>
            <p:cNvSpPr/>
            <p:nvPr/>
          </p:nvSpPr>
          <p:spPr>
            <a:xfrm>
              <a:off x="1714125" y="18318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50" name="Google Shape;4950;p63"/>
            <p:cNvSpPr/>
            <p:nvPr/>
          </p:nvSpPr>
          <p:spPr>
            <a:xfrm>
              <a:off x="1382600" y="13524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4951" name="Google Shape;4951;p63"/>
            <p:cNvSpPr/>
            <p:nvPr/>
          </p:nvSpPr>
          <p:spPr>
            <a:xfrm>
              <a:off x="1377550" y="13573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grpSp>
      <p:grpSp>
        <p:nvGrpSpPr>
          <p:cNvPr id="4952" name="Google Shape;4952;p63"/>
          <p:cNvGrpSpPr/>
          <p:nvPr/>
        </p:nvGrpSpPr>
        <p:grpSpPr>
          <a:xfrm>
            <a:off x="8182167" y="1074001"/>
            <a:ext cx="836767" cy="604567"/>
            <a:chOff x="6136625" y="805500"/>
            <a:chExt cx="627575" cy="453425"/>
          </a:xfrm>
        </p:grpSpPr>
        <p:sp>
          <p:nvSpPr>
            <p:cNvPr id="4953" name="Google Shape;4953;p63"/>
            <p:cNvSpPr/>
            <p:nvPr/>
          </p:nvSpPr>
          <p:spPr>
            <a:xfrm>
              <a:off x="6136625" y="8055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954" name="Google Shape;4954;p63"/>
            <p:cNvSpPr/>
            <p:nvPr/>
          </p:nvSpPr>
          <p:spPr>
            <a:xfrm>
              <a:off x="6341700" y="11008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955" name="Google Shape;4955;p63"/>
            <p:cNvSpPr/>
            <p:nvPr/>
          </p:nvSpPr>
          <p:spPr>
            <a:xfrm>
              <a:off x="6458925" y="1095725"/>
              <a:ext cx="38675" cy="62125"/>
            </a:xfrm>
            <a:custGeom>
              <a:avLst/>
              <a:gdLst/>
              <a:ahLst/>
              <a:cxnLst/>
              <a:rect l="l" t="t" r="r" b="b"/>
              <a:pathLst>
                <a:path w="1547" h="2485" extrusionOk="0">
                  <a:moveTo>
                    <a:pt x="967" y="0"/>
                  </a:moveTo>
                  <a:cubicBezTo>
                    <a:pt x="508" y="0"/>
                    <a:pt x="1" y="361"/>
                    <a:pt x="109" y="866"/>
                  </a:cubicBezTo>
                  <a:cubicBezTo>
                    <a:pt x="157" y="1096"/>
                    <a:pt x="326" y="1252"/>
                    <a:pt x="515" y="1379"/>
                  </a:cubicBezTo>
                  <a:cubicBezTo>
                    <a:pt x="626" y="1453"/>
                    <a:pt x="756" y="1511"/>
                    <a:pt x="860" y="1597"/>
                  </a:cubicBezTo>
                  <a:cubicBezTo>
                    <a:pt x="918" y="1645"/>
                    <a:pt x="1019" y="1724"/>
                    <a:pt x="1034" y="1803"/>
                  </a:cubicBezTo>
                  <a:cubicBezTo>
                    <a:pt x="1066" y="1991"/>
                    <a:pt x="905" y="2082"/>
                    <a:pt x="758" y="2082"/>
                  </a:cubicBezTo>
                  <a:cubicBezTo>
                    <a:pt x="716" y="2082"/>
                    <a:pt x="676" y="2075"/>
                    <a:pt x="641" y="2060"/>
                  </a:cubicBezTo>
                  <a:cubicBezTo>
                    <a:pt x="616" y="2050"/>
                    <a:pt x="591" y="2045"/>
                    <a:pt x="569" y="2045"/>
                  </a:cubicBezTo>
                  <a:cubicBezTo>
                    <a:pt x="389" y="2045"/>
                    <a:pt x="330" y="2356"/>
                    <a:pt x="537" y="2440"/>
                  </a:cubicBezTo>
                  <a:cubicBezTo>
                    <a:pt x="611" y="2470"/>
                    <a:pt x="688" y="2484"/>
                    <a:pt x="764" y="2484"/>
                  </a:cubicBezTo>
                  <a:cubicBezTo>
                    <a:pt x="1169" y="2484"/>
                    <a:pt x="1546" y="2081"/>
                    <a:pt x="1396" y="1658"/>
                  </a:cubicBezTo>
                  <a:cubicBezTo>
                    <a:pt x="1313" y="1423"/>
                    <a:pt x="1107" y="1284"/>
                    <a:pt x="905" y="1159"/>
                  </a:cubicBezTo>
                  <a:cubicBezTo>
                    <a:pt x="782" y="1081"/>
                    <a:pt x="565" y="988"/>
                    <a:pt x="510" y="842"/>
                  </a:cubicBezTo>
                  <a:cubicBezTo>
                    <a:pt x="396" y="543"/>
                    <a:pt x="763" y="397"/>
                    <a:pt x="1000" y="397"/>
                  </a:cubicBezTo>
                  <a:cubicBezTo>
                    <a:pt x="1017" y="397"/>
                    <a:pt x="1034" y="398"/>
                    <a:pt x="1049" y="400"/>
                  </a:cubicBezTo>
                  <a:cubicBezTo>
                    <a:pt x="1057" y="401"/>
                    <a:pt x="1064" y="401"/>
                    <a:pt x="1071" y="401"/>
                  </a:cubicBezTo>
                  <a:cubicBezTo>
                    <a:pt x="1304" y="401"/>
                    <a:pt x="1295" y="30"/>
                    <a:pt x="1052" y="5"/>
                  </a:cubicBezTo>
                  <a:cubicBezTo>
                    <a:pt x="1024" y="2"/>
                    <a:pt x="996" y="0"/>
                    <a:pt x="967"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956" name="Google Shape;4956;p63"/>
            <p:cNvSpPr/>
            <p:nvPr/>
          </p:nvSpPr>
          <p:spPr>
            <a:xfrm>
              <a:off x="6506975" y="1099000"/>
              <a:ext cx="13950" cy="56375"/>
            </a:xfrm>
            <a:custGeom>
              <a:avLst/>
              <a:gdLst/>
              <a:ahLst/>
              <a:cxnLst/>
              <a:rect l="l" t="t" r="r" b="b"/>
              <a:pathLst>
                <a:path w="558" h="2255" extrusionOk="0">
                  <a:moveTo>
                    <a:pt x="281" y="1"/>
                  </a:moveTo>
                  <a:cubicBezTo>
                    <a:pt x="183" y="1"/>
                    <a:pt x="78" y="63"/>
                    <a:pt x="65" y="189"/>
                  </a:cubicBezTo>
                  <a:cubicBezTo>
                    <a:pt x="1" y="837"/>
                    <a:pt x="32" y="1474"/>
                    <a:pt x="149" y="2113"/>
                  </a:cubicBezTo>
                  <a:cubicBezTo>
                    <a:pt x="168" y="2212"/>
                    <a:pt x="240" y="2255"/>
                    <a:pt x="316" y="2255"/>
                  </a:cubicBezTo>
                  <a:cubicBezTo>
                    <a:pt x="431" y="2255"/>
                    <a:pt x="557" y="2157"/>
                    <a:pt x="529" y="2007"/>
                  </a:cubicBezTo>
                  <a:cubicBezTo>
                    <a:pt x="419" y="1403"/>
                    <a:pt x="398" y="798"/>
                    <a:pt x="459" y="189"/>
                  </a:cubicBezTo>
                  <a:cubicBezTo>
                    <a:pt x="471" y="63"/>
                    <a:pt x="380" y="1"/>
                    <a:pt x="281" y="1"/>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957" name="Google Shape;4957;p63"/>
            <p:cNvSpPr/>
            <p:nvPr/>
          </p:nvSpPr>
          <p:spPr>
            <a:xfrm>
              <a:off x="6533575" y="1095575"/>
              <a:ext cx="13800" cy="59500"/>
            </a:xfrm>
            <a:custGeom>
              <a:avLst/>
              <a:gdLst/>
              <a:ahLst/>
              <a:cxnLst/>
              <a:rect l="l" t="t" r="r" b="b"/>
              <a:pathLst>
                <a:path w="552" h="2380" extrusionOk="0">
                  <a:moveTo>
                    <a:pt x="241" y="0"/>
                  </a:moveTo>
                  <a:cubicBezTo>
                    <a:pt x="127" y="0"/>
                    <a:pt x="0" y="98"/>
                    <a:pt x="24" y="247"/>
                  </a:cubicBezTo>
                  <a:cubicBezTo>
                    <a:pt x="135" y="893"/>
                    <a:pt x="156" y="1537"/>
                    <a:pt x="96" y="2191"/>
                  </a:cubicBezTo>
                  <a:cubicBezTo>
                    <a:pt x="85" y="2317"/>
                    <a:pt x="177" y="2379"/>
                    <a:pt x="276" y="2379"/>
                  </a:cubicBezTo>
                  <a:cubicBezTo>
                    <a:pt x="375" y="2379"/>
                    <a:pt x="479" y="2316"/>
                    <a:pt x="490" y="2191"/>
                  </a:cubicBezTo>
                  <a:cubicBezTo>
                    <a:pt x="551" y="1501"/>
                    <a:pt x="521" y="824"/>
                    <a:pt x="404" y="144"/>
                  </a:cubicBezTo>
                  <a:cubicBezTo>
                    <a:pt x="388" y="44"/>
                    <a:pt x="317" y="0"/>
                    <a:pt x="241"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958" name="Google Shape;4958;p63"/>
            <p:cNvSpPr/>
            <p:nvPr/>
          </p:nvSpPr>
          <p:spPr>
            <a:xfrm>
              <a:off x="6534350" y="1095825"/>
              <a:ext cx="49750" cy="61125"/>
            </a:xfrm>
            <a:custGeom>
              <a:avLst/>
              <a:gdLst/>
              <a:ahLst/>
              <a:cxnLst/>
              <a:rect l="l" t="t" r="r" b="b"/>
              <a:pathLst>
                <a:path w="1990" h="2445" extrusionOk="0">
                  <a:moveTo>
                    <a:pt x="1751" y="0"/>
                  </a:moveTo>
                  <a:cubicBezTo>
                    <a:pt x="1652" y="0"/>
                    <a:pt x="1557" y="63"/>
                    <a:pt x="1564" y="190"/>
                  </a:cubicBezTo>
                  <a:cubicBezTo>
                    <a:pt x="1588" y="717"/>
                    <a:pt x="1582" y="1242"/>
                    <a:pt x="1547" y="1766"/>
                  </a:cubicBezTo>
                  <a:lnTo>
                    <a:pt x="1547" y="1766"/>
                  </a:lnTo>
                  <a:cubicBezTo>
                    <a:pt x="1136" y="1281"/>
                    <a:pt x="765" y="767"/>
                    <a:pt x="433" y="223"/>
                  </a:cubicBezTo>
                  <a:cubicBezTo>
                    <a:pt x="393" y="157"/>
                    <a:pt x="333" y="129"/>
                    <a:pt x="274" y="129"/>
                  </a:cubicBezTo>
                  <a:cubicBezTo>
                    <a:pt x="137" y="129"/>
                    <a:pt x="1" y="271"/>
                    <a:pt x="92" y="422"/>
                  </a:cubicBezTo>
                  <a:cubicBezTo>
                    <a:pt x="520" y="1123"/>
                    <a:pt x="1013" y="1776"/>
                    <a:pt x="1565" y="2384"/>
                  </a:cubicBezTo>
                  <a:cubicBezTo>
                    <a:pt x="1604" y="2426"/>
                    <a:pt x="1649" y="2444"/>
                    <a:pt x="1693" y="2444"/>
                  </a:cubicBezTo>
                  <a:cubicBezTo>
                    <a:pt x="1793" y="2444"/>
                    <a:pt x="1891" y="2353"/>
                    <a:pt x="1902" y="2244"/>
                  </a:cubicBezTo>
                  <a:cubicBezTo>
                    <a:pt x="1972" y="1561"/>
                    <a:pt x="1989" y="877"/>
                    <a:pt x="1958" y="190"/>
                  </a:cubicBezTo>
                  <a:cubicBezTo>
                    <a:pt x="1951" y="64"/>
                    <a:pt x="1849" y="0"/>
                    <a:pt x="1751"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sp>
          <p:nvSpPr>
            <p:cNvPr id="4959" name="Google Shape;4959;p63"/>
            <p:cNvSpPr/>
            <p:nvPr/>
          </p:nvSpPr>
          <p:spPr>
            <a:xfrm>
              <a:off x="6603150" y="1061000"/>
              <a:ext cx="41025" cy="40275"/>
            </a:xfrm>
            <a:custGeom>
              <a:avLst/>
              <a:gdLst/>
              <a:ahLst/>
              <a:cxnLst/>
              <a:rect l="l" t="t" r="r" b="b"/>
              <a:pathLst>
                <a:path w="1641" h="1611" extrusionOk="0">
                  <a:moveTo>
                    <a:pt x="797" y="386"/>
                  </a:moveTo>
                  <a:cubicBezTo>
                    <a:pt x="803" y="388"/>
                    <a:pt x="810" y="389"/>
                    <a:pt x="817" y="390"/>
                  </a:cubicBezTo>
                  <a:cubicBezTo>
                    <a:pt x="1297" y="463"/>
                    <a:pt x="1369" y="1199"/>
                    <a:pt x="825" y="1219"/>
                  </a:cubicBezTo>
                  <a:cubicBezTo>
                    <a:pt x="819" y="1219"/>
                    <a:pt x="813" y="1219"/>
                    <a:pt x="807" y="1219"/>
                  </a:cubicBezTo>
                  <a:cubicBezTo>
                    <a:pt x="605" y="1219"/>
                    <a:pt x="410" y="1101"/>
                    <a:pt x="395" y="884"/>
                  </a:cubicBezTo>
                  <a:cubicBezTo>
                    <a:pt x="381" y="675"/>
                    <a:pt x="534" y="426"/>
                    <a:pt x="754" y="396"/>
                  </a:cubicBezTo>
                  <a:cubicBezTo>
                    <a:pt x="769" y="394"/>
                    <a:pt x="784" y="391"/>
                    <a:pt x="797" y="386"/>
                  </a:cubicBezTo>
                  <a:close/>
                  <a:moveTo>
                    <a:pt x="783" y="0"/>
                  </a:moveTo>
                  <a:cubicBezTo>
                    <a:pt x="774" y="0"/>
                    <a:pt x="764" y="1"/>
                    <a:pt x="754" y="2"/>
                  </a:cubicBezTo>
                  <a:cubicBezTo>
                    <a:pt x="326" y="60"/>
                    <a:pt x="0" y="420"/>
                    <a:pt x="1" y="858"/>
                  </a:cubicBezTo>
                  <a:cubicBezTo>
                    <a:pt x="3" y="1288"/>
                    <a:pt x="361" y="1596"/>
                    <a:pt x="776" y="1610"/>
                  </a:cubicBezTo>
                  <a:cubicBezTo>
                    <a:pt x="786" y="1610"/>
                    <a:pt x="796" y="1610"/>
                    <a:pt x="807" y="1610"/>
                  </a:cubicBezTo>
                  <a:cubicBezTo>
                    <a:pt x="1209" y="1610"/>
                    <a:pt x="1576" y="1337"/>
                    <a:pt x="1608" y="920"/>
                  </a:cubicBezTo>
                  <a:cubicBezTo>
                    <a:pt x="1641" y="505"/>
                    <a:pt x="1343" y="74"/>
                    <a:pt x="923" y="11"/>
                  </a:cubicBezTo>
                  <a:cubicBezTo>
                    <a:pt x="912" y="9"/>
                    <a:pt x="900" y="8"/>
                    <a:pt x="889" y="8"/>
                  </a:cubicBezTo>
                  <a:cubicBezTo>
                    <a:pt x="875" y="8"/>
                    <a:pt x="861" y="10"/>
                    <a:pt x="848" y="12"/>
                  </a:cubicBezTo>
                  <a:lnTo>
                    <a:pt x="848" y="12"/>
                  </a:lnTo>
                  <a:cubicBezTo>
                    <a:pt x="829" y="5"/>
                    <a:pt x="808" y="0"/>
                    <a:pt x="783" y="0"/>
                  </a:cubicBezTo>
                  <a:close/>
                </a:path>
              </a:pathLst>
            </a:custGeom>
            <a:solidFill>
              <a:srgbClr val="000000"/>
            </a:solidFill>
            <a:ln>
              <a:noFill/>
            </a:ln>
          </p:spPr>
          <p:txBody>
            <a:bodyPr spcFirstLastPara="1" wrap="square" lIns="121900" tIns="121900" rIns="121900" bIns="121900" anchor="ctr" anchorCtr="0">
              <a:noAutofit/>
            </a:bodyPr>
            <a:lstStyle/>
            <a:p>
              <a:endParaRPr sz="1867"/>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22"/>
        <p:cNvGrpSpPr/>
        <p:nvPr/>
      </p:nvGrpSpPr>
      <p:grpSpPr>
        <a:xfrm>
          <a:off x="0" y="0"/>
          <a:ext cx="0" cy="0"/>
          <a:chOff x="0" y="0"/>
          <a:chExt cx="0" cy="0"/>
        </a:xfrm>
      </p:grpSpPr>
      <p:pic>
        <p:nvPicPr>
          <p:cNvPr id="6" name="Picture 5">
            <a:extLst>
              <a:ext uri="{FF2B5EF4-FFF2-40B4-BE49-F238E27FC236}">
                <a16:creationId xmlns:a16="http://schemas.microsoft.com/office/drawing/2014/main" id="{101F393C-8048-4CEE-8FEC-F2A7E803975F}"/>
              </a:ext>
            </a:extLst>
          </p:cNvPr>
          <p:cNvPicPr>
            <a:picLocks noChangeAspect="1"/>
          </p:cNvPicPr>
          <p:nvPr/>
        </p:nvPicPr>
        <p:blipFill>
          <a:blip r:embed="rId3"/>
          <a:stretch>
            <a:fillRect/>
          </a:stretch>
        </p:blipFill>
        <p:spPr>
          <a:xfrm>
            <a:off x="1198033" y="2285439"/>
            <a:ext cx="6172200" cy="3098800"/>
          </a:xfrm>
          <a:prstGeom prst="rect">
            <a:avLst/>
          </a:prstGeom>
        </p:spPr>
      </p:pic>
      <p:pic>
        <p:nvPicPr>
          <p:cNvPr id="3" name="Picture 2">
            <a:extLst>
              <a:ext uri="{FF2B5EF4-FFF2-40B4-BE49-F238E27FC236}">
                <a16:creationId xmlns:a16="http://schemas.microsoft.com/office/drawing/2014/main" id="{1AD671C4-CC72-4796-AF25-541310D1B601}"/>
              </a:ext>
            </a:extLst>
          </p:cNvPr>
          <p:cNvPicPr>
            <a:picLocks noChangeAspect="1"/>
          </p:cNvPicPr>
          <p:nvPr/>
        </p:nvPicPr>
        <p:blipFill>
          <a:blip r:embed="rId4"/>
          <a:stretch>
            <a:fillRect/>
          </a:stretch>
        </p:blipFill>
        <p:spPr>
          <a:xfrm>
            <a:off x="6128" y="1105469"/>
            <a:ext cx="8556009" cy="4872249"/>
          </a:xfrm>
          <a:prstGeom prst="rect">
            <a:avLst/>
          </a:prstGeom>
        </p:spPr>
      </p:pic>
      <p:sp>
        <p:nvSpPr>
          <p:cNvPr id="6073" name="Google Shape;6073;p69"/>
          <p:cNvSpPr txBox="1">
            <a:spLocks noGrp="1"/>
          </p:cNvSpPr>
          <p:nvPr>
            <p:ph type="title"/>
          </p:nvPr>
        </p:nvSpPr>
        <p:spPr>
          <a:xfrm>
            <a:off x="694266" y="379253"/>
            <a:ext cx="10803467" cy="1083733"/>
          </a:xfrm>
          <a:prstGeom prst="rect">
            <a:avLst/>
          </a:prstGeom>
        </p:spPr>
        <p:txBody>
          <a:bodyPr spcFirstLastPara="1" wrap="square" lIns="121900" tIns="121900" rIns="121900" bIns="121900" anchor="ctr" anchorCtr="0">
            <a:noAutofit/>
          </a:bodyPr>
          <a:lstStyle/>
          <a:p>
            <a:r>
              <a:rPr lang="en" sz="3200" b="1" dirty="0">
                <a:solidFill>
                  <a:srgbClr val="002060"/>
                </a:solidFill>
              </a:rPr>
              <a:t>HĐ6: SGK tr 99 </a:t>
            </a:r>
            <a:r>
              <a:rPr lang="en" sz="3200" dirty="0"/>
              <a:t>Hãy đo các góc xOy, xOz, xOt, xOm trong hình 82a.</a:t>
            </a:r>
            <a:endParaRPr sz="3200" dirty="0">
              <a:solidFill>
                <a:srgbClr val="002060"/>
              </a:solidFill>
            </a:endParaRPr>
          </a:p>
        </p:txBody>
      </p:sp>
      <p:sp>
        <p:nvSpPr>
          <p:cNvPr id="4" name="TextBox 3">
            <a:extLst>
              <a:ext uri="{FF2B5EF4-FFF2-40B4-BE49-F238E27FC236}">
                <a16:creationId xmlns:a16="http://schemas.microsoft.com/office/drawing/2014/main" id="{463D5F98-6E0A-42FB-8A8F-315F3D3D98A3}"/>
              </a:ext>
            </a:extLst>
          </p:cNvPr>
          <p:cNvSpPr txBox="1"/>
          <p:nvPr/>
        </p:nvSpPr>
        <p:spPr>
          <a:xfrm>
            <a:off x="3488267" y="5799185"/>
            <a:ext cx="2235200" cy="502766"/>
          </a:xfrm>
          <a:prstGeom prst="rect">
            <a:avLst/>
          </a:prstGeom>
          <a:noFill/>
        </p:spPr>
        <p:txBody>
          <a:bodyPr wrap="square" rtlCol="0">
            <a:spAutoFit/>
          </a:bodyPr>
          <a:lstStyle/>
          <a:p>
            <a:pPr algn="ctr"/>
            <a:r>
              <a:rPr lang="en-US" sz="2667" b="1" dirty="0" err="1">
                <a:solidFill>
                  <a:srgbClr val="002060"/>
                </a:solidFill>
              </a:rPr>
              <a:t>Hình</a:t>
            </a:r>
            <a:r>
              <a:rPr lang="en-US" sz="2667" b="1" dirty="0">
                <a:solidFill>
                  <a:srgbClr val="002060"/>
                </a:solidFill>
              </a:rPr>
              <a:t> 82</a:t>
            </a:r>
            <a:endParaRPr lang="vi-VN" sz="2667" b="1" dirty="0">
              <a:solidFill>
                <a:srgbClr val="002060"/>
              </a:solidFil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91130CC-8F2A-46CC-9EEE-E3DC3AC95BD8}"/>
                  </a:ext>
                </a:extLst>
              </p:cNvPr>
              <p:cNvSpPr txBox="1"/>
              <p:nvPr/>
            </p:nvSpPr>
            <p:spPr>
              <a:xfrm>
                <a:off x="7721600" y="2709334"/>
                <a:ext cx="3657600" cy="2637197"/>
              </a:xfrm>
              <a:prstGeom prst="rect">
                <a:avLst/>
              </a:prstGeom>
              <a:noFill/>
            </p:spPr>
            <p:txBody>
              <a:bodyPr wrap="square" rtlCol="0">
                <a:spAutoFit/>
              </a:bodyPr>
              <a:lstStyle/>
              <a:p>
                <a:pPr marL="457189" indent="-457189" algn="ctr">
                  <a:lnSpc>
                    <a:spcPct val="150000"/>
                  </a:lnSpc>
                  <a:buFont typeface="Symbol" panose="05050102010706020507" pitchFamily="18" charset="2"/>
                  <a:buChar char="Þ"/>
                </a:pPr>
                <a14:m>
                  <m:oMath xmlns:m="http://schemas.openxmlformats.org/officeDocument/2006/math">
                    <m:acc>
                      <m:accPr>
                        <m:chr m:val="̂"/>
                        <m:ctrlPr>
                          <a:rPr lang="en-US" sz="2667" b="1" i="1">
                            <a:solidFill>
                              <a:srgbClr val="002060"/>
                            </a:solidFill>
                            <a:latin typeface="Cambria Math" panose="02040503050406030204" pitchFamily="18" charset="0"/>
                          </a:rPr>
                        </m:ctrlPr>
                      </m:accPr>
                      <m:e>
                        <m:r>
                          <a:rPr lang="en-US" sz="2667" b="1" i="1">
                            <a:solidFill>
                              <a:srgbClr val="002060"/>
                            </a:solidFill>
                            <a:latin typeface="Cambria Math" panose="02040503050406030204" pitchFamily="18" charset="0"/>
                          </a:rPr>
                          <m:t>𝒙𝑶𝒚</m:t>
                        </m:r>
                      </m:e>
                    </m:acc>
                    <m:r>
                      <a:rPr lang="en-US" sz="2667" b="1" i="1">
                        <a:solidFill>
                          <a:srgbClr val="002060"/>
                        </a:solidFill>
                        <a:latin typeface="Cambria Math" panose="02040503050406030204" pitchFamily="18" charset="0"/>
                      </a:rPr>
                      <m:t>=</m:t>
                    </m:r>
                    <m:sSup>
                      <m:sSupPr>
                        <m:ctrlPr>
                          <a:rPr lang="en-US" sz="2667" b="1" i="1">
                            <a:solidFill>
                              <a:srgbClr val="002060"/>
                            </a:solidFill>
                            <a:latin typeface="Cambria Math" panose="02040503050406030204" pitchFamily="18" charset="0"/>
                          </a:rPr>
                        </m:ctrlPr>
                      </m:sSupPr>
                      <m:e>
                        <m:r>
                          <a:rPr lang="en-US" sz="2667" b="1" i="1">
                            <a:solidFill>
                              <a:srgbClr val="002060"/>
                            </a:solidFill>
                            <a:latin typeface="Cambria Math" panose="02040503050406030204" pitchFamily="18" charset="0"/>
                          </a:rPr>
                          <m:t>𝟒𝟎</m:t>
                        </m:r>
                      </m:e>
                      <m:sup>
                        <m:r>
                          <a:rPr lang="en-US" sz="2667" b="1" i="1">
                            <a:solidFill>
                              <a:srgbClr val="002060"/>
                            </a:solidFill>
                            <a:latin typeface="Cambria Math" panose="02040503050406030204" pitchFamily="18" charset="0"/>
                          </a:rPr>
                          <m:t>𝒐</m:t>
                        </m:r>
                      </m:sup>
                    </m:sSup>
                    <m:r>
                      <a:rPr lang="en-US" sz="2667" b="1">
                        <a:solidFill>
                          <a:srgbClr val="002060"/>
                        </a:solidFill>
                        <a:latin typeface="Cambria Math" panose="02040503050406030204" pitchFamily="18" charset="0"/>
                      </a:rPr>
                      <m:t>;</m:t>
                    </m:r>
                  </m:oMath>
                </a14:m>
                <a:endParaRPr lang="en-US" sz="2667" b="1" dirty="0">
                  <a:solidFill>
                    <a:srgbClr val="002060"/>
                  </a:solidFill>
                  <a:latin typeface="Cambria Math" panose="02040503050406030204" pitchFamily="18" charset="0"/>
                </a:endParaRPr>
              </a:p>
              <a:p>
                <a:pPr algn="ctr">
                  <a:lnSpc>
                    <a:spcPct val="150000"/>
                  </a:lnSpc>
                </a:pPr>
                <a14:m>
                  <m:oMath xmlns:m="http://schemas.openxmlformats.org/officeDocument/2006/math">
                    <m:acc>
                      <m:accPr>
                        <m:chr m:val="̂"/>
                        <m:ctrlPr>
                          <a:rPr lang="en-US" sz="2667" b="1" i="1">
                            <a:solidFill>
                              <a:srgbClr val="002060"/>
                            </a:solidFill>
                            <a:latin typeface="Cambria Math" panose="02040503050406030204" pitchFamily="18" charset="0"/>
                          </a:rPr>
                        </m:ctrlPr>
                      </m:accPr>
                      <m:e>
                        <m:r>
                          <a:rPr lang="en-US" sz="2667" b="1" i="1">
                            <a:solidFill>
                              <a:srgbClr val="002060"/>
                            </a:solidFill>
                            <a:latin typeface="Cambria Math" panose="02040503050406030204" pitchFamily="18" charset="0"/>
                          </a:rPr>
                          <m:t>𝒙𝑶𝒛</m:t>
                        </m:r>
                      </m:e>
                    </m:acc>
                    <m:r>
                      <a:rPr lang="en-US" sz="2667" b="1" i="1">
                        <a:solidFill>
                          <a:srgbClr val="002060"/>
                        </a:solidFill>
                        <a:latin typeface="Cambria Math" panose="02040503050406030204" pitchFamily="18" charset="0"/>
                      </a:rPr>
                      <m:t>=</m:t>
                    </m:r>
                    <m:sSup>
                      <m:sSupPr>
                        <m:ctrlPr>
                          <a:rPr lang="en-US" sz="2667" b="1" i="1">
                            <a:solidFill>
                              <a:srgbClr val="002060"/>
                            </a:solidFill>
                            <a:latin typeface="Cambria Math" panose="02040503050406030204" pitchFamily="18" charset="0"/>
                          </a:rPr>
                        </m:ctrlPr>
                      </m:sSupPr>
                      <m:e>
                        <m:r>
                          <a:rPr lang="en-US" sz="2667" b="1" i="1">
                            <a:solidFill>
                              <a:srgbClr val="002060"/>
                            </a:solidFill>
                            <a:latin typeface="Cambria Math" panose="02040503050406030204" pitchFamily="18" charset="0"/>
                          </a:rPr>
                          <m:t>𝟗𝟎</m:t>
                        </m:r>
                      </m:e>
                      <m:sup>
                        <m:r>
                          <a:rPr lang="en-US" sz="2667" b="1" i="1">
                            <a:solidFill>
                              <a:srgbClr val="002060"/>
                            </a:solidFill>
                            <a:latin typeface="Cambria Math" panose="02040503050406030204" pitchFamily="18" charset="0"/>
                          </a:rPr>
                          <m:t>𝒐</m:t>
                        </m:r>
                      </m:sup>
                    </m:sSup>
                  </m:oMath>
                </a14:m>
                <a:r>
                  <a:rPr lang="en-US" sz="2667" b="1" dirty="0">
                    <a:solidFill>
                      <a:srgbClr val="002060"/>
                    </a:solidFill>
                  </a:rPr>
                  <a:t>; </a:t>
                </a: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667" b="1" i="1">
                              <a:solidFill>
                                <a:srgbClr val="002060"/>
                              </a:solidFill>
                              <a:latin typeface="Cambria Math" panose="02040503050406030204" pitchFamily="18" charset="0"/>
                            </a:rPr>
                          </m:ctrlPr>
                        </m:accPr>
                        <m:e>
                          <m:r>
                            <a:rPr lang="en-US" sz="2667" b="1" i="1">
                              <a:solidFill>
                                <a:srgbClr val="002060"/>
                              </a:solidFill>
                              <a:latin typeface="Cambria Math" panose="02040503050406030204" pitchFamily="18" charset="0"/>
                            </a:rPr>
                            <m:t>𝒙𝑶𝒕</m:t>
                          </m:r>
                        </m:e>
                      </m:acc>
                      <m:r>
                        <a:rPr lang="en-US" sz="2667" b="1" i="1">
                          <a:solidFill>
                            <a:srgbClr val="002060"/>
                          </a:solidFill>
                          <a:latin typeface="Cambria Math" panose="02040503050406030204" pitchFamily="18" charset="0"/>
                        </a:rPr>
                        <m:t>=</m:t>
                      </m:r>
                      <m:sSup>
                        <m:sSupPr>
                          <m:ctrlPr>
                            <a:rPr lang="en-US" sz="2667" b="1" i="1">
                              <a:solidFill>
                                <a:srgbClr val="002060"/>
                              </a:solidFill>
                              <a:latin typeface="Cambria Math" panose="02040503050406030204" pitchFamily="18" charset="0"/>
                            </a:rPr>
                          </m:ctrlPr>
                        </m:sSupPr>
                        <m:e>
                          <m:r>
                            <a:rPr lang="en-US" sz="2667" b="1" i="1">
                              <a:solidFill>
                                <a:srgbClr val="002060"/>
                              </a:solidFill>
                              <a:latin typeface="Cambria Math" panose="02040503050406030204" pitchFamily="18" charset="0"/>
                            </a:rPr>
                            <m:t>𝟏𝟑𝟎</m:t>
                          </m:r>
                        </m:e>
                        <m:sup>
                          <m:r>
                            <a:rPr lang="en-US" sz="2667" b="1" i="1">
                              <a:solidFill>
                                <a:srgbClr val="002060"/>
                              </a:solidFill>
                              <a:latin typeface="Cambria Math" panose="02040503050406030204" pitchFamily="18" charset="0"/>
                            </a:rPr>
                            <m:t>𝒐</m:t>
                          </m:r>
                        </m:sup>
                      </m:sSup>
                      <m:r>
                        <a:rPr lang="en-US" sz="2667" b="1">
                          <a:solidFill>
                            <a:srgbClr val="002060"/>
                          </a:solidFill>
                          <a:latin typeface="Cambria Math" panose="02040503050406030204" pitchFamily="18" charset="0"/>
                        </a:rPr>
                        <m:t>;</m:t>
                      </m:r>
                    </m:oMath>
                  </m:oMathPara>
                </a14:m>
                <a:endParaRPr lang="en-US" sz="2667" b="1" dirty="0">
                  <a:solidFill>
                    <a:srgbClr val="002060"/>
                  </a:solidFill>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667" b="1" i="1">
                              <a:solidFill>
                                <a:srgbClr val="002060"/>
                              </a:solidFill>
                              <a:latin typeface="Cambria Math" panose="02040503050406030204" pitchFamily="18" charset="0"/>
                            </a:rPr>
                          </m:ctrlPr>
                        </m:accPr>
                        <m:e>
                          <m:r>
                            <a:rPr lang="en-US" sz="2667" b="1" i="1">
                              <a:solidFill>
                                <a:srgbClr val="002060"/>
                              </a:solidFill>
                              <a:latin typeface="Cambria Math" panose="02040503050406030204" pitchFamily="18" charset="0"/>
                            </a:rPr>
                            <m:t>𝒙𝑶𝒎</m:t>
                          </m:r>
                        </m:e>
                      </m:acc>
                      <m:r>
                        <a:rPr lang="en-US" sz="2667" b="1" i="1">
                          <a:solidFill>
                            <a:srgbClr val="002060"/>
                          </a:solidFill>
                          <a:latin typeface="Cambria Math" panose="02040503050406030204" pitchFamily="18" charset="0"/>
                        </a:rPr>
                        <m:t>=</m:t>
                      </m:r>
                      <m:sSup>
                        <m:sSupPr>
                          <m:ctrlPr>
                            <a:rPr lang="en-US" sz="2667" b="1" i="1">
                              <a:solidFill>
                                <a:srgbClr val="002060"/>
                              </a:solidFill>
                              <a:latin typeface="Cambria Math" panose="02040503050406030204" pitchFamily="18" charset="0"/>
                            </a:rPr>
                          </m:ctrlPr>
                        </m:sSupPr>
                        <m:e>
                          <m:r>
                            <a:rPr lang="en-US" sz="2667" b="1" i="1">
                              <a:solidFill>
                                <a:srgbClr val="002060"/>
                              </a:solidFill>
                              <a:latin typeface="Cambria Math" panose="02040503050406030204" pitchFamily="18" charset="0"/>
                            </a:rPr>
                            <m:t>𝟏𝟖𝟎</m:t>
                          </m:r>
                        </m:e>
                        <m:sup>
                          <m:r>
                            <a:rPr lang="en-US" sz="2667" b="1" i="1">
                              <a:solidFill>
                                <a:srgbClr val="002060"/>
                              </a:solidFill>
                              <a:latin typeface="Cambria Math" panose="02040503050406030204" pitchFamily="18" charset="0"/>
                            </a:rPr>
                            <m:t>𝒐</m:t>
                          </m:r>
                        </m:sup>
                      </m:sSup>
                      <m:r>
                        <a:rPr lang="en-US" sz="2667" b="1">
                          <a:solidFill>
                            <a:srgbClr val="002060"/>
                          </a:solidFill>
                          <a:latin typeface="Cambria Math" panose="02040503050406030204" pitchFamily="18" charset="0"/>
                        </a:rPr>
                        <m:t>.</m:t>
                      </m:r>
                    </m:oMath>
                  </m:oMathPara>
                </a14:m>
                <a:endParaRPr lang="en-US" sz="2667" b="1" dirty="0">
                  <a:solidFill>
                    <a:srgbClr val="002060"/>
                  </a:solidFill>
                </a:endParaRPr>
              </a:p>
            </p:txBody>
          </p:sp>
        </mc:Choice>
        <mc:Fallback>
          <p:sp>
            <p:nvSpPr>
              <p:cNvPr id="7" name="TextBox 6">
                <a:extLst>
                  <a:ext uri="{FF2B5EF4-FFF2-40B4-BE49-F238E27FC236}">
                    <a16:creationId xmlns:a16="http://schemas.microsoft.com/office/drawing/2014/main" id="{C91130CC-8F2A-46CC-9EEE-E3DC3AC95BD8}"/>
                  </a:ext>
                </a:extLst>
              </p:cNvPr>
              <p:cNvSpPr txBox="1">
                <a:spLocks noRot="1" noChangeAspect="1" noMove="1" noResize="1" noEditPoints="1" noAdjustHandles="1" noChangeArrowheads="1" noChangeShapeType="1" noTextEdit="1"/>
              </p:cNvSpPr>
              <p:nvPr/>
            </p:nvSpPr>
            <p:spPr>
              <a:xfrm>
                <a:off x="7721600" y="2709334"/>
                <a:ext cx="3657600" cy="2637197"/>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additive="base">
                                        <p:cTn id="3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331490" y="567134"/>
            <a:ext cx="836767" cy="604567"/>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667">
                <a:latin typeface="+mn-lt"/>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667">
                <a:latin typeface="+mn-lt"/>
              </a:endParaRPr>
            </a:p>
          </p:txBody>
        </p:sp>
      </p:grpSp>
      <p:grpSp>
        <p:nvGrpSpPr>
          <p:cNvPr id="131" name="Group 130">
            <a:extLst>
              <a:ext uri="{FF2B5EF4-FFF2-40B4-BE49-F238E27FC236}">
                <a16:creationId xmlns:a16="http://schemas.microsoft.com/office/drawing/2014/main" id="{3A13C552-D582-482A-A53A-4F5D41906F04}"/>
              </a:ext>
            </a:extLst>
          </p:cNvPr>
          <p:cNvGrpSpPr/>
          <p:nvPr/>
        </p:nvGrpSpPr>
        <p:grpSpPr>
          <a:xfrm>
            <a:off x="1441690" y="869418"/>
            <a:ext cx="10130143" cy="2559583"/>
            <a:chOff x="857152" y="2571751"/>
            <a:chExt cx="10238192" cy="2809695"/>
          </a:xfrm>
        </p:grpSpPr>
        <p:sp>
          <p:nvSpPr>
            <p:cNvPr id="132" name="Freeform 3">
              <a:extLst>
                <a:ext uri="{FF2B5EF4-FFF2-40B4-BE49-F238E27FC236}">
                  <a16:creationId xmlns:a16="http://schemas.microsoft.com/office/drawing/2014/main" id="{8F20D934-2A00-4813-A298-24174F1497FD}"/>
                </a:ext>
              </a:extLst>
            </p:cNvPr>
            <p:cNvSpPr/>
            <p:nvPr/>
          </p:nvSpPr>
          <p:spPr>
            <a:xfrm>
              <a:off x="857152" y="2571751"/>
              <a:ext cx="10238192" cy="2809695"/>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609585">
                <a:lnSpc>
                  <a:spcPct val="135000"/>
                </a:lnSpc>
                <a:spcBef>
                  <a:spcPts val="400"/>
                </a:spcBef>
                <a:spcAft>
                  <a:spcPts val="400"/>
                </a:spcAft>
                <a:defRPr/>
              </a:pPr>
              <a:r>
                <a:rPr lang="en-US" sz="2667" dirty="0">
                  <a:solidFill>
                    <a:srgbClr val="F2F4CF"/>
                  </a:solidFill>
                  <a:latin typeface="+mn-lt"/>
                  <a:ea typeface="Times New Roman" panose="02020603050405020304" pitchFamily="18" charset="0"/>
                </a:rPr>
                <a:t>           </a:t>
              </a:r>
              <a:endParaRPr lang="en-US" sz="2667" b="1" dirty="0">
                <a:solidFill>
                  <a:srgbClr val="F2F4CF"/>
                </a:solidFill>
                <a:latin typeface="+mn-lt"/>
                <a:ea typeface="Calibri" panose="020F0502020204030204" pitchFamily="34" charset="0"/>
              </a:endParaRPr>
            </a:p>
          </p:txBody>
        </p:sp>
        <p:pic>
          <p:nvPicPr>
            <p:cNvPr id="133" name="Picture 132">
              <a:extLst>
                <a:ext uri="{FF2B5EF4-FFF2-40B4-BE49-F238E27FC236}">
                  <a16:creationId xmlns:a16="http://schemas.microsoft.com/office/drawing/2014/main"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857152" y="2608412"/>
              <a:ext cx="874096" cy="801336"/>
            </a:xfrm>
            <a:prstGeom prst="rect">
              <a:avLst/>
            </a:prstGeom>
          </p:spPr>
        </p:pic>
      </p:grpSp>
      <p:sp>
        <p:nvSpPr>
          <p:cNvPr id="134" name="TextBox 133">
            <a:extLst>
              <a:ext uri="{FF2B5EF4-FFF2-40B4-BE49-F238E27FC236}">
                <a16:creationId xmlns:a16="http://schemas.microsoft.com/office/drawing/2014/main" id="{CBDD229E-59F9-4AD8-99A2-A8DAAB1B78FB}"/>
              </a:ext>
            </a:extLst>
          </p:cNvPr>
          <p:cNvSpPr txBox="1"/>
          <p:nvPr/>
        </p:nvSpPr>
        <p:spPr>
          <a:xfrm>
            <a:off x="2579994" y="823399"/>
            <a:ext cx="8476941" cy="570349"/>
          </a:xfrm>
          <a:prstGeom prst="rect">
            <a:avLst/>
          </a:prstGeom>
          <a:noFill/>
        </p:spPr>
        <p:txBody>
          <a:bodyPr wrap="square" rtlCol="0">
            <a:spAutoFit/>
          </a:bodyPr>
          <a:lstStyle/>
          <a:p>
            <a:pPr>
              <a:lnSpc>
                <a:spcPct val="130000"/>
              </a:lnSpc>
            </a:pPr>
            <a:r>
              <a:rPr lang="en-US" sz="2667" dirty="0">
                <a:latin typeface="+mn-lt"/>
              </a:rPr>
              <a:t>- </a:t>
            </a:r>
            <a:r>
              <a:rPr lang="en-US" sz="2667" dirty="0" err="1">
                <a:latin typeface="+mn-lt"/>
              </a:rPr>
              <a:t>Góc</a:t>
            </a:r>
            <a:r>
              <a:rPr lang="en-US" sz="2667" dirty="0">
                <a:latin typeface="+mn-lt"/>
              </a:rPr>
              <a:t> </a:t>
            </a:r>
            <a:r>
              <a:rPr lang="en-US" sz="2667" dirty="0" err="1">
                <a:latin typeface="+mn-lt"/>
              </a:rPr>
              <a:t>nhọn</a:t>
            </a:r>
            <a:r>
              <a:rPr lang="en-US" sz="2667" dirty="0">
                <a:latin typeface="+mn-lt"/>
              </a:rPr>
              <a:t> </a:t>
            </a:r>
            <a:r>
              <a:rPr lang="en-US" sz="2667" dirty="0" err="1">
                <a:latin typeface="+mn-lt"/>
              </a:rPr>
              <a:t>là</a:t>
            </a:r>
            <a:r>
              <a:rPr lang="en-US" sz="2667" dirty="0">
                <a:latin typeface="+mn-lt"/>
              </a:rPr>
              <a:t> </a:t>
            </a:r>
            <a:r>
              <a:rPr lang="en-US" sz="2667" dirty="0" err="1">
                <a:latin typeface="+mn-lt"/>
              </a:rPr>
              <a:t>góc</a:t>
            </a:r>
            <a:r>
              <a:rPr lang="en-US" sz="2667" dirty="0">
                <a:latin typeface="+mn-lt"/>
              </a:rPr>
              <a:t> </a:t>
            </a:r>
            <a:r>
              <a:rPr lang="en-US" sz="2667" dirty="0" err="1">
                <a:latin typeface="+mn-lt"/>
              </a:rPr>
              <a:t>có</a:t>
            </a:r>
            <a:r>
              <a:rPr lang="en-US" sz="2667" dirty="0">
                <a:latin typeface="+mn-lt"/>
              </a:rPr>
              <a:t> </a:t>
            </a:r>
            <a:r>
              <a:rPr lang="en-US" sz="2667" dirty="0" err="1">
                <a:latin typeface="+mn-lt"/>
              </a:rPr>
              <a:t>số</a:t>
            </a:r>
            <a:r>
              <a:rPr lang="en-US" sz="2667" dirty="0">
                <a:latin typeface="+mn-lt"/>
              </a:rPr>
              <a:t> </a:t>
            </a:r>
            <a:r>
              <a:rPr lang="en-US" sz="2667" dirty="0" err="1">
                <a:latin typeface="+mn-lt"/>
              </a:rPr>
              <a:t>đo</a:t>
            </a:r>
            <a:r>
              <a:rPr lang="en-US" sz="2667" dirty="0">
                <a:latin typeface="+mn-lt"/>
              </a:rPr>
              <a:t> </a:t>
            </a:r>
            <a:r>
              <a:rPr lang="en-US" sz="2667" dirty="0" err="1">
                <a:latin typeface="+mn-lt"/>
              </a:rPr>
              <a:t>lớn</a:t>
            </a:r>
            <a:r>
              <a:rPr lang="en-US" sz="2667" dirty="0">
                <a:latin typeface="+mn-lt"/>
              </a:rPr>
              <a:t> </a:t>
            </a:r>
            <a:r>
              <a:rPr lang="en-US" sz="2667" dirty="0" err="1">
                <a:latin typeface="+mn-lt"/>
              </a:rPr>
              <a:t>hơn</a:t>
            </a:r>
            <a:r>
              <a:rPr lang="en-US" sz="2667" dirty="0">
                <a:latin typeface="+mn-lt"/>
              </a:rPr>
              <a:t> 0° </a:t>
            </a:r>
            <a:r>
              <a:rPr lang="en-US" sz="2667" dirty="0" err="1">
                <a:latin typeface="+mn-lt"/>
              </a:rPr>
              <a:t>và</a:t>
            </a:r>
            <a:r>
              <a:rPr lang="en-US" sz="2667" dirty="0">
                <a:latin typeface="+mn-lt"/>
              </a:rPr>
              <a:t> </a:t>
            </a:r>
            <a:r>
              <a:rPr lang="en-US" sz="2667" dirty="0" err="1">
                <a:latin typeface="+mn-lt"/>
              </a:rPr>
              <a:t>nhỏ</a:t>
            </a:r>
            <a:r>
              <a:rPr lang="en-US" sz="2667" dirty="0">
                <a:latin typeface="+mn-lt"/>
              </a:rPr>
              <a:t> </a:t>
            </a:r>
            <a:r>
              <a:rPr lang="en-US" sz="2667" dirty="0" err="1">
                <a:latin typeface="+mn-lt"/>
              </a:rPr>
              <a:t>hơn</a:t>
            </a:r>
            <a:r>
              <a:rPr lang="en-US" sz="2667" dirty="0">
                <a:latin typeface="+mn-lt"/>
              </a:rPr>
              <a:t> 90°.</a:t>
            </a:r>
          </a:p>
        </p:txBody>
      </p:sp>
      <p:sp>
        <p:nvSpPr>
          <p:cNvPr id="25" name="TextBox 24">
            <a:extLst>
              <a:ext uri="{FF2B5EF4-FFF2-40B4-BE49-F238E27FC236}">
                <a16:creationId xmlns:a16="http://schemas.microsoft.com/office/drawing/2014/main" id="{4100459C-72BE-41DC-A991-2F0A595610FA}"/>
              </a:ext>
            </a:extLst>
          </p:cNvPr>
          <p:cNvSpPr txBox="1"/>
          <p:nvPr/>
        </p:nvSpPr>
        <p:spPr>
          <a:xfrm>
            <a:off x="2579994" y="1470523"/>
            <a:ext cx="8476941" cy="502766"/>
          </a:xfrm>
          <a:prstGeom prst="rect">
            <a:avLst/>
          </a:prstGeom>
          <a:noFill/>
        </p:spPr>
        <p:txBody>
          <a:bodyPr wrap="square" rtlCol="0">
            <a:spAutoFit/>
          </a:bodyPr>
          <a:lstStyle/>
          <a:p>
            <a:r>
              <a:rPr lang="en-US" sz="2667" dirty="0">
                <a:latin typeface="+mn-lt"/>
              </a:rPr>
              <a:t>- </a:t>
            </a:r>
            <a:r>
              <a:rPr lang="en-US" sz="2667" dirty="0" err="1">
                <a:latin typeface="+mn-lt"/>
              </a:rPr>
              <a:t>Góc</a:t>
            </a:r>
            <a:r>
              <a:rPr lang="en-US" sz="2667" dirty="0">
                <a:latin typeface="+mn-lt"/>
              </a:rPr>
              <a:t> </a:t>
            </a:r>
            <a:r>
              <a:rPr lang="en-US" sz="2667" dirty="0" err="1">
                <a:latin typeface="+mn-lt"/>
              </a:rPr>
              <a:t>vuông</a:t>
            </a:r>
            <a:r>
              <a:rPr lang="en-US" sz="2667" dirty="0">
                <a:latin typeface="+mn-lt"/>
              </a:rPr>
              <a:t> </a:t>
            </a:r>
            <a:r>
              <a:rPr lang="en-US" sz="2667" dirty="0" err="1">
                <a:latin typeface="+mn-lt"/>
              </a:rPr>
              <a:t>là</a:t>
            </a:r>
            <a:r>
              <a:rPr lang="en-US" sz="2667" dirty="0">
                <a:latin typeface="+mn-lt"/>
              </a:rPr>
              <a:t> </a:t>
            </a:r>
            <a:r>
              <a:rPr lang="en-US" sz="2667" dirty="0" err="1">
                <a:latin typeface="+mn-lt"/>
              </a:rPr>
              <a:t>góc</a:t>
            </a:r>
            <a:r>
              <a:rPr lang="en-US" sz="2667" dirty="0">
                <a:latin typeface="+mn-lt"/>
              </a:rPr>
              <a:t> </a:t>
            </a:r>
            <a:r>
              <a:rPr lang="en-US" sz="2667" dirty="0" err="1">
                <a:latin typeface="+mn-lt"/>
              </a:rPr>
              <a:t>có</a:t>
            </a:r>
            <a:r>
              <a:rPr lang="en-US" sz="2667" dirty="0">
                <a:latin typeface="+mn-lt"/>
              </a:rPr>
              <a:t> </a:t>
            </a:r>
            <a:r>
              <a:rPr lang="en-US" sz="2667" dirty="0" err="1">
                <a:latin typeface="+mn-lt"/>
              </a:rPr>
              <a:t>số</a:t>
            </a:r>
            <a:r>
              <a:rPr lang="en-US" sz="2667" dirty="0">
                <a:latin typeface="+mn-lt"/>
              </a:rPr>
              <a:t> </a:t>
            </a:r>
            <a:r>
              <a:rPr lang="en-US" sz="2667" dirty="0" err="1">
                <a:latin typeface="+mn-lt"/>
              </a:rPr>
              <a:t>đo</a:t>
            </a:r>
            <a:r>
              <a:rPr lang="en-US" sz="2667" dirty="0">
                <a:latin typeface="+mn-lt"/>
              </a:rPr>
              <a:t> </a:t>
            </a:r>
            <a:r>
              <a:rPr lang="en-US" sz="2667" dirty="0" err="1">
                <a:latin typeface="+mn-lt"/>
              </a:rPr>
              <a:t>bằng</a:t>
            </a:r>
            <a:r>
              <a:rPr lang="en-US" sz="2667" dirty="0">
                <a:latin typeface="+mn-lt"/>
              </a:rPr>
              <a:t> 90°.</a:t>
            </a:r>
          </a:p>
        </p:txBody>
      </p:sp>
      <p:sp>
        <p:nvSpPr>
          <p:cNvPr id="26" name="TextBox 25">
            <a:extLst>
              <a:ext uri="{FF2B5EF4-FFF2-40B4-BE49-F238E27FC236}">
                <a16:creationId xmlns:a16="http://schemas.microsoft.com/office/drawing/2014/main" id="{DDD09362-9D3C-4E0C-B21D-8B4BCDFE869E}"/>
              </a:ext>
            </a:extLst>
          </p:cNvPr>
          <p:cNvSpPr txBox="1"/>
          <p:nvPr/>
        </p:nvSpPr>
        <p:spPr>
          <a:xfrm>
            <a:off x="2579994" y="2087798"/>
            <a:ext cx="8476941" cy="502766"/>
          </a:xfrm>
          <a:prstGeom prst="rect">
            <a:avLst/>
          </a:prstGeom>
          <a:noFill/>
        </p:spPr>
        <p:txBody>
          <a:bodyPr wrap="square" rtlCol="0">
            <a:spAutoFit/>
          </a:bodyPr>
          <a:lstStyle/>
          <a:p>
            <a:r>
              <a:rPr lang="en-US" sz="2667" dirty="0">
                <a:latin typeface="+mn-lt"/>
              </a:rPr>
              <a:t>- </a:t>
            </a:r>
            <a:r>
              <a:rPr lang="en-US" sz="2667" dirty="0" err="1">
                <a:latin typeface="+mn-lt"/>
              </a:rPr>
              <a:t>Góc</a:t>
            </a:r>
            <a:r>
              <a:rPr lang="en-US" sz="2667" dirty="0">
                <a:latin typeface="+mn-lt"/>
              </a:rPr>
              <a:t> </a:t>
            </a:r>
            <a:r>
              <a:rPr lang="en-US" sz="2667" dirty="0" err="1">
                <a:latin typeface="+mn-lt"/>
              </a:rPr>
              <a:t>tù</a:t>
            </a:r>
            <a:r>
              <a:rPr lang="en-US" sz="2667" dirty="0">
                <a:latin typeface="+mn-lt"/>
              </a:rPr>
              <a:t> </a:t>
            </a:r>
            <a:r>
              <a:rPr lang="en-US" sz="2667" dirty="0" err="1">
                <a:latin typeface="+mn-lt"/>
              </a:rPr>
              <a:t>là</a:t>
            </a:r>
            <a:r>
              <a:rPr lang="en-US" sz="2667" dirty="0">
                <a:latin typeface="+mn-lt"/>
              </a:rPr>
              <a:t> </a:t>
            </a:r>
            <a:r>
              <a:rPr lang="en-US" sz="2667" dirty="0" err="1">
                <a:latin typeface="+mn-lt"/>
              </a:rPr>
              <a:t>góc</a:t>
            </a:r>
            <a:r>
              <a:rPr lang="en-US" sz="2667" dirty="0">
                <a:latin typeface="+mn-lt"/>
              </a:rPr>
              <a:t> </a:t>
            </a:r>
            <a:r>
              <a:rPr lang="en-US" sz="2667" dirty="0" err="1">
                <a:latin typeface="+mn-lt"/>
              </a:rPr>
              <a:t>có</a:t>
            </a:r>
            <a:r>
              <a:rPr lang="en-US" sz="2667" dirty="0">
                <a:latin typeface="+mn-lt"/>
              </a:rPr>
              <a:t> </a:t>
            </a:r>
            <a:r>
              <a:rPr lang="en-US" sz="2667" dirty="0" err="1">
                <a:latin typeface="+mn-lt"/>
              </a:rPr>
              <a:t>số</a:t>
            </a:r>
            <a:r>
              <a:rPr lang="en-US" sz="2667" dirty="0">
                <a:latin typeface="+mn-lt"/>
              </a:rPr>
              <a:t> </a:t>
            </a:r>
            <a:r>
              <a:rPr lang="en-US" sz="2667" dirty="0" err="1">
                <a:latin typeface="+mn-lt"/>
              </a:rPr>
              <a:t>đo</a:t>
            </a:r>
            <a:r>
              <a:rPr lang="en-US" sz="2667" dirty="0">
                <a:latin typeface="+mn-lt"/>
              </a:rPr>
              <a:t> </a:t>
            </a:r>
            <a:r>
              <a:rPr lang="en-US" sz="2667" dirty="0" err="1">
                <a:latin typeface="+mn-lt"/>
              </a:rPr>
              <a:t>lớn</a:t>
            </a:r>
            <a:r>
              <a:rPr lang="en-US" sz="2667" dirty="0">
                <a:latin typeface="+mn-lt"/>
              </a:rPr>
              <a:t> </a:t>
            </a:r>
            <a:r>
              <a:rPr lang="en-US" sz="2667" dirty="0" err="1">
                <a:latin typeface="+mn-lt"/>
              </a:rPr>
              <a:t>hơn</a:t>
            </a:r>
            <a:r>
              <a:rPr lang="en-US" sz="2667" dirty="0">
                <a:latin typeface="+mn-lt"/>
              </a:rPr>
              <a:t> 90° </a:t>
            </a:r>
            <a:r>
              <a:rPr lang="en-US" sz="2667" dirty="0" err="1">
                <a:latin typeface="+mn-lt"/>
              </a:rPr>
              <a:t>và</a:t>
            </a:r>
            <a:r>
              <a:rPr lang="en-US" sz="2667" dirty="0">
                <a:latin typeface="+mn-lt"/>
              </a:rPr>
              <a:t> </a:t>
            </a:r>
            <a:r>
              <a:rPr lang="en-US" sz="2667" dirty="0" err="1">
                <a:latin typeface="+mn-lt"/>
              </a:rPr>
              <a:t>nhỏ</a:t>
            </a:r>
            <a:r>
              <a:rPr lang="en-US" sz="2667" dirty="0">
                <a:latin typeface="+mn-lt"/>
              </a:rPr>
              <a:t> </a:t>
            </a:r>
            <a:r>
              <a:rPr lang="en-US" sz="2667" dirty="0" err="1">
                <a:latin typeface="+mn-lt"/>
              </a:rPr>
              <a:t>hơn</a:t>
            </a:r>
            <a:r>
              <a:rPr lang="en-US" sz="2667" dirty="0">
                <a:latin typeface="+mn-lt"/>
              </a:rPr>
              <a:t> 180°.</a:t>
            </a:r>
          </a:p>
        </p:txBody>
      </p:sp>
      <p:sp>
        <p:nvSpPr>
          <p:cNvPr id="27" name="TextBox 26">
            <a:extLst>
              <a:ext uri="{FF2B5EF4-FFF2-40B4-BE49-F238E27FC236}">
                <a16:creationId xmlns:a16="http://schemas.microsoft.com/office/drawing/2014/main" id="{65670666-7703-4A9D-9710-B8F5EBE5BC42}"/>
              </a:ext>
            </a:extLst>
          </p:cNvPr>
          <p:cNvSpPr txBox="1"/>
          <p:nvPr/>
        </p:nvSpPr>
        <p:spPr>
          <a:xfrm>
            <a:off x="2579994" y="2698439"/>
            <a:ext cx="8476941" cy="502766"/>
          </a:xfrm>
          <a:prstGeom prst="rect">
            <a:avLst/>
          </a:prstGeom>
          <a:noFill/>
        </p:spPr>
        <p:txBody>
          <a:bodyPr wrap="square" rtlCol="0">
            <a:spAutoFit/>
          </a:bodyPr>
          <a:lstStyle/>
          <a:p>
            <a:r>
              <a:rPr lang="en-US" sz="2667" dirty="0">
                <a:latin typeface="+mn-lt"/>
              </a:rPr>
              <a:t>- </a:t>
            </a:r>
            <a:r>
              <a:rPr lang="en-US" sz="2667" dirty="0" err="1">
                <a:latin typeface="+mn-lt"/>
              </a:rPr>
              <a:t>Góc</a:t>
            </a:r>
            <a:r>
              <a:rPr lang="en-US" sz="2667" dirty="0">
                <a:latin typeface="+mn-lt"/>
              </a:rPr>
              <a:t> </a:t>
            </a:r>
            <a:r>
              <a:rPr lang="en-US" sz="2667" dirty="0" err="1">
                <a:latin typeface="+mn-lt"/>
              </a:rPr>
              <a:t>bẹt</a:t>
            </a:r>
            <a:r>
              <a:rPr lang="en-US" sz="2667" dirty="0">
                <a:latin typeface="+mn-lt"/>
              </a:rPr>
              <a:t> </a:t>
            </a:r>
            <a:r>
              <a:rPr lang="en-US" sz="2667" dirty="0" err="1">
                <a:latin typeface="+mn-lt"/>
              </a:rPr>
              <a:t>là</a:t>
            </a:r>
            <a:r>
              <a:rPr lang="en-US" sz="2667" dirty="0">
                <a:latin typeface="+mn-lt"/>
              </a:rPr>
              <a:t> </a:t>
            </a:r>
            <a:r>
              <a:rPr lang="en-US" sz="2667" dirty="0" err="1">
                <a:latin typeface="+mn-lt"/>
              </a:rPr>
              <a:t>góc</a:t>
            </a:r>
            <a:r>
              <a:rPr lang="en-US" sz="2667" dirty="0">
                <a:latin typeface="+mn-lt"/>
              </a:rPr>
              <a:t> </a:t>
            </a:r>
            <a:r>
              <a:rPr lang="en-US" sz="2667" dirty="0" err="1">
                <a:latin typeface="+mn-lt"/>
              </a:rPr>
              <a:t>có</a:t>
            </a:r>
            <a:r>
              <a:rPr lang="en-US" sz="2667" dirty="0">
                <a:latin typeface="+mn-lt"/>
              </a:rPr>
              <a:t> </a:t>
            </a:r>
            <a:r>
              <a:rPr lang="en-US" sz="2667" dirty="0" err="1">
                <a:latin typeface="+mn-lt"/>
              </a:rPr>
              <a:t>số</a:t>
            </a:r>
            <a:r>
              <a:rPr lang="en-US" sz="2667" dirty="0">
                <a:latin typeface="+mn-lt"/>
              </a:rPr>
              <a:t> </a:t>
            </a:r>
            <a:r>
              <a:rPr lang="en-US" sz="2667" dirty="0" err="1">
                <a:latin typeface="+mn-lt"/>
              </a:rPr>
              <a:t>đo</a:t>
            </a:r>
            <a:r>
              <a:rPr lang="en-US" sz="2667" dirty="0">
                <a:latin typeface="+mn-lt"/>
              </a:rPr>
              <a:t> </a:t>
            </a:r>
            <a:r>
              <a:rPr lang="en-US" sz="2667" dirty="0" err="1">
                <a:latin typeface="+mn-lt"/>
              </a:rPr>
              <a:t>bằng</a:t>
            </a:r>
            <a:r>
              <a:rPr lang="en-US" sz="2667" dirty="0">
                <a:latin typeface="+mn-lt"/>
              </a:rPr>
              <a:t> 180°.</a:t>
            </a:r>
          </a:p>
        </p:txBody>
      </p:sp>
      <p:pic>
        <p:nvPicPr>
          <p:cNvPr id="3" name="Picture 2">
            <a:extLst>
              <a:ext uri="{FF2B5EF4-FFF2-40B4-BE49-F238E27FC236}">
                <a16:creationId xmlns:a16="http://schemas.microsoft.com/office/drawing/2014/main" id="{B11DDE0B-28F4-471A-9137-E9A14A89059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96000" y="3506162"/>
            <a:ext cx="5613400" cy="3009900"/>
          </a:xfrm>
          <a:prstGeom prst="rect">
            <a:avLst/>
          </a:prstGeom>
        </p:spPr>
      </p:pic>
      <p:grpSp>
        <p:nvGrpSpPr>
          <p:cNvPr id="35" name="Group 34">
            <a:extLst>
              <a:ext uri="{FF2B5EF4-FFF2-40B4-BE49-F238E27FC236}">
                <a16:creationId xmlns:a16="http://schemas.microsoft.com/office/drawing/2014/main" id="{74E9142C-EEEC-4C70-9F8B-4C2CF6AC9A1E}"/>
              </a:ext>
            </a:extLst>
          </p:cNvPr>
          <p:cNvGrpSpPr/>
          <p:nvPr/>
        </p:nvGrpSpPr>
        <p:grpSpPr>
          <a:xfrm>
            <a:off x="706223" y="3723861"/>
            <a:ext cx="4935029" cy="2792200"/>
            <a:chOff x="832343" y="832037"/>
            <a:chExt cx="19989036" cy="8791817"/>
          </a:xfrm>
        </p:grpSpPr>
        <p:grpSp>
          <p:nvGrpSpPr>
            <p:cNvPr id="36" name="Group 2">
              <a:extLst>
                <a:ext uri="{FF2B5EF4-FFF2-40B4-BE49-F238E27FC236}">
                  <a16:creationId xmlns:a16="http://schemas.microsoft.com/office/drawing/2014/main" id="{C033A214-7DDB-448E-956B-E072F157ABCF}"/>
                </a:ext>
              </a:extLst>
            </p:cNvPr>
            <p:cNvGrpSpPr/>
            <p:nvPr/>
          </p:nvGrpSpPr>
          <p:grpSpPr>
            <a:xfrm>
              <a:off x="832343" y="832037"/>
              <a:ext cx="19989036" cy="8791817"/>
              <a:chOff x="-296693" y="-1269014"/>
              <a:chExt cx="6400979" cy="6793230"/>
            </a:xfrm>
            <a:solidFill>
              <a:schemeClr val="bg1">
                <a:lumMod val="40000"/>
                <a:lumOff val="60000"/>
              </a:schemeClr>
            </a:solidFill>
          </p:grpSpPr>
          <p:sp>
            <p:nvSpPr>
              <p:cNvPr id="38" name="Freeform 3">
                <a:extLst>
                  <a:ext uri="{FF2B5EF4-FFF2-40B4-BE49-F238E27FC236}">
                    <a16:creationId xmlns:a16="http://schemas.microsoft.com/office/drawing/2014/main" id="{A49B8DE8-8B0A-40CB-A7F6-69E6CDD0B149}"/>
                  </a:ext>
                </a:extLst>
              </p:cNvPr>
              <p:cNvSpPr/>
              <p:nvPr/>
            </p:nvSpPr>
            <p:spPr>
              <a:xfrm>
                <a:off x="-296693" y="-1269014"/>
                <a:ext cx="6400979" cy="6793230"/>
              </a:xfrm>
              <a:custGeom>
                <a:avLst/>
                <a:gdLst/>
                <a:ahLst/>
                <a:cxnLst/>
                <a:rect l="l" t="t" r="r" b="b"/>
                <a:pathLst>
                  <a:path w="2063458" h="2203873">
                    <a:moveTo>
                      <a:pt x="0" y="0"/>
                    </a:moveTo>
                    <a:lnTo>
                      <a:pt x="2063458" y="0"/>
                    </a:lnTo>
                    <a:lnTo>
                      <a:pt x="2063458" y="2203873"/>
                    </a:lnTo>
                    <a:lnTo>
                      <a:pt x="0" y="2203873"/>
                    </a:lnTo>
                    <a:close/>
                  </a:path>
                </a:pathLst>
              </a:custGeom>
              <a:solidFill>
                <a:srgbClr val="FFCC99"/>
              </a:solidFill>
            </p:spPr>
            <p:txBody>
              <a:bodyPr/>
              <a:lstStyle/>
              <a:p>
                <a:pPr defTabSz="609585">
                  <a:buClrTx/>
                </a:pPr>
                <a:endParaRPr lang="vi-VN" sz="2933" kern="1200" dirty="0">
                  <a:solidFill>
                    <a:prstClr val="black"/>
                  </a:solidFill>
                  <a:latin typeface="Arial" panose="020B0604020202020204" pitchFamily="34" charset="0"/>
                  <a:ea typeface="+mn-ea"/>
                  <a:cs typeface="+mn-cs"/>
                </a:endParaRPr>
              </a:p>
            </p:txBody>
          </p:sp>
        </p:grpSp>
        <p:pic>
          <p:nvPicPr>
            <p:cNvPr id="37" name="Picture 36">
              <a:extLst>
                <a:ext uri="{FF2B5EF4-FFF2-40B4-BE49-F238E27FC236}">
                  <a16:creationId xmlns:a16="http://schemas.microsoft.com/office/drawing/2014/main" id="{595F08F7-ED07-44C9-9D61-F192987D9329}"/>
                </a:ext>
              </a:extLst>
            </p:cNvPr>
            <p:cNvPicPr>
              <a:picLocks noChangeAspect="1"/>
            </p:cNvPicPr>
            <p:nvPr/>
          </p:nvPicPr>
          <p:blipFill>
            <a:blip r:embed="rId6"/>
            <a:stretch>
              <a:fillRect/>
            </a:stretch>
          </p:blipFill>
          <p:spPr>
            <a:xfrm>
              <a:off x="936429" y="946075"/>
              <a:ext cx="717943" cy="1015109"/>
            </a:xfrm>
            <a:prstGeom prst="rect">
              <a:avLst/>
            </a:prstGeom>
          </p:spPr>
        </p:pic>
      </p:grpSp>
      <p:sp>
        <p:nvSpPr>
          <p:cNvPr id="39" name="TextBox 38">
            <a:extLst>
              <a:ext uri="{FF2B5EF4-FFF2-40B4-BE49-F238E27FC236}">
                <a16:creationId xmlns:a16="http://schemas.microsoft.com/office/drawing/2014/main" id="{28E78584-0E64-463F-8825-AB9B06FB7B74}"/>
              </a:ext>
            </a:extLst>
          </p:cNvPr>
          <p:cNvSpPr txBox="1"/>
          <p:nvPr/>
        </p:nvSpPr>
        <p:spPr>
          <a:xfrm>
            <a:off x="996488" y="3661696"/>
            <a:ext cx="4757779" cy="502766"/>
          </a:xfrm>
          <a:prstGeom prst="rect">
            <a:avLst/>
          </a:prstGeom>
          <a:noFill/>
        </p:spPr>
        <p:txBody>
          <a:bodyPr wrap="square">
            <a:spAutoFit/>
          </a:bodyPr>
          <a:lstStyle/>
          <a:p>
            <a:pPr defTabSz="609585">
              <a:buClrTx/>
            </a:pPr>
            <a:r>
              <a:rPr lang="en-US" sz="2667" kern="1200" dirty="0" err="1">
                <a:solidFill>
                  <a:prstClr val="black"/>
                </a:solidFill>
                <a:latin typeface="Arial" panose="020B0604020202020204" pitchFamily="34" charset="0"/>
                <a:ea typeface="+mn-ea"/>
                <a:cs typeface="Arial" panose="020B0604020202020204" pitchFamily="34" charset="0"/>
              </a:rPr>
              <a:t>Trong</a:t>
            </a:r>
            <a:r>
              <a:rPr lang="en-US" sz="2667" kern="1200" dirty="0">
                <a:solidFill>
                  <a:prstClr val="black"/>
                </a:solidFill>
                <a:latin typeface="Arial" panose="020B0604020202020204" pitchFamily="34" charset="0"/>
                <a:ea typeface="+mn-ea"/>
                <a:cs typeface="Arial" panose="020B0604020202020204" pitchFamily="34" charset="0"/>
              </a:rPr>
              <a:t> </a:t>
            </a:r>
            <a:r>
              <a:rPr lang="en-US" sz="2667" kern="1200" dirty="0" err="1">
                <a:solidFill>
                  <a:prstClr val="black"/>
                </a:solidFill>
                <a:latin typeface="Arial" panose="020B0604020202020204" pitchFamily="34" charset="0"/>
                <a:ea typeface="+mn-ea"/>
                <a:cs typeface="Arial" panose="020B0604020202020204" pitchFamily="34" charset="0"/>
              </a:rPr>
              <a:t>hình</a:t>
            </a:r>
            <a:r>
              <a:rPr lang="en-US" sz="2667" kern="1200" dirty="0">
                <a:solidFill>
                  <a:prstClr val="black"/>
                </a:solidFill>
                <a:latin typeface="Arial" panose="020B0604020202020204" pitchFamily="34" charset="0"/>
                <a:ea typeface="+mn-ea"/>
                <a:cs typeface="Arial" panose="020B0604020202020204" pitchFamily="34" charset="0"/>
              </a:rPr>
              <a:t> </a:t>
            </a:r>
            <a:r>
              <a:rPr lang="en-US" sz="2667" kern="1200" dirty="0" err="1">
                <a:solidFill>
                  <a:prstClr val="black"/>
                </a:solidFill>
                <a:latin typeface="Arial" panose="020B0604020202020204" pitchFamily="34" charset="0"/>
                <a:ea typeface="+mn-ea"/>
                <a:cs typeface="Arial" panose="020B0604020202020204" pitchFamily="34" charset="0"/>
              </a:rPr>
              <a:t>bên</a:t>
            </a:r>
            <a:r>
              <a:rPr lang="en-US" sz="2667" kern="1200" dirty="0">
                <a:solidFill>
                  <a:prstClr val="black"/>
                </a:solidFill>
                <a:latin typeface="Arial" panose="020B0604020202020204" pitchFamily="34" charset="0"/>
                <a:ea typeface="+mn-ea"/>
                <a:cs typeface="Arial" panose="020B0604020202020204" pitchFamily="34" charset="0"/>
              </a:rPr>
              <a:t>: </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974C658-D0AA-470D-AB91-D08C4FA0C7C6}"/>
                  </a:ext>
                </a:extLst>
              </p:cNvPr>
              <p:cNvSpPr txBox="1"/>
              <p:nvPr/>
            </p:nvSpPr>
            <p:spPr>
              <a:xfrm>
                <a:off x="749872" y="4221719"/>
                <a:ext cx="4757779" cy="2236638"/>
              </a:xfrm>
              <a:prstGeom prst="rect">
                <a:avLst/>
              </a:prstGeom>
              <a:noFill/>
            </p:spPr>
            <p:txBody>
              <a:bodyPr wrap="square">
                <a:spAutoFit/>
              </a:bodyPr>
              <a:lstStyle/>
              <a:p>
                <a:pPr algn="ctr">
                  <a:lnSpc>
                    <a:spcPct val="130000"/>
                  </a:lnSpc>
                </a:pPr>
                <a14:m>
                  <m:oMath xmlns:m="http://schemas.openxmlformats.org/officeDocument/2006/math">
                    <m:acc>
                      <m:accPr>
                        <m:chr m:val="̂"/>
                        <m:ctrlPr>
                          <a:rPr lang="en-US" sz="2667" i="1">
                            <a:solidFill>
                              <a:srgbClr val="00040C"/>
                            </a:solidFill>
                            <a:latin typeface="Cambria Math" panose="02040503050406030204" pitchFamily="18" charset="0"/>
                          </a:rPr>
                        </m:ctrlPr>
                      </m:accPr>
                      <m:e>
                        <m:r>
                          <a:rPr lang="en-US" sz="2667" i="1">
                            <a:solidFill>
                              <a:srgbClr val="00040C"/>
                            </a:solidFill>
                            <a:latin typeface="Cambria Math" panose="02040503050406030204" pitchFamily="18" charset="0"/>
                          </a:rPr>
                          <m:t>𝑥𝑂𝑦</m:t>
                        </m:r>
                      </m:e>
                    </m:acc>
                  </m:oMath>
                </a14:m>
                <a:r>
                  <a:rPr lang="en-US" sz="2667" dirty="0">
                    <a:solidFill>
                      <a:srgbClr val="00040C"/>
                    </a:solidFill>
                    <a:latin typeface="+mn-lt"/>
                  </a:rPr>
                  <a:t> </a:t>
                </a:r>
                <a:r>
                  <a:rPr lang="en-US" sz="2667" dirty="0" err="1">
                    <a:solidFill>
                      <a:srgbClr val="00040C"/>
                    </a:solidFill>
                    <a:latin typeface="+mn-lt"/>
                  </a:rPr>
                  <a:t>là</a:t>
                </a:r>
                <a:r>
                  <a:rPr lang="en-US" sz="2667" dirty="0">
                    <a:solidFill>
                      <a:srgbClr val="00040C"/>
                    </a:solidFill>
                    <a:latin typeface="+mn-lt"/>
                  </a:rPr>
                  <a:t> </a:t>
                </a:r>
                <a:r>
                  <a:rPr lang="en-US" sz="2667" dirty="0" err="1">
                    <a:solidFill>
                      <a:srgbClr val="00040C"/>
                    </a:solidFill>
                    <a:latin typeface="+mn-lt"/>
                  </a:rPr>
                  <a:t>góc</a:t>
                </a:r>
                <a:r>
                  <a:rPr lang="en-US" sz="2667" dirty="0">
                    <a:solidFill>
                      <a:srgbClr val="00040C"/>
                    </a:solidFill>
                    <a:latin typeface="+mn-lt"/>
                  </a:rPr>
                  <a:t> </a:t>
                </a:r>
                <a:r>
                  <a:rPr lang="en-US" sz="2667" dirty="0" err="1">
                    <a:solidFill>
                      <a:srgbClr val="00040C"/>
                    </a:solidFill>
                    <a:latin typeface="+mn-lt"/>
                  </a:rPr>
                  <a:t>nhọn</a:t>
                </a:r>
                <a:r>
                  <a:rPr lang="en-US" sz="2667" dirty="0">
                    <a:solidFill>
                      <a:srgbClr val="00040C"/>
                    </a:solidFill>
                    <a:latin typeface="+mn-lt"/>
                  </a:rPr>
                  <a:t>.</a:t>
                </a:r>
              </a:p>
              <a:p>
                <a:pPr algn="ctr">
                  <a:lnSpc>
                    <a:spcPct val="130000"/>
                  </a:lnSpc>
                </a:pPr>
                <a14:m>
                  <m:oMath xmlns:m="http://schemas.openxmlformats.org/officeDocument/2006/math">
                    <m:acc>
                      <m:accPr>
                        <m:chr m:val="̂"/>
                        <m:ctrlPr>
                          <a:rPr lang="en-US" sz="2667" i="1">
                            <a:solidFill>
                              <a:srgbClr val="00040C"/>
                            </a:solidFill>
                            <a:latin typeface="Cambria Math" panose="02040503050406030204" pitchFamily="18" charset="0"/>
                          </a:rPr>
                        </m:ctrlPr>
                      </m:accPr>
                      <m:e>
                        <m:r>
                          <a:rPr lang="en-US" sz="2667" i="1">
                            <a:solidFill>
                              <a:srgbClr val="00040C"/>
                            </a:solidFill>
                            <a:latin typeface="Cambria Math" panose="02040503050406030204" pitchFamily="18" charset="0"/>
                          </a:rPr>
                          <m:t>𝑥𝑂𝑧</m:t>
                        </m:r>
                      </m:e>
                    </m:acc>
                  </m:oMath>
                </a14:m>
                <a:r>
                  <a:rPr lang="en-US" sz="2667" dirty="0">
                    <a:solidFill>
                      <a:srgbClr val="00040C"/>
                    </a:solidFill>
                    <a:latin typeface="+mn-lt"/>
                  </a:rPr>
                  <a:t> </a:t>
                </a:r>
                <a:r>
                  <a:rPr lang="en-US" sz="2667" dirty="0" err="1">
                    <a:solidFill>
                      <a:srgbClr val="00040C"/>
                    </a:solidFill>
                    <a:latin typeface="+mn-lt"/>
                  </a:rPr>
                  <a:t>là</a:t>
                </a:r>
                <a:r>
                  <a:rPr lang="en-US" sz="2667" dirty="0">
                    <a:solidFill>
                      <a:srgbClr val="00040C"/>
                    </a:solidFill>
                    <a:latin typeface="+mn-lt"/>
                  </a:rPr>
                  <a:t> </a:t>
                </a:r>
                <a:r>
                  <a:rPr lang="en-US" sz="2667" dirty="0" err="1">
                    <a:solidFill>
                      <a:srgbClr val="00040C"/>
                    </a:solidFill>
                    <a:latin typeface="+mn-lt"/>
                  </a:rPr>
                  <a:t>góc</a:t>
                </a:r>
                <a:r>
                  <a:rPr lang="en-US" sz="2667" dirty="0">
                    <a:solidFill>
                      <a:srgbClr val="00040C"/>
                    </a:solidFill>
                    <a:latin typeface="+mn-lt"/>
                  </a:rPr>
                  <a:t> </a:t>
                </a:r>
                <a:r>
                  <a:rPr lang="en-US" sz="2667" dirty="0" err="1">
                    <a:solidFill>
                      <a:srgbClr val="00040C"/>
                    </a:solidFill>
                    <a:latin typeface="+mn-lt"/>
                  </a:rPr>
                  <a:t>vuông</a:t>
                </a:r>
                <a:endParaRPr lang="en-US" sz="2667" dirty="0">
                  <a:solidFill>
                    <a:srgbClr val="00040C"/>
                  </a:solidFill>
                  <a:latin typeface="+mn-lt"/>
                </a:endParaRPr>
              </a:p>
              <a:p>
                <a:pPr algn="ctr">
                  <a:lnSpc>
                    <a:spcPct val="130000"/>
                  </a:lnSpc>
                </a:pPr>
                <a14:m>
                  <m:oMath xmlns:m="http://schemas.openxmlformats.org/officeDocument/2006/math">
                    <m:acc>
                      <m:accPr>
                        <m:chr m:val="̂"/>
                        <m:ctrlPr>
                          <a:rPr lang="en-US" sz="2667" i="1">
                            <a:solidFill>
                              <a:srgbClr val="00040C"/>
                            </a:solidFill>
                            <a:latin typeface="Cambria Math" panose="02040503050406030204" pitchFamily="18" charset="0"/>
                          </a:rPr>
                        </m:ctrlPr>
                      </m:accPr>
                      <m:e>
                        <m:r>
                          <a:rPr lang="en-US" sz="2667" i="1">
                            <a:solidFill>
                              <a:srgbClr val="00040C"/>
                            </a:solidFill>
                            <a:latin typeface="Cambria Math" panose="02040503050406030204" pitchFamily="18" charset="0"/>
                          </a:rPr>
                          <m:t>𝑥𝑂𝑡</m:t>
                        </m:r>
                      </m:e>
                    </m:acc>
                  </m:oMath>
                </a14:m>
                <a:r>
                  <a:rPr lang="en-US" sz="2667" dirty="0">
                    <a:solidFill>
                      <a:srgbClr val="00040C"/>
                    </a:solidFill>
                    <a:latin typeface="+mn-lt"/>
                  </a:rPr>
                  <a:t> </a:t>
                </a:r>
                <a:r>
                  <a:rPr lang="en-US" sz="2667" dirty="0" err="1">
                    <a:solidFill>
                      <a:srgbClr val="00040C"/>
                    </a:solidFill>
                    <a:latin typeface="+mn-lt"/>
                  </a:rPr>
                  <a:t>là</a:t>
                </a:r>
                <a:r>
                  <a:rPr lang="en-US" sz="2667" dirty="0">
                    <a:solidFill>
                      <a:srgbClr val="00040C"/>
                    </a:solidFill>
                    <a:latin typeface="+mn-lt"/>
                  </a:rPr>
                  <a:t> </a:t>
                </a:r>
                <a:r>
                  <a:rPr lang="en-US" sz="2667" dirty="0" err="1">
                    <a:solidFill>
                      <a:srgbClr val="00040C"/>
                    </a:solidFill>
                    <a:latin typeface="+mn-lt"/>
                  </a:rPr>
                  <a:t>góc</a:t>
                </a:r>
                <a:r>
                  <a:rPr lang="en-US" sz="2667" dirty="0">
                    <a:solidFill>
                      <a:srgbClr val="00040C"/>
                    </a:solidFill>
                    <a:latin typeface="+mn-lt"/>
                  </a:rPr>
                  <a:t> </a:t>
                </a:r>
                <a:r>
                  <a:rPr lang="en-US" sz="2667" dirty="0" err="1">
                    <a:solidFill>
                      <a:srgbClr val="00040C"/>
                    </a:solidFill>
                    <a:latin typeface="+mn-lt"/>
                  </a:rPr>
                  <a:t>tù</a:t>
                </a:r>
                <a:endParaRPr lang="en-US" sz="2667" dirty="0">
                  <a:solidFill>
                    <a:srgbClr val="00040C"/>
                  </a:solidFill>
                  <a:latin typeface="+mn-lt"/>
                </a:endParaRPr>
              </a:p>
              <a:p>
                <a:pPr algn="ctr">
                  <a:lnSpc>
                    <a:spcPct val="130000"/>
                  </a:lnSpc>
                </a:pPr>
                <a14:m>
                  <m:oMath xmlns:m="http://schemas.openxmlformats.org/officeDocument/2006/math">
                    <m:acc>
                      <m:accPr>
                        <m:chr m:val="̂"/>
                        <m:ctrlPr>
                          <a:rPr lang="en-US" sz="2667" i="1">
                            <a:solidFill>
                              <a:srgbClr val="00040C"/>
                            </a:solidFill>
                            <a:latin typeface="Cambria Math" panose="02040503050406030204" pitchFamily="18" charset="0"/>
                          </a:rPr>
                        </m:ctrlPr>
                      </m:accPr>
                      <m:e>
                        <m:r>
                          <a:rPr lang="en-US" sz="2667" i="1">
                            <a:solidFill>
                              <a:srgbClr val="00040C"/>
                            </a:solidFill>
                            <a:latin typeface="Cambria Math" panose="02040503050406030204" pitchFamily="18" charset="0"/>
                          </a:rPr>
                          <m:t>𝑥𝑂𝑚</m:t>
                        </m:r>
                      </m:e>
                    </m:acc>
                  </m:oMath>
                </a14:m>
                <a:r>
                  <a:rPr lang="en-US" sz="2667" kern="1200" dirty="0">
                    <a:solidFill>
                      <a:srgbClr val="00040C"/>
                    </a:solidFill>
                    <a:latin typeface="+mn-lt"/>
                    <a:ea typeface="+mn-ea"/>
                    <a:cs typeface="Arial" panose="020B0604020202020204" pitchFamily="34" charset="0"/>
                  </a:rPr>
                  <a:t> </a:t>
                </a:r>
                <a:r>
                  <a:rPr lang="en-US" sz="2667" kern="1200" dirty="0" err="1">
                    <a:solidFill>
                      <a:srgbClr val="00040C"/>
                    </a:solidFill>
                    <a:latin typeface="+mn-lt"/>
                    <a:ea typeface="+mn-ea"/>
                    <a:cs typeface="Arial" panose="020B0604020202020204" pitchFamily="34" charset="0"/>
                  </a:rPr>
                  <a:t>là</a:t>
                </a:r>
                <a:r>
                  <a:rPr lang="en-US" sz="2667" kern="1200" dirty="0">
                    <a:solidFill>
                      <a:srgbClr val="00040C"/>
                    </a:solidFill>
                    <a:latin typeface="+mn-lt"/>
                    <a:ea typeface="+mn-ea"/>
                    <a:cs typeface="Arial" panose="020B0604020202020204" pitchFamily="34" charset="0"/>
                  </a:rPr>
                  <a:t> </a:t>
                </a:r>
                <a:r>
                  <a:rPr lang="en-US" sz="2667" kern="1200" dirty="0" err="1">
                    <a:solidFill>
                      <a:srgbClr val="00040C"/>
                    </a:solidFill>
                    <a:latin typeface="+mn-lt"/>
                    <a:ea typeface="+mn-ea"/>
                    <a:cs typeface="Arial" panose="020B0604020202020204" pitchFamily="34" charset="0"/>
                  </a:rPr>
                  <a:t>góc</a:t>
                </a:r>
                <a:r>
                  <a:rPr lang="en-US" sz="2667" kern="1200" dirty="0">
                    <a:solidFill>
                      <a:srgbClr val="00040C"/>
                    </a:solidFill>
                    <a:latin typeface="+mn-lt"/>
                    <a:ea typeface="+mn-ea"/>
                    <a:cs typeface="Arial" panose="020B0604020202020204" pitchFamily="34" charset="0"/>
                  </a:rPr>
                  <a:t> </a:t>
                </a:r>
                <a:r>
                  <a:rPr lang="en-US" sz="2667" kern="1200" dirty="0" err="1">
                    <a:solidFill>
                      <a:srgbClr val="00040C"/>
                    </a:solidFill>
                    <a:latin typeface="+mn-lt"/>
                    <a:ea typeface="+mn-ea"/>
                    <a:cs typeface="Arial" panose="020B0604020202020204" pitchFamily="34" charset="0"/>
                  </a:rPr>
                  <a:t>bẹt</a:t>
                </a:r>
                <a:r>
                  <a:rPr lang="en-US" sz="2667" kern="1200" dirty="0">
                    <a:solidFill>
                      <a:srgbClr val="00040C"/>
                    </a:solidFill>
                    <a:latin typeface="+mn-lt"/>
                    <a:ea typeface="+mn-ea"/>
                    <a:cs typeface="Arial" panose="020B0604020202020204" pitchFamily="34" charset="0"/>
                  </a:rPr>
                  <a:t>.</a:t>
                </a:r>
              </a:p>
            </p:txBody>
          </p:sp>
        </mc:Choice>
        <mc:Fallback xmlns="">
          <p:sp>
            <p:nvSpPr>
              <p:cNvPr id="40" name="TextBox 39">
                <a:extLst>
                  <a:ext uri="{FF2B5EF4-FFF2-40B4-BE49-F238E27FC236}">
                    <a16:creationId xmlns:a16="http://schemas.microsoft.com/office/drawing/2014/main" id="{B974C658-D0AA-470D-AB91-D08C4FA0C7C6}"/>
                  </a:ext>
                </a:extLst>
              </p:cNvPr>
              <p:cNvSpPr txBox="1">
                <a:spLocks noRot="1" noChangeAspect="1" noMove="1" noResize="1" noEditPoints="1" noAdjustHandles="1" noChangeArrowheads="1" noChangeShapeType="1" noTextEdit="1"/>
              </p:cNvSpPr>
              <p:nvPr/>
            </p:nvSpPr>
            <p:spPr>
              <a:xfrm>
                <a:off x="749872" y="4221719"/>
                <a:ext cx="4757779" cy="2236638"/>
              </a:xfrm>
              <a:prstGeom prst="rect">
                <a:avLst/>
              </a:prstGeom>
              <a:blipFill>
                <a:blip r:embed="rId7"/>
                <a:stretch>
                  <a:fillRect b="-6557"/>
                </a:stretch>
              </a:blipFill>
            </p:spPr>
            <p:txBody>
              <a:bodyPr/>
              <a:lstStyle/>
              <a:p>
                <a:r>
                  <a:rPr lang="en-US">
                    <a:noFill/>
                  </a:rPr>
                  <a:t> </a:t>
                </a:r>
              </a:p>
            </p:txBody>
          </p:sp>
        </mc:Fallback>
      </mc:AlternateContent>
    </p:spTree>
    <p:extLst>
      <p:ext uri="{BB962C8B-B14F-4D97-AF65-F5344CB8AC3E}">
        <p14:creationId xmlns:p14="http://schemas.microsoft.com/office/powerpoint/2010/main" val="24359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25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par>
                          <p:cTn id="13" fill="hold">
                            <p:stCondLst>
                              <p:cond delay="1250"/>
                            </p:stCondLst>
                            <p:childTnLst>
                              <p:par>
                                <p:cTn id="14" presetID="14" presetClass="entr" presetSubtype="10" fill="hold" grpId="0" nodeType="afterEffect">
                                  <p:stCondLst>
                                    <p:cond delay="25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par>
                          <p:cTn id="17" fill="hold">
                            <p:stCondLst>
                              <p:cond delay="2000"/>
                            </p:stCondLst>
                            <p:childTnLst>
                              <p:par>
                                <p:cTn id="18" presetID="14" presetClass="entr" presetSubtype="10" fill="hold" grpId="0"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par>
                          <p:cTn id="21" fill="hold">
                            <p:stCondLst>
                              <p:cond delay="2750"/>
                            </p:stCondLst>
                            <p:childTnLst>
                              <p:par>
                                <p:cTn id="22" presetID="14" presetClass="entr" presetSubtype="1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40">
                                            <p:txEl>
                                              <p:pRg st="0" end="0"/>
                                            </p:txEl>
                                          </p:spTgt>
                                        </p:tgtEl>
                                        <p:attrNameLst>
                                          <p:attrName>style.visibility</p:attrName>
                                        </p:attrNameLst>
                                      </p:cBhvr>
                                      <p:to>
                                        <p:strVal val="visible"/>
                                      </p:to>
                                    </p:set>
                                    <p:anim calcmode="lin" valueType="num">
                                      <p:cBhvr additive="base">
                                        <p:cTn id="4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0">
                                            <p:txEl>
                                              <p:pRg st="1" end="1"/>
                                            </p:txEl>
                                          </p:spTgt>
                                        </p:tgtEl>
                                        <p:attrNameLst>
                                          <p:attrName>style.visibility</p:attrName>
                                        </p:attrNameLst>
                                      </p:cBhvr>
                                      <p:to>
                                        <p:strVal val="visible"/>
                                      </p:to>
                                    </p:set>
                                    <p:anim calcmode="lin" valueType="num">
                                      <p:cBhvr additive="base">
                                        <p:cTn id="50"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0">
                                            <p:txEl>
                                              <p:pRg st="2" end="2"/>
                                            </p:txEl>
                                          </p:spTgt>
                                        </p:tgtEl>
                                        <p:attrNameLst>
                                          <p:attrName>style.visibility</p:attrName>
                                        </p:attrNameLst>
                                      </p:cBhvr>
                                      <p:to>
                                        <p:strVal val="visible"/>
                                      </p:to>
                                    </p:set>
                                    <p:anim calcmode="lin" valueType="num">
                                      <p:cBhvr additive="base">
                                        <p:cTn id="56"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0">
                                            <p:txEl>
                                              <p:pRg st="3" end="3"/>
                                            </p:txEl>
                                          </p:spTgt>
                                        </p:tgtEl>
                                        <p:attrNameLst>
                                          <p:attrName>style.visibility</p:attrName>
                                        </p:attrNameLst>
                                      </p:cBhvr>
                                      <p:to>
                                        <p:strVal val="visible"/>
                                      </p:to>
                                    </p:set>
                                    <p:anim calcmode="lin" valueType="num">
                                      <p:cBhvr additive="base">
                                        <p:cTn id="62" dur="50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25" grpId="0"/>
      <p:bldP spid="26" grpId="0"/>
      <p:bldP spid="27" grpId="0"/>
      <p:bldP spid="39" grpId="0"/>
      <p:bldP spid="4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52"/>
        <p:cNvGrpSpPr/>
        <p:nvPr/>
      </p:nvGrpSpPr>
      <p:grpSpPr>
        <a:xfrm>
          <a:off x="0" y="0"/>
          <a:ext cx="0" cy="0"/>
          <a:chOff x="0" y="0"/>
          <a:chExt cx="0" cy="0"/>
        </a:xfrm>
      </p:grpSpPr>
      <p:grpSp>
        <p:nvGrpSpPr>
          <p:cNvPr id="5356" name="Google Shape;5356;p66"/>
          <p:cNvGrpSpPr/>
          <p:nvPr/>
        </p:nvGrpSpPr>
        <p:grpSpPr>
          <a:xfrm>
            <a:off x="11107335" y="271762"/>
            <a:ext cx="497500" cy="460167"/>
            <a:chOff x="4262275" y="2712238"/>
            <a:chExt cx="373125" cy="345125"/>
          </a:xfrm>
        </p:grpSpPr>
        <p:sp>
          <p:nvSpPr>
            <p:cNvPr id="5357" name="Google Shape;5357;p66"/>
            <p:cNvSpPr/>
            <p:nvPr/>
          </p:nvSpPr>
          <p:spPr>
            <a:xfrm>
              <a:off x="4262275" y="271663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5358" name="Google Shape;5358;p66"/>
            <p:cNvSpPr/>
            <p:nvPr/>
          </p:nvSpPr>
          <p:spPr>
            <a:xfrm>
              <a:off x="4279925" y="271223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grpSp>
      <p:sp>
        <p:nvSpPr>
          <p:cNvPr id="5" name="Title 4">
            <a:extLst>
              <a:ext uri="{FF2B5EF4-FFF2-40B4-BE49-F238E27FC236}">
                <a16:creationId xmlns:a16="http://schemas.microsoft.com/office/drawing/2014/main" id="{8D65CADB-45CD-4C24-B660-B220C2FDD422}"/>
              </a:ext>
            </a:extLst>
          </p:cNvPr>
          <p:cNvSpPr>
            <a:spLocks noGrp="1"/>
          </p:cNvSpPr>
          <p:nvPr>
            <p:ph type="title"/>
          </p:nvPr>
        </p:nvSpPr>
        <p:spPr>
          <a:xfrm>
            <a:off x="960000" y="720000"/>
            <a:ext cx="10554667" cy="1699024"/>
          </a:xfrm>
        </p:spPr>
        <p:txBody>
          <a:bodyPr/>
          <a:lstStyle/>
          <a:p>
            <a:pPr>
              <a:lnSpc>
                <a:spcPct val="120000"/>
              </a:lnSpc>
            </a:pPr>
            <a:r>
              <a:rPr lang="en-US" sz="2667" b="1" dirty="0">
                <a:solidFill>
                  <a:srgbClr val="0070C0"/>
                </a:solidFill>
              </a:rPr>
              <a:t>HĐ5: SGK tr 99 </a:t>
            </a:r>
            <a:r>
              <a:rPr lang="en-US" sz="2667" dirty="0"/>
              <a:t>Ta </a:t>
            </a:r>
            <a:r>
              <a:rPr lang="en-US" sz="2667" dirty="0" err="1"/>
              <a:t>có</a:t>
            </a:r>
            <a:r>
              <a:rPr lang="en-US" sz="2667" dirty="0"/>
              <a:t> </a:t>
            </a:r>
            <a:r>
              <a:rPr lang="en-US" sz="2667" dirty="0" err="1"/>
              <a:t>thể</a:t>
            </a:r>
            <a:r>
              <a:rPr lang="en-US" sz="2667" dirty="0"/>
              <a:t> </a:t>
            </a:r>
            <a:r>
              <a:rPr lang="en-US" sz="2667" dirty="0" err="1"/>
              <a:t>xem</a:t>
            </a:r>
            <a:r>
              <a:rPr lang="en-US" sz="2667" dirty="0"/>
              <a:t> </a:t>
            </a:r>
            <a:r>
              <a:rPr lang="en-US" sz="2667" dirty="0" err="1"/>
              <a:t>kim</a:t>
            </a:r>
            <a:r>
              <a:rPr lang="en-US" sz="2667" dirty="0"/>
              <a:t> </a:t>
            </a:r>
            <a:r>
              <a:rPr lang="en-US" sz="2667" dirty="0" err="1"/>
              <a:t>phút</a:t>
            </a:r>
            <a:r>
              <a:rPr lang="en-US" sz="2667" dirty="0"/>
              <a:t> </a:t>
            </a:r>
            <a:r>
              <a:rPr lang="en-US" sz="2667" dirty="0" err="1"/>
              <a:t>và</a:t>
            </a:r>
            <a:r>
              <a:rPr lang="en-US" sz="2667" dirty="0"/>
              <a:t> </a:t>
            </a:r>
            <a:r>
              <a:rPr lang="en-US" sz="2667" dirty="0" err="1"/>
              <a:t>kim</a:t>
            </a:r>
            <a:r>
              <a:rPr lang="en-US" sz="2667" dirty="0"/>
              <a:t> </a:t>
            </a:r>
            <a:r>
              <a:rPr lang="en-US" sz="2667" dirty="0" err="1"/>
              <a:t>giờ</a:t>
            </a:r>
            <a:r>
              <a:rPr lang="en-US" sz="2667" dirty="0"/>
              <a:t> </a:t>
            </a:r>
            <a:r>
              <a:rPr lang="en-US" sz="2667" dirty="0" err="1"/>
              <a:t>của</a:t>
            </a:r>
            <a:r>
              <a:rPr lang="en-US" sz="2667" dirty="0"/>
              <a:t> </a:t>
            </a:r>
            <a:r>
              <a:rPr lang="en-US" sz="2667" dirty="0" err="1"/>
              <a:t>đồng</a:t>
            </a:r>
            <a:r>
              <a:rPr lang="en-US" sz="2667" dirty="0"/>
              <a:t> </a:t>
            </a:r>
            <a:r>
              <a:rPr lang="en-US" sz="2667" dirty="0" err="1"/>
              <a:t>hồ</a:t>
            </a:r>
            <a:r>
              <a:rPr lang="en-US" sz="2667" dirty="0"/>
              <a:t> </a:t>
            </a:r>
            <a:r>
              <a:rPr lang="en-US" sz="2667" dirty="0" err="1"/>
              <a:t>là</a:t>
            </a:r>
            <a:r>
              <a:rPr lang="en-US" sz="2667" dirty="0"/>
              <a:t> </a:t>
            </a:r>
            <a:r>
              <a:rPr lang="en-US" sz="2667" dirty="0" err="1"/>
              <a:t>hai</a:t>
            </a:r>
            <a:r>
              <a:rPr lang="en-US" sz="2667" dirty="0"/>
              <a:t>  </a:t>
            </a:r>
            <a:r>
              <a:rPr lang="en-US" sz="2667" dirty="0" err="1"/>
              <a:t>tia</a:t>
            </a:r>
            <a:r>
              <a:rPr lang="en-US" sz="2667" dirty="0"/>
              <a:t> </a:t>
            </a:r>
            <a:r>
              <a:rPr lang="en-US" sz="2667" dirty="0" err="1"/>
              <a:t>chung</a:t>
            </a:r>
            <a:r>
              <a:rPr lang="en-US" sz="2667" dirty="0"/>
              <a:t> </a:t>
            </a:r>
            <a:r>
              <a:rPr lang="en-US" sz="2667" dirty="0" err="1"/>
              <a:t>gốc</a:t>
            </a:r>
            <a:r>
              <a:rPr lang="en-US" sz="2667" dirty="0"/>
              <a:t> (</a:t>
            </a:r>
            <a:r>
              <a:rPr lang="en-US" sz="2667" dirty="0" err="1"/>
              <a:t>gốc</a:t>
            </a:r>
            <a:r>
              <a:rPr lang="en-US" sz="2667" dirty="0"/>
              <a:t> </a:t>
            </a:r>
            <a:r>
              <a:rPr lang="en-US" sz="2667" dirty="0" err="1"/>
              <a:t>trùng</a:t>
            </a:r>
            <a:r>
              <a:rPr lang="en-US" sz="2667" dirty="0"/>
              <a:t> </a:t>
            </a:r>
            <a:r>
              <a:rPr lang="en-US" sz="2667" dirty="0" err="1"/>
              <a:t>với</a:t>
            </a:r>
            <a:r>
              <a:rPr lang="en-US" sz="2667" dirty="0"/>
              <a:t> </a:t>
            </a:r>
            <a:r>
              <a:rPr lang="en-US" sz="2667" dirty="0" err="1"/>
              <a:t>trục</a:t>
            </a:r>
            <a:r>
              <a:rPr lang="en-US" sz="2667" dirty="0"/>
              <a:t> quay </a:t>
            </a:r>
            <a:r>
              <a:rPr lang="en-US" sz="2667" dirty="0" err="1"/>
              <a:t>của</a:t>
            </a:r>
            <a:r>
              <a:rPr lang="en-US" sz="2667" dirty="0"/>
              <a:t> </a:t>
            </a:r>
            <a:r>
              <a:rPr lang="en-US" sz="2667" dirty="0" err="1"/>
              <a:t>hai</a:t>
            </a:r>
            <a:r>
              <a:rPr lang="en-US" sz="2667" dirty="0"/>
              <a:t> </a:t>
            </a:r>
            <a:r>
              <a:rPr lang="en-US" sz="2667" dirty="0" err="1"/>
              <a:t>kim</a:t>
            </a:r>
            <a:r>
              <a:rPr lang="en-US" sz="2667" dirty="0"/>
              <a:t>). </a:t>
            </a:r>
            <a:r>
              <a:rPr lang="en-US" sz="2667" dirty="0" err="1"/>
              <a:t>Tại</a:t>
            </a:r>
            <a:r>
              <a:rPr lang="en-US" sz="2667" dirty="0"/>
              <a:t> </a:t>
            </a:r>
            <a:r>
              <a:rPr lang="en-US" sz="2667" dirty="0" err="1"/>
              <a:t>mỗi</a:t>
            </a:r>
            <a:r>
              <a:rPr lang="en-US" sz="2667" dirty="0"/>
              <a:t> </a:t>
            </a:r>
            <a:r>
              <a:rPr lang="en-US" sz="2667" dirty="0" err="1"/>
              <a:t>thời</a:t>
            </a:r>
            <a:r>
              <a:rPr lang="en-US" sz="2667" dirty="0"/>
              <a:t> </a:t>
            </a:r>
            <a:r>
              <a:rPr lang="en-US" sz="2667" dirty="0" err="1"/>
              <a:t>điểm</a:t>
            </a:r>
            <a:r>
              <a:rPr lang="en-US" sz="2667" dirty="0"/>
              <a:t>, </a:t>
            </a:r>
            <a:r>
              <a:rPr lang="en-US" sz="2667" dirty="0" err="1"/>
              <a:t>hai</a:t>
            </a:r>
            <a:r>
              <a:rPr lang="en-US" sz="2667" dirty="0"/>
              <a:t> </a:t>
            </a:r>
            <a:r>
              <a:rPr lang="en-US" sz="2667" dirty="0" err="1"/>
              <a:t>kim</a:t>
            </a:r>
            <a:r>
              <a:rPr lang="en-US" sz="2667" dirty="0"/>
              <a:t> </a:t>
            </a:r>
            <a:r>
              <a:rPr lang="en-US" sz="2667" dirty="0" err="1"/>
              <a:t>tạo</a:t>
            </a:r>
            <a:r>
              <a:rPr lang="en-US" sz="2667" dirty="0"/>
              <a:t> </a:t>
            </a:r>
            <a:r>
              <a:rPr lang="en-US" sz="2667" dirty="0" err="1"/>
              <a:t>thành</a:t>
            </a:r>
            <a:r>
              <a:rPr lang="en-US" sz="2667" dirty="0"/>
              <a:t> </a:t>
            </a:r>
            <a:r>
              <a:rPr lang="en-US" sz="2667" dirty="0" err="1"/>
              <a:t>một</a:t>
            </a:r>
            <a:r>
              <a:rPr lang="en-US" sz="2667" dirty="0"/>
              <a:t> </a:t>
            </a:r>
            <a:r>
              <a:rPr lang="en-US" sz="2667" dirty="0" err="1"/>
              <a:t>góc</a:t>
            </a:r>
            <a:r>
              <a:rPr lang="en-US" sz="2667" dirty="0"/>
              <a:t>.</a:t>
            </a:r>
            <a:endParaRPr lang="vi-VN" sz="2667" b="1" dirty="0">
              <a:solidFill>
                <a:srgbClr val="0070C0"/>
              </a:solidFill>
            </a:endParaRPr>
          </a:p>
        </p:txBody>
      </p:sp>
      <p:sp>
        <p:nvSpPr>
          <p:cNvPr id="8" name="TextBox 7">
            <a:extLst>
              <a:ext uri="{FF2B5EF4-FFF2-40B4-BE49-F238E27FC236}">
                <a16:creationId xmlns:a16="http://schemas.microsoft.com/office/drawing/2014/main" id="{187F268E-D554-4D84-8593-CFB719C44937}"/>
              </a:ext>
            </a:extLst>
          </p:cNvPr>
          <p:cNvSpPr txBox="1"/>
          <p:nvPr/>
        </p:nvSpPr>
        <p:spPr>
          <a:xfrm>
            <a:off x="1010056" y="2601732"/>
            <a:ext cx="10458665" cy="1103892"/>
          </a:xfrm>
          <a:prstGeom prst="rect">
            <a:avLst/>
          </a:prstGeom>
          <a:noFill/>
        </p:spPr>
        <p:txBody>
          <a:bodyPr wrap="square" rtlCol="0">
            <a:spAutoFit/>
          </a:bodyPr>
          <a:lstStyle/>
          <a:p>
            <a:pPr algn="just">
              <a:lnSpc>
                <a:spcPct val="130000"/>
              </a:lnSpc>
            </a:pPr>
            <a:r>
              <a:rPr lang="en-US" sz="2667" i="1" dirty="0">
                <a:solidFill>
                  <a:srgbClr val="002060"/>
                </a:solidFill>
              </a:rPr>
              <a:t>Quan </a:t>
            </a:r>
            <a:r>
              <a:rPr lang="en-US" sz="2667" i="1" dirty="0" err="1">
                <a:solidFill>
                  <a:srgbClr val="002060"/>
                </a:solidFill>
              </a:rPr>
              <a:t>sát</a:t>
            </a:r>
            <a:r>
              <a:rPr lang="en-US" sz="2667" i="1" dirty="0">
                <a:solidFill>
                  <a:srgbClr val="002060"/>
                </a:solidFill>
              </a:rPr>
              <a:t> </a:t>
            </a:r>
            <a:r>
              <a:rPr lang="en-US" sz="2667" i="1" dirty="0" err="1">
                <a:solidFill>
                  <a:srgbClr val="002060"/>
                </a:solidFill>
              </a:rPr>
              <a:t>các</a:t>
            </a:r>
            <a:r>
              <a:rPr lang="en-US" sz="2667" i="1" dirty="0">
                <a:solidFill>
                  <a:srgbClr val="002060"/>
                </a:solidFill>
              </a:rPr>
              <a:t> </a:t>
            </a:r>
            <a:r>
              <a:rPr lang="en-US" sz="2667" i="1" dirty="0" err="1">
                <a:solidFill>
                  <a:srgbClr val="002060"/>
                </a:solidFill>
              </a:rPr>
              <a:t>góc</a:t>
            </a:r>
            <a:r>
              <a:rPr lang="en-US" sz="2667" i="1" dirty="0">
                <a:solidFill>
                  <a:srgbClr val="002060"/>
                </a:solidFill>
              </a:rPr>
              <a:t> </a:t>
            </a:r>
            <a:r>
              <a:rPr lang="en-US" sz="2667" i="1" dirty="0" err="1">
                <a:solidFill>
                  <a:srgbClr val="002060"/>
                </a:solidFill>
              </a:rPr>
              <a:t>tạo</a:t>
            </a:r>
            <a:r>
              <a:rPr lang="en-US" sz="2667" i="1" dirty="0">
                <a:solidFill>
                  <a:srgbClr val="002060"/>
                </a:solidFill>
              </a:rPr>
              <a:t> </a:t>
            </a:r>
            <a:r>
              <a:rPr lang="en-US" sz="2667" i="1" dirty="0" err="1">
                <a:solidFill>
                  <a:srgbClr val="002060"/>
                </a:solidFill>
              </a:rPr>
              <a:t>bởi</a:t>
            </a:r>
            <a:r>
              <a:rPr lang="en-US" sz="2667" i="1" dirty="0">
                <a:solidFill>
                  <a:srgbClr val="002060"/>
                </a:solidFill>
              </a:rPr>
              <a:t> </a:t>
            </a:r>
            <a:r>
              <a:rPr lang="en-US" sz="2667" i="1" dirty="0" err="1">
                <a:solidFill>
                  <a:srgbClr val="002060"/>
                </a:solidFill>
              </a:rPr>
              <a:t>kim</a:t>
            </a:r>
            <a:r>
              <a:rPr lang="en-US" sz="2667" i="1" dirty="0">
                <a:solidFill>
                  <a:srgbClr val="002060"/>
                </a:solidFill>
              </a:rPr>
              <a:t> </a:t>
            </a:r>
            <a:r>
              <a:rPr lang="en-US" sz="2667" i="1" dirty="0" err="1">
                <a:solidFill>
                  <a:srgbClr val="002060"/>
                </a:solidFill>
              </a:rPr>
              <a:t>phút</a:t>
            </a:r>
            <a:r>
              <a:rPr lang="en-US" sz="2667" i="1" dirty="0">
                <a:solidFill>
                  <a:srgbClr val="002060"/>
                </a:solidFill>
              </a:rPr>
              <a:t> </a:t>
            </a:r>
            <a:r>
              <a:rPr lang="en-US" sz="2667" i="1" dirty="0" err="1">
                <a:solidFill>
                  <a:srgbClr val="002060"/>
                </a:solidFill>
              </a:rPr>
              <a:t>và</a:t>
            </a:r>
            <a:r>
              <a:rPr lang="en-US" sz="2667" i="1" dirty="0">
                <a:solidFill>
                  <a:srgbClr val="002060"/>
                </a:solidFill>
              </a:rPr>
              <a:t> </a:t>
            </a:r>
            <a:r>
              <a:rPr lang="en-US" sz="2667" i="1" dirty="0" err="1">
                <a:solidFill>
                  <a:srgbClr val="002060"/>
                </a:solidFill>
              </a:rPr>
              <a:t>kim</a:t>
            </a:r>
            <a:r>
              <a:rPr lang="en-US" sz="2667" i="1" dirty="0">
                <a:solidFill>
                  <a:srgbClr val="002060"/>
                </a:solidFill>
              </a:rPr>
              <a:t> </a:t>
            </a:r>
            <a:r>
              <a:rPr lang="en-US" sz="2667" i="1" dirty="0" err="1">
                <a:solidFill>
                  <a:srgbClr val="002060"/>
                </a:solidFill>
              </a:rPr>
              <a:t>giờ</a:t>
            </a:r>
            <a:r>
              <a:rPr lang="en-US" sz="2667" i="1" dirty="0">
                <a:solidFill>
                  <a:srgbClr val="002060"/>
                </a:solidFill>
              </a:rPr>
              <a:t> </a:t>
            </a:r>
            <a:r>
              <a:rPr lang="en-US" sz="2667" i="1" dirty="0" err="1">
                <a:solidFill>
                  <a:srgbClr val="002060"/>
                </a:solidFill>
              </a:rPr>
              <a:t>trong</a:t>
            </a:r>
            <a:r>
              <a:rPr lang="en-US" sz="2667" i="1" dirty="0">
                <a:solidFill>
                  <a:srgbClr val="002060"/>
                </a:solidFill>
              </a:rPr>
              <a:t> </a:t>
            </a:r>
            <a:r>
              <a:rPr lang="en-US" sz="2667" i="1" dirty="0" err="1">
                <a:solidFill>
                  <a:srgbClr val="002060"/>
                </a:solidFill>
              </a:rPr>
              <a:t>các</a:t>
            </a:r>
            <a:r>
              <a:rPr lang="en-US" sz="2667" i="1" dirty="0">
                <a:solidFill>
                  <a:srgbClr val="002060"/>
                </a:solidFill>
              </a:rPr>
              <a:t> </a:t>
            </a:r>
            <a:r>
              <a:rPr lang="en-US" sz="2667" i="1" dirty="0" err="1">
                <a:solidFill>
                  <a:srgbClr val="002060"/>
                </a:solidFill>
              </a:rPr>
              <a:t>đồng</a:t>
            </a:r>
            <a:r>
              <a:rPr lang="en-US" sz="2667" i="1" dirty="0">
                <a:solidFill>
                  <a:srgbClr val="002060"/>
                </a:solidFill>
              </a:rPr>
              <a:t> </a:t>
            </a:r>
            <a:r>
              <a:rPr lang="en-US" sz="2667" i="1" dirty="0" err="1">
                <a:solidFill>
                  <a:srgbClr val="002060"/>
                </a:solidFill>
              </a:rPr>
              <a:t>hồ</a:t>
            </a:r>
            <a:r>
              <a:rPr lang="en-US" sz="2667" i="1" dirty="0">
                <a:solidFill>
                  <a:srgbClr val="002060"/>
                </a:solidFill>
              </a:rPr>
              <a:t> </a:t>
            </a:r>
            <a:r>
              <a:rPr lang="en-US" sz="2667" i="1" dirty="0" err="1">
                <a:solidFill>
                  <a:srgbClr val="002060"/>
                </a:solidFill>
              </a:rPr>
              <a:t>dưới</a:t>
            </a:r>
            <a:r>
              <a:rPr lang="en-US" sz="2667" i="1" dirty="0">
                <a:solidFill>
                  <a:srgbClr val="002060"/>
                </a:solidFill>
              </a:rPr>
              <a:t> </a:t>
            </a:r>
            <a:r>
              <a:rPr lang="en-US" sz="2667" i="1" dirty="0" err="1">
                <a:solidFill>
                  <a:srgbClr val="002060"/>
                </a:solidFill>
              </a:rPr>
              <a:t>đây</a:t>
            </a:r>
            <a:r>
              <a:rPr lang="en-US" sz="2667" i="1" dirty="0">
                <a:solidFill>
                  <a:srgbClr val="002060"/>
                </a:solidFill>
              </a:rPr>
              <a:t> </a:t>
            </a:r>
            <a:r>
              <a:rPr lang="en-US" sz="2667" i="1" dirty="0" err="1">
                <a:solidFill>
                  <a:srgbClr val="002060"/>
                </a:solidFill>
              </a:rPr>
              <a:t>và</a:t>
            </a:r>
            <a:r>
              <a:rPr lang="en-US" sz="2667" i="1" dirty="0">
                <a:solidFill>
                  <a:srgbClr val="002060"/>
                </a:solidFill>
              </a:rPr>
              <a:t> </a:t>
            </a:r>
            <a:r>
              <a:rPr lang="en-US" sz="2667" i="1" dirty="0" err="1">
                <a:solidFill>
                  <a:srgbClr val="002060"/>
                </a:solidFill>
              </a:rPr>
              <a:t>liên</a:t>
            </a:r>
            <a:r>
              <a:rPr lang="en-US" sz="2667" i="1" dirty="0">
                <a:solidFill>
                  <a:srgbClr val="002060"/>
                </a:solidFill>
              </a:rPr>
              <a:t> </a:t>
            </a:r>
            <a:r>
              <a:rPr lang="en-US" sz="2667" i="1" dirty="0" err="1">
                <a:solidFill>
                  <a:srgbClr val="002060"/>
                </a:solidFill>
              </a:rPr>
              <a:t>hệ</a:t>
            </a:r>
            <a:r>
              <a:rPr lang="en-US" sz="2667" i="1" dirty="0">
                <a:solidFill>
                  <a:srgbClr val="002060"/>
                </a:solidFill>
              </a:rPr>
              <a:t> </a:t>
            </a:r>
            <a:r>
              <a:rPr lang="en-US" sz="2667" i="1" dirty="0" err="1">
                <a:solidFill>
                  <a:srgbClr val="002060"/>
                </a:solidFill>
              </a:rPr>
              <a:t>với</a:t>
            </a:r>
            <a:r>
              <a:rPr lang="en-US" sz="2667" i="1" dirty="0">
                <a:solidFill>
                  <a:srgbClr val="002060"/>
                </a:solidFill>
              </a:rPr>
              <a:t> </a:t>
            </a:r>
            <a:r>
              <a:rPr lang="en-US" sz="2667" i="1" dirty="0" err="1">
                <a:solidFill>
                  <a:srgbClr val="002060"/>
                </a:solidFill>
              </a:rPr>
              <a:t>những</a:t>
            </a:r>
            <a:r>
              <a:rPr lang="en-US" sz="2667" i="1" dirty="0">
                <a:solidFill>
                  <a:srgbClr val="002060"/>
                </a:solidFill>
              </a:rPr>
              <a:t> </a:t>
            </a:r>
            <a:r>
              <a:rPr lang="en-US" sz="2667" i="1" dirty="0" err="1">
                <a:solidFill>
                  <a:srgbClr val="002060"/>
                </a:solidFill>
              </a:rPr>
              <a:t>loại</a:t>
            </a:r>
            <a:r>
              <a:rPr lang="en-US" sz="2667" i="1" dirty="0">
                <a:solidFill>
                  <a:srgbClr val="002060"/>
                </a:solidFill>
              </a:rPr>
              <a:t> </a:t>
            </a:r>
            <a:r>
              <a:rPr lang="en-US" sz="2667" i="1" dirty="0" err="1">
                <a:solidFill>
                  <a:srgbClr val="002060"/>
                </a:solidFill>
              </a:rPr>
              <a:t>góc</a:t>
            </a:r>
            <a:r>
              <a:rPr lang="en-US" sz="2667" i="1" dirty="0">
                <a:solidFill>
                  <a:srgbClr val="002060"/>
                </a:solidFill>
              </a:rPr>
              <a:t> </a:t>
            </a:r>
            <a:r>
              <a:rPr lang="en-US" sz="2667" i="1" dirty="0" err="1">
                <a:solidFill>
                  <a:srgbClr val="002060"/>
                </a:solidFill>
              </a:rPr>
              <a:t>mà</a:t>
            </a:r>
            <a:r>
              <a:rPr lang="en-US" sz="2667" i="1" dirty="0">
                <a:solidFill>
                  <a:srgbClr val="002060"/>
                </a:solidFill>
              </a:rPr>
              <a:t> </a:t>
            </a:r>
            <a:r>
              <a:rPr lang="en-US" sz="2667" i="1" dirty="0" err="1">
                <a:solidFill>
                  <a:srgbClr val="002060"/>
                </a:solidFill>
              </a:rPr>
              <a:t>em</a:t>
            </a:r>
            <a:r>
              <a:rPr lang="en-US" sz="2667" i="1" dirty="0">
                <a:solidFill>
                  <a:srgbClr val="002060"/>
                </a:solidFill>
              </a:rPr>
              <a:t> </a:t>
            </a:r>
            <a:r>
              <a:rPr lang="en-US" sz="2667" i="1" dirty="0" err="1">
                <a:solidFill>
                  <a:srgbClr val="002060"/>
                </a:solidFill>
              </a:rPr>
              <a:t>đã</a:t>
            </a:r>
            <a:r>
              <a:rPr lang="en-US" sz="2667" i="1" dirty="0">
                <a:solidFill>
                  <a:srgbClr val="002060"/>
                </a:solidFill>
              </a:rPr>
              <a:t> </a:t>
            </a:r>
            <a:r>
              <a:rPr lang="en-US" sz="2667" i="1" dirty="0" err="1">
                <a:solidFill>
                  <a:srgbClr val="002060"/>
                </a:solidFill>
              </a:rPr>
              <a:t>biết</a:t>
            </a:r>
            <a:r>
              <a:rPr lang="en-US" sz="2667" i="1" dirty="0">
                <a:solidFill>
                  <a:srgbClr val="002060"/>
                </a:solidFill>
              </a:rPr>
              <a:t>.</a:t>
            </a:r>
            <a:endParaRPr lang="vi-VN" sz="2667" i="1" dirty="0">
              <a:solidFill>
                <a:srgbClr val="002060"/>
              </a:solidFill>
            </a:endParaRPr>
          </a:p>
        </p:txBody>
      </p:sp>
      <p:pic>
        <p:nvPicPr>
          <p:cNvPr id="10" name="Picture 9">
            <a:extLst>
              <a:ext uri="{FF2B5EF4-FFF2-40B4-BE49-F238E27FC236}">
                <a16:creationId xmlns:a16="http://schemas.microsoft.com/office/drawing/2014/main" id="{C9FA3878-2840-4C32-BF7B-703883D8199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39950" y="3907702"/>
            <a:ext cx="7912100" cy="1917700"/>
          </a:xfrm>
          <a:prstGeom prst="rect">
            <a:avLst/>
          </a:prstGeom>
        </p:spPr>
      </p:pic>
      <p:pic>
        <p:nvPicPr>
          <p:cNvPr id="117" name="Picture 2" descr="Hình ảnh Học Sinh, Sinh Viên Clipart, Học Tập, đọc Hiểu miễn phí tải tập  tin PNG PSDComment và Vector">
            <a:extLst>
              <a:ext uri="{FF2B5EF4-FFF2-40B4-BE49-F238E27FC236}">
                <a16:creationId xmlns:a16="http://schemas.microsoft.com/office/drawing/2014/main" id="{02C30920-8554-4F4C-BD43-8A1008B9509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82600" y="4570701"/>
            <a:ext cx="2509400" cy="250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356"/>
                                        </p:tgtEl>
                                        <p:attrNameLst>
                                          <p:attrName>style.visibility</p:attrName>
                                        </p:attrNameLst>
                                      </p:cBhvr>
                                      <p:to>
                                        <p:strVal val="visible"/>
                                      </p:to>
                                    </p:set>
                                    <p:anim calcmode="lin" valueType="num">
                                      <p:cBhvr additive="base">
                                        <p:cTn id="7" dur="500" fill="hold"/>
                                        <p:tgtEl>
                                          <p:spTgt spid="5356"/>
                                        </p:tgtEl>
                                        <p:attrNameLst>
                                          <p:attrName>ppt_x</p:attrName>
                                        </p:attrNameLst>
                                      </p:cBhvr>
                                      <p:tavLst>
                                        <p:tav tm="0">
                                          <p:val>
                                            <p:strVal val="#ppt_x"/>
                                          </p:val>
                                        </p:tav>
                                        <p:tav tm="100000">
                                          <p:val>
                                            <p:strVal val="#ppt_x"/>
                                          </p:val>
                                        </p:tav>
                                      </p:tavLst>
                                    </p:anim>
                                    <p:anim calcmode="lin" valueType="num">
                                      <p:cBhvr additive="base">
                                        <p:cTn id="8" dur="500" fill="hold"/>
                                        <p:tgtEl>
                                          <p:spTgt spid="53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randombar(horizontal)">
                                      <p:cBhvr>
                                        <p:cTn id="2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5529;p68">
            <a:extLst>
              <a:ext uri="{FF2B5EF4-FFF2-40B4-BE49-F238E27FC236}">
                <a16:creationId xmlns:a16="http://schemas.microsoft.com/office/drawing/2014/main" id="{E223135D-E99E-458C-9BE5-426388E5D9F8}"/>
              </a:ext>
            </a:extLst>
          </p:cNvPr>
          <p:cNvGrpSpPr/>
          <p:nvPr/>
        </p:nvGrpSpPr>
        <p:grpSpPr>
          <a:xfrm rot="6897363">
            <a:off x="1975822" y="299948"/>
            <a:ext cx="667900" cy="1326933"/>
            <a:chOff x="7716950" y="794850"/>
            <a:chExt cx="500925" cy="995200"/>
          </a:xfrm>
        </p:grpSpPr>
        <p:sp>
          <p:nvSpPr>
            <p:cNvPr id="6" name="Google Shape;5530;p68">
              <a:extLst>
                <a:ext uri="{FF2B5EF4-FFF2-40B4-BE49-F238E27FC236}">
                  <a16:creationId xmlns:a16="http://schemas.microsoft.com/office/drawing/2014/main" id="{7EB9209A-2539-419C-B743-460EB572813B}"/>
                </a:ext>
              </a:extLst>
            </p:cNvPr>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pPr defTabSz="1219170"/>
              <a:endParaRPr sz="1867"/>
            </a:p>
          </p:txBody>
        </p:sp>
        <p:sp>
          <p:nvSpPr>
            <p:cNvPr id="7" name="Google Shape;5531;p68">
              <a:extLst>
                <a:ext uri="{FF2B5EF4-FFF2-40B4-BE49-F238E27FC236}">
                  <a16:creationId xmlns:a16="http://schemas.microsoft.com/office/drawing/2014/main" id="{611A0046-A406-47E1-AA23-DFEFED90F8D8}"/>
                </a:ext>
              </a:extLst>
            </p:cNvPr>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pPr defTabSz="1219170"/>
              <a:endParaRPr sz="1867"/>
            </a:p>
          </p:txBody>
        </p:sp>
        <p:sp>
          <p:nvSpPr>
            <p:cNvPr id="8" name="Google Shape;5532;p68">
              <a:extLst>
                <a:ext uri="{FF2B5EF4-FFF2-40B4-BE49-F238E27FC236}">
                  <a16:creationId xmlns:a16="http://schemas.microsoft.com/office/drawing/2014/main" id="{B2741C22-E8C4-4C40-BEAD-56F8C3D01D63}"/>
                </a:ext>
              </a:extLst>
            </p:cNvPr>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pPr defTabSz="1219170"/>
              <a:endParaRPr sz="1867"/>
            </a:p>
          </p:txBody>
        </p:sp>
        <p:sp>
          <p:nvSpPr>
            <p:cNvPr id="9" name="Google Shape;5533;p68">
              <a:extLst>
                <a:ext uri="{FF2B5EF4-FFF2-40B4-BE49-F238E27FC236}">
                  <a16:creationId xmlns:a16="http://schemas.microsoft.com/office/drawing/2014/main" id="{0D6D3321-A0CA-4FD9-B620-4694C64ED530}"/>
                </a:ext>
              </a:extLst>
            </p:cNvPr>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pPr defTabSz="1219170"/>
              <a:endParaRPr sz="1867"/>
            </a:p>
          </p:txBody>
        </p:sp>
        <p:sp>
          <p:nvSpPr>
            <p:cNvPr id="10" name="Google Shape;5534;p68">
              <a:extLst>
                <a:ext uri="{FF2B5EF4-FFF2-40B4-BE49-F238E27FC236}">
                  <a16:creationId xmlns:a16="http://schemas.microsoft.com/office/drawing/2014/main" id="{D41DF551-B15C-4DD3-93EF-782E7C85CBFD}"/>
                </a:ext>
              </a:extLst>
            </p:cNvPr>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defTabSz="1219170"/>
              <a:endParaRPr sz="1867"/>
            </a:p>
          </p:txBody>
        </p:sp>
        <p:sp>
          <p:nvSpPr>
            <p:cNvPr id="11" name="Google Shape;5535;p68">
              <a:extLst>
                <a:ext uri="{FF2B5EF4-FFF2-40B4-BE49-F238E27FC236}">
                  <a16:creationId xmlns:a16="http://schemas.microsoft.com/office/drawing/2014/main" id="{2A5EF7E2-F929-427B-8C8A-E11C1FB0EFEC}"/>
                </a:ext>
              </a:extLst>
            </p:cNvPr>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defTabSz="1219170"/>
              <a:endParaRPr sz="1867"/>
            </a:p>
          </p:txBody>
        </p:sp>
        <p:sp>
          <p:nvSpPr>
            <p:cNvPr id="12" name="Google Shape;5536;p68">
              <a:extLst>
                <a:ext uri="{FF2B5EF4-FFF2-40B4-BE49-F238E27FC236}">
                  <a16:creationId xmlns:a16="http://schemas.microsoft.com/office/drawing/2014/main" id="{36C67A53-66AC-41E6-B761-0E344C042AAF}"/>
                </a:ext>
              </a:extLst>
            </p:cNvPr>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13" name="Google Shape;5537;p68">
              <a:extLst>
                <a:ext uri="{FF2B5EF4-FFF2-40B4-BE49-F238E27FC236}">
                  <a16:creationId xmlns:a16="http://schemas.microsoft.com/office/drawing/2014/main" id="{D9CF4F42-95E4-4CA4-8D9B-E4C35B3C54F5}"/>
                </a:ext>
              </a:extLst>
            </p:cNvPr>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pPr defTabSz="1219170"/>
              <a:endParaRPr sz="1867"/>
            </a:p>
          </p:txBody>
        </p:sp>
        <p:sp>
          <p:nvSpPr>
            <p:cNvPr id="14" name="Google Shape;5538;p68">
              <a:extLst>
                <a:ext uri="{FF2B5EF4-FFF2-40B4-BE49-F238E27FC236}">
                  <a16:creationId xmlns:a16="http://schemas.microsoft.com/office/drawing/2014/main" id="{E516EE1B-2071-4244-9E8D-BFFB801DAEF9}"/>
                </a:ext>
              </a:extLst>
            </p:cNvPr>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5" name="Google Shape;5539;p68">
              <a:extLst>
                <a:ext uri="{FF2B5EF4-FFF2-40B4-BE49-F238E27FC236}">
                  <a16:creationId xmlns:a16="http://schemas.microsoft.com/office/drawing/2014/main" id="{FF1488FD-0BD6-4751-92C0-031645BDFFEB}"/>
                </a:ext>
              </a:extLst>
            </p:cNvPr>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6" name="Google Shape;5540;p68">
              <a:extLst>
                <a:ext uri="{FF2B5EF4-FFF2-40B4-BE49-F238E27FC236}">
                  <a16:creationId xmlns:a16="http://schemas.microsoft.com/office/drawing/2014/main" id="{209C4FB2-1418-4917-95A1-C19BC3AD949F}"/>
                </a:ext>
              </a:extLst>
            </p:cNvPr>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7" name="Google Shape;5541;p68">
              <a:extLst>
                <a:ext uri="{FF2B5EF4-FFF2-40B4-BE49-F238E27FC236}">
                  <a16:creationId xmlns:a16="http://schemas.microsoft.com/office/drawing/2014/main" id="{DDE2B2A0-185D-4D7D-AC79-AC8509D4E0DE}"/>
                </a:ext>
              </a:extLst>
            </p:cNvPr>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sp>
          <p:nvSpPr>
            <p:cNvPr id="18" name="Google Shape;5542;p68">
              <a:extLst>
                <a:ext uri="{FF2B5EF4-FFF2-40B4-BE49-F238E27FC236}">
                  <a16:creationId xmlns:a16="http://schemas.microsoft.com/office/drawing/2014/main" id="{43696A25-D113-4D13-9A19-1D562126C935}"/>
                </a:ext>
              </a:extLst>
            </p:cNvPr>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pPr defTabSz="1219170"/>
              <a:endParaRPr sz="1867"/>
            </a:p>
          </p:txBody>
        </p:sp>
      </p:grpSp>
      <p:sp>
        <p:nvSpPr>
          <p:cNvPr id="21" name="Google Shape;6073;p69">
            <a:extLst>
              <a:ext uri="{FF2B5EF4-FFF2-40B4-BE49-F238E27FC236}">
                <a16:creationId xmlns:a16="http://schemas.microsoft.com/office/drawing/2014/main" id="{0FB0E3FA-711E-4F25-9D39-184E5EF67D74}"/>
              </a:ext>
            </a:extLst>
          </p:cNvPr>
          <p:cNvSpPr txBox="1">
            <a:spLocks noGrp="1"/>
          </p:cNvSpPr>
          <p:nvPr>
            <p:ph type="title"/>
          </p:nvPr>
        </p:nvSpPr>
        <p:spPr>
          <a:xfrm>
            <a:off x="2527768" y="1649663"/>
            <a:ext cx="2875059" cy="35586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121900" tIns="121900" rIns="121900" bIns="121900" anchor="ctr" anchorCtr="0">
            <a:noAutofit/>
          </a:bodyPr>
          <a:lstStyle/>
          <a:p>
            <a:pPr>
              <a:lnSpc>
                <a:spcPct val="150000"/>
              </a:lnSpc>
            </a:pPr>
            <a:r>
              <a:rPr lang="en" sz="3200" b="1" dirty="0">
                <a:solidFill>
                  <a:schemeClr val="accent2">
                    <a:lumMod val="10000"/>
                  </a:schemeClr>
                </a:solidFill>
                <a:effectLst>
                  <a:outerShdw blurRad="38100" dist="38100" dir="2700000" algn="tl">
                    <a:srgbClr val="000000">
                      <a:alpha val="43137"/>
                    </a:srgbClr>
                  </a:outerShdw>
                </a:effectLst>
              </a:rPr>
              <a:t>Em hãy giúp Minh Anh trả lời câu đố của mẹ đưa ra trong phần tình huống?</a:t>
            </a:r>
            <a:endParaRPr sz="3200" dirty="0">
              <a:solidFill>
                <a:schemeClr val="accent2">
                  <a:lumMod val="10000"/>
                </a:schemeClr>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03C29E5E-0977-9B79-7174-11C9457C0D26}"/>
              </a:ext>
            </a:extLst>
          </p:cNvPr>
          <p:cNvPicPr>
            <a:picLocks noChangeAspect="1"/>
          </p:cNvPicPr>
          <p:nvPr/>
        </p:nvPicPr>
        <p:blipFill>
          <a:blip r:embed="rId2"/>
          <a:stretch>
            <a:fillRect/>
          </a:stretch>
        </p:blipFill>
        <p:spPr>
          <a:xfrm>
            <a:off x="5358674" y="962313"/>
            <a:ext cx="4846740" cy="4841325"/>
          </a:xfrm>
          <a:prstGeom prst="rect">
            <a:avLst/>
          </a:prstGeom>
        </p:spPr>
      </p:pic>
      <p:pic>
        <p:nvPicPr>
          <p:cNvPr id="3" name="Picture 2">
            <a:extLst>
              <a:ext uri="{FF2B5EF4-FFF2-40B4-BE49-F238E27FC236}">
                <a16:creationId xmlns:a16="http://schemas.microsoft.com/office/drawing/2014/main" id="{8BCDCECC-6099-0C6E-A6A3-6F8F78F979A5}"/>
              </a:ext>
            </a:extLst>
          </p:cNvPr>
          <p:cNvPicPr>
            <a:picLocks noChangeAspect="1"/>
          </p:cNvPicPr>
          <p:nvPr/>
        </p:nvPicPr>
        <p:blipFill>
          <a:blip r:embed="rId3"/>
          <a:stretch>
            <a:fillRect/>
          </a:stretch>
        </p:blipFill>
        <p:spPr>
          <a:xfrm>
            <a:off x="5166579" y="1159278"/>
            <a:ext cx="4846740" cy="3682303"/>
          </a:xfrm>
          <a:prstGeom prst="rect">
            <a:avLst/>
          </a:prstGeom>
        </p:spPr>
      </p:pic>
    </p:spTree>
    <p:extLst>
      <p:ext uri="{BB962C8B-B14F-4D97-AF65-F5344CB8AC3E}">
        <p14:creationId xmlns:p14="http://schemas.microsoft.com/office/powerpoint/2010/main" val="7227339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5529;p68">
            <a:extLst>
              <a:ext uri="{FF2B5EF4-FFF2-40B4-BE49-F238E27FC236}">
                <a16:creationId xmlns:a16="http://schemas.microsoft.com/office/drawing/2014/main" id="{E223135D-E99E-458C-9BE5-426388E5D9F8}"/>
              </a:ext>
            </a:extLst>
          </p:cNvPr>
          <p:cNvGrpSpPr/>
          <p:nvPr/>
        </p:nvGrpSpPr>
        <p:grpSpPr>
          <a:xfrm rot="6897363">
            <a:off x="2827691" y="1059802"/>
            <a:ext cx="667900" cy="1326933"/>
            <a:chOff x="7716950" y="794850"/>
            <a:chExt cx="500925" cy="995200"/>
          </a:xfrm>
        </p:grpSpPr>
        <p:sp>
          <p:nvSpPr>
            <p:cNvPr id="6" name="Google Shape;5530;p68">
              <a:extLst>
                <a:ext uri="{FF2B5EF4-FFF2-40B4-BE49-F238E27FC236}">
                  <a16:creationId xmlns:a16="http://schemas.microsoft.com/office/drawing/2014/main" id="{7EB9209A-2539-419C-B743-460EB572813B}"/>
                </a:ext>
              </a:extLst>
            </p:cNvPr>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1867"/>
            </a:p>
          </p:txBody>
        </p:sp>
        <p:sp>
          <p:nvSpPr>
            <p:cNvPr id="7" name="Google Shape;5531;p68">
              <a:extLst>
                <a:ext uri="{FF2B5EF4-FFF2-40B4-BE49-F238E27FC236}">
                  <a16:creationId xmlns:a16="http://schemas.microsoft.com/office/drawing/2014/main" id="{611A0046-A406-47E1-AA23-DFEFED90F8D8}"/>
                </a:ext>
              </a:extLst>
            </p:cNvPr>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8" name="Google Shape;5532;p68">
              <a:extLst>
                <a:ext uri="{FF2B5EF4-FFF2-40B4-BE49-F238E27FC236}">
                  <a16:creationId xmlns:a16="http://schemas.microsoft.com/office/drawing/2014/main" id="{B2741C22-E8C4-4C40-BEAD-56F8C3D01D63}"/>
                </a:ext>
              </a:extLst>
            </p:cNvPr>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9" name="Google Shape;5533;p68">
              <a:extLst>
                <a:ext uri="{FF2B5EF4-FFF2-40B4-BE49-F238E27FC236}">
                  <a16:creationId xmlns:a16="http://schemas.microsoft.com/office/drawing/2014/main" id="{0D6D3321-A0CA-4FD9-B620-4694C64ED530}"/>
                </a:ext>
              </a:extLst>
            </p:cNvPr>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10" name="Google Shape;5534;p68">
              <a:extLst>
                <a:ext uri="{FF2B5EF4-FFF2-40B4-BE49-F238E27FC236}">
                  <a16:creationId xmlns:a16="http://schemas.microsoft.com/office/drawing/2014/main" id="{D41DF551-B15C-4DD3-93EF-782E7C85CBFD}"/>
                </a:ext>
              </a:extLst>
            </p:cNvPr>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1867"/>
            </a:p>
          </p:txBody>
        </p:sp>
        <p:sp>
          <p:nvSpPr>
            <p:cNvPr id="11" name="Google Shape;5535;p68">
              <a:extLst>
                <a:ext uri="{FF2B5EF4-FFF2-40B4-BE49-F238E27FC236}">
                  <a16:creationId xmlns:a16="http://schemas.microsoft.com/office/drawing/2014/main" id="{2A5EF7E2-F929-427B-8C8A-E11C1FB0EFEC}"/>
                </a:ext>
              </a:extLst>
            </p:cNvPr>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1867"/>
            </a:p>
          </p:txBody>
        </p:sp>
        <p:sp>
          <p:nvSpPr>
            <p:cNvPr id="12" name="Google Shape;5536;p68">
              <a:extLst>
                <a:ext uri="{FF2B5EF4-FFF2-40B4-BE49-F238E27FC236}">
                  <a16:creationId xmlns:a16="http://schemas.microsoft.com/office/drawing/2014/main" id="{36C67A53-66AC-41E6-B761-0E344C042AAF}"/>
                </a:ext>
              </a:extLst>
            </p:cNvPr>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3" name="Google Shape;5537;p68">
              <a:extLst>
                <a:ext uri="{FF2B5EF4-FFF2-40B4-BE49-F238E27FC236}">
                  <a16:creationId xmlns:a16="http://schemas.microsoft.com/office/drawing/2014/main" id="{D9CF4F42-95E4-4CA4-8D9B-E4C35B3C54F5}"/>
                </a:ext>
              </a:extLst>
            </p:cNvPr>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endParaRPr sz="1867"/>
            </a:p>
          </p:txBody>
        </p:sp>
        <p:sp>
          <p:nvSpPr>
            <p:cNvPr id="14" name="Google Shape;5538;p68">
              <a:extLst>
                <a:ext uri="{FF2B5EF4-FFF2-40B4-BE49-F238E27FC236}">
                  <a16:creationId xmlns:a16="http://schemas.microsoft.com/office/drawing/2014/main" id="{E516EE1B-2071-4244-9E8D-BFFB801DAEF9}"/>
                </a:ext>
              </a:extLst>
            </p:cNvPr>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15" name="Google Shape;5539;p68">
              <a:extLst>
                <a:ext uri="{FF2B5EF4-FFF2-40B4-BE49-F238E27FC236}">
                  <a16:creationId xmlns:a16="http://schemas.microsoft.com/office/drawing/2014/main" id="{FF1488FD-0BD6-4751-92C0-031645BDFFEB}"/>
                </a:ext>
              </a:extLst>
            </p:cNvPr>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16" name="Google Shape;5540;p68">
              <a:extLst>
                <a:ext uri="{FF2B5EF4-FFF2-40B4-BE49-F238E27FC236}">
                  <a16:creationId xmlns:a16="http://schemas.microsoft.com/office/drawing/2014/main" id="{209C4FB2-1418-4917-95A1-C19BC3AD949F}"/>
                </a:ext>
              </a:extLst>
            </p:cNvPr>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17" name="Google Shape;5541;p68">
              <a:extLst>
                <a:ext uri="{FF2B5EF4-FFF2-40B4-BE49-F238E27FC236}">
                  <a16:creationId xmlns:a16="http://schemas.microsoft.com/office/drawing/2014/main" id="{DDE2B2A0-185D-4D7D-AC79-AC8509D4E0DE}"/>
                </a:ext>
              </a:extLst>
            </p:cNvPr>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sp>
          <p:nvSpPr>
            <p:cNvPr id="18" name="Google Shape;5542;p68">
              <a:extLst>
                <a:ext uri="{FF2B5EF4-FFF2-40B4-BE49-F238E27FC236}">
                  <a16:creationId xmlns:a16="http://schemas.microsoft.com/office/drawing/2014/main" id="{43696A25-D113-4D13-9A19-1D562126C935}"/>
                </a:ext>
              </a:extLst>
            </p:cNvPr>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1867"/>
            </a:p>
          </p:txBody>
        </p:sp>
      </p:grpSp>
      <p:sp>
        <p:nvSpPr>
          <p:cNvPr id="21" name="Google Shape;6073;p69">
            <a:extLst>
              <a:ext uri="{FF2B5EF4-FFF2-40B4-BE49-F238E27FC236}">
                <a16:creationId xmlns:a16="http://schemas.microsoft.com/office/drawing/2014/main" id="{0FB0E3FA-711E-4F25-9D39-184E5EF67D74}"/>
              </a:ext>
            </a:extLst>
          </p:cNvPr>
          <p:cNvSpPr txBox="1">
            <a:spLocks noGrp="1"/>
          </p:cNvSpPr>
          <p:nvPr>
            <p:ph type="title"/>
          </p:nvPr>
        </p:nvSpPr>
        <p:spPr>
          <a:xfrm>
            <a:off x="2372587" y="2447674"/>
            <a:ext cx="7446827" cy="160670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121900" tIns="121900" rIns="121900" bIns="121900" anchor="ctr" anchorCtr="0">
            <a:noAutofit/>
          </a:bodyPr>
          <a:lstStyle/>
          <a:p>
            <a:pPr>
              <a:lnSpc>
                <a:spcPct val="150000"/>
              </a:lnSpc>
            </a:pPr>
            <a:r>
              <a:rPr lang="en" sz="8000" b="1" dirty="0">
                <a:solidFill>
                  <a:srgbClr val="7030A0"/>
                </a:solidFill>
                <a:effectLst>
                  <a:outerShdw blurRad="38100" dist="38100" dir="2700000" algn="tl">
                    <a:srgbClr val="000000">
                      <a:alpha val="43137"/>
                    </a:srgbClr>
                  </a:outerShdw>
                </a:effectLst>
              </a:rPr>
              <a:t>LUYỆN TẬP</a:t>
            </a:r>
            <a:endParaRPr sz="80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22906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pic>
        <p:nvPicPr>
          <p:cNvPr id="110" name="Google Shape;110;g1466073057b_0_0" descr="D:\GIAO AN\MAU POWER POINT DEP\ANH DONG PP\6-mau_slide_powerpoint_dep_ctu.vn_(46).gif"/>
          <p:cNvPicPr preferRelativeResize="0"/>
          <p:nvPr/>
        </p:nvPicPr>
        <p:blipFill rotWithShape="1">
          <a:blip r:embed="rId4">
            <a:alphaModFix/>
          </a:blip>
          <a:srcRect/>
          <a:stretch/>
        </p:blipFill>
        <p:spPr>
          <a:xfrm>
            <a:off x="0" y="5212911"/>
            <a:ext cx="1250425" cy="1645089"/>
          </a:xfrm>
          <a:prstGeom prst="rect">
            <a:avLst/>
          </a:prstGeom>
          <a:noFill/>
          <a:ln>
            <a:noFill/>
          </a:ln>
        </p:spPr>
      </p:pic>
      <p:pic>
        <p:nvPicPr>
          <p:cNvPr id="111" name="Google Shape;111;g1466073057b_0_0" descr="D:\GIAO AN\MAU POWER POINT DEP\ANH DONG PP\6-mau_slide_powerpoint_dep_ctu.vn_(46).gif"/>
          <p:cNvPicPr preferRelativeResize="0"/>
          <p:nvPr/>
        </p:nvPicPr>
        <p:blipFill rotWithShape="1">
          <a:blip r:embed="rId4">
            <a:alphaModFix/>
          </a:blip>
          <a:srcRect/>
          <a:stretch/>
        </p:blipFill>
        <p:spPr>
          <a:xfrm>
            <a:off x="9764889" y="5054866"/>
            <a:ext cx="1250425" cy="1645089"/>
          </a:xfrm>
          <a:prstGeom prst="rect">
            <a:avLst/>
          </a:prstGeom>
          <a:noFill/>
          <a:ln>
            <a:noFill/>
          </a:ln>
        </p:spPr>
      </p:pic>
      <p:pic>
        <p:nvPicPr>
          <p:cNvPr id="112" name="Google Shape;112;g1466073057b_0_0" descr="D:\GIAO AN\MAU POWER POINT DEP\ANH DONG PP\6-mau_slide_powerpoint_dep_ctu.vn_(46).gif"/>
          <p:cNvPicPr preferRelativeResize="0"/>
          <p:nvPr/>
        </p:nvPicPr>
        <p:blipFill rotWithShape="1">
          <a:blip r:embed="rId4">
            <a:alphaModFix/>
          </a:blip>
          <a:srcRect/>
          <a:stretch/>
        </p:blipFill>
        <p:spPr>
          <a:xfrm>
            <a:off x="9764889" y="5133888"/>
            <a:ext cx="1250425" cy="1645089"/>
          </a:xfrm>
          <a:prstGeom prst="rect">
            <a:avLst/>
          </a:prstGeom>
          <a:noFill/>
          <a:ln>
            <a:noFill/>
          </a:ln>
        </p:spPr>
      </p:pic>
      <p:pic>
        <p:nvPicPr>
          <p:cNvPr id="113" name="Google Shape;113;g1466073057b_0_0"/>
          <p:cNvPicPr preferRelativeResize="0"/>
          <p:nvPr/>
        </p:nvPicPr>
        <p:blipFill rotWithShape="1">
          <a:blip r:embed="rId5">
            <a:alphaModFix/>
          </a:blip>
          <a:srcRect/>
          <a:stretch/>
        </p:blipFill>
        <p:spPr>
          <a:xfrm>
            <a:off x="4753637" y="2399904"/>
            <a:ext cx="5011252" cy="5011252"/>
          </a:xfrm>
          <a:prstGeom prst="rect">
            <a:avLst/>
          </a:prstGeom>
          <a:noFill/>
          <a:ln>
            <a:noFill/>
          </a:ln>
        </p:spPr>
      </p:pic>
      <p:pic>
        <p:nvPicPr>
          <p:cNvPr id="114" name="Google Shape;114;g1466073057b_0_0" descr="D:\GIAO AN\MAU POWER POINT DEP\ANH DONG PP\6-mau_slide_powerpoint_dep_ctu.vn_(46).gif"/>
          <p:cNvPicPr preferRelativeResize="0"/>
          <p:nvPr/>
        </p:nvPicPr>
        <p:blipFill rotWithShape="1">
          <a:blip r:embed="rId4">
            <a:alphaModFix/>
          </a:blip>
          <a:srcRect/>
          <a:stretch/>
        </p:blipFill>
        <p:spPr>
          <a:xfrm>
            <a:off x="6846711" y="5212911"/>
            <a:ext cx="1250425" cy="1645089"/>
          </a:xfrm>
          <a:prstGeom prst="rect">
            <a:avLst/>
          </a:prstGeom>
          <a:noFill/>
          <a:ln>
            <a:noFill/>
          </a:ln>
        </p:spPr>
      </p:pic>
      <p:pic>
        <p:nvPicPr>
          <p:cNvPr id="115" name="Google Shape;115;g1466073057b_0_0"/>
          <p:cNvPicPr preferRelativeResize="0"/>
          <p:nvPr/>
        </p:nvPicPr>
        <p:blipFill rotWithShape="1">
          <a:blip r:embed="rId6">
            <a:alphaModFix/>
          </a:blip>
          <a:srcRect/>
          <a:stretch/>
        </p:blipFill>
        <p:spPr>
          <a:xfrm>
            <a:off x="3403723" y="3809876"/>
            <a:ext cx="2390775" cy="1914525"/>
          </a:xfrm>
          <a:prstGeom prst="rect">
            <a:avLst/>
          </a:prstGeom>
          <a:noFill/>
          <a:ln>
            <a:noFill/>
          </a:ln>
        </p:spPr>
      </p:pic>
      <p:pic>
        <p:nvPicPr>
          <p:cNvPr id="116" name="Google Shape;116;g1466073057b_0_0" descr="D:\GIAO AN\MAU POWER POINT DEP\ANH DONG PP\6-mau_slide_powerpoint_dep_ctu.vn_(46).gif"/>
          <p:cNvPicPr preferRelativeResize="0"/>
          <p:nvPr/>
        </p:nvPicPr>
        <p:blipFill rotWithShape="1">
          <a:blip r:embed="rId4">
            <a:alphaModFix/>
          </a:blip>
          <a:srcRect/>
          <a:stretch/>
        </p:blipFill>
        <p:spPr>
          <a:xfrm>
            <a:off x="4913155" y="5317066"/>
            <a:ext cx="683131" cy="898743"/>
          </a:xfrm>
          <a:prstGeom prst="rect">
            <a:avLst/>
          </a:prstGeom>
          <a:noFill/>
          <a:ln>
            <a:noFill/>
          </a:ln>
        </p:spPr>
      </p:pic>
      <p:pic>
        <p:nvPicPr>
          <p:cNvPr id="117" name="Google Shape;117;g1466073057b_0_0"/>
          <p:cNvPicPr preferRelativeResize="0"/>
          <p:nvPr/>
        </p:nvPicPr>
        <p:blipFill rotWithShape="1">
          <a:blip r:embed="rId7">
            <a:alphaModFix/>
          </a:blip>
          <a:srcRect/>
          <a:stretch/>
        </p:blipFill>
        <p:spPr>
          <a:xfrm>
            <a:off x="12135500" y="5282308"/>
            <a:ext cx="1853960" cy="1852415"/>
          </a:xfrm>
          <a:prstGeom prst="rect">
            <a:avLst/>
          </a:prstGeom>
          <a:noFill/>
          <a:ln>
            <a:noFill/>
          </a:ln>
        </p:spPr>
      </p:pic>
      <p:pic>
        <p:nvPicPr>
          <p:cNvPr id="118" name="Google Shape;118;g1466073057b_0_0"/>
          <p:cNvPicPr preferRelativeResize="0"/>
          <p:nvPr/>
        </p:nvPicPr>
        <p:blipFill rotWithShape="1">
          <a:blip r:embed="rId8">
            <a:alphaModFix/>
          </a:blip>
          <a:srcRect/>
          <a:stretch/>
        </p:blipFill>
        <p:spPr>
          <a:xfrm>
            <a:off x="5794497" y="5276508"/>
            <a:ext cx="932007" cy="932007"/>
          </a:xfrm>
          <a:prstGeom prst="rect">
            <a:avLst/>
          </a:prstGeom>
          <a:noFill/>
          <a:ln>
            <a:noFill/>
          </a:ln>
        </p:spPr>
      </p:pic>
      <p:pic>
        <p:nvPicPr>
          <p:cNvPr id="119" name="Google Shape;119;g1466073057b_0_0"/>
          <p:cNvPicPr preferRelativeResize="0"/>
          <p:nvPr/>
        </p:nvPicPr>
        <p:blipFill rotWithShape="1">
          <a:blip r:embed="rId9">
            <a:alphaModFix/>
          </a:blip>
          <a:srcRect/>
          <a:stretch/>
        </p:blipFill>
        <p:spPr>
          <a:xfrm>
            <a:off x="8651316" y="5487861"/>
            <a:ext cx="1399899" cy="1455895"/>
          </a:xfrm>
          <a:prstGeom prst="rect">
            <a:avLst/>
          </a:prstGeom>
          <a:noFill/>
          <a:ln>
            <a:noFill/>
          </a:ln>
        </p:spPr>
      </p:pic>
      <p:pic>
        <p:nvPicPr>
          <p:cNvPr id="120" name="Google Shape;120;g1466073057b_0_0"/>
          <p:cNvPicPr preferRelativeResize="0"/>
          <p:nvPr/>
        </p:nvPicPr>
        <p:blipFill rotWithShape="1">
          <a:blip r:embed="rId10">
            <a:alphaModFix/>
          </a:blip>
          <a:srcRect/>
          <a:stretch/>
        </p:blipFill>
        <p:spPr>
          <a:xfrm>
            <a:off x="5914776" y="5724401"/>
            <a:ext cx="1172457" cy="1219355"/>
          </a:xfrm>
          <a:prstGeom prst="rect">
            <a:avLst/>
          </a:prstGeom>
          <a:noFill/>
          <a:ln>
            <a:noFill/>
          </a:ln>
        </p:spPr>
      </p:pic>
      <p:pic>
        <p:nvPicPr>
          <p:cNvPr id="121" name="Google Shape;121;g1466073057b_0_0"/>
          <p:cNvPicPr preferRelativeResize="0"/>
          <p:nvPr/>
        </p:nvPicPr>
        <p:blipFill rotWithShape="1">
          <a:blip r:embed="rId11">
            <a:alphaModFix/>
          </a:blip>
          <a:srcRect/>
          <a:stretch/>
        </p:blipFill>
        <p:spPr>
          <a:xfrm>
            <a:off x="1178399" y="5770614"/>
            <a:ext cx="1173142" cy="1173142"/>
          </a:xfrm>
          <a:prstGeom prst="rect">
            <a:avLst/>
          </a:prstGeom>
          <a:noFill/>
          <a:ln>
            <a:noFill/>
          </a:ln>
        </p:spPr>
      </p:pic>
      <p:sp>
        <p:nvSpPr>
          <p:cNvPr id="122" name="Google Shape;122;g1466073057b_0_0">
            <a:hlinkClick r:id="rId12" action="ppaction://hlinksldjump"/>
          </p:cNvPr>
          <p:cNvSpPr/>
          <p:nvPr/>
        </p:nvSpPr>
        <p:spPr>
          <a:xfrm>
            <a:off x="4826811" y="336382"/>
            <a:ext cx="2867400" cy="767700"/>
          </a:xfrm>
          <a:prstGeom prst="roundRect">
            <a:avLst>
              <a:gd name="adj" fmla="val 16667"/>
            </a:avLst>
          </a:prstGeom>
          <a:solidFill>
            <a:schemeClr val="accent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lt1"/>
                </a:solidFill>
                <a:latin typeface="Times New Roman"/>
                <a:ea typeface="Times New Roman"/>
                <a:cs typeface="Times New Roman"/>
                <a:sym typeface="Times New Roman"/>
              </a:rPr>
              <a:t>PLAY</a:t>
            </a:r>
            <a:endParaRPr/>
          </a:p>
        </p:txBody>
      </p:sp>
      <p:pic>
        <p:nvPicPr>
          <p:cNvPr id="123" name="Google Shape;123;g1466073057b_0_0"/>
          <p:cNvPicPr preferRelativeResize="0"/>
          <p:nvPr/>
        </p:nvPicPr>
        <p:blipFill rotWithShape="1">
          <a:blip r:embed="rId13">
            <a:alphaModFix/>
          </a:blip>
          <a:srcRect/>
          <a:stretch/>
        </p:blipFill>
        <p:spPr>
          <a:xfrm>
            <a:off x="9264922" y="-684745"/>
            <a:ext cx="609600" cy="609600"/>
          </a:xfrm>
          <a:prstGeom prst="rect">
            <a:avLst/>
          </a:prstGeom>
          <a:noFill/>
          <a:ln>
            <a:noFill/>
          </a:ln>
        </p:spPr>
      </p:pic>
      <p:pic>
        <p:nvPicPr>
          <p:cNvPr id="124" name="Google Shape;124;g1466073057b_0_0">
            <a:hlinkClick r:id="rId14" action="ppaction://hlinksldjump"/>
          </p:cNvPr>
          <p:cNvPicPr preferRelativeResize="0"/>
          <p:nvPr/>
        </p:nvPicPr>
        <p:blipFill rotWithShape="1">
          <a:blip r:embed="rId15">
            <a:alphaModFix/>
          </a:blip>
          <a:srcRect/>
          <a:stretch/>
        </p:blipFill>
        <p:spPr>
          <a:xfrm>
            <a:off x="10462046" y="103262"/>
            <a:ext cx="1552217" cy="459916"/>
          </a:xfrm>
          <a:prstGeom prst="rect">
            <a:avLst/>
          </a:prstGeom>
          <a:noFill/>
          <a:ln>
            <a:noFill/>
          </a:ln>
        </p:spPr>
      </p:pic>
      <p:pic>
        <p:nvPicPr>
          <p:cNvPr id="125" name="Google Shape;125;g1466073057b_0_0"/>
          <p:cNvPicPr preferRelativeResize="0"/>
          <p:nvPr/>
        </p:nvPicPr>
        <p:blipFill rotWithShape="1">
          <a:blip r:embed="rId13">
            <a:alphaModFix/>
          </a:blip>
          <a:srcRect/>
          <a:stretch/>
        </p:blipFill>
        <p:spPr>
          <a:xfrm>
            <a:off x="8489244" y="-684745"/>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4123"/>
                                        <p:tgtEl>
                                          <p:spTgt spid="123"/>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5000"/>
                                        <p:tgtEl>
                                          <p:spTgt spid="125"/>
                                        </p:tgtEl>
                                      </p:cBhvr>
                                    </p:animEffect>
                                  </p:childTnLst>
                                </p:cTn>
                              </p:par>
                              <p:par>
                                <p:cTn id="11" presetID="23" presetClass="entr" presetSubtype="16" fill="hold" nodeType="withEffect">
                                  <p:stCondLst>
                                    <p:cond delay="0"/>
                                  </p:stCondLst>
                                  <p:childTnLst>
                                    <p:set>
                                      <p:cBhvr>
                                        <p:cTn id="12" dur="1" fill="hold">
                                          <p:stCondLst>
                                            <p:cond delay="0"/>
                                          </p:stCondLst>
                                        </p:cTn>
                                        <p:tgtEl>
                                          <p:spTgt spid="122"/>
                                        </p:tgtEl>
                                        <p:attrNameLst>
                                          <p:attrName>style.visibility</p:attrName>
                                        </p:attrNameLst>
                                      </p:cBhvr>
                                      <p:to>
                                        <p:strVal val="visible"/>
                                      </p:to>
                                    </p:set>
                                    <p:anim calcmode="lin" valueType="num">
                                      <p:cBhvr additive="base">
                                        <p:cTn id="13" dur="500"/>
                                        <p:tgtEl>
                                          <p:spTgt spid="122"/>
                                        </p:tgtEl>
                                        <p:attrNameLst>
                                          <p:attrName>ppt_w</p:attrName>
                                        </p:attrNameLst>
                                      </p:cBhvr>
                                      <p:tavLst>
                                        <p:tav tm="0">
                                          <p:val>
                                            <p:strVal val="0"/>
                                          </p:val>
                                        </p:tav>
                                        <p:tav tm="100000">
                                          <p:val>
                                            <p:strVal val="#ppt_w"/>
                                          </p:val>
                                        </p:tav>
                                      </p:tavLst>
                                    </p:anim>
                                    <p:anim calcmode="lin" valueType="num">
                                      <p:cBhvr additive="base">
                                        <p:cTn id="14" dur="500"/>
                                        <p:tgtEl>
                                          <p:spTgt spid="122"/>
                                        </p:tgtEl>
                                        <p:attrNameLst>
                                          <p:attrName>ppt_h</p:attrName>
                                        </p:attrNameLst>
                                      </p:cBhvr>
                                      <p:tavLst>
                                        <p:tav tm="0">
                                          <p:val>
                                            <p:str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1000"/>
                                        <p:tgtEl>
                                          <p:spTgt spid="119"/>
                                        </p:tgtEl>
                                      </p:cBhvr>
                                    </p:animEffect>
                                  </p:childTnLst>
                                </p:cTn>
                              </p:par>
                              <p:par>
                                <p:cTn id="18" presetID="10" presetClass="entr" presetSubtype="0" fill="hold" nodeType="with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1000"/>
                                        <p:tgtEl>
                                          <p:spTgt spid="120"/>
                                        </p:tgtEl>
                                      </p:cBhvr>
                                    </p:animEffect>
                                  </p:childTnLst>
                                </p:cTn>
                              </p:par>
                              <p:par>
                                <p:cTn id="21" presetID="10" presetClass="entr" presetSubtype="0" fill="hold" nodeType="with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fade">
                                      <p:cBhvr>
                                        <p:cTn id="23" dur="1000"/>
                                        <p:tgtEl>
                                          <p:spTgt spid="118"/>
                                        </p:tgtEl>
                                      </p:cBhvr>
                                    </p:animEffect>
                                  </p:childTnLst>
                                </p:cTn>
                              </p:par>
                              <p:par>
                                <p:cTn id="24" presetID="10" presetClass="entr" presetSubtype="0" fill="hold" nodeType="with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fade">
                                      <p:cBhvr>
                                        <p:cTn id="26"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77"/>
        <p:cNvGrpSpPr/>
        <p:nvPr/>
      </p:nvGrpSpPr>
      <p:grpSpPr>
        <a:xfrm>
          <a:off x="0" y="0"/>
          <a:ext cx="0" cy="0"/>
          <a:chOff x="0" y="0"/>
          <a:chExt cx="0" cy="0"/>
        </a:xfrm>
      </p:grpSpPr>
      <p:sp>
        <p:nvSpPr>
          <p:cNvPr id="610" name="Google Shape;6073;p69">
            <a:extLst>
              <a:ext uri="{FF2B5EF4-FFF2-40B4-BE49-F238E27FC236}">
                <a16:creationId xmlns:a16="http://schemas.microsoft.com/office/drawing/2014/main" id="{710ED8B8-1E54-4D88-9211-CCD2F0CD46E1}"/>
              </a:ext>
            </a:extLst>
          </p:cNvPr>
          <p:cNvSpPr txBox="1">
            <a:spLocks noGrp="1"/>
          </p:cNvSpPr>
          <p:nvPr>
            <p:ph type="title"/>
          </p:nvPr>
        </p:nvSpPr>
        <p:spPr>
          <a:xfrm>
            <a:off x="694267" y="575734"/>
            <a:ext cx="10803467" cy="1083733"/>
          </a:xfrm>
          <a:prstGeom prst="rect">
            <a:avLst/>
          </a:prstGeom>
        </p:spPr>
        <p:txBody>
          <a:bodyPr spcFirstLastPara="1" wrap="square" lIns="121900" tIns="121900" rIns="121900" bIns="121900" anchor="ctr" anchorCtr="0">
            <a:noAutofit/>
          </a:bodyPr>
          <a:lstStyle/>
          <a:p>
            <a:pPr>
              <a:lnSpc>
                <a:spcPct val="120000"/>
              </a:lnSpc>
            </a:pPr>
            <a:r>
              <a:rPr lang="en-US" sz="3200" b="1" dirty="0" err="1">
                <a:solidFill>
                  <a:srgbClr val="002060"/>
                </a:solidFill>
              </a:rPr>
              <a:t>Luyện</a:t>
            </a:r>
            <a:r>
              <a:rPr lang="en-US" sz="3200" b="1" dirty="0">
                <a:solidFill>
                  <a:srgbClr val="002060"/>
                </a:solidFill>
              </a:rPr>
              <a:t> </a:t>
            </a:r>
            <a:r>
              <a:rPr lang="en-US" sz="3200" b="1" dirty="0" err="1">
                <a:solidFill>
                  <a:srgbClr val="002060"/>
                </a:solidFill>
              </a:rPr>
              <a:t>tập</a:t>
            </a:r>
            <a:r>
              <a:rPr lang="en-US" sz="3200" b="1" dirty="0">
                <a:solidFill>
                  <a:srgbClr val="002060"/>
                </a:solidFill>
              </a:rPr>
              <a:t> 5</a:t>
            </a:r>
            <a:r>
              <a:rPr lang="en" sz="3200" b="1" dirty="0">
                <a:solidFill>
                  <a:srgbClr val="002060"/>
                </a:solidFill>
              </a:rPr>
              <a:t>. </a:t>
            </a:r>
            <a:r>
              <a:rPr lang="en" sz="3200" dirty="0"/>
              <a:t>Hãy ghép mỗi khẳng định ở cột bên trái với một hình thích hợp ở cột bên phải.</a:t>
            </a:r>
            <a:endParaRPr sz="3200" dirty="0">
              <a:solidFill>
                <a:srgbClr val="002060"/>
              </a:solidFill>
            </a:endParaRPr>
          </a:p>
        </p:txBody>
      </p:sp>
      <p:sp>
        <p:nvSpPr>
          <p:cNvPr id="6" name="TextBox 5">
            <a:extLst>
              <a:ext uri="{FF2B5EF4-FFF2-40B4-BE49-F238E27FC236}">
                <a16:creationId xmlns:a16="http://schemas.microsoft.com/office/drawing/2014/main" id="{5A6B4F57-011C-4B96-907F-EB72D47E07F1}"/>
              </a:ext>
            </a:extLst>
          </p:cNvPr>
          <p:cNvSpPr txBox="1"/>
          <p:nvPr/>
        </p:nvSpPr>
        <p:spPr>
          <a:xfrm>
            <a:off x="694267" y="2641600"/>
            <a:ext cx="4233333" cy="502766"/>
          </a:xfrm>
          <a:prstGeom prst="rect">
            <a:avLst/>
          </a:prstGeom>
          <a:noFill/>
        </p:spPr>
        <p:txBody>
          <a:bodyPr wrap="square" rtlCol="0">
            <a:spAutoFit/>
          </a:bodyPr>
          <a:lstStyle/>
          <a:p>
            <a:pPr algn="l"/>
            <a:r>
              <a:rPr lang="en-US" sz="2667" dirty="0"/>
              <a:t>1. </a:t>
            </a:r>
            <a:r>
              <a:rPr lang="en-US" sz="2667" dirty="0" err="1"/>
              <a:t>Góc</a:t>
            </a:r>
            <a:r>
              <a:rPr lang="en-US" sz="2667" dirty="0"/>
              <a:t> </a:t>
            </a:r>
            <a:r>
              <a:rPr lang="en-US" sz="2667" dirty="0" err="1"/>
              <a:t>bẹt</a:t>
            </a:r>
            <a:r>
              <a:rPr lang="en-US" sz="2667" dirty="0"/>
              <a:t> ở </a:t>
            </a:r>
            <a:r>
              <a:rPr lang="en-US" sz="2667" dirty="0" err="1"/>
              <a:t>đỉnh</a:t>
            </a:r>
            <a:r>
              <a:rPr lang="en-US" sz="2667" dirty="0"/>
              <a:t> O</a:t>
            </a:r>
            <a:endParaRPr lang="vi-VN" sz="2667" dirty="0"/>
          </a:p>
        </p:txBody>
      </p:sp>
      <p:sp>
        <p:nvSpPr>
          <p:cNvPr id="613" name="TextBox 612">
            <a:extLst>
              <a:ext uri="{FF2B5EF4-FFF2-40B4-BE49-F238E27FC236}">
                <a16:creationId xmlns:a16="http://schemas.microsoft.com/office/drawing/2014/main" id="{CA7A800A-D9F5-4AE0-84AB-7C1C80D072B9}"/>
              </a:ext>
            </a:extLst>
          </p:cNvPr>
          <p:cNvSpPr txBox="1"/>
          <p:nvPr/>
        </p:nvSpPr>
        <p:spPr>
          <a:xfrm>
            <a:off x="694267" y="3784601"/>
            <a:ext cx="4233333" cy="502766"/>
          </a:xfrm>
          <a:prstGeom prst="rect">
            <a:avLst/>
          </a:prstGeom>
          <a:noFill/>
        </p:spPr>
        <p:txBody>
          <a:bodyPr wrap="square" rtlCol="0">
            <a:spAutoFit/>
          </a:bodyPr>
          <a:lstStyle/>
          <a:p>
            <a:pPr algn="l"/>
            <a:r>
              <a:rPr lang="en-US" sz="2667" dirty="0"/>
              <a:t>1. </a:t>
            </a:r>
            <a:r>
              <a:rPr lang="en-US" sz="2667" dirty="0" err="1"/>
              <a:t>Góc</a:t>
            </a:r>
            <a:r>
              <a:rPr lang="en-US" sz="2667" dirty="0"/>
              <a:t> </a:t>
            </a:r>
            <a:r>
              <a:rPr lang="en-US" sz="2667" dirty="0" err="1"/>
              <a:t>nhọn</a:t>
            </a:r>
            <a:r>
              <a:rPr lang="en-US" sz="2667" dirty="0"/>
              <a:t> ở </a:t>
            </a:r>
            <a:r>
              <a:rPr lang="en-US" sz="2667" dirty="0" err="1"/>
              <a:t>đỉnh</a:t>
            </a:r>
            <a:r>
              <a:rPr lang="en-US" sz="2667" dirty="0"/>
              <a:t> O</a:t>
            </a:r>
            <a:endParaRPr lang="vi-VN" sz="2667" dirty="0"/>
          </a:p>
        </p:txBody>
      </p:sp>
      <p:sp>
        <p:nvSpPr>
          <p:cNvPr id="614" name="TextBox 613">
            <a:extLst>
              <a:ext uri="{FF2B5EF4-FFF2-40B4-BE49-F238E27FC236}">
                <a16:creationId xmlns:a16="http://schemas.microsoft.com/office/drawing/2014/main" id="{02B1AF07-24BB-4A5D-B167-AD5D116F1D70}"/>
              </a:ext>
            </a:extLst>
          </p:cNvPr>
          <p:cNvSpPr txBox="1"/>
          <p:nvPr/>
        </p:nvSpPr>
        <p:spPr>
          <a:xfrm>
            <a:off x="694267" y="4953000"/>
            <a:ext cx="4233333" cy="502766"/>
          </a:xfrm>
          <a:prstGeom prst="rect">
            <a:avLst/>
          </a:prstGeom>
          <a:noFill/>
        </p:spPr>
        <p:txBody>
          <a:bodyPr wrap="square" rtlCol="0">
            <a:spAutoFit/>
          </a:bodyPr>
          <a:lstStyle/>
          <a:p>
            <a:pPr algn="l"/>
            <a:r>
              <a:rPr lang="en-US" sz="2667" dirty="0"/>
              <a:t>3. </a:t>
            </a:r>
            <a:r>
              <a:rPr lang="en-US" sz="2667" dirty="0" err="1"/>
              <a:t>Góc</a:t>
            </a:r>
            <a:r>
              <a:rPr lang="en-US" sz="2667" dirty="0"/>
              <a:t> </a:t>
            </a:r>
            <a:r>
              <a:rPr lang="en-US" sz="2667" dirty="0" err="1"/>
              <a:t>tù</a:t>
            </a:r>
            <a:r>
              <a:rPr lang="en-US" sz="2667" dirty="0"/>
              <a:t> ở </a:t>
            </a:r>
            <a:r>
              <a:rPr lang="en-US" sz="2667" dirty="0" err="1"/>
              <a:t>đỉnh</a:t>
            </a:r>
            <a:r>
              <a:rPr lang="en-US" sz="2667" dirty="0"/>
              <a:t> O</a:t>
            </a:r>
            <a:endParaRPr lang="vi-VN" sz="2667" dirty="0"/>
          </a:p>
        </p:txBody>
      </p:sp>
      <p:cxnSp>
        <p:nvCxnSpPr>
          <p:cNvPr id="8" name="Straight Connector 7">
            <a:extLst>
              <a:ext uri="{FF2B5EF4-FFF2-40B4-BE49-F238E27FC236}">
                <a16:creationId xmlns:a16="http://schemas.microsoft.com/office/drawing/2014/main" id="{C1B0DA02-49F6-4352-91CF-478FDEA8E9CC}"/>
              </a:ext>
            </a:extLst>
          </p:cNvPr>
          <p:cNvCxnSpPr/>
          <p:nvPr/>
        </p:nvCxnSpPr>
        <p:spPr>
          <a:xfrm>
            <a:off x="5952067" y="2188553"/>
            <a:ext cx="0" cy="42164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C87C36-A9CD-44B5-9BA3-E475CA589B79}"/>
              </a:ext>
            </a:extLst>
          </p:cNvPr>
          <p:cNvSpPr txBox="1"/>
          <p:nvPr/>
        </p:nvSpPr>
        <p:spPr>
          <a:xfrm>
            <a:off x="5952067" y="2188553"/>
            <a:ext cx="1574800" cy="502766"/>
          </a:xfrm>
          <a:prstGeom prst="rect">
            <a:avLst/>
          </a:prstGeom>
          <a:noFill/>
        </p:spPr>
        <p:txBody>
          <a:bodyPr wrap="square" rtlCol="0">
            <a:spAutoFit/>
          </a:bodyPr>
          <a:lstStyle/>
          <a:p>
            <a:pPr algn="l"/>
            <a:r>
              <a:rPr lang="en-US" sz="2667" dirty="0"/>
              <a:t>a)</a:t>
            </a:r>
            <a:endParaRPr lang="vi-VN" sz="2667" dirty="0"/>
          </a:p>
        </p:txBody>
      </p:sp>
      <p:pic>
        <p:nvPicPr>
          <p:cNvPr id="11" name="Picture 10">
            <a:extLst>
              <a:ext uri="{FF2B5EF4-FFF2-40B4-BE49-F238E27FC236}">
                <a16:creationId xmlns:a16="http://schemas.microsoft.com/office/drawing/2014/main" id="{BCD3C5B2-76CC-466C-8971-4D8FABF1F837}"/>
              </a:ext>
            </a:extLst>
          </p:cNvPr>
          <p:cNvPicPr>
            <a:picLocks noChangeAspect="1"/>
          </p:cNvPicPr>
          <p:nvPr/>
        </p:nvPicPr>
        <p:blipFill>
          <a:blip r:embed="rId3"/>
          <a:stretch>
            <a:fillRect/>
          </a:stretch>
        </p:blipFill>
        <p:spPr>
          <a:xfrm>
            <a:off x="7817864" y="1088191"/>
            <a:ext cx="2252133" cy="2218043"/>
          </a:xfrm>
          <a:prstGeom prst="rect">
            <a:avLst/>
          </a:prstGeom>
        </p:spPr>
      </p:pic>
      <p:pic>
        <p:nvPicPr>
          <p:cNvPr id="13" name="Picture 12">
            <a:extLst>
              <a:ext uri="{FF2B5EF4-FFF2-40B4-BE49-F238E27FC236}">
                <a16:creationId xmlns:a16="http://schemas.microsoft.com/office/drawing/2014/main" id="{CD22F251-EB4A-4423-9884-CBAD8E51615C}"/>
              </a:ext>
            </a:extLst>
          </p:cNvPr>
          <p:cNvPicPr>
            <a:picLocks noChangeAspect="1"/>
          </p:cNvPicPr>
          <p:nvPr/>
        </p:nvPicPr>
        <p:blipFill>
          <a:blip r:embed="rId4"/>
          <a:stretch>
            <a:fillRect/>
          </a:stretch>
        </p:blipFill>
        <p:spPr>
          <a:xfrm>
            <a:off x="7713135" y="2980387"/>
            <a:ext cx="2564776" cy="1972613"/>
          </a:xfrm>
          <a:prstGeom prst="rect">
            <a:avLst/>
          </a:prstGeom>
        </p:spPr>
      </p:pic>
      <p:sp>
        <p:nvSpPr>
          <p:cNvPr id="622" name="TextBox 621">
            <a:extLst>
              <a:ext uri="{FF2B5EF4-FFF2-40B4-BE49-F238E27FC236}">
                <a16:creationId xmlns:a16="http://schemas.microsoft.com/office/drawing/2014/main" id="{6A96C7CF-E05B-4409-88A3-26A0A3037CA1}"/>
              </a:ext>
            </a:extLst>
          </p:cNvPr>
          <p:cNvSpPr txBox="1"/>
          <p:nvPr/>
        </p:nvSpPr>
        <p:spPr>
          <a:xfrm>
            <a:off x="6045201" y="3750575"/>
            <a:ext cx="1574800" cy="502766"/>
          </a:xfrm>
          <a:prstGeom prst="rect">
            <a:avLst/>
          </a:prstGeom>
          <a:noFill/>
        </p:spPr>
        <p:txBody>
          <a:bodyPr wrap="square" rtlCol="0">
            <a:spAutoFit/>
          </a:bodyPr>
          <a:lstStyle/>
          <a:p>
            <a:pPr algn="l"/>
            <a:r>
              <a:rPr lang="en-US" sz="2667" dirty="0"/>
              <a:t>b)</a:t>
            </a:r>
            <a:endParaRPr lang="vi-VN" sz="2667" dirty="0"/>
          </a:p>
        </p:txBody>
      </p:sp>
      <p:sp>
        <p:nvSpPr>
          <p:cNvPr id="623" name="TextBox 622">
            <a:extLst>
              <a:ext uri="{FF2B5EF4-FFF2-40B4-BE49-F238E27FC236}">
                <a16:creationId xmlns:a16="http://schemas.microsoft.com/office/drawing/2014/main" id="{9DCBA44D-4C43-4BA7-81E4-20E7941FC82C}"/>
              </a:ext>
            </a:extLst>
          </p:cNvPr>
          <p:cNvSpPr txBox="1"/>
          <p:nvPr/>
        </p:nvSpPr>
        <p:spPr>
          <a:xfrm>
            <a:off x="6096000" y="5486480"/>
            <a:ext cx="1574800" cy="502766"/>
          </a:xfrm>
          <a:prstGeom prst="rect">
            <a:avLst/>
          </a:prstGeom>
          <a:noFill/>
        </p:spPr>
        <p:txBody>
          <a:bodyPr wrap="square" rtlCol="0">
            <a:spAutoFit/>
          </a:bodyPr>
          <a:lstStyle/>
          <a:p>
            <a:pPr algn="l"/>
            <a:r>
              <a:rPr lang="en-US" sz="2667" dirty="0"/>
              <a:t>c)</a:t>
            </a:r>
            <a:endParaRPr lang="vi-VN" sz="2667" dirty="0"/>
          </a:p>
        </p:txBody>
      </p:sp>
      <p:pic>
        <p:nvPicPr>
          <p:cNvPr id="15" name="Picture 14">
            <a:extLst>
              <a:ext uri="{FF2B5EF4-FFF2-40B4-BE49-F238E27FC236}">
                <a16:creationId xmlns:a16="http://schemas.microsoft.com/office/drawing/2014/main" id="{AA04FC93-1F1B-40EA-9653-E8E30BA85463}"/>
              </a:ext>
            </a:extLst>
          </p:cNvPr>
          <p:cNvPicPr>
            <a:picLocks noChangeAspect="1"/>
          </p:cNvPicPr>
          <p:nvPr/>
        </p:nvPicPr>
        <p:blipFill>
          <a:blip r:embed="rId5"/>
          <a:stretch>
            <a:fillRect/>
          </a:stretch>
        </p:blipFill>
        <p:spPr>
          <a:xfrm>
            <a:off x="6762296" y="4662102"/>
            <a:ext cx="3651705" cy="1807189"/>
          </a:xfrm>
          <a:prstGeom prst="rect">
            <a:avLst/>
          </a:prstGeom>
        </p:spPr>
      </p:pic>
      <p:cxnSp>
        <p:nvCxnSpPr>
          <p:cNvPr id="17" name="Straight Connector 16">
            <a:extLst>
              <a:ext uri="{FF2B5EF4-FFF2-40B4-BE49-F238E27FC236}">
                <a16:creationId xmlns:a16="http://schemas.microsoft.com/office/drawing/2014/main" id="{6D531111-6A05-4546-A00A-68EE9BC5A7D6}"/>
              </a:ext>
            </a:extLst>
          </p:cNvPr>
          <p:cNvCxnSpPr>
            <a:endCxn id="623" idx="1"/>
          </p:cNvCxnSpPr>
          <p:nvPr/>
        </p:nvCxnSpPr>
        <p:spPr>
          <a:xfrm>
            <a:off x="4114800" y="2980387"/>
            <a:ext cx="1981200" cy="2757476"/>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28" name="Straight Connector 627">
            <a:extLst>
              <a:ext uri="{FF2B5EF4-FFF2-40B4-BE49-F238E27FC236}">
                <a16:creationId xmlns:a16="http://schemas.microsoft.com/office/drawing/2014/main" id="{C043CD2B-4FFA-4BA8-83C6-4FFEBECC868B}"/>
              </a:ext>
            </a:extLst>
          </p:cNvPr>
          <p:cNvCxnSpPr>
            <a:cxnSpLocks/>
          </p:cNvCxnSpPr>
          <p:nvPr/>
        </p:nvCxnSpPr>
        <p:spPr>
          <a:xfrm flipV="1">
            <a:off x="4102100" y="2438282"/>
            <a:ext cx="2006600" cy="161306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32" name="Straight Connector 631">
            <a:extLst>
              <a:ext uri="{FF2B5EF4-FFF2-40B4-BE49-F238E27FC236}">
                <a16:creationId xmlns:a16="http://schemas.microsoft.com/office/drawing/2014/main" id="{C9561DF4-CE81-40B7-9132-F46BB603FDB4}"/>
              </a:ext>
            </a:extLst>
          </p:cNvPr>
          <p:cNvCxnSpPr>
            <a:cxnSpLocks/>
            <a:endCxn id="622" idx="1"/>
          </p:cNvCxnSpPr>
          <p:nvPr/>
        </p:nvCxnSpPr>
        <p:spPr>
          <a:xfrm flipV="1">
            <a:off x="3708401" y="4001958"/>
            <a:ext cx="2336800" cy="1217783"/>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0"/>
                                        </p:tgtEl>
                                        <p:attrNameLst>
                                          <p:attrName>style.visibility</p:attrName>
                                        </p:attrNameLst>
                                      </p:cBhvr>
                                      <p:to>
                                        <p:strVal val="visible"/>
                                      </p:to>
                                    </p:set>
                                    <p:anim calcmode="lin" valueType="num">
                                      <p:cBhvr additive="base">
                                        <p:cTn id="7" dur="500" fill="hold"/>
                                        <p:tgtEl>
                                          <p:spTgt spid="610"/>
                                        </p:tgtEl>
                                        <p:attrNameLst>
                                          <p:attrName>ppt_x</p:attrName>
                                        </p:attrNameLst>
                                      </p:cBhvr>
                                      <p:tavLst>
                                        <p:tav tm="0">
                                          <p:val>
                                            <p:strVal val="#ppt_x"/>
                                          </p:val>
                                        </p:tav>
                                        <p:tav tm="100000">
                                          <p:val>
                                            <p:strVal val="#ppt_x"/>
                                          </p:val>
                                        </p:tav>
                                      </p:tavLst>
                                    </p:anim>
                                    <p:anim calcmode="lin" valueType="num">
                                      <p:cBhvr additive="base">
                                        <p:cTn id="8" dur="500" fill="hold"/>
                                        <p:tgtEl>
                                          <p:spTgt spid="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28"/>
                                        </p:tgtEl>
                                        <p:attrNameLst>
                                          <p:attrName>style.visibility</p:attrName>
                                        </p:attrNameLst>
                                      </p:cBhvr>
                                      <p:to>
                                        <p:strVal val="visible"/>
                                      </p:to>
                                    </p:set>
                                    <p:animEffect transition="in" filter="wipe(up)">
                                      <p:cBhvr>
                                        <p:cTn id="18" dur="500"/>
                                        <p:tgtEl>
                                          <p:spTgt spid="6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32"/>
                                        </p:tgtEl>
                                        <p:attrNameLst>
                                          <p:attrName>style.visibility</p:attrName>
                                        </p:attrNameLst>
                                      </p:cBhvr>
                                      <p:to>
                                        <p:strVal val="visible"/>
                                      </p:to>
                                    </p:set>
                                    <p:animEffect transition="in" filter="wipe(up)">
                                      <p:cBhvr>
                                        <p:cTn id="23" dur="500"/>
                                        <p:tgtEl>
                                          <p:spTgt spid="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
          <p:cNvPicPr preferRelativeResize="0"/>
          <p:nvPr/>
        </p:nvPicPr>
        <p:blipFill rotWithShape="1">
          <a:blip r:embed="rId3">
            <a:alphaModFix/>
          </a:blip>
          <a:srcRect/>
          <a:stretch/>
        </p:blipFill>
        <p:spPr>
          <a:xfrm>
            <a:off x="0" y="-26988"/>
            <a:ext cx="12192000" cy="6884988"/>
          </a:xfrm>
          <a:prstGeom prst="rect">
            <a:avLst/>
          </a:prstGeom>
          <a:noFill/>
          <a:ln>
            <a:noFill/>
          </a:ln>
        </p:spPr>
      </p:pic>
      <p:pic>
        <p:nvPicPr>
          <p:cNvPr id="132" name="Google Shape;132;p2"/>
          <p:cNvPicPr preferRelativeResize="0"/>
          <p:nvPr/>
        </p:nvPicPr>
        <p:blipFill rotWithShape="1">
          <a:blip r:embed="rId4">
            <a:alphaModFix/>
          </a:blip>
          <a:srcRect/>
          <a:stretch/>
        </p:blipFill>
        <p:spPr>
          <a:xfrm>
            <a:off x="3412924" y="5280239"/>
            <a:ext cx="790512" cy="790512"/>
          </a:xfrm>
          <a:prstGeom prst="rect">
            <a:avLst/>
          </a:prstGeom>
          <a:noFill/>
          <a:ln>
            <a:noFill/>
          </a:ln>
        </p:spPr>
      </p:pic>
      <p:pic>
        <p:nvPicPr>
          <p:cNvPr id="133" name="Google Shape;133;p2"/>
          <p:cNvPicPr preferRelativeResize="0"/>
          <p:nvPr/>
        </p:nvPicPr>
        <p:blipFill rotWithShape="1">
          <a:blip r:embed="rId5">
            <a:alphaModFix/>
          </a:blip>
          <a:srcRect/>
          <a:stretch/>
        </p:blipFill>
        <p:spPr>
          <a:xfrm>
            <a:off x="4250267" y="4741333"/>
            <a:ext cx="1778006" cy="1778006"/>
          </a:xfrm>
          <a:prstGeom prst="rect">
            <a:avLst/>
          </a:prstGeom>
          <a:noFill/>
          <a:ln>
            <a:noFill/>
          </a:ln>
        </p:spPr>
      </p:pic>
      <p:pic>
        <p:nvPicPr>
          <p:cNvPr id="134" name="Google Shape;134;p2"/>
          <p:cNvPicPr preferRelativeResize="0"/>
          <p:nvPr/>
        </p:nvPicPr>
        <p:blipFill rotWithShape="1">
          <a:blip r:embed="rId6">
            <a:alphaModFix/>
          </a:blip>
          <a:srcRect/>
          <a:stretch/>
        </p:blipFill>
        <p:spPr>
          <a:xfrm>
            <a:off x="5452529" y="3428996"/>
            <a:ext cx="3657607" cy="3657607"/>
          </a:xfrm>
          <a:prstGeom prst="rect">
            <a:avLst/>
          </a:prstGeom>
          <a:noFill/>
          <a:ln>
            <a:noFill/>
          </a:ln>
        </p:spPr>
      </p:pic>
      <p:pic>
        <p:nvPicPr>
          <p:cNvPr id="135" name="Google Shape;135;p2"/>
          <p:cNvPicPr preferRelativeResize="0"/>
          <p:nvPr/>
        </p:nvPicPr>
        <p:blipFill rotWithShape="1">
          <a:blip r:embed="rId7">
            <a:alphaModFix/>
          </a:blip>
          <a:srcRect/>
          <a:stretch/>
        </p:blipFill>
        <p:spPr>
          <a:xfrm>
            <a:off x="12570211" y="3199177"/>
            <a:ext cx="3256652" cy="3253938"/>
          </a:xfrm>
          <a:prstGeom prst="rect">
            <a:avLst/>
          </a:prstGeom>
          <a:noFill/>
          <a:ln>
            <a:noFill/>
          </a:ln>
        </p:spPr>
      </p:pic>
      <p:pic>
        <p:nvPicPr>
          <p:cNvPr id="136" name="Google Shape;136;p2"/>
          <p:cNvPicPr preferRelativeResize="0"/>
          <p:nvPr/>
        </p:nvPicPr>
        <p:blipFill rotWithShape="1">
          <a:blip r:embed="rId8">
            <a:alphaModFix/>
          </a:blip>
          <a:srcRect/>
          <a:stretch/>
        </p:blipFill>
        <p:spPr>
          <a:xfrm>
            <a:off x="-263663" y="5675495"/>
            <a:ext cx="1261858" cy="1312332"/>
          </a:xfrm>
          <a:prstGeom prst="rect">
            <a:avLst/>
          </a:prstGeom>
          <a:noFill/>
          <a:ln>
            <a:noFill/>
          </a:ln>
        </p:spPr>
      </p:pic>
      <p:pic>
        <p:nvPicPr>
          <p:cNvPr id="137" name="Google Shape;137;p2"/>
          <p:cNvPicPr preferRelativeResize="0"/>
          <p:nvPr/>
        </p:nvPicPr>
        <p:blipFill rotWithShape="1">
          <a:blip r:embed="rId9">
            <a:alphaModFix/>
          </a:blip>
          <a:srcRect/>
          <a:stretch/>
        </p:blipFill>
        <p:spPr>
          <a:xfrm>
            <a:off x="3896503" y="5445478"/>
            <a:ext cx="852099" cy="886183"/>
          </a:xfrm>
          <a:prstGeom prst="rect">
            <a:avLst/>
          </a:prstGeom>
          <a:noFill/>
          <a:ln>
            <a:noFill/>
          </a:ln>
        </p:spPr>
      </p:pic>
      <p:pic>
        <p:nvPicPr>
          <p:cNvPr id="138" name="Google Shape;138;p2"/>
          <p:cNvPicPr preferRelativeResize="0"/>
          <p:nvPr/>
        </p:nvPicPr>
        <p:blipFill rotWithShape="1">
          <a:blip r:embed="rId10">
            <a:alphaModFix/>
          </a:blip>
          <a:srcRect/>
          <a:stretch/>
        </p:blipFill>
        <p:spPr>
          <a:xfrm>
            <a:off x="8147964" y="5845704"/>
            <a:ext cx="1058334" cy="1058334"/>
          </a:xfrm>
          <a:prstGeom prst="rect">
            <a:avLst/>
          </a:prstGeom>
          <a:noFill/>
          <a:ln>
            <a:noFill/>
          </a:ln>
        </p:spPr>
      </p:pic>
      <p:pic>
        <p:nvPicPr>
          <p:cNvPr id="139" name="Google Shape;139;p2" descr="D:\GIAO AN\MAU POWER POINT DEP\ANH DONG PP\6-mau_slide_powerpoint_dep_ctu.vn_(46).gif"/>
          <p:cNvPicPr preferRelativeResize="0"/>
          <p:nvPr/>
        </p:nvPicPr>
        <p:blipFill rotWithShape="1">
          <a:blip r:embed="rId11">
            <a:alphaModFix/>
          </a:blip>
          <a:srcRect/>
          <a:stretch/>
        </p:blipFill>
        <p:spPr>
          <a:xfrm>
            <a:off x="6583470" y="5212911"/>
            <a:ext cx="1250425" cy="1645089"/>
          </a:xfrm>
          <a:prstGeom prst="rect">
            <a:avLst/>
          </a:prstGeom>
          <a:noFill/>
          <a:ln>
            <a:noFill/>
          </a:ln>
        </p:spPr>
      </p:pic>
      <p:pic>
        <p:nvPicPr>
          <p:cNvPr id="140" name="Google Shape;140;p2" descr="D:\GIAO AN\MAU POWER POINT DEP\ANH DONG PP\6-mau_slide_powerpoint_dep_ctu.vn_(46).gif"/>
          <p:cNvPicPr preferRelativeResize="0"/>
          <p:nvPr/>
        </p:nvPicPr>
        <p:blipFill rotWithShape="1">
          <a:blip r:embed="rId11">
            <a:alphaModFix/>
          </a:blip>
          <a:srcRect/>
          <a:stretch/>
        </p:blipFill>
        <p:spPr>
          <a:xfrm>
            <a:off x="4812119" y="5416126"/>
            <a:ext cx="751074" cy="988131"/>
          </a:xfrm>
          <a:prstGeom prst="rect">
            <a:avLst/>
          </a:prstGeom>
          <a:noFill/>
          <a:ln>
            <a:noFill/>
          </a:ln>
        </p:spPr>
      </p:pic>
      <p:pic>
        <p:nvPicPr>
          <p:cNvPr id="141" name="Google Shape;141;p2" descr="D:\GIAO AN\MAU POWER POINT DEP\ANH DONG PP\6-mau_slide_powerpoint_dep_ctu.vn_(46).gif"/>
          <p:cNvPicPr preferRelativeResize="0"/>
          <p:nvPr/>
        </p:nvPicPr>
        <p:blipFill rotWithShape="1">
          <a:blip r:embed="rId11">
            <a:alphaModFix/>
          </a:blip>
          <a:srcRect/>
          <a:stretch/>
        </p:blipFill>
        <p:spPr>
          <a:xfrm>
            <a:off x="672868" y="5369553"/>
            <a:ext cx="1159676" cy="1525698"/>
          </a:xfrm>
          <a:prstGeom prst="rect">
            <a:avLst/>
          </a:prstGeom>
          <a:noFill/>
          <a:ln>
            <a:noFill/>
          </a:ln>
        </p:spPr>
      </p:pic>
      <p:grpSp>
        <p:nvGrpSpPr>
          <p:cNvPr id="142" name="Google Shape;142;p2"/>
          <p:cNvGrpSpPr/>
          <p:nvPr/>
        </p:nvGrpSpPr>
        <p:grpSpPr>
          <a:xfrm>
            <a:off x="3243592" y="28217"/>
            <a:ext cx="821266" cy="812800"/>
            <a:chOff x="177226" y="0"/>
            <a:chExt cx="1020463" cy="1009944"/>
          </a:xfrm>
        </p:grpSpPr>
        <p:pic>
          <p:nvPicPr>
            <p:cNvPr id="143" name="Google Shape;143;p2"/>
            <p:cNvPicPr preferRelativeResize="0"/>
            <p:nvPr/>
          </p:nvPicPr>
          <p:blipFill rotWithShape="1">
            <a:blip r:embed="rId12">
              <a:alphaModFix/>
            </a:blip>
            <a:srcRect/>
            <a:stretch/>
          </p:blipFill>
          <p:spPr>
            <a:xfrm>
              <a:off x="188515" y="32456"/>
              <a:ext cx="1009174" cy="880033"/>
            </a:xfrm>
            <a:prstGeom prst="rect">
              <a:avLst/>
            </a:prstGeom>
            <a:noFill/>
            <a:ln>
              <a:noFill/>
            </a:ln>
          </p:spPr>
        </p:pic>
        <p:sp>
          <p:nvSpPr>
            <p:cNvPr id="144" name="Google Shape;144;p2"/>
            <p:cNvSpPr/>
            <p:nvPr/>
          </p:nvSpPr>
          <p:spPr>
            <a:xfrm>
              <a:off x="177226" y="0"/>
              <a:ext cx="1009944" cy="1009944"/>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5" name="Google Shape;145;p2"/>
          <p:cNvGrpSpPr/>
          <p:nvPr/>
        </p:nvGrpSpPr>
        <p:grpSpPr>
          <a:xfrm>
            <a:off x="4549219" y="28217"/>
            <a:ext cx="812800" cy="812800"/>
            <a:chOff x="1718503" y="128059"/>
            <a:chExt cx="812800" cy="812800"/>
          </a:xfrm>
        </p:grpSpPr>
        <p:sp>
          <p:nvSpPr>
            <p:cNvPr id="146" name="Google Shape;146;p2"/>
            <p:cNvSpPr/>
            <p:nvPr/>
          </p:nvSpPr>
          <p:spPr>
            <a:xfrm>
              <a:off x="1718503" y="128059"/>
              <a:ext cx="812800" cy="812800"/>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7" name="Google Shape;147;p2"/>
            <p:cNvPicPr preferRelativeResize="0"/>
            <p:nvPr/>
          </p:nvPicPr>
          <p:blipFill rotWithShape="1">
            <a:blip r:embed="rId13">
              <a:alphaModFix/>
            </a:blip>
            <a:srcRect/>
            <a:stretch/>
          </p:blipFill>
          <p:spPr>
            <a:xfrm flipH="1">
              <a:off x="1723495" y="178698"/>
              <a:ext cx="806585" cy="708248"/>
            </a:xfrm>
            <a:prstGeom prst="rect">
              <a:avLst/>
            </a:prstGeom>
            <a:noFill/>
            <a:ln>
              <a:noFill/>
            </a:ln>
          </p:spPr>
        </p:pic>
      </p:grpSp>
      <p:grpSp>
        <p:nvGrpSpPr>
          <p:cNvPr id="148" name="Google Shape;148;p2"/>
          <p:cNvGrpSpPr/>
          <p:nvPr/>
        </p:nvGrpSpPr>
        <p:grpSpPr>
          <a:xfrm>
            <a:off x="5848690" y="26580"/>
            <a:ext cx="812800" cy="812800"/>
            <a:chOff x="2895509" y="121885"/>
            <a:chExt cx="812800" cy="812800"/>
          </a:xfrm>
        </p:grpSpPr>
        <p:sp>
          <p:nvSpPr>
            <p:cNvPr id="149" name="Google Shape;149;p2"/>
            <p:cNvSpPr/>
            <p:nvPr/>
          </p:nvSpPr>
          <p:spPr>
            <a:xfrm>
              <a:off x="2895509" y="121885"/>
              <a:ext cx="812800" cy="812800"/>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0" name="Google Shape;150;p2"/>
            <p:cNvPicPr preferRelativeResize="0"/>
            <p:nvPr/>
          </p:nvPicPr>
          <p:blipFill rotWithShape="1">
            <a:blip r:embed="rId14">
              <a:alphaModFix/>
            </a:blip>
            <a:srcRect/>
            <a:stretch/>
          </p:blipFill>
          <p:spPr>
            <a:xfrm>
              <a:off x="3068064" y="190715"/>
              <a:ext cx="467690" cy="646441"/>
            </a:xfrm>
            <a:prstGeom prst="rect">
              <a:avLst/>
            </a:prstGeom>
            <a:noFill/>
            <a:ln>
              <a:noFill/>
            </a:ln>
          </p:spPr>
        </p:pic>
      </p:grpSp>
      <p:grpSp>
        <p:nvGrpSpPr>
          <p:cNvPr id="151" name="Google Shape;151;p2"/>
          <p:cNvGrpSpPr/>
          <p:nvPr/>
        </p:nvGrpSpPr>
        <p:grpSpPr>
          <a:xfrm>
            <a:off x="7148161" y="-11497"/>
            <a:ext cx="863071" cy="812800"/>
            <a:chOff x="3967052" y="141288"/>
            <a:chExt cx="863071" cy="812800"/>
          </a:xfrm>
        </p:grpSpPr>
        <p:pic>
          <p:nvPicPr>
            <p:cNvPr id="152" name="Google Shape;152;p2"/>
            <p:cNvPicPr preferRelativeResize="0"/>
            <p:nvPr/>
          </p:nvPicPr>
          <p:blipFill rotWithShape="1">
            <a:blip r:embed="rId15">
              <a:alphaModFix/>
            </a:blip>
            <a:srcRect/>
            <a:stretch/>
          </p:blipFill>
          <p:spPr>
            <a:xfrm>
              <a:off x="3967052" y="211323"/>
              <a:ext cx="863071" cy="691145"/>
            </a:xfrm>
            <a:prstGeom prst="rect">
              <a:avLst/>
            </a:prstGeom>
            <a:noFill/>
            <a:ln>
              <a:noFill/>
            </a:ln>
          </p:spPr>
        </p:pic>
        <p:sp>
          <p:nvSpPr>
            <p:cNvPr id="153" name="Google Shape;153;p2"/>
            <p:cNvSpPr/>
            <p:nvPr/>
          </p:nvSpPr>
          <p:spPr>
            <a:xfrm>
              <a:off x="3992188" y="141288"/>
              <a:ext cx="812800" cy="812800"/>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54" name="Google Shape;154;p2"/>
          <p:cNvPicPr preferRelativeResize="0"/>
          <p:nvPr/>
        </p:nvPicPr>
        <p:blipFill rotWithShape="1">
          <a:blip r:embed="rId16">
            <a:alphaModFix/>
          </a:blip>
          <a:srcRect/>
          <a:stretch/>
        </p:blipFill>
        <p:spPr>
          <a:xfrm>
            <a:off x="8580006" y="91956"/>
            <a:ext cx="628193" cy="628193"/>
          </a:xfrm>
          <a:prstGeom prst="rect">
            <a:avLst/>
          </a:prstGeom>
          <a:noFill/>
          <a:ln>
            <a:noFill/>
          </a:ln>
        </p:spPr>
      </p:pic>
      <p:sp>
        <p:nvSpPr>
          <p:cNvPr id="155" name="Google Shape;155;p2"/>
          <p:cNvSpPr/>
          <p:nvPr/>
        </p:nvSpPr>
        <p:spPr>
          <a:xfrm>
            <a:off x="8472768" y="8360"/>
            <a:ext cx="812800" cy="812800"/>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6" name="Google Shape;156;p2"/>
          <p:cNvPicPr preferRelativeResize="0"/>
          <p:nvPr/>
        </p:nvPicPr>
        <p:blipFill rotWithShape="1">
          <a:blip r:embed="rId17">
            <a:alphaModFix/>
          </a:blip>
          <a:srcRect/>
          <a:stretch/>
        </p:blipFill>
        <p:spPr>
          <a:xfrm rot="1893863">
            <a:off x="11356004" y="5223314"/>
            <a:ext cx="820346" cy="749848"/>
          </a:xfrm>
          <a:prstGeom prst="rect">
            <a:avLst/>
          </a:prstGeom>
          <a:noFill/>
          <a:ln>
            <a:noFill/>
          </a:ln>
        </p:spPr>
      </p:pic>
      <p:pic>
        <p:nvPicPr>
          <p:cNvPr id="157" name="Google Shape;157;p2"/>
          <p:cNvPicPr preferRelativeResize="0"/>
          <p:nvPr/>
        </p:nvPicPr>
        <p:blipFill rotWithShape="1">
          <a:blip r:embed="rId18">
            <a:alphaModFix/>
          </a:blip>
          <a:srcRect/>
          <a:stretch/>
        </p:blipFill>
        <p:spPr>
          <a:xfrm>
            <a:off x="8405813" y="5630336"/>
            <a:ext cx="1365464" cy="825450"/>
          </a:xfrm>
          <a:prstGeom prst="rect">
            <a:avLst/>
          </a:prstGeom>
          <a:noFill/>
          <a:ln>
            <a:noFill/>
          </a:ln>
        </p:spPr>
      </p:pic>
      <p:pic>
        <p:nvPicPr>
          <p:cNvPr id="158" name="Google Shape;158;p2"/>
          <p:cNvPicPr preferRelativeResize="0"/>
          <p:nvPr/>
        </p:nvPicPr>
        <p:blipFill rotWithShape="1">
          <a:blip r:embed="rId19">
            <a:alphaModFix/>
          </a:blip>
          <a:srcRect/>
          <a:stretch/>
        </p:blipFill>
        <p:spPr>
          <a:xfrm>
            <a:off x="5478063" y="5804340"/>
            <a:ext cx="1022856" cy="1199974"/>
          </a:xfrm>
          <a:prstGeom prst="rect">
            <a:avLst/>
          </a:prstGeom>
          <a:noFill/>
          <a:ln>
            <a:noFill/>
          </a:ln>
        </p:spPr>
      </p:pic>
      <p:pic>
        <p:nvPicPr>
          <p:cNvPr id="159" name="Google Shape;159;p2"/>
          <p:cNvPicPr preferRelativeResize="0"/>
          <p:nvPr/>
        </p:nvPicPr>
        <p:blipFill rotWithShape="1">
          <a:blip r:embed="rId20">
            <a:alphaModFix/>
          </a:blip>
          <a:srcRect/>
          <a:stretch/>
        </p:blipFill>
        <p:spPr>
          <a:xfrm flipH="1">
            <a:off x="1282216" y="5651091"/>
            <a:ext cx="1213213" cy="1244160"/>
          </a:xfrm>
          <a:prstGeom prst="rect">
            <a:avLst/>
          </a:prstGeom>
          <a:noFill/>
          <a:ln>
            <a:noFill/>
          </a:ln>
        </p:spPr>
      </p:pic>
      <p:sp>
        <p:nvSpPr>
          <p:cNvPr id="160" name="Google Shape;160;p2">
            <a:hlinkClick r:id="rId21" action="ppaction://hlinksldjump"/>
          </p:cNvPr>
          <p:cNvSpPr/>
          <p:nvPr/>
        </p:nvSpPr>
        <p:spPr>
          <a:xfrm>
            <a:off x="3367340" y="895234"/>
            <a:ext cx="565304" cy="282983"/>
          </a:xfrm>
          <a:prstGeom prst="roundRect">
            <a:avLst>
              <a:gd name="adj" fmla="val 16667"/>
            </a:avLst>
          </a:prstGeom>
          <a:solidFill>
            <a:srgbClr val="BF9000"/>
          </a:solidFill>
          <a:ln w="19050" cap="flat" cmpd="sng">
            <a:solidFill>
              <a:srgbClr val="D5DB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1</a:t>
            </a:r>
            <a:endParaRPr/>
          </a:p>
        </p:txBody>
      </p:sp>
      <p:sp>
        <p:nvSpPr>
          <p:cNvPr id="161" name="Google Shape;161;p2">
            <a:hlinkClick r:id="rId22" action="ppaction://hlinksldjump"/>
          </p:cNvPr>
          <p:cNvSpPr/>
          <p:nvPr/>
        </p:nvSpPr>
        <p:spPr>
          <a:xfrm>
            <a:off x="4701802" y="895233"/>
            <a:ext cx="565304" cy="282983"/>
          </a:xfrm>
          <a:prstGeom prst="roundRect">
            <a:avLst>
              <a:gd name="adj" fmla="val 16667"/>
            </a:avLst>
          </a:prstGeom>
          <a:solidFill>
            <a:srgbClr val="BF9000"/>
          </a:solidFill>
          <a:ln w="19050" cap="flat" cmpd="sng">
            <a:solidFill>
              <a:srgbClr val="D5DB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2</a:t>
            </a:r>
            <a:endParaRPr/>
          </a:p>
        </p:txBody>
      </p:sp>
      <p:sp>
        <p:nvSpPr>
          <p:cNvPr id="162" name="Google Shape;162;p2">
            <a:hlinkClick r:id="rId23" action="ppaction://hlinksldjump"/>
          </p:cNvPr>
          <p:cNvSpPr/>
          <p:nvPr/>
        </p:nvSpPr>
        <p:spPr>
          <a:xfrm>
            <a:off x="6021245" y="886829"/>
            <a:ext cx="565304" cy="282983"/>
          </a:xfrm>
          <a:prstGeom prst="roundRect">
            <a:avLst>
              <a:gd name="adj" fmla="val 16667"/>
            </a:avLst>
          </a:prstGeom>
          <a:solidFill>
            <a:srgbClr val="BF9000"/>
          </a:solidFill>
          <a:ln w="19050" cap="flat" cmpd="sng">
            <a:solidFill>
              <a:srgbClr val="D5DB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3</a:t>
            </a:r>
            <a:endParaRPr/>
          </a:p>
        </p:txBody>
      </p:sp>
      <p:sp>
        <p:nvSpPr>
          <p:cNvPr id="163" name="Google Shape;163;p2">
            <a:hlinkClick r:id="rId24" action="ppaction://hlinksldjump"/>
          </p:cNvPr>
          <p:cNvSpPr/>
          <p:nvPr/>
        </p:nvSpPr>
        <p:spPr>
          <a:xfrm>
            <a:off x="7295532" y="871338"/>
            <a:ext cx="565304" cy="282983"/>
          </a:xfrm>
          <a:prstGeom prst="roundRect">
            <a:avLst>
              <a:gd name="adj" fmla="val 16667"/>
            </a:avLst>
          </a:prstGeom>
          <a:solidFill>
            <a:srgbClr val="BF9000"/>
          </a:solidFill>
          <a:ln w="19050" cap="flat" cmpd="sng">
            <a:solidFill>
              <a:srgbClr val="D5DB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4</a:t>
            </a:r>
            <a:endParaRPr/>
          </a:p>
        </p:txBody>
      </p:sp>
      <p:sp>
        <p:nvSpPr>
          <p:cNvPr id="164" name="Google Shape;164;p2">
            <a:hlinkClick r:id="rId25" action="ppaction://hlinksldjump"/>
          </p:cNvPr>
          <p:cNvSpPr/>
          <p:nvPr/>
        </p:nvSpPr>
        <p:spPr>
          <a:xfrm>
            <a:off x="8611450" y="895036"/>
            <a:ext cx="565304" cy="282983"/>
          </a:xfrm>
          <a:prstGeom prst="roundRect">
            <a:avLst>
              <a:gd name="adj" fmla="val 16667"/>
            </a:avLst>
          </a:prstGeom>
          <a:solidFill>
            <a:srgbClr val="BF9000"/>
          </a:solidFill>
          <a:ln w="19050" cap="flat" cmpd="sng">
            <a:solidFill>
              <a:srgbClr val="D5DB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5</a:t>
            </a:r>
            <a:endParaRPr/>
          </a:p>
        </p:txBody>
      </p:sp>
      <p:pic>
        <p:nvPicPr>
          <p:cNvPr id="165" name="Google Shape;165;p2"/>
          <p:cNvPicPr preferRelativeResize="0"/>
          <p:nvPr/>
        </p:nvPicPr>
        <p:blipFill rotWithShape="1">
          <a:blip r:embed="rId26">
            <a:alphaModFix/>
          </a:blip>
          <a:srcRect/>
          <a:stretch/>
        </p:blipFill>
        <p:spPr>
          <a:xfrm rot="1683189">
            <a:off x="161057" y="5670777"/>
            <a:ext cx="2396112" cy="1797084"/>
          </a:xfrm>
          <a:prstGeom prst="rect">
            <a:avLst/>
          </a:prstGeom>
          <a:noFill/>
          <a:ln>
            <a:noFill/>
          </a:ln>
        </p:spPr>
      </p:pic>
      <p:pic>
        <p:nvPicPr>
          <p:cNvPr id="166" name="Google Shape;166;p2"/>
          <p:cNvPicPr preferRelativeResize="0"/>
          <p:nvPr/>
        </p:nvPicPr>
        <p:blipFill rotWithShape="1">
          <a:blip r:embed="rId26">
            <a:alphaModFix/>
          </a:blip>
          <a:srcRect/>
          <a:stretch/>
        </p:blipFill>
        <p:spPr>
          <a:xfrm rot="1683189">
            <a:off x="4136165" y="5472314"/>
            <a:ext cx="1652361" cy="1239271"/>
          </a:xfrm>
          <a:prstGeom prst="rect">
            <a:avLst/>
          </a:prstGeom>
          <a:noFill/>
          <a:ln>
            <a:noFill/>
          </a:ln>
        </p:spPr>
      </p:pic>
      <p:pic>
        <p:nvPicPr>
          <p:cNvPr id="167" name="Google Shape;167;p2"/>
          <p:cNvPicPr preferRelativeResize="0"/>
          <p:nvPr/>
        </p:nvPicPr>
        <p:blipFill rotWithShape="1">
          <a:blip r:embed="rId26">
            <a:alphaModFix/>
          </a:blip>
          <a:srcRect/>
          <a:stretch/>
        </p:blipFill>
        <p:spPr>
          <a:xfrm rot="10092007">
            <a:off x="6462326" y="5476327"/>
            <a:ext cx="2396112" cy="1797084"/>
          </a:xfrm>
          <a:prstGeom prst="rect">
            <a:avLst/>
          </a:prstGeom>
          <a:noFill/>
          <a:ln>
            <a:noFill/>
          </a:ln>
        </p:spPr>
      </p:pic>
      <p:pic>
        <p:nvPicPr>
          <p:cNvPr id="168" name="Google Shape;168;p2"/>
          <p:cNvPicPr preferRelativeResize="0"/>
          <p:nvPr/>
        </p:nvPicPr>
        <p:blipFill rotWithShape="1">
          <a:blip r:embed="rId15">
            <a:alphaModFix/>
          </a:blip>
          <a:srcRect/>
          <a:stretch/>
        </p:blipFill>
        <p:spPr>
          <a:xfrm>
            <a:off x="7428973" y="4865508"/>
            <a:ext cx="2390775" cy="1914525"/>
          </a:xfrm>
          <a:prstGeom prst="rect">
            <a:avLst/>
          </a:prstGeom>
          <a:noFill/>
          <a:ln>
            <a:noFill/>
          </a:ln>
        </p:spPr>
      </p:pic>
      <p:pic>
        <p:nvPicPr>
          <p:cNvPr id="169" name="Google Shape;169;p2"/>
          <p:cNvPicPr preferRelativeResize="0"/>
          <p:nvPr/>
        </p:nvPicPr>
        <p:blipFill rotWithShape="1">
          <a:blip r:embed="rId27">
            <a:alphaModFix/>
          </a:blip>
          <a:srcRect/>
          <a:stretch/>
        </p:blipFill>
        <p:spPr>
          <a:xfrm>
            <a:off x="10282112" y="4865511"/>
            <a:ext cx="1349780" cy="1349780"/>
          </a:xfrm>
          <a:prstGeom prst="rect">
            <a:avLst/>
          </a:prstGeom>
          <a:noFill/>
          <a:ln>
            <a:noFill/>
          </a:ln>
        </p:spPr>
      </p:pic>
      <p:pic>
        <p:nvPicPr>
          <p:cNvPr id="170" name="Google Shape;170;p2"/>
          <p:cNvPicPr preferRelativeResize="0"/>
          <p:nvPr/>
        </p:nvPicPr>
        <p:blipFill rotWithShape="1">
          <a:blip r:embed="rId28">
            <a:alphaModFix/>
          </a:blip>
          <a:srcRect/>
          <a:stretch/>
        </p:blipFill>
        <p:spPr>
          <a:xfrm>
            <a:off x="3647775" y="5381703"/>
            <a:ext cx="1682705" cy="1682705"/>
          </a:xfrm>
          <a:prstGeom prst="rect">
            <a:avLst/>
          </a:prstGeom>
          <a:noFill/>
          <a:ln>
            <a:noFill/>
          </a:ln>
        </p:spPr>
      </p:pic>
      <p:pic>
        <p:nvPicPr>
          <p:cNvPr id="171" name="Google Shape;171;p2"/>
          <p:cNvPicPr preferRelativeResize="0"/>
          <p:nvPr/>
        </p:nvPicPr>
        <p:blipFill rotWithShape="1">
          <a:blip r:embed="rId29">
            <a:alphaModFix/>
          </a:blip>
          <a:srcRect/>
          <a:stretch/>
        </p:blipFill>
        <p:spPr>
          <a:xfrm>
            <a:off x="9264922" y="-684745"/>
            <a:ext cx="609600" cy="609600"/>
          </a:xfrm>
          <a:prstGeom prst="rect">
            <a:avLst/>
          </a:prstGeom>
          <a:noFill/>
          <a:ln>
            <a:noFill/>
          </a:ln>
        </p:spPr>
      </p:pic>
      <p:pic>
        <p:nvPicPr>
          <p:cNvPr id="172" name="Google Shape;172;p2"/>
          <p:cNvPicPr preferRelativeResize="0"/>
          <p:nvPr/>
        </p:nvPicPr>
        <p:blipFill rotWithShape="1">
          <a:blip r:embed="rId29">
            <a:alphaModFix/>
          </a:blip>
          <a:srcRect/>
          <a:stretch/>
        </p:blipFill>
        <p:spPr>
          <a:xfrm>
            <a:off x="8623356" y="-668871"/>
            <a:ext cx="609600" cy="609600"/>
          </a:xfrm>
          <a:prstGeom prst="rect">
            <a:avLst/>
          </a:prstGeom>
          <a:noFill/>
          <a:ln>
            <a:noFill/>
          </a:ln>
        </p:spPr>
      </p:pic>
      <p:pic>
        <p:nvPicPr>
          <p:cNvPr id="173" name="Google Shape;173;p2"/>
          <p:cNvPicPr preferRelativeResize="0"/>
          <p:nvPr/>
        </p:nvPicPr>
        <p:blipFill rotWithShape="1">
          <a:blip r:embed="rId29">
            <a:alphaModFix/>
          </a:blip>
          <a:srcRect/>
          <a:stretch/>
        </p:blipFill>
        <p:spPr>
          <a:xfrm>
            <a:off x="7996461" y="-668871"/>
            <a:ext cx="609600" cy="609600"/>
          </a:xfrm>
          <a:prstGeom prst="rect">
            <a:avLst/>
          </a:prstGeom>
          <a:noFill/>
          <a:ln>
            <a:noFill/>
          </a:ln>
        </p:spPr>
      </p:pic>
      <p:pic>
        <p:nvPicPr>
          <p:cNvPr id="174" name="Google Shape;174;p2"/>
          <p:cNvPicPr preferRelativeResize="0"/>
          <p:nvPr/>
        </p:nvPicPr>
        <p:blipFill rotWithShape="1">
          <a:blip r:embed="rId29">
            <a:alphaModFix/>
          </a:blip>
          <a:srcRect/>
          <a:stretch/>
        </p:blipFill>
        <p:spPr>
          <a:xfrm>
            <a:off x="7251236" y="-648923"/>
            <a:ext cx="609600" cy="609600"/>
          </a:xfrm>
          <a:prstGeom prst="rect">
            <a:avLst/>
          </a:prstGeom>
          <a:noFill/>
          <a:ln>
            <a:noFill/>
          </a:ln>
        </p:spPr>
      </p:pic>
      <p:pic>
        <p:nvPicPr>
          <p:cNvPr id="175" name="Google Shape;175;p2"/>
          <p:cNvPicPr preferRelativeResize="0"/>
          <p:nvPr/>
        </p:nvPicPr>
        <p:blipFill rotWithShape="1">
          <a:blip r:embed="rId29">
            <a:alphaModFix/>
          </a:blip>
          <a:srcRect/>
          <a:stretch/>
        </p:blipFill>
        <p:spPr>
          <a:xfrm>
            <a:off x="6587799" y="-668871"/>
            <a:ext cx="609600" cy="609600"/>
          </a:xfrm>
          <a:prstGeom prst="rect">
            <a:avLst/>
          </a:prstGeom>
          <a:noFill/>
          <a:ln>
            <a:noFill/>
          </a:ln>
        </p:spPr>
      </p:pic>
      <p:pic>
        <p:nvPicPr>
          <p:cNvPr id="176" name="Google Shape;176;p2"/>
          <p:cNvPicPr preferRelativeResize="0"/>
          <p:nvPr/>
        </p:nvPicPr>
        <p:blipFill rotWithShape="1">
          <a:blip r:embed="rId29">
            <a:alphaModFix/>
          </a:blip>
          <a:srcRect/>
          <a:stretch/>
        </p:blipFill>
        <p:spPr>
          <a:xfrm>
            <a:off x="5982869" y="-631463"/>
            <a:ext cx="609600" cy="609600"/>
          </a:xfrm>
          <a:prstGeom prst="rect">
            <a:avLst/>
          </a:prstGeom>
          <a:noFill/>
          <a:ln>
            <a:noFill/>
          </a:ln>
        </p:spPr>
      </p:pic>
      <p:pic>
        <p:nvPicPr>
          <p:cNvPr id="177" name="Google Shape;177;p2">
            <a:hlinkClick r:id="rId25" action="ppaction://hlinksldjump"/>
          </p:cNvPr>
          <p:cNvPicPr preferRelativeResize="0"/>
          <p:nvPr/>
        </p:nvPicPr>
        <p:blipFill rotWithShape="1">
          <a:blip r:embed="rId30">
            <a:alphaModFix/>
          </a:blip>
          <a:srcRect/>
          <a:stretch/>
        </p:blipFill>
        <p:spPr>
          <a:xfrm>
            <a:off x="10462046" y="103262"/>
            <a:ext cx="1552217" cy="4599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4123"/>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500"/>
                                        <p:tgtEl>
                                          <p:spTgt spid="136"/>
                                        </p:tgtEl>
                                      </p:cBhvr>
                                    </p:animEffect>
                                  </p:childTnLst>
                                </p:cTn>
                              </p:par>
                              <p:par>
                                <p:cTn id="13" presetID="10" presetClass="entr" presetSubtype="0" fill="hold" nodeType="with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fade">
                                      <p:cBhvr>
                                        <p:cTn id="15" dur="500"/>
                                        <p:tgtEl>
                                          <p:spTgt spid="137"/>
                                        </p:tgtEl>
                                      </p:cBhvr>
                                    </p:animEffect>
                                  </p:childTnLst>
                                </p:cTn>
                              </p:par>
                              <p:par>
                                <p:cTn id="16" presetID="10" presetClass="entr" presetSubtype="0" fill="hold" nodeType="withEffect">
                                  <p:stCondLst>
                                    <p:cond delay="0"/>
                                  </p:stCondLst>
                                  <p:childTnLst>
                                    <p:set>
                                      <p:cBhvr>
                                        <p:cTn id="17" dur="1" fill="hold">
                                          <p:stCondLst>
                                            <p:cond delay="0"/>
                                          </p:stCondLst>
                                        </p:cTn>
                                        <p:tgtEl>
                                          <p:spTgt spid="138"/>
                                        </p:tgtEl>
                                        <p:attrNameLst>
                                          <p:attrName>style.visibility</p:attrName>
                                        </p:attrNameLst>
                                      </p:cBhvr>
                                      <p:to>
                                        <p:strVal val="visible"/>
                                      </p:to>
                                    </p:set>
                                    <p:animEffect transition="in" filter="fade">
                                      <p:cBhvr>
                                        <p:cTn id="18" dur="500"/>
                                        <p:tgtEl>
                                          <p:spTgt spid="1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5"/>
                                        </p:tgtEl>
                                        <p:attrNameLst>
                                          <p:attrName>style.visibility</p:attrName>
                                        </p:attrNameLst>
                                      </p:cBhvr>
                                      <p:to>
                                        <p:strVal val="visible"/>
                                      </p:to>
                                    </p:set>
                                    <p:animEffect transition="in" filter="fade">
                                      <p:cBhvr>
                                        <p:cTn id="23" dur="500"/>
                                        <p:tgtEl>
                                          <p:spTgt spid="165"/>
                                        </p:tgtEl>
                                      </p:cBhvr>
                                    </p:animEffect>
                                  </p:childTnLst>
                                </p:cTn>
                              </p:par>
                              <p:par>
                                <p:cTn id="24" presetID="10" presetClass="entr" presetSubtype="0" fill="hold" nodeType="withEffect">
                                  <p:stCondLst>
                                    <p:cond delay="0"/>
                                  </p:stCondLst>
                                  <p:childTnLst>
                                    <p:set>
                                      <p:cBhvr>
                                        <p:cTn id="25" dur="1" fill="hold">
                                          <p:stCondLst>
                                            <p:cond delay="0"/>
                                          </p:stCondLst>
                                        </p:cTn>
                                        <p:tgtEl>
                                          <p:spTgt spid="166"/>
                                        </p:tgtEl>
                                        <p:attrNameLst>
                                          <p:attrName>style.visibility</p:attrName>
                                        </p:attrNameLst>
                                      </p:cBhvr>
                                      <p:to>
                                        <p:strVal val="visible"/>
                                      </p:to>
                                    </p:set>
                                    <p:animEffect transition="in" filter="fade">
                                      <p:cBhvr>
                                        <p:cTn id="26" dur="500"/>
                                        <p:tgtEl>
                                          <p:spTgt spid="166"/>
                                        </p:tgtEl>
                                      </p:cBhvr>
                                    </p:animEffect>
                                  </p:childTnLst>
                                </p:cTn>
                              </p:par>
                              <p:par>
                                <p:cTn id="27" presetID="10" presetClass="entr" presetSubtype="0" fill="hold" nodeType="withEffect">
                                  <p:stCondLst>
                                    <p:cond delay="0"/>
                                  </p:stCondLst>
                                  <p:childTnLst>
                                    <p:set>
                                      <p:cBhvr>
                                        <p:cTn id="28" dur="1" fill="hold">
                                          <p:stCondLst>
                                            <p:cond delay="0"/>
                                          </p:stCondLst>
                                        </p:cTn>
                                        <p:tgtEl>
                                          <p:spTgt spid="167"/>
                                        </p:tgtEl>
                                        <p:attrNameLst>
                                          <p:attrName>style.visibility</p:attrName>
                                        </p:attrNameLst>
                                      </p:cBhvr>
                                      <p:to>
                                        <p:strVal val="visible"/>
                                      </p:to>
                                    </p:set>
                                    <p:animEffect transition="in" filter="fade">
                                      <p:cBhvr>
                                        <p:cTn id="29" dur="500"/>
                                        <p:tgtEl>
                                          <p:spTgt spid="16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65"/>
                                        </p:tgtEl>
                                        <p:attrNameLst>
                                          <p:attrName>style.visibility</p:attrName>
                                        </p:attrNameLst>
                                      </p:cBhvr>
                                      <p:to>
                                        <p:strVal val="visible"/>
                                      </p:to>
                                    </p:set>
                                    <p:animEffect transition="in" filter="fade">
                                      <p:cBhvr>
                                        <p:cTn id="33" dur="500"/>
                                        <p:tgtEl>
                                          <p:spTgt spid="165"/>
                                        </p:tgtEl>
                                      </p:cBhvr>
                                    </p:animEffect>
                                  </p:childTnLst>
                                </p:cTn>
                              </p:par>
                              <p:par>
                                <p:cTn id="34" presetID="10" presetClass="entr" presetSubtype="0" fill="hold" nodeType="withEffect">
                                  <p:stCondLst>
                                    <p:cond delay="0"/>
                                  </p:stCondLst>
                                  <p:childTnLst>
                                    <p:set>
                                      <p:cBhvr>
                                        <p:cTn id="35" dur="1" fill="hold">
                                          <p:stCondLst>
                                            <p:cond delay="0"/>
                                          </p:stCondLst>
                                        </p:cTn>
                                        <p:tgtEl>
                                          <p:spTgt spid="166"/>
                                        </p:tgtEl>
                                        <p:attrNameLst>
                                          <p:attrName>style.visibility</p:attrName>
                                        </p:attrNameLst>
                                      </p:cBhvr>
                                      <p:to>
                                        <p:strVal val="visible"/>
                                      </p:to>
                                    </p:set>
                                    <p:animEffect transition="in" filter="fade">
                                      <p:cBhvr>
                                        <p:cTn id="36" dur="500"/>
                                        <p:tgtEl>
                                          <p:spTgt spid="166"/>
                                        </p:tgtEl>
                                      </p:cBhvr>
                                    </p:animEffect>
                                  </p:childTnLst>
                                </p:cTn>
                              </p:par>
                              <p:par>
                                <p:cTn id="37" presetID="10" presetClass="entr" presetSubtype="0" fill="hold" nodeType="withEffect">
                                  <p:stCondLst>
                                    <p:cond delay="0"/>
                                  </p:stCondLst>
                                  <p:childTnLst>
                                    <p:set>
                                      <p:cBhvr>
                                        <p:cTn id="38" dur="1" fill="hold">
                                          <p:stCondLst>
                                            <p:cond delay="0"/>
                                          </p:stCondLst>
                                        </p:cTn>
                                        <p:tgtEl>
                                          <p:spTgt spid="167"/>
                                        </p:tgtEl>
                                        <p:attrNameLst>
                                          <p:attrName>style.visibility</p:attrName>
                                        </p:attrNameLst>
                                      </p:cBhvr>
                                      <p:to>
                                        <p:strVal val="visible"/>
                                      </p:to>
                                    </p:set>
                                    <p:animEffect transition="in" filter="fade">
                                      <p:cBhvr>
                                        <p:cTn id="39" dur="500"/>
                                        <p:tgtEl>
                                          <p:spTgt spid="167"/>
                                        </p:tgtEl>
                                      </p:cBhvr>
                                    </p:animEffect>
                                  </p:childTnLst>
                                </p:cTn>
                              </p:par>
                              <p:par>
                                <p:cTn id="40" presetID="10" presetClass="entr" presetSubtype="0" fill="hold" nodeType="withEffect">
                                  <p:stCondLst>
                                    <p:cond delay="0"/>
                                  </p:stCondLst>
                                  <p:childTnLst>
                                    <p:set>
                                      <p:cBhvr>
                                        <p:cTn id="41" dur="1" fill="hold">
                                          <p:stCondLst>
                                            <p:cond delay="0"/>
                                          </p:stCondLst>
                                        </p:cTn>
                                        <p:tgtEl>
                                          <p:spTgt spid="173"/>
                                        </p:tgtEl>
                                        <p:attrNameLst>
                                          <p:attrName>style.visibility</p:attrName>
                                        </p:attrNameLst>
                                      </p:cBhvr>
                                      <p:to>
                                        <p:strVal val="visible"/>
                                      </p:to>
                                    </p:set>
                                    <p:animEffect transition="in" filter="fade">
                                      <p:cBhvr>
                                        <p:cTn id="42" dur="2088"/>
                                        <p:tgtEl>
                                          <p:spTgt spid="173"/>
                                        </p:tgtEl>
                                      </p:cBhvr>
                                    </p:animEffect>
                                  </p:childTnLst>
                                </p:cTn>
                              </p:par>
                            </p:childTnLst>
                          </p:cTn>
                        </p:par>
                        <p:par>
                          <p:cTn id="43" fill="hold">
                            <p:stCondLst>
                              <p:cond delay="2588"/>
                            </p:stCondLst>
                            <p:childTnLst>
                              <p:par>
                                <p:cTn id="44" presetID="10" presetClass="exit" presetSubtype="0" fill="hold" nodeType="afterEffect">
                                  <p:stCondLst>
                                    <p:cond delay="0"/>
                                  </p:stCondLst>
                                  <p:childTnLst>
                                    <p:animEffect transition="out" filter="fade">
                                      <p:cBhvr>
                                        <p:cTn id="45" dur="500"/>
                                        <p:tgtEl>
                                          <p:spTgt spid="165"/>
                                        </p:tgtEl>
                                      </p:cBhvr>
                                    </p:animEffect>
                                    <p:set>
                                      <p:cBhvr>
                                        <p:cTn id="46" dur="1" fill="hold">
                                          <p:stCondLst>
                                            <p:cond delay="500"/>
                                          </p:stCondLst>
                                        </p:cTn>
                                        <p:tgtEl>
                                          <p:spTgt spid="165"/>
                                        </p:tgtEl>
                                        <p:attrNameLst>
                                          <p:attrName>style.visibility</p:attrName>
                                        </p:attrNameLst>
                                      </p:cBhvr>
                                      <p:to>
                                        <p:strVal val="hidden"/>
                                      </p:to>
                                    </p:set>
                                  </p:childTnLst>
                                </p:cTn>
                              </p:par>
                              <p:par>
                                <p:cTn id="47" presetID="2" presetClass="exit" presetSubtype="1" fill="hold" nodeType="withEffect">
                                  <p:stCondLst>
                                    <p:cond delay="0"/>
                                  </p:stCondLst>
                                  <p:childTnLst>
                                    <p:anim calcmode="lin" valueType="num">
                                      <p:cBhvr additive="base">
                                        <p:cTn id="48" dur="500"/>
                                        <p:tgtEl>
                                          <p:spTgt spid="171"/>
                                        </p:tgtEl>
                                        <p:attrNameLst>
                                          <p:attrName>ppt_y</p:attrName>
                                        </p:attrNameLst>
                                      </p:cBhvr>
                                      <p:tavLst>
                                        <p:tav tm="0">
                                          <p:val>
                                            <p:strVal val="#ppt_y"/>
                                          </p:val>
                                        </p:tav>
                                        <p:tav tm="100000">
                                          <p:val>
                                            <p:strVal val="#ppt_y-1"/>
                                          </p:val>
                                        </p:tav>
                                      </p:tavLst>
                                    </p:anim>
                                    <p:set>
                                      <p:cBhvr>
                                        <p:cTn id="49" dur="1" fill="hold">
                                          <p:stCondLst>
                                            <p:cond delay="500"/>
                                          </p:stCondLst>
                                        </p:cTn>
                                        <p:tgtEl>
                                          <p:spTgt spid="17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66"/>
                                        </p:tgtEl>
                                      </p:cBhvr>
                                    </p:animEffect>
                                    <p:set>
                                      <p:cBhvr>
                                        <p:cTn id="52" dur="1" fill="hold">
                                          <p:stCondLst>
                                            <p:cond delay="500"/>
                                          </p:stCondLst>
                                        </p:cTn>
                                        <p:tgtEl>
                                          <p:spTgt spid="16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67"/>
                                        </p:tgtEl>
                                      </p:cBhvr>
                                    </p:animEffect>
                                    <p:set>
                                      <p:cBhvr>
                                        <p:cTn id="55" dur="1" fill="hold">
                                          <p:stCondLst>
                                            <p:cond delay="500"/>
                                          </p:stCondLst>
                                        </p:cTn>
                                        <p:tgtEl>
                                          <p:spTgt spid="167"/>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141"/>
                                        </p:tgtEl>
                                        <p:attrNameLst>
                                          <p:attrName>ppt_y</p:attrName>
                                        </p:attrNameLst>
                                      </p:cBhvr>
                                      <p:tavLst>
                                        <p:tav tm="0">
                                          <p:val>
                                            <p:strVal val="#ppt_y"/>
                                          </p:val>
                                        </p:tav>
                                        <p:tav tm="100000">
                                          <p:val>
                                            <p:strVal val="#ppt_y+1"/>
                                          </p:val>
                                        </p:tav>
                                      </p:tavLst>
                                    </p:anim>
                                    <p:set>
                                      <p:cBhvr>
                                        <p:cTn id="58" dur="1" fill="hold">
                                          <p:stCondLst>
                                            <p:cond delay="500"/>
                                          </p:stCondLst>
                                        </p:cTn>
                                        <p:tgtEl>
                                          <p:spTgt spid="141"/>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140"/>
                                        </p:tgtEl>
                                        <p:attrNameLst>
                                          <p:attrName>ppt_y</p:attrName>
                                        </p:attrNameLst>
                                      </p:cBhvr>
                                      <p:tavLst>
                                        <p:tav tm="0">
                                          <p:val>
                                            <p:strVal val="#ppt_y"/>
                                          </p:val>
                                        </p:tav>
                                        <p:tav tm="100000">
                                          <p:val>
                                            <p:strVal val="#ppt_y+1"/>
                                          </p:val>
                                        </p:tav>
                                      </p:tavLst>
                                    </p:anim>
                                    <p:set>
                                      <p:cBhvr>
                                        <p:cTn id="61" dur="1" fill="hold">
                                          <p:stCondLst>
                                            <p:cond delay="500"/>
                                          </p:stCondLst>
                                        </p:cTn>
                                        <p:tgtEl>
                                          <p:spTgt spid="140"/>
                                        </p:tgtEl>
                                        <p:attrNameLst>
                                          <p:attrName>style.visibility</p:attrName>
                                        </p:attrNameLst>
                                      </p:cBhvr>
                                      <p:to>
                                        <p:strVal val="hidden"/>
                                      </p:to>
                                    </p:set>
                                  </p:childTnLst>
                                </p:cTn>
                              </p:par>
                              <p:par>
                                <p:cTn id="62" presetID="2" presetClass="exit" presetSubtype="4" fill="hold" nodeType="withEffect">
                                  <p:stCondLst>
                                    <p:cond delay="0"/>
                                  </p:stCondLst>
                                  <p:childTnLst>
                                    <p:anim calcmode="lin" valueType="num">
                                      <p:cBhvr additive="base">
                                        <p:cTn id="63" dur="500"/>
                                        <p:tgtEl>
                                          <p:spTgt spid="139"/>
                                        </p:tgtEl>
                                        <p:attrNameLst>
                                          <p:attrName>ppt_y</p:attrName>
                                        </p:attrNameLst>
                                      </p:cBhvr>
                                      <p:tavLst>
                                        <p:tav tm="0">
                                          <p:val>
                                            <p:strVal val="#ppt_y"/>
                                          </p:val>
                                        </p:tav>
                                        <p:tav tm="100000">
                                          <p:val>
                                            <p:strVal val="#ppt_y+1"/>
                                          </p:val>
                                        </p:tav>
                                      </p:tavLst>
                                    </p:anim>
                                    <p:set>
                                      <p:cBhvr>
                                        <p:cTn id="64" dur="1" fill="hold">
                                          <p:stCondLst>
                                            <p:cond delay="500"/>
                                          </p:stCondLst>
                                        </p:cTn>
                                        <p:tgtEl>
                                          <p:spTgt spid="13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136"/>
                                        </p:tgtEl>
                                      </p:cBhvr>
                                    </p:animEffect>
                                    <p:set>
                                      <p:cBhvr>
                                        <p:cTn id="67" dur="1" fill="hold">
                                          <p:stCondLst>
                                            <p:cond delay="2000"/>
                                          </p:stCondLst>
                                        </p:cTn>
                                        <p:tgtEl>
                                          <p:spTgt spid="13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137"/>
                                        </p:tgtEl>
                                      </p:cBhvr>
                                    </p:animEffect>
                                    <p:set>
                                      <p:cBhvr>
                                        <p:cTn id="70" dur="1" fill="hold">
                                          <p:stCondLst>
                                            <p:cond delay="2000"/>
                                          </p:stCondLst>
                                        </p:cTn>
                                        <p:tgtEl>
                                          <p:spTgt spid="13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138"/>
                                        </p:tgtEl>
                                      </p:cBhvr>
                                    </p:animEffect>
                                    <p:set>
                                      <p:cBhvr>
                                        <p:cTn id="73" dur="1" fill="hold">
                                          <p:stCondLst>
                                            <p:cond delay="2000"/>
                                          </p:stCondLst>
                                        </p:cTn>
                                        <p:tgtEl>
                                          <p:spTgt spid="13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72"/>
                                        </p:tgtEl>
                                        <p:attrNameLst>
                                          <p:attrName>style.visibility</p:attrName>
                                        </p:attrNameLst>
                                      </p:cBhvr>
                                      <p:to>
                                        <p:strVal val="visible"/>
                                      </p:to>
                                    </p:set>
                                    <p:animEffect transition="in" filter="fade">
                                      <p:cBhvr>
                                        <p:cTn id="78" dur="5000"/>
                                        <p:tgtEl>
                                          <p:spTgt spid="17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70"/>
                                        </p:tgtEl>
                                        <p:attrNameLst>
                                          <p:attrName>style.visibility</p:attrName>
                                        </p:attrNameLst>
                                      </p:cBhvr>
                                      <p:to>
                                        <p:strVal val="visible"/>
                                      </p:to>
                                    </p:set>
                                    <p:animEffect transition="in" filter="fade">
                                      <p:cBhvr>
                                        <p:cTn id="83" dur="2000"/>
                                        <p:tgtEl>
                                          <p:spTgt spid="170"/>
                                        </p:tgtEl>
                                      </p:cBhvr>
                                    </p:animEffect>
                                  </p:childTnLst>
                                </p:cTn>
                              </p:par>
                              <p:par>
                                <p:cTn id="84" presetID="10" presetClass="entr" presetSubtype="0" fill="hold" nodeType="withEffect">
                                  <p:stCondLst>
                                    <p:cond delay="0"/>
                                  </p:stCondLst>
                                  <p:childTnLst>
                                    <p:set>
                                      <p:cBhvr>
                                        <p:cTn id="85" dur="1" fill="hold">
                                          <p:stCondLst>
                                            <p:cond delay="0"/>
                                          </p:stCondLst>
                                        </p:cTn>
                                        <p:tgtEl>
                                          <p:spTgt spid="168"/>
                                        </p:tgtEl>
                                        <p:attrNameLst>
                                          <p:attrName>style.visibility</p:attrName>
                                        </p:attrNameLst>
                                      </p:cBhvr>
                                      <p:to>
                                        <p:strVal val="visible"/>
                                      </p:to>
                                    </p:set>
                                    <p:animEffect transition="in" filter="fade">
                                      <p:cBhvr>
                                        <p:cTn id="86" dur="2000"/>
                                        <p:tgtEl>
                                          <p:spTgt spid="168"/>
                                        </p:tgtEl>
                                      </p:cBhvr>
                                    </p:animEffect>
                                  </p:childTnLst>
                                </p:cTn>
                              </p:par>
                              <p:par>
                                <p:cTn id="87" presetID="10" presetClass="entr" presetSubtype="0" fill="hold" nodeType="withEffect">
                                  <p:stCondLst>
                                    <p:cond delay="0"/>
                                  </p:stCondLst>
                                  <p:childTnLst>
                                    <p:set>
                                      <p:cBhvr>
                                        <p:cTn id="88" dur="1" fill="hold">
                                          <p:stCondLst>
                                            <p:cond delay="0"/>
                                          </p:stCondLst>
                                        </p:cTn>
                                        <p:tgtEl>
                                          <p:spTgt spid="169"/>
                                        </p:tgtEl>
                                        <p:attrNameLst>
                                          <p:attrName>style.visibility</p:attrName>
                                        </p:attrNameLst>
                                      </p:cBhvr>
                                      <p:to>
                                        <p:strVal val="visible"/>
                                      </p:to>
                                    </p:set>
                                    <p:animEffect transition="in" filter="fade">
                                      <p:cBhvr>
                                        <p:cTn id="89" dur="2000"/>
                                        <p:tgtEl>
                                          <p:spTgt spid="16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59"/>
                                        </p:tgtEl>
                                        <p:attrNameLst>
                                          <p:attrName>style.visibility</p:attrName>
                                        </p:attrNameLst>
                                      </p:cBhvr>
                                      <p:to>
                                        <p:strVal val="visible"/>
                                      </p:to>
                                    </p:set>
                                    <p:animEffect transition="in" filter="fade">
                                      <p:cBhvr>
                                        <p:cTn id="94" dur="2000"/>
                                        <p:tgtEl>
                                          <p:spTgt spid="159"/>
                                        </p:tgtEl>
                                      </p:cBhvr>
                                    </p:animEffect>
                                  </p:childTnLst>
                                </p:cTn>
                              </p:par>
                              <p:par>
                                <p:cTn id="95" presetID="10" presetClass="entr" presetSubtype="0" fill="hold" nodeType="withEffect">
                                  <p:stCondLst>
                                    <p:cond delay="0"/>
                                  </p:stCondLst>
                                  <p:childTnLst>
                                    <p:set>
                                      <p:cBhvr>
                                        <p:cTn id="96" dur="1" fill="hold">
                                          <p:stCondLst>
                                            <p:cond delay="0"/>
                                          </p:stCondLst>
                                        </p:cTn>
                                        <p:tgtEl>
                                          <p:spTgt spid="157"/>
                                        </p:tgtEl>
                                        <p:attrNameLst>
                                          <p:attrName>style.visibility</p:attrName>
                                        </p:attrNameLst>
                                      </p:cBhvr>
                                      <p:to>
                                        <p:strVal val="visible"/>
                                      </p:to>
                                    </p:set>
                                    <p:animEffect transition="in" filter="fade">
                                      <p:cBhvr>
                                        <p:cTn id="97" dur="500"/>
                                        <p:tgtEl>
                                          <p:spTgt spid="157"/>
                                        </p:tgtEl>
                                      </p:cBhvr>
                                    </p:animEffect>
                                  </p:childTnLst>
                                </p:cTn>
                              </p:par>
                              <p:par>
                                <p:cTn id="98" presetID="10" presetClass="entr" presetSubtype="0" fill="hold" nodeType="withEffect">
                                  <p:stCondLst>
                                    <p:cond delay="0"/>
                                  </p:stCondLst>
                                  <p:childTnLst>
                                    <p:set>
                                      <p:cBhvr>
                                        <p:cTn id="99" dur="1" fill="hold">
                                          <p:stCondLst>
                                            <p:cond delay="0"/>
                                          </p:stCondLst>
                                        </p:cTn>
                                        <p:tgtEl>
                                          <p:spTgt spid="156"/>
                                        </p:tgtEl>
                                        <p:attrNameLst>
                                          <p:attrName>style.visibility</p:attrName>
                                        </p:attrNameLst>
                                      </p:cBhvr>
                                      <p:to>
                                        <p:strVal val="visible"/>
                                      </p:to>
                                    </p:set>
                                    <p:animEffect transition="in" filter="fade">
                                      <p:cBhvr>
                                        <p:cTn id="100" dur="500"/>
                                        <p:tgtEl>
                                          <p:spTgt spid="156"/>
                                        </p:tgtEl>
                                      </p:cBhvr>
                                    </p:animEffect>
                                  </p:childTnLst>
                                </p:cTn>
                              </p:par>
                              <p:par>
                                <p:cTn id="101" presetID="10" presetClass="entr" presetSubtype="0" fill="hold" nodeType="withEffect">
                                  <p:stCondLst>
                                    <p:cond delay="0"/>
                                  </p:stCondLst>
                                  <p:childTnLst>
                                    <p:set>
                                      <p:cBhvr>
                                        <p:cTn id="102" dur="1" fill="hold">
                                          <p:stCondLst>
                                            <p:cond delay="0"/>
                                          </p:stCondLst>
                                        </p:cTn>
                                        <p:tgtEl>
                                          <p:spTgt spid="132"/>
                                        </p:tgtEl>
                                        <p:attrNameLst>
                                          <p:attrName>style.visibility</p:attrName>
                                        </p:attrNameLst>
                                      </p:cBhvr>
                                      <p:to>
                                        <p:strVal val="visible"/>
                                      </p:to>
                                    </p:set>
                                    <p:animEffect transition="in" filter="fade">
                                      <p:cBhvr>
                                        <p:cTn id="103" dur="500"/>
                                        <p:tgtEl>
                                          <p:spTgt spid="132"/>
                                        </p:tgtEl>
                                      </p:cBhvr>
                                    </p:animEffect>
                                  </p:childTnLst>
                                </p:cTn>
                              </p:par>
                              <p:par>
                                <p:cTn id="104" presetID="10" presetClass="entr" presetSubtype="0" fill="hold" nodeType="withEffect">
                                  <p:stCondLst>
                                    <p:cond delay="0"/>
                                  </p:stCondLst>
                                  <p:childTnLst>
                                    <p:set>
                                      <p:cBhvr>
                                        <p:cTn id="105" dur="1" fill="hold">
                                          <p:stCondLst>
                                            <p:cond delay="0"/>
                                          </p:stCondLst>
                                        </p:cTn>
                                        <p:tgtEl>
                                          <p:spTgt spid="158"/>
                                        </p:tgtEl>
                                        <p:attrNameLst>
                                          <p:attrName>style.visibility</p:attrName>
                                        </p:attrNameLst>
                                      </p:cBhvr>
                                      <p:to>
                                        <p:strVal val="visible"/>
                                      </p:to>
                                    </p:set>
                                    <p:animEffect transition="in" filter="fade">
                                      <p:cBhvr>
                                        <p:cTn id="106" dur="500"/>
                                        <p:tgtEl>
                                          <p:spTgt spid="158"/>
                                        </p:tgtEl>
                                      </p:cBhvr>
                                    </p:animEffect>
                                  </p:childTnLst>
                                </p:cTn>
                              </p:par>
                              <p:par>
                                <p:cTn id="107" presetID="10" presetClass="entr" presetSubtype="0" fill="hold" nodeType="withEffect">
                                  <p:stCondLst>
                                    <p:cond delay="0"/>
                                  </p:stCondLst>
                                  <p:childTnLst>
                                    <p:set>
                                      <p:cBhvr>
                                        <p:cTn id="108" dur="1" fill="hold">
                                          <p:stCondLst>
                                            <p:cond delay="0"/>
                                          </p:stCondLst>
                                        </p:cTn>
                                        <p:tgtEl>
                                          <p:spTgt spid="174"/>
                                        </p:tgtEl>
                                        <p:attrNameLst>
                                          <p:attrName>style.visibility</p:attrName>
                                        </p:attrNameLst>
                                      </p:cBhvr>
                                      <p:to>
                                        <p:strVal val="visible"/>
                                      </p:to>
                                    </p:set>
                                    <p:animEffect transition="in" filter="fade">
                                      <p:cBhvr>
                                        <p:cTn id="109" dur="5000"/>
                                        <p:tgtEl>
                                          <p:spTgt spid="174"/>
                                        </p:tgtEl>
                                      </p:cBhvr>
                                    </p:animEffect>
                                  </p:childTnLst>
                                </p:cTn>
                              </p:par>
                              <p:par>
                                <p:cTn id="110" presetID="10" presetClass="entr" presetSubtype="0" fill="hold" nodeType="withEffect">
                                  <p:stCondLst>
                                    <p:cond delay="0"/>
                                  </p:stCondLst>
                                  <p:childTnLst>
                                    <p:set>
                                      <p:cBhvr>
                                        <p:cTn id="111" dur="1" fill="hold">
                                          <p:stCondLst>
                                            <p:cond delay="0"/>
                                          </p:stCondLst>
                                        </p:cTn>
                                        <p:tgtEl>
                                          <p:spTgt spid="176"/>
                                        </p:tgtEl>
                                        <p:attrNameLst>
                                          <p:attrName>style.visibility</p:attrName>
                                        </p:attrNameLst>
                                      </p:cBhvr>
                                      <p:to>
                                        <p:strVal val="visible"/>
                                      </p:to>
                                    </p:set>
                                    <p:animEffect transition="in" filter="fade">
                                      <p:cBhvr>
                                        <p:cTn id="112" dur="5000"/>
                                        <p:tgtEl>
                                          <p:spTgt spid="176"/>
                                        </p:tgtEl>
                                      </p:cBhvr>
                                    </p:animEffect>
                                  </p:childTnLst>
                                </p:cTn>
                              </p:par>
                              <p:par>
                                <p:cTn id="113" presetID="10" presetClass="entr" presetSubtype="0" fill="hold" nodeType="withEffect">
                                  <p:stCondLst>
                                    <p:cond delay="0"/>
                                  </p:stCondLst>
                                  <p:childTnLst>
                                    <p:set>
                                      <p:cBhvr>
                                        <p:cTn id="114" dur="1" fill="hold">
                                          <p:stCondLst>
                                            <p:cond delay="0"/>
                                          </p:stCondLst>
                                        </p:cTn>
                                        <p:tgtEl>
                                          <p:spTgt spid="175"/>
                                        </p:tgtEl>
                                        <p:attrNameLst>
                                          <p:attrName>style.visibility</p:attrName>
                                        </p:attrNameLst>
                                      </p:cBhvr>
                                      <p:to>
                                        <p:strVal val="visible"/>
                                      </p:to>
                                    </p:set>
                                    <p:animEffect transition="in" filter="fade">
                                      <p:cBhvr>
                                        <p:cTn id="115" dur="3600"/>
                                        <p:tgtEl>
                                          <p:spTgt spid="17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160"/>
                                        </p:tgtEl>
                                      </p:cBhvr>
                                    </p:animEffect>
                                    <p:set>
                                      <p:cBhvr>
                                        <p:cTn id="120" dur="1" fill="hold">
                                          <p:stCondLst>
                                            <p:cond delay="500"/>
                                          </p:stCondLst>
                                        </p:cTn>
                                        <p:tgtEl>
                                          <p:spTgt spid="16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500"/>
                                        <p:tgtEl>
                                          <p:spTgt spid="161"/>
                                        </p:tgtEl>
                                      </p:cBhvr>
                                    </p:animEffect>
                                    <p:set>
                                      <p:cBhvr>
                                        <p:cTn id="125" dur="1" fill="hold">
                                          <p:stCondLst>
                                            <p:cond delay="500"/>
                                          </p:stCondLst>
                                        </p:cTn>
                                        <p:tgtEl>
                                          <p:spTgt spid="161"/>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500"/>
                                        <p:tgtEl>
                                          <p:spTgt spid="162"/>
                                        </p:tgtEl>
                                      </p:cBhvr>
                                    </p:animEffect>
                                    <p:set>
                                      <p:cBhvr>
                                        <p:cTn id="130" dur="1" fill="hold">
                                          <p:stCondLst>
                                            <p:cond delay="500"/>
                                          </p:stCondLst>
                                        </p:cTn>
                                        <p:tgtEl>
                                          <p:spTgt spid="162"/>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163"/>
                                        </p:tgtEl>
                                      </p:cBhvr>
                                    </p:animEffect>
                                    <p:set>
                                      <p:cBhvr>
                                        <p:cTn id="135" dur="1" fill="hold">
                                          <p:stCondLst>
                                            <p:cond delay="500"/>
                                          </p:stCondLst>
                                        </p:cTn>
                                        <p:tgtEl>
                                          <p:spTgt spid="163"/>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164"/>
                                        </p:tgtEl>
                                      </p:cBhvr>
                                    </p:animEffect>
                                    <p:set>
                                      <p:cBhvr>
                                        <p:cTn id="140" dur="1" fill="hold">
                                          <p:stCondLst>
                                            <p:cond delay="500"/>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
          <p:cNvPicPr preferRelativeResize="0">
            <a:picLocks noGrp="1"/>
          </p:cNvPicPr>
          <p:nvPr>
            <p:ph type="body" idx="1"/>
          </p:nvPr>
        </p:nvPicPr>
        <p:blipFill rotWithShape="1">
          <a:blip r:embed="rId3">
            <a:alphaModFix/>
          </a:blip>
          <a:srcRect/>
          <a:stretch/>
        </p:blipFill>
        <p:spPr>
          <a:xfrm>
            <a:off x="1" y="0"/>
            <a:ext cx="12192000" cy="6858000"/>
          </a:xfrm>
          <a:prstGeom prst="rect">
            <a:avLst/>
          </a:prstGeom>
          <a:noFill/>
          <a:ln>
            <a:noFill/>
          </a:ln>
        </p:spPr>
      </p:pic>
      <p:pic>
        <p:nvPicPr>
          <p:cNvPr id="184" name="Google Shape;184;p3" descr="D:\GIAO AN\MAU POWER POINT DEP\ANH DONG PP\6-mau_slide_powerpoint_dep_ctu.vn_(46).gif"/>
          <p:cNvPicPr preferRelativeResize="0"/>
          <p:nvPr/>
        </p:nvPicPr>
        <p:blipFill rotWithShape="1">
          <a:blip r:embed="rId4">
            <a:alphaModFix/>
          </a:blip>
          <a:srcRect/>
          <a:stretch/>
        </p:blipFill>
        <p:spPr>
          <a:xfrm>
            <a:off x="745067" y="4625889"/>
            <a:ext cx="1250425" cy="1645089"/>
          </a:xfrm>
          <a:prstGeom prst="rect">
            <a:avLst/>
          </a:prstGeom>
          <a:noFill/>
          <a:ln>
            <a:noFill/>
          </a:ln>
        </p:spPr>
      </p:pic>
      <p:sp>
        <p:nvSpPr>
          <p:cNvPr id="185" name="Google Shape;18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dirty="0"/>
          </a:p>
        </p:txBody>
      </p:sp>
      <p:pic>
        <p:nvPicPr>
          <p:cNvPr id="186" name="Google Shape;186;p3"/>
          <p:cNvPicPr preferRelativeResize="0"/>
          <p:nvPr/>
        </p:nvPicPr>
        <p:blipFill rotWithShape="1">
          <a:blip r:embed="rId5">
            <a:alphaModFix/>
          </a:blip>
          <a:srcRect/>
          <a:stretch/>
        </p:blipFill>
        <p:spPr>
          <a:xfrm>
            <a:off x="11258192" y="5971822"/>
            <a:ext cx="1035311" cy="1034448"/>
          </a:xfrm>
          <a:prstGeom prst="rect">
            <a:avLst/>
          </a:prstGeom>
          <a:noFill/>
          <a:ln>
            <a:noFill/>
          </a:ln>
        </p:spPr>
      </p:pic>
      <p:sp>
        <p:nvSpPr>
          <p:cNvPr id="187" name="Google Shape;187;p3"/>
          <p:cNvSpPr/>
          <p:nvPr/>
        </p:nvSpPr>
        <p:spPr>
          <a:xfrm>
            <a:off x="2298700" y="1027907"/>
            <a:ext cx="8109655" cy="1934234"/>
          </a:xfrm>
          <a:prstGeom prst="round2DiagRect">
            <a:avLst>
              <a:gd name="adj1" fmla="val 16667"/>
              <a:gd name="adj2" fmla="val 0"/>
            </a:avLst>
          </a:prstGeom>
          <a:solidFill>
            <a:schemeClr val="lt1"/>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2800" b="1" i="0" u="none" strike="noStrike" cap="none" dirty="0">
                <a:solidFill>
                  <a:schemeClr val="dk1"/>
                </a:solidFill>
                <a:latin typeface="Times New Roman"/>
                <a:ea typeface="Times New Roman"/>
                <a:cs typeface="Times New Roman"/>
                <a:sym typeface="Times New Roman"/>
              </a:rPr>
              <a:t>CÂU 1: Trong </a:t>
            </a:r>
            <a:r>
              <a:rPr lang="en-US" sz="2800" b="1" i="0" u="none" strike="noStrike" cap="none" dirty="0" err="1">
                <a:solidFill>
                  <a:schemeClr val="dk1"/>
                </a:solidFill>
                <a:latin typeface="Times New Roman"/>
                <a:ea typeface="Times New Roman"/>
                <a:cs typeface="Times New Roman"/>
                <a:sym typeface="Times New Roman"/>
              </a:rPr>
              <a:t>hình</a:t>
            </a:r>
            <a:r>
              <a:rPr lang="en-US" sz="2800" b="1" i="0" u="none" strike="noStrike" cap="none" dirty="0">
                <a:solidFill>
                  <a:schemeClr val="dk1"/>
                </a:solidFill>
                <a:latin typeface="Times New Roman"/>
                <a:ea typeface="Times New Roman"/>
                <a:cs typeface="Times New Roman"/>
                <a:sym typeface="Times New Roman"/>
              </a:rPr>
              <a:t> </a:t>
            </a:r>
            <a:r>
              <a:rPr lang="en-US" sz="2800" b="1" i="0" u="none" strike="noStrike" cap="none" dirty="0" err="1">
                <a:solidFill>
                  <a:schemeClr val="dk1"/>
                </a:solidFill>
                <a:latin typeface="Times New Roman"/>
                <a:ea typeface="Times New Roman"/>
                <a:cs typeface="Times New Roman"/>
                <a:sym typeface="Times New Roman"/>
              </a:rPr>
              <a:t>vẽ</a:t>
            </a:r>
            <a:r>
              <a:rPr lang="en-US" sz="2800" b="1" i="0" u="none" strike="noStrike" cap="none" dirty="0">
                <a:solidFill>
                  <a:schemeClr val="dk1"/>
                </a:solidFill>
                <a:latin typeface="Times New Roman"/>
                <a:ea typeface="Times New Roman"/>
                <a:cs typeface="Times New Roman"/>
                <a:sym typeface="Times New Roman"/>
              </a:rPr>
              <a:t>, Ox </a:t>
            </a:r>
            <a:r>
              <a:rPr lang="en-US" sz="2800" b="1" i="0" u="none" strike="noStrike" cap="none" dirty="0" err="1">
                <a:solidFill>
                  <a:schemeClr val="dk1"/>
                </a:solidFill>
                <a:latin typeface="Times New Roman"/>
                <a:ea typeface="Times New Roman"/>
                <a:cs typeface="Times New Roman"/>
                <a:sym typeface="Times New Roman"/>
              </a:rPr>
              <a:t>và</a:t>
            </a:r>
            <a:r>
              <a:rPr lang="en-US" sz="2800" b="1" i="0" u="none" strike="noStrike" cap="none" dirty="0">
                <a:solidFill>
                  <a:schemeClr val="dk1"/>
                </a:solidFill>
                <a:latin typeface="Times New Roman"/>
                <a:ea typeface="Times New Roman"/>
                <a:cs typeface="Times New Roman"/>
                <a:sym typeface="Times New Roman"/>
              </a:rPr>
              <a:t> Oy </a:t>
            </a:r>
            <a:r>
              <a:rPr lang="en-US" sz="2800" b="1" i="0" u="none" strike="noStrike" cap="none" dirty="0" err="1">
                <a:solidFill>
                  <a:schemeClr val="dk1"/>
                </a:solidFill>
                <a:latin typeface="Times New Roman"/>
                <a:ea typeface="Times New Roman"/>
                <a:cs typeface="Times New Roman"/>
                <a:sym typeface="Times New Roman"/>
              </a:rPr>
              <a:t>là</a:t>
            </a:r>
            <a:r>
              <a:rPr lang="en-US" sz="2800" b="1" i="0" u="none" strike="noStrike" cap="none" dirty="0">
                <a:solidFill>
                  <a:schemeClr val="dk1"/>
                </a:solidFill>
                <a:latin typeface="Times New Roman"/>
                <a:ea typeface="Times New Roman"/>
                <a:cs typeface="Times New Roman"/>
                <a:sym typeface="Times New Roman"/>
              </a:rPr>
              <a:t> 2 </a:t>
            </a:r>
            <a:r>
              <a:rPr lang="en-US" sz="2800" b="1" i="0" u="none" strike="noStrike" cap="none" dirty="0" err="1">
                <a:solidFill>
                  <a:schemeClr val="dk1"/>
                </a:solidFill>
                <a:latin typeface="Times New Roman"/>
                <a:ea typeface="Times New Roman"/>
                <a:cs typeface="Times New Roman"/>
                <a:sym typeface="Times New Roman"/>
              </a:rPr>
              <a:t>tia</a:t>
            </a:r>
            <a:r>
              <a:rPr lang="en-US" sz="2800" b="1" i="0" u="none" strike="noStrike" cap="none" dirty="0">
                <a:solidFill>
                  <a:schemeClr val="dk1"/>
                </a:solidFill>
                <a:latin typeface="Times New Roman"/>
                <a:ea typeface="Times New Roman"/>
                <a:cs typeface="Times New Roman"/>
                <a:sym typeface="Times New Roman"/>
              </a:rPr>
              <a:t> </a:t>
            </a:r>
            <a:r>
              <a:rPr lang="en-US" sz="2800" b="1" i="0" u="none" strike="noStrike" cap="none" dirty="0" err="1">
                <a:solidFill>
                  <a:schemeClr val="dk1"/>
                </a:solidFill>
                <a:latin typeface="Times New Roman"/>
                <a:ea typeface="Times New Roman"/>
                <a:cs typeface="Times New Roman"/>
                <a:sym typeface="Times New Roman"/>
              </a:rPr>
              <a:t>đối</a:t>
            </a:r>
            <a:r>
              <a:rPr lang="en-US" sz="2800" b="1" i="0" u="none" strike="noStrike" cap="none" dirty="0">
                <a:solidFill>
                  <a:schemeClr val="dk1"/>
                </a:solidFill>
                <a:latin typeface="Times New Roman"/>
                <a:ea typeface="Times New Roman"/>
                <a:cs typeface="Times New Roman"/>
                <a:sym typeface="Times New Roman"/>
              </a:rPr>
              <a:t> </a:t>
            </a:r>
            <a:r>
              <a:rPr lang="en-US" sz="2800" b="1" i="0" u="none" strike="noStrike" cap="none" dirty="0" err="1">
                <a:solidFill>
                  <a:schemeClr val="dk1"/>
                </a:solidFill>
                <a:latin typeface="Times New Roman"/>
                <a:ea typeface="Times New Roman"/>
                <a:cs typeface="Times New Roman"/>
                <a:sym typeface="Times New Roman"/>
              </a:rPr>
              <a:t>nhau</a:t>
            </a:r>
            <a:r>
              <a:rPr lang="en-US" sz="2800" b="1" dirty="0">
                <a:solidFill>
                  <a:schemeClr val="dk1"/>
                </a:solidFill>
                <a:latin typeface="Times New Roman"/>
                <a:ea typeface="Times New Roman"/>
                <a:cs typeface="Times New Roman"/>
                <a:sym typeface="Times New Roman"/>
              </a:rPr>
              <a:t>.</a:t>
            </a:r>
          </a:p>
          <a:p>
            <a:pPr marL="0" marR="0" lvl="0" indent="0" rtl="0">
              <a:spcBef>
                <a:spcPts val="0"/>
              </a:spcBef>
              <a:spcAft>
                <a:spcPts val="0"/>
              </a:spcAft>
              <a:buNone/>
            </a:pPr>
            <a:r>
              <a:rPr lang="en-US" sz="2800" b="1" i="0" u="none" strike="noStrike" cap="none" dirty="0" err="1">
                <a:solidFill>
                  <a:schemeClr val="dk1"/>
                </a:solidFill>
                <a:latin typeface="Times New Roman"/>
                <a:ea typeface="Times New Roman"/>
                <a:cs typeface="Times New Roman"/>
                <a:sym typeface="Times New Roman"/>
              </a:rPr>
              <a:t>Khẳng</a:t>
            </a:r>
            <a:r>
              <a:rPr lang="en-US" sz="2800" b="1" i="0" u="none" strike="noStrike" cap="none"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định</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trên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đúng</a:t>
            </a:r>
            <a:r>
              <a:rPr lang="en-US" sz="2800" b="1" dirty="0">
                <a:solidFill>
                  <a:schemeClr val="dk1"/>
                </a:solidFill>
                <a:latin typeface="Times New Roman"/>
                <a:ea typeface="Times New Roman"/>
                <a:cs typeface="Times New Roman"/>
                <a:sym typeface="Times New Roman"/>
              </a:rPr>
              <a:t> hay </a:t>
            </a:r>
            <a:r>
              <a:rPr lang="en-US" sz="2800" b="1" dirty="0" err="1">
                <a:solidFill>
                  <a:schemeClr val="dk1"/>
                </a:solidFill>
                <a:latin typeface="Times New Roman"/>
                <a:ea typeface="Times New Roman"/>
                <a:cs typeface="Times New Roman"/>
                <a:sym typeface="Times New Roman"/>
              </a:rPr>
              <a:t>sai</a:t>
            </a:r>
            <a:r>
              <a:rPr lang="en-US" sz="2800" b="1" i="0" u="none" strike="noStrike" cap="none" dirty="0">
                <a:solidFill>
                  <a:schemeClr val="dk1"/>
                </a:solidFill>
                <a:latin typeface="Times New Roman"/>
                <a:ea typeface="Times New Roman"/>
                <a:cs typeface="Times New Roman"/>
                <a:sym typeface="Times New Roman"/>
              </a:rPr>
              <a:t>   </a:t>
            </a:r>
            <a:endParaRPr sz="2800" dirty="0"/>
          </a:p>
          <a:p>
            <a:pPr marL="0" marR="0" lvl="0" indent="0" algn="l" rtl="0">
              <a:spcBef>
                <a:spcPts val="0"/>
              </a:spcBef>
              <a:spcAft>
                <a:spcPts val="0"/>
              </a:spcAft>
              <a:buNone/>
            </a:pPr>
            <a:endParaRPr sz="1800" b="1" dirty="0">
              <a:solidFill>
                <a:schemeClr val="dk1"/>
              </a:solidFill>
              <a:latin typeface="Times New Roman"/>
              <a:ea typeface="Times New Roman"/>
              <a:cs typeface="Times New Roman"/>
              <a:sym typeface="Times New Roman"/>
            </a:endParaRPr>
          </a:p>
        </p:txBody>
      </p:sp>
      <p:sp>
        <p:nvSpPr>
          <p:cNvPr id="188" name="Google Shape;188;p3"/>
          <p:cNvSpPr/>
          <p:nvPr/>
        </p:nvSpPr>
        <p:spPr>
          <a:xfrm>
            <a:off x="2298700" y="3575844"/>
            <a:ext cx="3278011"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a:solidFill>
                  <a:schemeClr val="dk1"/>
                </a:solidFill>
                <a:latin typeface="Times New Roman"/>
                <a:cs typeface="Times New Roman"/>
                <a:sym typeface="Times New Roman"/>
              </a:rPr>
              <a:t>A. </a:t>
            </a:r>
            <a:r>
              <a:rPr lang="en-US" sz="3200" dirty="0" err="1">
                <a:solidFill>
                  <a:schemeClr val="dk1"/>
                </a:solidFill>
                <a:latin typeface="Times New Roman"/>
                <a:cs typeface="Times New Roman"/>
                <a:sym typeface="Times New Roman"/>
              </a:rPr>
              <a:t>Đúng</a:t>
            </a:r>
            <a:endParaRPr sz="3200" dirty="0"/>
          </a:p>
        </p:txBody>
      </p:sp>
      <p:sp>
        <p:nvSpPr>
          <p:cNvPr id="190" name="Google Shape;190;p3"/>
          <p:cNvSpPr/>
          <p:nvPr/>
        </p:nvSpPr>
        <p:spPr>
          <a:xfrm>
            <a:off x="7181438" y="3565856"/>
            <a:ext cx="3278011"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a:solidFill>
                  <a:schemeClr val="dk1"/>
                </a:solidFill>
                <a:latin typeface="Times New Roman"/>
                <a:cs typeface="Times New Roman"/>
                <a:sym typeface="Times New Roman"/>
              </a:rPr>
              <a:t>B. Sai</a:t>
            </a:r>
            <a:endParaRPr sz="3200" dirty="0"/>
          </a:p>
        </p:txBody>
      </p:sp>
      <p:pic>
        <p:nvPicPr>
          <p:cNvPr id="192" name="Google Shape;192;p3" descr="D:\GIAO AN\MAU POWER POINT DEP\ANH DONG PP\6-mau_slide_powerpoint_dep_ctu.vn_(46).gif"/>
          <p:cNvPicPr preferRelativeResize="0"/>
          <p:nvPr/>
        </p:nvPicPr>
        <p:blipFill rotWithShape="1">
          <a:blip r:embed="rId4">
            <a:alphaModFix/>
          </a:blip>
          <a:srcRect/>
          <a:stretch/>
        </p:blipFill>
        <p:spPr>
          <a:xfrm>
            <a:off x="1791000" y="5448433"/>
            <a:ext cx="356096" cy="468489"/>
          </a:xfrm>
          <a:prstGeom prst="rect">
            <a:avLst/>
          </a:prstGeom>
          <a:noFill/>
          <a:ln>
            <a:noFill/>
          </a:ln>
        </p:spPr>
      </p:pic>
      <p:pic>
        <p:nvPicPr>
          <p:cNvPr id="193" name="Google Shape;193;p3" descr="D:\GIAO AN\MAU POWER POINT DEP\ANH DONG PP\6-mau_slide_powerpoint_dep_ctu.vn_(46).gif"/>
          <p:cNvPicPr preferRelativeResize="0"/>
          <p:nvPr/>
        </p:nvPicPr>
        <p:blipFill rotWithShape="1">
          <a:blip r:embed="rId4">
            <a:alphaModFix/>
          </a:blip>
          <a:srcRect/>
          <a:stretch/>
        </p:blipFill>
        <p:spPr>
          <a:xfrm rot="-1273729">
            <a:off x="3425773" y="5214188"/>
            <a:ext cx="356096" cy="468489"/>
          </a:xfrm>
          <a:prstGeom prst="rect">
            <a:avLst/>
          </a:prstGeom>
          <a:noFill/>
          <a:ln>
            <a:noFill/>
          </a:ln>
        </p:spPr>
      </p:pic>
      <p:pic>
        <p:nvPicPr>
          <p:cNvPr id="194" name="Google Shape;194;p3">
            <a:hlinkClick r:id="rId6" action="ppaction://hlinksldjump"/>
          </p:cNvPr>
          <p:cNvPicPr preferRelativeResize="0"/>
          <p:nvPr/>
        </p:nvPicPr>
        <p:blipFill rotWithShape="1">
          <a:blip r:embed="rId7">
            <a:alphaModFix/>
          </a:blip>
          <a:srcRect/>
          <a:stretch/>
        </p:blipFill>
        <p:spPr>
          <a:xfrm flipH="1">
            <a:off x="11142051" y="5682677"/>
            <a:ext cx="1267592" cy="1126748"/>
          </a:xfrm>
          <a:prstGeom prst="rect">
            <a:avLst/>
          </a:prstGeom>
          <a:noFill/>
          <a:ln>
            <a:noFill/>
          </a:ln>
        </p:spPr>
      </p:pic>
      <p:pic>
        <p:nvPicPr>
          <p:cNvPr id="195" name="Google Shape;195;p3"/>
          <p:cNvPicPr preferRelativeResize="0"/>
          <p:nvPr/>
        </p:nvPicPr>
        <p:blipFill rotWithShape="1">
          <a:blip r:embed="rId8">
            <a:alphaModFix/>
          </a:blip>
          <a:srcRect/>
          <a:stretch/>
        </p:blipFill>
        <p:spPr>
          <a:xfrm>
            <a:off x="62091" y="135167"/>
            <a:ext cx="1552217" cy="459916"/>
          </a:xfrm>
          <a:prstGeom prst="rect">
            <a:avLst/>
          </a:prstGeom>
          <a:noFill/>
          <a:ln>
            <a:noFill/>
          </a:ln>
        </p:spPr>
      </p:pic>
      <p:pic>
        <p:nvPicPr>
          <p:cNvPr id="5" name="Picture 4">
            <a:extLst>
              <a:ext uri="{FF2B5EF4-FFF2-40B4-BE49-F238E27FC236}">
                <a16:creationId xmlns:a16="http://schemas.microsoft.com/office/drawing/2014/main" id="{1FB897F9-9D86-E131-5585-501E919909E3}"/>
              </a:ext>
            </a:extLst>
          </p:cNvPr>
          <p:cNvPicPr>
            <a:picLocks noChangeAspect="1"/>
          </p:cNvPicPr>
          <p:nvPr/>
        </p:nvPicPr>
        <p:blipFill>
          <a:blip r:embed="rId9"/>
          <a:stretch>
            <a:fillRect/>
          </a:stretch>
        </p:blipFill>
        <p:spPr>
          <a:xfrm>
            <a:off x="4683133" y="2398323"/>
            <a:ext cx="3649980" cy="516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0"/>
                                        <p:tgtEl>
                                          <p:spTgt spid="194"/>
                                        </p:tgtEl>
                                      </p:cBhvr>
                                    </p:animEffect>
                                  </p:childTnLst>
                                </p:cTn>
                              </p:par>
                              <p:par>
                                <p:cTn id="8" presetID="10" presetClass="exit" presetSubtype="0" fill="hold" nodeType="withEffect">
                                  <p:stCondLst>
                                    <p:cond delay="0"/>
                                  </p:stCondLst>
                                  <p:childTnLst>
                                    <p:animEffect transition="out" filter="fade">
                                      <p:cBhvr>
                                        <p:cTn id="9" dur="2000"/>
                                        <p:tgtEl>
                                          <p:spTgt spid="190"/>
                                        </p:tgtEl>
                                      </p:cBhvr>
                                    </p:animEffect>
                                    <p:set>
                                      <p:cBhvr>
                                        <p:cTn id="10" dur="1" fill="hold">
                                          <p:stCondLst>
                                            <p:cond delay="2000"/>
                                          </p:stCondLst>
                                        </p:cTn>
                                        <p:tgtEl>
                                          <p:spTgt spid="19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190"/>
                                        </p:tgtEl>
                                      </p:cBhvr>
                                    </p:animEffect>
                                    <p:set>
                                      <p:cBhvr>
                                        <p:cTn id="13" dur="1" fill="hold">
                                          <p:stCondLst>
                                            <p:cond delay="2000"/>
                                          </p:stCondLst>
                                        </p:cTn>
                                        <p:tgtEl>
                                          <p:spTgt spid="19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3" presetClass="exit" presetSubtype="32" fill="hold" nodeType="clickEffect">
                                  <p:stCondLst>
                                    <p:cond delay="0"/>
                                  </p:stCondLst>
                                  <p:childTnLst>
                                    <p:anim calcmode="lin" valueType="num">
                                      <p:cBhvr additive="base">
                                        <p:cTn id="17" dur="500"/>
                                        <p:tgtEl>
                                          <p:spTgt spid="190"/>
                                        </p:tgtEl>
                                        <p:attrNameLst>
                                          <p:attrName>ppt_w</p:attrName>
                                        </p:attrNameLst>
                                      </p:cBhvr>
                                      <p:tavLst>
                                        <p:tav tm="0">
                                          <p:val>
                                            <p:strVal val="#ppt_w"/>
                                          </p:val>
                                        </p:tav>
                                        <p:tav tm="100000">
                                          <p:val>
                                            <p:strVal val="0"/>
                                          </p:val>
                                        </p:tav>
                                      </p:tavLst>
                                    </p:anim>
                                    <p:anim calcmode="lin" valueType="num">
                                      <p:cBhvr additive="base">
                                        <p:cTn id="18" dur="500"/>
                                        <p:tgtEl>
                                          <p:spTgt spid="190"/>
                                        </p:tgtEl>
                                        <p:attrNameLst>
                                          <p:attrName>ppt_h</p:attrName>
                                        </p:attrNameLst>
                                      </p:cBhvr>
                                      <p:tavLst>
                                        <p:tav tm="0">
                                          <p:val>
                                            <p:strVal val="#ppt_h"/>
                                          </p:val>
                                        </p:tav>
                                        <p:tav tm="100000">
                                          <p:val>
                                            <p:strVal val="0"/>
                                          </p:val>
                                        </p:tav>
                                      </p:tavLst>
                                    </p:anim>
                                    <p:set>
                                      <p:cBhvr>
                                        <p:cTn id="19" dur="1" fill="hold">
                                          <p:stCondLst>
                                            <p:cond delay="500"/>
                                          </p:stCondLst>
                                        </p:cTn>
                                        <p:tgtEl>
                                          <p:spTgt spid="19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90"/>
                                        </p:tgtEl>
                                      </p:cBhvr>
                                    </p:animEffect>
                                    <p:set>
                                      <p:cBhvr>
                                        <p:cTn id="22" dur="1" fill="hold">
                                          <p:stCondLst>
                                            <p:cond delay="500"/>
                                          </p:stCondLst>
                                        </p:cTn>
                                        <p:tgtEl>
                                          <p:spTgt spid="1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4"/>
          <p:cNvPicPr preferRelativeResize="0">
            <a:picLocks noGrp="1"/>
          </p:cNvPicPr>
          <p:nvPr>
            <p:ph type="body" idx="1"/>
          </p:nvPr>
        </p:nvPicPr>
        <p:blipFill rotWithShape="1">
          <a:blip r:embed="rId3">
            <a:alphaModFix/>
          </a:blip>
          <a:srcRect/>
          <a:stretch/>
        </p:blipFill>
        <p:spPr>
          <a:xfrm>
            <a:off x="1" y="0"/>
            <a:ext cx="12192000" cy="6858000"/>
          </a:xfrm>
          <a:prstGeom prst="rect">
            <a:avLst/>
          </a:prstGeom>
          <a:noFill/>
          <a:ln>
            <a:noFill/>
          </a:ln>
        </p:spPr>
      </p:pic>
      <p:pic>
        <p:nvPicPr>
          <p:cNvPr id="202" name="Google Shape;202;p4" descr="D:\GIAO AN\MAU POWER POINT DEP\ANH DONG PP\6-mau_slide_powerpoint_dep_ctu.vn_(46).gif"/>
          <p:cNvPicPr preferRelativeResize="0"/>
          <p:nvPr/>
        </p:nvPicPr>
        <p:blipFill rotWithShape="1">
          <a:blip r:embed="rId4">
            <a:alphaModFix/>
          </a:blip>
          <a:srcRect/>
          <a:stretch/>
        </p:blipFill>
        <p:spPr>
          <a:xfrm>
            <a:off x="745067" y="4625889"/>
            <a:ext cx="1250425" cy="1645089"/>
          </a:xfrm>
          <a:prstGeom prst="rect">
            <a:avLst/>
          </a:prstGeom>
          <a:noFill/>
          <a:ln>
            <a:noFill/>
          </a:ln>
        </p:spPr>
      </p:pic>
      <p:sp>
        <p:nvSpPr>
          <p:cNvPr id="203" name="Google Shape;20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04" name="Google Shape;204;p4"/>
          <p:cNvPicPr preferRelativeResize="0"/>
          <p:nvPr/>
        </p:nvPicPr>
        <p:blipFill rotWithShape="1">
          <a:blip r:embed="rId5">
            <a:alphaModFix/>
          </a:blip>
          <a:srcRect/>
          <a:stretch/>
        </p:blipFill>
        <p:spPr>
          <a:xfrm flipH="1">
            <a:off x="11157354" y="5927537"/>
            <a:ext cx="1186250" cy="1034448"/>
          </a:xfrm>
          <a:prstGeom prst="rect">
            <a:avLst/>
          </a:prstGeom>
          <a:noFill/>
          <a:ln>
            <a:noFill/>
          </a:ln>
        </p:spPr>
      </p:pic>
      <p:sp>
        <p:nvSpPr>
          <p:cNvPr id="205" name="Google Shape;205;p4"/>
          <p:cNvSpPr/>
          <p:nvPr/>
        </p:nvSpPr>
        <p:spPr>
          <a:xfrm>
            <a:off x="1969048" y="1010288"/>
            <a:ext cx="8858654" cy="1692716"/>
          </a:xfrm>
          <a:prstGeom prst="round2DiagRect">
            <a:avLst>
              <a:gd name="adj1" fmla="val 16667"/>
              <a:gd name="adj2" fmla="val 0"/>
            </a:avLst>
          </a:prstGeom>
          <a:solidFill>
            <a:schemeClr val="lt1"/>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dk1"/>
                </a:solidFill>
                <a:latin typeface="Times New Roman"/>
                <a:ea typeface="Times New Roman"/>
                <a:cs typeface="Times New Roman"/>
                <a:sym typeface="Times New Roman"/>
              </a:rPr>
              <a:t>CÂU 2: Em </a:t>
            </a:r>
            <a:r>
              <a:rPr lang="en-US" sz="3200" b="1" dirty="0" err="1">
                <a:solidFill>
                  <a:schemeClr val="dk1"/>
                </a:solidFill>
                <a:latin typeface="Times New Roman"/>
                <a:ea typeface="Times New Roman"/>
                <a:cs typeface="Times New Roman"/>
                <a:sym typeface="Times New Roman"/>
              </a:rPr>
              <a:t>hãy</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chọn</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phát</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biểu</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đúng</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về</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góc</a:t>
            </a:r>
            <a:r>
              <a:rPr lang="en-US" sz="3200" b="1" dirty="0">
                <a:solidFill>
                  <a:schemeClr val="dk1"/>
                </a:solidFill>
                <a:latin typeface="Times New Roman"/>
                <a:ea typeface="Times New Roman"/>
                <a:cs typeface="Times New Roman"/>
                <a:sym typeface="Times New Roman"/>
              </a:rPr>
              <a:t>. </a:t>
            </a:r>
            <a:endParaRPr sz="3200" dirty="0"/>
          </a:p>
          <a:p>
            <a:pPr marL="0" marR="0" lvl="0" indent="0" algn="l" rtl="0">
              <a:spcBef>
                <a:spcPts val="0"/>
              </a:spcBef>
              <a:spcAft>
                <a:spcPts val="0"/>
              </a:spcAft>
              <a:buNone/>
            </a:pPr>
            <a:endParaRPr sz="1800" b="1" dirty="0">
              <a:solidFill>
                <a:schemeClr val="dk1"/>
              </a:solidFill>
              <a:latin typeface="Times New Roman"/>
              <a:ea typeface="Times New Roman"/>
              <a:cs typeface="Times New Roman"/>
              <a:sym typeface="Times New Roman"/>
            </a:endParaRPr>
          </a:p>
        </p:txBody>
      </p:sp>
      <p:sp>
        <p:nvSpPr>
          <p:cNvPr id="206" name="Google Shape;206;p4"/>
          <p:cNvSpPr/>
          <p:nvPr/>
        </p:nvSpPr>
        <p:spPr>
          <a:xfrm>
            <a:off x="1969048" y="3651271"/>
            <a:ext cx="8832210"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3200" dirty="0">
                <a:solidFill>
                  <a:schemeClr val="dk1"/>
                </a:solidFill>
                <a:latin typeface="Times New Roman"/>
                <a:cs typeface="Times New Roman"/>
                <a:sym typeface="Times New Roman"/>
              </a:rPr>
              <a:t>B. </a:t>
            </a:r>
            <a:r>
              <a:rPr lang="en-US" sz="3200" dirty="0" err="1">
                <a:solidFill>
                  <a:schemeClr val="dk1"/>
                </a:solidFill>
                <a:latin typeface="Times New Roman"/>
                <a:cs typeface="Times New Roman"/>
                <a:sym typeface="Times New Roman"/>
              </a:rPr>
              <a:t>Góc</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là</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hình</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gồm</a:t>
            </a:r>
            <a:r>
              <a:rPr lang="en-US" sz="3200" dirty="0">
                <a:solidFill>
                  <a:schemeClr val="dk1"/>
                </a:solidFill>
                <a:latin typeface="Times New Roman"/>
                <a:cs typeface="Times New Roman"/>
                <a:sym typeface="Times New Roman"/>
              </a:rPr>
              <a:t> 2 </a:t>
            </a:r>
            <a:r>
              <a:rPr lang="en-US" sz="3200" dirty="0" err="1">
                <a:solidFill>
                  <a:schemeClr val="dk1"/>
                </a:solidFill>
                <a:latin typeface="Times New Roman"/>
                <a:cs typeface="Times New Roman"/>
                <a:sym typeface="Times New Roman"/>
              </a:rPr>
              <a:t>tia</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chung</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gốc</a:t>
            </a:r>
            <a:r>
              <a:rPr lang="en-US" sz="3200" dirty="0">
                <a:solidFill>
                  <a:schemeClr val="dk1"/>
                </a:solidFill>
                <a:latin typeface="Times New Roman"/>
                <a:cs typeface="Times New Roman"/>
                <a:sym typeface="Times New Roman"/>
              </a:rPr>
              <a:t>.</a:t>
            </a:r>
            <a:endParaRPr sz="3200" dirty="0"/>
          </a:p>
        </p:txBody>
      </p:sp>
      <p:sp>
        <p:nvSpPr>
          <p:cNvPr id="207" name="Google Shape;207;p4"/>
          <p:cNvSpPr/>
          <p:nvPr/>
        </p:nvSpPr>
        <p:spPr>
          <a:xfrm>
            <a:off x="1969048" y="2902877"/>
            <a:ext cx="8832210"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3200" dirty="0">
                <a:solidFill>
                  <a:schemeClr val="dk1"/>
                </a:solidFill>
                <a:latin typeface="Times New Roman"/>
                <a:cs typeface="Times New Roman"/>
                <a:sym typeface="Times New Roman"/>
              </a:rPr>
              <a:t>A. </a:t>
            </a:r>
            <a:r>
              <a:rPr lang="en-US" sz="3200" dirty="0" err="1">
                <a:solidFill>
                  <a:schemeClr val="dk1"/>
                </a:solidFill>
                <a:latin typeface="Times New Roman"/>
                <a:cs typeface="Times New Roman"/>
                <a:sym typeface="Times New Roman"/>
              </a:rPr>
              <a:t>Góc</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là</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hình</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gồm</a:t>
            </a:r>
            <a:r>
              <a:rPr lang="en-US" sz="3200" dirty="0">
                <a:solidFill>
                  <a:schemeClr val="dk1"/>
                </a:solidFill>
                <a:latin typeface="Times New Roman"/>
                <a:cs typeface="Times New Roman"/>
                <a:sym typeface="Times New Roman"/>
              </a:rPr>
              <a:t> 2 </a:t>
            </a:r>
            <a:r>
              <a:rPr lang="en-US" sz="3200" dirty="0" err="1">
                <a:solidFill>
                  <a:schemeClr val="dk1"/>
                </a:solidFill>
                <a:latin typeface="Times New Roman"/>
                <a:cs typeface="Times New Roman"/>
                <a:sym typeface="Times New Roman"/>
              </a:rPr>
              <a:t>đoạn</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thẳng</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cắt</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nhau</a:t>
            </a:r>
            <a:r>
              <a:rPr lang="en-US" sz="3200" dirty="0">
                <a:solidFill>
                  <a:schemeClr val="dk1"/>
                </a:solidFill>
                <a:latin typeface="Times New Roman"/>
                <a:cs typeface="Times New Roman"/>
                <a:sym typeface="Times New Roman"/>
              </a:rPr>
              <a:t>.</a:t>
            </a:r>
            <a:endParaRPr sz="3200" dirty="0"/>
          </a:p>
        </p:txBody>
      </p:sp>
      <p:sp>
        <p:nvSpPr>
          <p:cNvPr id="208" name="Google Shape;208;p4"/>
          <p:cNvSpPr/>
          <p:nvPr/>
        </p:nvSpPr>
        <p:spPr>
          <a:xfrm>
            <a:off x="1995492" y="4369734"/>
            <a:ext cx="8832210"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3200" dirty="0">
                <a:solidFill>
                  <a:schemeClr val="dk1"/>
                </a:solidFill>
                <a:latin typeface="Times New Roman"/>
                <a:cs typeface="Times New Roman"/>
                <a:sym typeface="Times New Roman"/>
              </a:rPr>
              <a:t>C. </a:t>
            </a:r>
            <a:r>
              <a:rPr lang="en-US" sz="3200" dirty="0" err="1">
                <a:solidFill>
                  <a:schemeClr val="dk1"/>
                </a:solidFill>
                <a:latin typeface="Times New Roman"/>
                <a:cs typeface="Times New Roman"/>
                <a:sym typeface="Times New Roman"/>
              </a:rPr>
              <a:t>Góc</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là</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hình</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gồm</a:t>
            </a:r>
            <a:r>
              <a:rPr lang="en-US" sz="3200" dirty="0">
                <a:solidFill>
                  <a:schemeClr val="dk1"/>
                </a:solidFill>
                <a:latin typeface="Times New Roman"/>
                <a:cs typeface="Times New Roman"/>
                <a:sym typeface="Times New Roman"/>
              </a:rPr>
              <a:t> 2 </a:t>
            </a:r>
            <a:r>
              <a:rPr lang="en-US" sz="3200" dirty="0" err="1">
                <a:solidFill>
                  <a:schemeClr val="dk1"/>
                </a:solidFill>
                <a:latin typeface="Times New Roman"/>
                <a:cs typeface="Times New Roman"/>
                <a:sym typeface="Times New Roman"/>
              </a:rPr>
              <a:t>tia</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trùng</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nhau</a:t>
            </a:r>
            <a:r>
              <a:rPr lang="en-US" sz="3200" dirty="0">
                <a:solidFill>
                  <a:schemeClr val="dk1"/>
                </a:solidFill>
                <a:latin typeface="Times New Roman"/>
                <a:cs typeface="Times New Roman"/>
                <a:sym typeface="Times New Roman"/>
              </a:rPr>
              <a:t>.</a:t>
            </a:r>
            <a:endParaRPr sz="3200" dirty="0"/>
          </a:p>
        </p:txBody>
      </p:sp>
      <p:sp>
        <p:nvSpPr>
          <p:cNvPr id="209" name="Google Shape;209;p4"/>
          <p:cNvSpPr/>
          <p:nvPr/>
        </p:nvSpPr>
        <p:spPr>
          <a:xfrm>
            <a:off x="1995491" y="5196799"/>
            <a:ext cx="8858654"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3200" dirty="0">
                <a:solidFill>
                  <a:schemeClr val="dk1"/>
                </a:solidFill>
                <a:latin typeface="Times New Roman"/>
                <a:cs typeface="Times New Roman"/>
                <a:sym typeface="Times New Roman"/>
              </a:rPr>
              <a:t>D. </a:t>
            </a:r>
            <a:r>
              <a:rPr lang="en-US" sz="3200" dirty="0" err="1">
                <a:solidFill>
                  <a:schemeClr val="dk1"/>
                </a:solidFill>
                <a:latin typeface="Times New Roman"/>
                <a:cs typeface="Times New Roman"/>
                <a:sym typeface="Times New Roman"/>
              </a:rPr>
              <a:t>Góc</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là</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hình</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gồm</a:t>
            </a:r>
            <a:r>
              <a:rPr lang="en-US" sz="3200" dirty="0">
                <a:solidFill>
                  <a:schemeClr val="dk1"/>
                </a:solidFill>
                <a:latin typeface="Times New Roman"/>
                <a:cs typeface="Times New Roman"/>
                <a:sym typeface="Times New Roman"/>
              </a:rPr>
              <a:t> 2 </a:t>
            </a:r>
            <a:r>
              <a:rPr lang="en-US" sz="3200" dirty="0" err="1">
                <a:solidFill>
                  <a:schemeClr val="dk1"/>
                </a:solidFill>
                <a:latin typeface="Times New Roman"/>
                <a:cs typeface="Times New Roman"/>
                <a:sym typeface="Times New Roman"/>
              </a:rPr>
              <a:t>tia</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không</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chung</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gốc</a:t>
            </a:r>
            <a:r>
              <a:rPr lang="en-US" sz="3200" dirty="0">
                <a:solidFill>
                  <a:schemeClr val="dk1"/>
                </a:solidFill>
                <a:latin typeface="Times New Roman"/>
                <a:cs typeface="Times New Roman"/>
                <a:sym typeface="Times New Roman"/>
              </a:rPr>
              <a:t>.</a:t>
            </a:r>
            <a:endParaRPr sz="3200" dirty="0"/>
          </a:p>
        </p:txBody>
      </p:sp>
      <p:pic>
        <p:nvPicPr>
          <p:cNvPr id="210" name="Google Shape;210;p4" descr="D:\GIAO AN\MAU POWER POINT DEP\ANH DONG PP\6-mau_slide_powerpoint_dep_ctu.vn_(46).gif"/>
          <p:cNvPicPr preferRelativeResize="0"/>
          <p:nvPr/>
        </p:nvPicPr>
        <p:blipFill rotWithShape="1">
          <a:blip r:embed="rId4">
            <a:alphaModFix/>
          </a:blip>
          <a:srcRect/>
          <a:stretch/>
        </p:blipFill>
        <p:spPr>
          <a:xfrm>
            <a:off x="2151608" y="5459048"/>
            <a:ext cx="356096" cy="468489"/>
          </a:xfrm>
          <a:prstGeom prst="rect">
            <a:avLst/>
          </a:prstGeom>
          <a:noFill/>
          <a:ln>
            <a:noFill/>
          </a:ln>
        </p:spPr>
      </p:pic>
      <p:pic>
        <p:nvPicPr>
          <p:cNvPr id="211" name="Google Shape;211;p4" descr="D:\GIAO AN\MAU POWER POINT DEP\ANH DONG PP\6-mau_slide_powerpoint_dep_ctu.vn_(46).gif"/>
          <p:cNvPicPr preferRelativeResize="0"/>
          <p:nvPr/>
        </p:nvPicPr>
        <p:blipFill rotWithShape="1">
          <a:blip r:embed="rId4">
            <a:alphaModFix/>
          </a:blip>
          <a:srcRect/>
          <a:stretch/>
        </p:blipFill>
        <p:spPr>
          <a:xfrm rot="-1273729">
            <a:off x="3425773" y="5214188"/>
            <a:ext cx="356096" cy="468489"/>
          </a:xfrm>
          <a:prstGeom prst="rect">
            <a:avLst/>
          </a:prstGeom>
          <a:noFill/>
          <a:ln>
            <a:noFill/>
          </a:ln>
        </p:spPr>
      </p:pic>
      <p:pic>
        <p:nvPicPr>
          <p:cNvPr id="212" name="Google Shape;212;p4">
            <a:hlinkClick r:id="rId6" action="ppaction://hlinksldjump"/>
          </p:cNvPr>
          <p:cNvPicPr preferRelativeResize="0"/>
          <p:nvPr/>
        </p:nvPicPr>
        <p:blipFill rotWithShape="1">
          <a:blip r:embed="rId7">
            <a:alphaModFix/>
          </a:blip>
          <a:srcRect/>
          <a:stretch/>
        </p:blipFill>
        <p:spPr>
          <a:xfrm flipH="1">
            <a:off x="11157354" y="5731252"/>
            <a:ext cx="1267592" cy="1126748"/>
          </a:xfrm>
          <a:prstGeom prst="rect">
            <a:avLst/>
          </a:prstGeom>
          <a:noFill/>
          <a:ln>
            <a:noFill/>
          </a:ln>
        </p:spPr>
      </p:pic>
      <p:pic>
        <p:nvPicPr>
          <p:cNvPr id="213" name="Google Shape;213;p4"/>
          <p:cNvPicPr preferRelativeResize="0"/>
          <p:nvPr/>
        </p:nvPicPr>
        <p:blipFill rotWithShape="1">
          <a:blip r:embed="rId8">
            <a:alphaModFix/>
          </a:blip>
          <a:srcRect/>
          <a:stretch/>
        </p:blipFill>
        <p:spPr>
          <a:xfrm>
            <a:off x="62091" y="135167"/>
            <a:ext cx="1552217" cy="4599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07"/>
                                        </p:tgtEl>
                                        <p:attrNameLst>
                                          <p:attrName>ppt_y</p:attrName>
                                        </p:attrNameLst>
                                      </p:cBhvr>
                                      <p:tavLst>
                                        <p:tav tm="0">
                                          <p:val>
                                            <p:strVal val="#ppt_y"/>
                                          </p:val>
                                        </p:tav>
                                        <p:tav tm="100000">
                                          <p:val>
                                            <p:strVal val="#ppt_y+1"/>
                                          </p:val>
                                        </p:tav>
                                      </p:tavLst>
                                    </p:anim>
                                    <p:set>
                                      <p:cBhvr>
                                        <p:cTn id="12" dur="1" fill="hold">
                                          <p:stCondLst>
                                            <p:cond delay="500"/>
                                          </p:stCondLst>
                                        </p:cTn>
                                        <p:tgtEl>
                                          <p:spTgt spid="207"/>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208"/>
                                        </p:tgtEl>
                                        <p:attrNameLst>
                                          <p:attrName>ppt_y</p:attrName>
                                        </p:attrNameLst>
                                      </p:cBhvr>
                                      <p:tavLst>
                                        <p:tav tm="0">
                                          <p:val>
                                            <p:strVal val="#ppt_y"/>
                                          </p:val>
                                        </p:tav>
                                        <p:tav tm="100000">
                                          <p:val>
                                            <p:strVal val="#ppt_y+1"/>
                                          </p:val>
                                        </p:tav>
                                      </p:tavLst>
                                    </p:anim>
                                    <p:set>
                                      <p:cBhvr>
                                        <p:cTn id="15" dur="1" fill="hold">
                                          <p:stCondLst>
                                            <p:cond delay="500"/>
                                          </p:stCondLst>
                                        </p:cTn>
                                        <p:tgtEl>
                                          <p:spTgt spid="208"/>
                                        </p:tgtEl>
                                        <p:attrNameLst>
                                          <p:attrName>style.visibility</p:attrName>
                                        </p:attrNameLst>
                                      </p:cBhvr>
                                      <p:to>
                                        <p:strVal val="hidden"/>
                                      </p:to>
                                    </p:set>
                                  </p:childTnLst>
                                </p:cTn>
                              </p:par>
                              <p:par>
                                <p:cTn id="16" presetID="2" presetClass="exit" presetSubtype="4" fill="hold" nodeType="withEffect">
                                  <p:stCondLst>
                                    <p:cond delay="0"/>
                                  </p:stCondLst>
                                  <p:childTnLst>
                                    <p:anim calcmode="lin" valueType="num">
                                      <p:cBhvr additive="base">
                                        <p:cTn id="17" dur="500"/>
                                        <p:tgtEl>
                                          <p:spTgt spid="209"/>
                                        </p:tgtEl>
                                        <p:attrNameLst>
                                          <p:attrName>ppt_y</p:attrName>
                                        </p:attrNameLst>
                                      </p:cBhvr>
                                      <p:tavLst>
                                        <p:tav tm="0">
                                          <p:val>
                                            <p:strVal val="#ppt_y"/>
                                          </p:val>
                                        </p:tav>
                                        <p:tav tm="100000">
                                          <p:val>
                                            <p:strVal val="#ppt_y+1"/>
                                          </p:val>
                                        </p:tav>
                                      </p:tavLst>
                                    </p:anim>
                                    <p:set>
                                      <p:cBhvr>
                                        <p:cTn id="18" dur="1" fill="hold">
                                          <p:stCondLst>
                                            <p:cond delay="500"/>
                                          </p:stCondLst>
                                        </p:cTn>
                                        <p:tgtEl>
                                          <p:spTgt spid="20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nodeType="clickEffect">
                                  <p:stCondLst>
                                    <p:cond delay="0"/>
                                  </p:stCondLst>
                                  <p:childTnLst>
                                    <p:anim calcmode="lin" valueType="num">
                                      <p:cBhvr additive="base">
                                        <p:cTn id="22" dur="500"/>
                                        <p:tgtEl>
                                          <p:spTgt spid="207"/>
                                        </p:tgtEl>
                                        <p:attrNameLst>
                                          <p:attrName>ppt_w</p:attrName>
                                        </p:attrNameLst>
                                      </p:cBhvr>
                                      <p:tavLst>
                                        <p:tav tm="0">
                                          <p:val>
                                            <p:strVal val="#ppt_w"/>
                                          </p:val>
                                        </p:tav>
                                        <p:tav tm="100000">
                                          <p:val>
                                            <p:strVal val="0"/>
                                          </p:val>
                                        </p:tav>
                                      </p:tavLst>
                                    </p:anim>
                                    <p:anim calcmode="lin" valueType="num">
                                      <p:cBhvr additive="base">
                                        <p:cTn id="23" dur="500"/>
                                        <p:tgtEl>
                                          <p:spTgt spid="207"/>
                                        </p:tgtEl>
                                        <p:attrNameLst>
                                          <p:attrName>ppt_h</p:attrName>
                                        </p:attrNameLst>
                                      </p:cBhvr>
                                      <p:tavLst>
                                        <p:tav tm="0">
                                          <p:val>
                                            <p:strVal val="#ppt_h"/>
                                          </p:val>
                                        </p:tav>
                                        <p:tav tm="100000">
                                          <p:val>
                                            <p:strVal val="0"/>
                                          </p:val>
                                        </p:tav>
                                      </p:tavLst>
                                    </p:anim>
                                    <p:set>
                                      <p:cBhvr>
                                        <p:cTn id="24" dur="1" fill="hold">
                                          <p:stCondLst>
                                            <p:cond delay="500"/>
                                          </p:stCondLst>
                                        </p:cTn>
                                        <p:tgtEl>
                                          <p:spTgt spid="20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208"/>
                                        </p:tgtEl>
                                      </p:cBhvr>
                                    </p:animEffect>
                                    <p:set>
                                      <p:cBhvr>
                                        <p:cTn id="27" dur="1" fill="hold">
                                          <p:stCondLst>
                                            <p:cond delay="2000"/>
                                          </p:stCondLst>
                                        </p:cTn>
                                        <p:tgtEl>
                                          <p:spTgt spid="20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209"/>
                                        </p:tgtEl>
                                      </p:cBhvr>
                                    </p:animEffect>
                                    <p:set>
                                      <p:cBhvr>
                                        <p:cTn id="30" dur="1" fill="hold">
                                          <p:stCondLst>
                                            <p:cond delay="2000"/>
                                          </p:stCondLst>
                                        </p:cTn>
                                        <p:tgtEl>
                                          <p:spTgt spid="20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3" presetClass="exit" presetSubtype="32" fill="hold" nodeType="clickEffect">
                                  <p:stCondLst>
                                    <p:cond delay="0"/>
                                  </p:stCondLst>
                                  <p:childTnLst>
                                    <p:anim calcmode="lin" valueType="num">
                                      <p:cBhvr additive="base">
                                        <p:cTn id="34" dur="500"/>
                                        <p:tgtEl>
                                          <p:spTgt spid="208"/>
                                        </p:tgtEl>
                                        <p:attrNameLst>
                                          <p:attrName>ppt_w</p:attrName>
                                        </p:attrNameLst>
                                      </p:cBhvr>
                                      <p:tavLst>
                                        <p:tav tm="0">
                                          <p:val>
                                            <p:strVal val="#ppt_w"/>
                                          </p:val>
                                        </p:tav>
                                        <p:tav tm="100000">
                                          <p:val>
                                            <p:strVal val="0"/>
                                          </p:val>
                                        </p:tav>
                                      </p:tavLst>
                                    </p:anim>
                                    <p:anim calcmode="lin" valueType="num">
                                      <p:cBhvr additive="base">
                                        <p:cTn id="35" dur="500"/>
                                        <p:tgtEl>
                                          <p:spTgt spid="208"/>
                                        </p:tgtEl>
                                        <p:attrNameLst>
                                          <p:attrName>ppt_h</p:attrName>
                                        </p:attrNameLst>
                                      </p:cBhvr>
                                      <p:tavLst>
                                        <p:tav tm="0">
                                          <p:val>
                                            <p:strVal val="#ppt_h"/>
                                          </p:val>
                                        </p:tav>
                                        <p:tav tm="100000">
                                          <p:val>
                                            <p:strVal val="0"/>
                                          </p:val>
                                        </p:tav>
                                      </p:tavLst>
                                    </p:anim>
                                    <p:set>
                                      <p:cBhvr>
                                        <p:cTn id="36" dur="1" fill="hold">
                                          <p:stCondLst>
                                            <p:cond delay="500"/>
                                          </p:stCondLst>
                                        </p:cTn>
                                        <p:tgtEl>
                                          <p:spTgt spid="20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207"/>
                                        </p:tgtEl>
                                      </p:cBhvr>
                                    </p:animEffect>
                                    <p:set>
                                      <p:cBhvr>
                                        <p:cTn id="39" dur="1" fill="hold">
                                          <p:stCondLst>
                                            <p:cond delay="1000"/>
                                          </p:stCondLst>
                                        </p:cTn>
                                        <p:tgtEl>
                                          <p:spTgt spid="20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209"/>
                                        </p:tgtEl>
                                      </p:cBhvr>
                                    </p:animEffect>
                                    <p:set>
                                      <p:cBhvr>
                                        <p:cTn id="42" dur="1" fill="hold">
                                          <p:stCondLst>
                                            <p:cond delay="1000"/>
                                          </p:stCondLst>
                                        </p:cTn>
                                        <p:tgtEl>
                                          <p:spTgt spid="20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3" presetClass="exit" presetSubtype="32" fill="hold" nodeType="clickEffect">
                                  <p:stCondLst>
                                    <p:cond delay="0"/>
                                  </p:stCondLst>
                                  <p:childTnLst>
                                    <p:anim calcmode="lin" valueType="num">
                                      <p:cBhvr additive="base">
                                        <p:cTn id="46" dur="500"/>
                                        <p:tgtEl>
                                          <p:spTgt spid="209"/>
                                        </p:tgtEl>
                                        <p:attrNameLst>
                                          <p:attrName>ppt_w</p:attrName>
                                        </p:attrNameLst>
                                      </p:cBhvr>
                                      <p:tavLst>
                                        <p:tav tm="0">
                                          <p:val>
                                            <p:strVal val="#ppt_w"/>
                                          </p:val>
                                        </p:tav>
                                        <p:tav tm="100000">
                                          <p:val>
                                            <p:strVal val="0"/>
                                          </p:val>
                                        </p:tav>
                                      </p:tavLst>
                                    </p:anim>
                                    <p:anim calcmode="lin" valueType="num">
                                      <p:cBhvr additive="base">
                                        <p:cTn id="47" dur="500"/>
                                        <p:tgtEl>
                                          <p:spTgt spid="209"/>
                                        </p:tgtEl>
                                        <p:attrNameLst>
                                          <p:attrName>ppt_h</p:attrName>
                                        </p:attrNameLst>
                                      </p:cBhvr>
                                      <p:tavLst>
                                        <p:tav tm="0">
                                          <p:val>
                                            <p:strVal val="#ppt_h"/>
                                          </p:val>
                                        </p:tav>
                                        <p:tav tm="100000">
                                          <p:val>
                                            <p:strVal val="0"/>
                                          </p:val>
                                        </p:tav>
                                      </p:tavLst>
                                    </p:anim>
                                    <p:set>
                                      <p:cBhvr>
                                        <p:cTn id="48" dur="1" fill="hold">
                                          <p:stCondLst>
                                            <p:cond delay="500"/>
                                          </p:stCondLst>
                                        </p:cTn>
                                        <p:tgtEl>
                                          <p:spTgt spid="20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07"/>
                                        </p:tgtEl>
                                      </p:cBhvr>
                                    </p:animEffect>
                                    <p:set>
                                      <p:cBhvr>
                                        <p:cTn id="51" dur="1" fill="hold">
                                          <p:stCondLst>
                                            <p:cond delay="500"/>
                                          </p:stCondLst>
                                        </p:cTn>
                                        <p:tgtEl>
                                          <p:spTgt spid="20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08"/>
                                        </p:tgtEl>
                                      </p:cBhvr>
                                    </p:animEffect>
                                    <p:set>
                                      <p:cBhvr>
                                        <p:cTn id="54" dur="1" fill="hold">
                                          <p:stCondLst>
                                            <p:cond delay="500"/>
                                          </p:stCondLst>
                                        </p:cTn>
                                        <p:tgtEl>
                                          <p:spTgt spid="2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5"/>
          <p:cNvPicPr preferRelativeResize="0">
            <a:picLocks noGrp="1"/>
          </p:cNvPicPr>
          <p:nvPr>
            <p:ph type="body" idx="1"/>
          </p:nvPr>
        </p:nvPicPr>
        <p:blipFill rotWithShape="1">
          <a:blip r:embed="rId3">
            <a:alphaModFix/>
          </a:blip>
          <a:srcRect/>
          <a:stretch/>
        </p:blipFill>
        <p:spPr>
          <a:xfrm>
            <a:off x="1" y="0"/>
            <a:ext cx="12192000" cy="6858000"/>
          </a:xfrm>
          <a:prstGeom prst="rect">
            <a:avLst/>
          </a:prstGeom>
          <a:noFill/>
          <a:ln>
            <a:noFill/>
          </a:ln>
        </p:spPr>
      </p:pic>
      <p:pic>
        <p:nvPicPr>
          <p:cNvPr id="220" name="Google Shape;220;p5" descr="D:\GIAO AN\MAU POWER POINT DEP\ANH DONG PP\6-mau_slide_powerpoint_dep_ctu.vn_(46).gif"/>
          <p:cNvPicPr preferRelativeResize="0"/>
          <p:nvPr/>
        </p:nvPicPr>
        <p:blipFill rotWithShape="1">
          <a:blip r:embed="rId4">
            <a:alphaModFix/>
          </a:blip>
          <a:srcRect/>
          <a:stretch/>
        </p:blipFill>
        <p:spPr>
          <a:xfrm>
            <a:off x="745067" y="4625889"/>
            <a:ext cx="1250425" cy="1645089"/>
          </a:xfrm>
          <a:prstGeom prst="rect">
            <a:avLst/>
          </a:prstGeom>
          <a:noFill/>
          <a:ln>
            <a:noFill/>
          </a:ln>
        </p:spPr>
      </p:pic>
      <p:sp>
        <p:nvSpPr>
          <p:cNvPr id="221" name="Google Shape;22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22" name="Google Shape;222;p5"/>
          <p:cNvPicPr preferRelativeResize="0"/>
          <p:nvPr/>
        </p:nvPicPr>
        <p:blipFill rotWithShape="1">
          <a:blip r:embed="rId5">
            <a:alphaModFix/>
          </a:blip>
          <a:srcRect/>
          <a:stretch/>
        </p:blipFill>
        <p:spPr>
          <a:xfrm>
            <a:off x="11379973" y="5899504"/>
            <a:ext cx="962875" cy="1034448"/>
          </a:xfrm>
          <a:prstGeom prst="rect">
            <a:avLst/>
          </a:prstGeom>
          <a:noFill/>
          <a:ln>
            <a:noFill/>
          </a:ln>
        </p:spPr>
      </p:pic>
      <p:sp>
        <p:nvSpPr>
          <p:cNvPr id="223" name="Google Shape;223;p5"/>
          <p:cNvSpPr/>
          <p:nvPr/>
        </p:nvSpPr>
        <p:spPr>
          <a:xfrm>
            <a:off x="2298700" y="365125"/>
            <a:ext cx="7952883" cy="2808552"/>
          </a:xfrm>
          <a:prstGeom prst="round2DiagRect">
            <a:avLst>
              <a:gd name="adj1" fmla="val 16667"/>
              <a:gd name="adj2" fmla="val 0"/>
            </a:avLst>
          </a:prstGeom>
          <a:solidFill>
            <a:schemeClr val="lt1"/>
          </a:solidFill>
          <a:ln w="2857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R="0" lvl="0" indent="72000" rtl="0">
              <a:spcBef>
                <a:spcPts val="0"/>
              </a:spcBef>
              <a:spcAft>
                <a:spcPts val="0"/>
              </a:spcAft>
              <a:buNone/>
            </a:pPr>
            <a:r>
              <a:rPr lang="en-US" sz="3200" b="1" dirty="0">
                <a:solidFill>
                  <a:srgbClr val="000000"/>
                </a:solidFill>
                <a:latin typeface="Times New Roman"/>
                <a:ea typeface="Times New Roman"/>
                <a:cs typeface="Times New Roman"/>
                <a:sym typeface="Times New Roman"/>
              </a:rPr>
              <a:t>CÂU 3: Em </a:t>
            </a:r>
            <a:r>
              <a:rPr lang="en-US" sz="3200" b="1" dirty="0" err="1">
                <a:solidFill>
                  <a:srgbClr val="000000"/>
                </a:solidFill>
                <a:latin typeface="Times New Roman"/>
                <a:ea typeface="Times New Roman"/>
                <a:cs typeface="Times New Roman"/>
                <a:sym typeface="Times New Roman"/>
              </a:rPr>
              <a:t>hãy</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gọi</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tên</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góc</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và</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xác</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định</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đỉnh</a:t>
            </a:r>
            <a:r>
              <a:rPr lang="en-US" sz="3200" b="1" dirty="0">
                <a:latin typeface="Times New Roman"/>
                <a:ea typeface="Times New Roman"/>
                <a:cs typeface="Times New Roman"/>
                <a:sym typeface="Times New Roman"/>
              </a:rPr>
              <a:t>,</a:t>
            </a:r>
            <a:r>
              <a:rPr lang="en-US" sz="3200" b="1" dirty="0">
                <a:solidFill>
                  <a:srgbClr val="000000"/>
                </a:solidFill>
                <a:latin typeface="Times New Roman"/>
                <a:ea typeface="Times New Roman"/>
                <a:cs typeface="Times New Roman"/>
                <a:sym typeface="Times New Roman"/>
              </a:rPr>
              <a:t> 2 </a:t>
            </a:r>
            <a:r>
              <a:rPr lang="en-US" sz="3200" b="1" dirty="0" err="1">
                <a:solidFill>
                  <a:srgbClr val="000000"/>
                </a:solidFill>
                <a:latin typeface="Times New Roman"/>
                <a:ea typeface="Times New Roman"/>
                <a:cs typeface="Times New Roman"/>
                <a:sym typeface="Times New Roman"/>
              </a:rPr>
              <a:t>cạnh</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của</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góc</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trong</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hình</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vẽ</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dưới</a:t>
            </a:r>
            <a:r>
              <a:rPr lang="en-US" sz="3200" b="1" dirty="0">
                <a:solidFill>
                  <a:srgbClr val="000000"/>
                </a:solidFill>
                <a:latin typeface="Times New Roman"/>
                <a:ea typeface="Times New Roman"/>
                <a:cs typeface="Times New Roman"/>
                <a:sym typeface="Times New Roman"/>
              </a:rPr>
              <a:t>:</a:t>
            </a:r>
            <a:endParaRPr sz="3200" dirty="0"/>
          </a:p>
          <a:p>
            <a:pPr marL="0" marR="0" lvl="0" indent="0" algn="l" rtl="0">
              <a:spcBef>
                <a:spcPts val="0"/>
              </a:spcBef>
              <a:spcAft>
                <a:spcPts val="0"/>
              </a:spcAft>
              <a:buNone/>
            </a:pPr>
            <a:endParaRPr sz="1800" b="1" dirty="0">
              <a:solidFill>
                <a:srgbClr val="000000"/>
              </a:solidFill>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224" name="Google Shape;224;p5"/>
              <p:cNvSpPr/>
              <p:nvPr/>
            </p:nvSpPr>
            <p:spPr>
              <a:xfrm>
                <a:off x="2298700" y="4834250"/>
                <a:ext cx="7952883"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a:solidFill>
                      <a:srgbClr val="000000"/>
                    </a:solidFill>
                    <a:latin typeface="Times New Roman"/>
                    <a:ea typeface="Times New Roman"/>
                    <a:cs typeface="Times New Roman"/>
                    <a:sym typeface="Times New Roman"/>
                  </a:rPr>
                  <a:t>C. </a:t>
                </a:r>
                <a:r>
                  <a:rPr lang="en-US" sz="3200" dirty="0">
                    <a:latin typeface="Times New Roman"/>
                    <a:cs typeface="Times New Roman"/>
                    <a:sym typeface="Times New Roman"/>
                  </a:rPr>
                  <a:t>Góc </a:t>
                </a:r>
                <a14:m>
                  <m:oMath xmlns:m="http://schemas.openxmlformats.org/officeDocument/2006/math">
                    <m:acc>
                      <m:accPr>
                        <m:chr m:val="̂"/>
                        <m:ctrlPr>
                          <a:rPr lang="en-US" sz="3200" i="1">
                            <a:latin typeface="Cambria Math" panose="02040503050406030204" pitchFamily="18" charset="0"/>
                            <a:cs typeface="Times New Roman"/>
                            <a:sym typeface="Times New Roman"/>
                          </a:rPr>
                        </m:ctrlPr>
                      </m:accPr>
                      <m:e>
                        <m:r>
                          <a:rPr lang="en-US" sz="3200" b="0" i="1" smtClean="0">
                            <a:latin typeface="Cambria Math" panose="02040503050406030204" pitchFamily="18" charset="0"/>
                            <a:cs typeface="Times New Roman"/>
                            <a:sym typeface="Times New Roman"/>
                          </a:rPr>
                          <m:t>𝑥𝐴𝑦</m:t>
                        </m:r>
                      </m:e>
                    </m:acc>
                  </m:oMath>
                </a14:m>
                <a:r>
                  <a:rPr lang="en-US" sz="3200" dirty="0">
                    <a:latin typeface="Times New Roman"/>
                    <a:cs typeface="Times New Roman"/>
                    <a:sym typeface="Times New Roman"/>
                  </a:rPr>
                  <a:t>, </a:t>
                </a:r>
                <a:r>
                  <a:rPr lang="en-US" sz="3200" dirty="0" err="1">
                    <a:latin typeface="Times New Roman"/>
                    <a:cs typeface="Times New Roman"/>
                    <a:sym typeface="Times New Roman"/>
                  </a:rPr>
                  <a:t>đỉnh</a:t>
                </a:r>
                <a:r>
                  <a:rPr lang="en-US" sz="3200" dirty="0">
                    <a:latin typeface="Times New Roman"/>
                    <a:cs typeface="Times New Roman"/>
                    <a:sym typeface="Times New Roman"/>
                  </a:rPr>
                  <a:t> A, 2 </a:t>
                </a:r>
                <a:r>
                  <a:rPr lang="en-US" sz="3200" dirty="0" err="1">
                    <a:latin typeface="Times New Roman"/>
                    <a:cs typeface="Times New Roman"/>
                    <a:sym typeface="Times New Roman"/>
                  </a:rPr>
                  <a:t>cạnh</a:t>
                </a:r>
                <a:r>
                  <a:rPr lang="en-US" sz="3200" dirty="0">
                    <a:latin typeface="Times New Roman"/>
                    <a:cs typeface="Times New Roman"/>
                    <a:sym typeface="Times New Roman"/>
                  </a:rPr>
                  <a:t> Ax </a:t>
                </a:r>
                <a:r>
                  <a:rPr lang="en-US" sz="3200" dirty="0" err="1">
                    <a:latin typeface="Times New Roman"/>
                    <a:cs typeface="Times New Roman"/>
                    <a:sym typeface="Times New Roman"/>
                  </a:rPr>
                  <a:t>và</a:t>
                </a:r>
                <a:r>
                  <a:rPr lang="en-US" sz="3200" dirty="0">
                    <a:latin typeface="Times New Roman"/>
                    <a:cs typeface="Times New Roman"/>
                    <a:sym typeface="Times New Roman"/>
                  </a:rPr>
                  <a:t> Ay </a:t>
                </a:r>
                <a:endParaRPr sz="3200" dirty="0"/>
              </a:p>
            </p:txBody>
          </p:sp>
        </mc:Choice>
        <mc:Fallback xmlns="">
          <p:sp>
            <p:nvSpPr>
              <p:cNvPr id="224" name="Google Shape;224;p5"/>
              <p:cNvSpPr>
                <a:spLocks noRot="1" noChangeAspect="1" noMove="1" noResize="1" noEditPoints="1" noAdjustHandles="1" noChangeArrowheads="1" noChangeShapeType="1" noTextEdit="1"/>
              </p:cNvSpPr>
              <p:nvPr/>
            </p:nvSpPr>
            <p:spPr>
              <a:xfrm>
                <a:off x="2298700" y="4834250"/>
                <a:ext cx="7952883" cy="510822"/>
              </a:xfrm>
              <a:prstGeom prst="snip1Rect">
                <a:avLst>
                  <a:gd name="adj" fmla="val 16667"/>
                </a:avLst>
              </a:prstGeom>
              <a:blipFill>
                <a:blip r:embed="rId6"/>
                <a:stretch>
                  <a:fillRect t="-14943" b="-47126"/>
                </a:stretch>
              </a:blipFill>
              <a:ln w="19050" cap="flat" cmpd="sng">
                <a:solidFill>
                  <a:srgbClr val="00B05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5" name="Google Shape;225;p5"/>
              <p:cNvSpPr/>
              <p:nvPr/>
            </p:nvSpPr>
            <p:spPr>
              <a:xfrm>
                <a:off x="2298700" y="3508111"/>
                <a:ext cx="7952883"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a:latin typeface="Times New Roman"/>
                    <a:cs typeface="Times New Roman"/>
                    <a:sym typeface="Times New Roman"/>
                  </a:rPr>
                  <a:t>A. </a:t>
                </a:r>
                <a:r>
                  <a:rPr lang="en-US" sz="3200" dirty="0" err="1">
                    <a:latin typeface="Times New Roman"/>
                    <a:cs typeface="Times New Roman"/>
                    <a:sym typeface="Times New Roman"/>
                  </a:rPr>
                  <a:t>Góc</a:t>
                </a:r>
                <a:r>
                  <a:rPr lang="en-US" sz="3200" dirty="0">
                    <a:latin typeface="Times New Roman"/>
                    <a:cs typeface="Times New Roman"/>
                    <a:sym typeface="Times New Roman"/>
                  </a:rPr>
                  <a:t> </a:t>
                </a:r>
                <a14:m>
                  <m:oMath xmlns:m="http://schemas.openxmlformats.org/officeDocument/2006/math">
                    <m:acc>
                      <m:accPr>
                        <m:chr m:val="̂"/>
                        <m:ctrlPr>
                          <a:rPr lang="en-US" sz="3200" i="1" smtClean="0">
                            <a:latin typeface="Cambria Math" panose="02040503050406030204" pitchFamily="18" charset="0"/>
                            <a:cs typeface="Times New Roman"/>
                            <a:sym typeface="Times New Roman"/>
                          </a:rPr>
                        </m:ctrlPr>
                      </m:accPr>
                      <m:e>
                        <m:r>
                          <a:rPr lang="en-US" sz="3200" b="0" i="1" smtClean="0">
                            <a:latin typeface="Cambria Math" panose="02040503050406030204" pitchFamily="18" charset="0"/>
                            <a:cs typeface="Times New Roman"/>
                            <a:sym typeface="Times New Roman"/>
                          </a:rPr>
                          <m:t>𝐴𝑥𝑦</m:t>
                        </m:r>
                      </m:e>
                    </m:acc>
                  </m:oMath>
                </a14:m>
                <a:r>
                  <a:rPr lang="en-US" sz="3200" dirty="0">
                    <a:latin typeface="Times New Roman"/>
                    <a:cs typeface="Times New Roman"/>
                    <a:sym typeface="Times New Roman"/>
                  </a:rPr>
                  <a:t>, </a:t>
                </a:r>
                <a:r>
                  <a:rPr lang="en-US" sz="3200" dirty="0" err="1">
                    <a:latin typeface="Times New Roman"/>
                    <a:cs typeface="Times New Roman"/>
                    <a:sym typeface="Times New Roman"/>
                  </a:rPr>
                  <a:t>đỉnh</a:t>
                </a:r>
                <a:r>
                  <a:rPr lang="en-US" sz="3200" dirty="0">
                    <a:latin typeface="Times New Roman"/>
                    <a:cs typeface="Times New Roman"/>
                    <a:sym typeface="Times New Roman"/>
                  </a:rPr>
                  <a:t> A, 2 </a:t>
                </a:r>
                <a:r>
                  <a:rPr lang="en-US" sz="3200" dirty="0" err="1">
                    <a:latin typeface="Times New Roman"/>
                    <a:cs typeface="Times New Roman"/>
                    <a:sym typeface="Times New Roman"/>
                  </a:rPr>
                  <a:t>cạnh</a:t>
                </a:r>
                <a:r>
                  <a:rPr lang="en-US" sz="3200" dirty="0">
                    <a:latin typeface="Times New Roman"/>
                    <a:cs typeface="Times New Roman"/>
                    <a:sym typeface="Times New Roman"/>
                  </a:rPr>
                  <a:t> Ax </a:t>
                </a:r>
                <a:r>
                  <a:rPr lang="en-US" sz="3200" dirty="0" err="1">
                    <a:latin typeface="Times New Roman"/>
                    <a:cs typeface="Times New Roman"/>
                    <a:sym typeface="Times New Roman"/>
                  </a:rPr>
                  <a:t>và</a:t>
                </a:r>
                <a:r>
                  <a:rPr lang="en-US" sz="3200" dirty="0">
                    <a:latin typeface="Times New Roman"/>
                    <a:cs typeface="Times New Roman"/>
                    <a:sym typeface="Times New Roman"/>
                  </a:rPr>
                  <a:t> Ay </a:t>
                </a:r>
                <a:endParaRPr sz="3200" dirty="0"/>
              </a:p>
            </p:txBody>
          </p:sp>
        </mc:Choice>
        <mc:Fallback xmlns="">
          <p:sp>
            <p:nvSpPr>
              <p:cNvPr id="225" name="Google Shape;225;p5"/>
              <p:cNvSpPr>
                <a:spLocks noRot="1" noChangeAspect="1" noMove="1" noResize="1" noEditPoints="1" noAdjustHandles="1" noChangeArrowheads="1" noChangeShapeType="1" noTextEdit="1"/>
              </p:cNvSpPr>
              <p:nvPr/>
            </p:nvSpPr>
            <p:spPr>
              <a:xfrm>
                <a:off x="2298700" y="3508111"/>
                <a:ext cx="7952883" cy="510822"/>
              </a:xfrm>
              <a:prstGeom prst="snip1Rect">
                <a:avLst>
                  <a:gd name="adj" fmla="val 16667"/>
                </a:avLst>
              </a:prstGeom>
              <a:blipFill>
                <a:blip r:embed="rId7"/>
                <a:stretch>
                  <a:fillRect t="-14943" b="-47126"/>
                </a:stretch>
              </a:blipFill>
              <a:ln w="19050" cap="flat" cmpd="sng">
                <a:solidFill>
                  <a:srgbClr val="00B05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6" name="Google Shape;226;p5"/>
              <p:cNvSpPr/>
              <p:nvPr/>
            </p:nvSpPr>
            <p:spPr>
              <a:xfrm>
                <a:off x="2298700" y="4132765"/>
                <a:ext cx="7952883"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200" dirty="0">
                    <a:solidFill>
                      <a:srgbClr val="000000"/>
                    </a:solidFill>
                    <a:latin typeface="Times New Roman"/>
                    <a:ea typeface="Times New Roman"/>
                    <a:cs typeface="Times New Roman"/>
                    <a:sym typeface="Times New Roman"/>
                  </a:rPr>
                  <a:t>B. </a:t>
                </a:r>
                <a:r>
                  <a:rPr lang="en-US" sz="3200" dirty="0" err="1">
                    <a:latin typeface="Times New Roman"/>
                    <a:cs typeface="Times New Roman"/>
                    <a:sym typeface="Times New Roman"/>
                  </a:rPr>
                  <a:t>Góc</a:t>
                </a:r>
                <a:r>
                  <a:rPr lang="en-US" sz="3200" dirty="0">
                    <a:latin typeface="Times New Roman"/>
                    <a:cs typeface="Times New Roman"/>
                    <a:sym typeface="Times New Roman"/>
                  </a:rPr>
                  <a:t> </a:t>
                </a:r>
                <a14:m>
                  <m:oMath xmlns:m="http://schemas.openxmlformats.org/officeDocument/2006/math">
                    <m:acc>
                      <m:accPr>
                        <m:chr m:val="̂"/>
                        <m:ctrlPr>
                          <a:rPr lang="en-US" sz="3200" i="1">
                            <a:latin typeface="Cambria Math" panose="02040503050406030204" pitchFamily="18" charset="0"/>
                            <a:cs typeface="Times New Roman"/>
                            <a:sym typeface="Times New Roman"/>
                          </a:rPr>
                        </m:ctrlPr>
                      </m:accPr>
                      <m:e>
                        <m:r>
                          <a:rPr lang="en-US" sz="3200" b="0" i="1">
                            <a:latin typeface="Cambria Math" panose="02040503050406030204" pitchFamily="18" charset="0"/>
                            <a:cs typeface="Times New Roman"/>
                            <a:sym typeface="Times New Roman"/>
                          </a:rPr>
                          <m:t>𝐴𝑥𝑦</m:t>
                        </m:r>
                      </m:e>
                    </m:acc>
                  </m:oMath>
                </a14:m>
                <a:r>
                  <a:rPr lang="en-US" sz="3200" dirty="0">
                    <a:latin typeface="Times New Roman"/>
                    <a:cs typeface="Times New Roman"/>
                    <a:sym typeface="Times New Roman"/>
                  </a:rPr>
                  <a:t>, </a:t>
                </a:r>
                <a:r>
                  <a:rPr lang="en-US" sz="3200" dirty="0" err="1">
                    <a:latin typeface="Times New Roman"/>
                    <a:cs typeface="Times New Roman"/>
                    <a:sym typeface="Times New Roman"/>
                  </a:rPr>
                  <a:t>đỉnh</a:t>
                </a:r>
                <a:r>
                  <a:rPr lang="en-US" sz="3200" dirty="0">
                    <a:latin typeface="Times New Roman"/>
                    <a:cs typeface="Times New Roman"/>
                    <a:sym typeface="Times New Roman"/>
                  </a:rPr>
                  <a:t> x, 2 </a:t>
                </a:r>
                <a:r>
                  <a:rPr lang="en-US" sz="3200" dirty="0" err="1">
                    <a:latin typeface="Times New Roman"/>
                    <a:cs typeface="Times New Roman"/>
                    <a:sym typeface="Times New Roman"/>
                  </a:rPr>
                  <a:t>cạnh</a:t>
                </a:r>
                <a:r>
                  <a:rPr lang="en-US" sz="3200" dirty="0">
                    <a:latin typeface="Times New Roman"/>
                    <a:cs typeface="Times New Roman"/>
                    <a:sym typeface="Times New Roman"/>
                  </a:rPr>
                  <a:t> Ax </a:t>
                </a:r>
                <a:r>
                  <a:rPr lang="en-US" sz="3200" dirty="0" err="1">
                    <a:latin typeface="Times New Roman"/>
                    <a:cs typeface="Times New Roman"/>
                    <a:sym typeface="Times New Roman"/>
                  </a:rPr>
                  <a:t>và</a:t>
                </a:r>
                <a:r>
                  <a:rPr lang="en-US" sz="3200" dirty="0">
                    <a:latin typeface="Times New Roman"/>
                    <a:cs typeface="Times New Roman"/>
                    <a:sym typeface="Times New Roman"/>
                  </a:rPr>
                  <a:t> Ay </a:t>
                </a:r>
                <a:endParaRPr sz="3200" dirty="0"/>
              </a:p>
            </p:txBody>
          </p:sp>
        </mc:Choice>
        <mc:Fallback xmlns="">
          <p:sp>
            <p:nvSpPr>
              <p:cNvPr id="226" name="Google Shape;226;p5"/>
              <p:cNvSpPr>
                <a:spLocks noRot="1" noChangeAspect="1" noMove="1" noResize="1" noEditPoints="1" noAdjustHandles="1" noChangeArrowheads="1" noChangeShapeType="1" noTextEdit="1"/>
              </p:cNvSpPr>
              <p:nvPr/>
            </p:nvSpPr>
            <p:spPr>
              <a:xfrm>
                <a:off x="2298700" y="4132765"/>
                <a:ext cx="7952883" cy="510822"/>
              </a:xfrm>
              <a:prstGeom prst="snip1Rect">
                <a:avLst>
                  <a:gd name="adj" fmla="val 16667"/>
                </a:avLst>
              </a:prstGeom>
              <a:blipFill>
                <a:blip r:embed="rId8"/>
                <a:stretch>
                  <a:fillRect t="-14943" b="-47126"/>
                </a:stretch>
              </a:blipFill>
              <a:ln w="19050" cap="flat" cmpd="sng">
                <a:solidFill>
                  <a:srgbClr val="00B05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7" name="Google Shape;227;p5"/>
              <p:cNvSpPr/>
              <p:nvPr/>
            </p:nvSpPr>
            <p:spPr>
              <a:xfrm>
                <a:off x="2298699" y="5535735"/>
                <a:ext cx="7952883"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200" dirty="0">
                    <a:solidFill>
                      <a:srgbClr val="000000"/>
                    </a:solidFill>
                    <a:latin typeface="Times New Roman"/>
                    <a:ea typeface="Times New Roman"/>
                    <a:cs typeface="Times New Roman"/>
                    <a:sym typeface="Times New Roman"/>
                  </a:rPr>
                  <a:t>D. </a:t>
                </a:r>
                <a:r>
                  <a:rPr lang="en-US" sz="3200" dirty="0">
                    <a:latin typeface="Times New Roman"/>
                    <a:cs typeface="Times New Roman"/>
                    <a:sym typeface="Times New Roman"/>
                  </a:rPr>
                  <a:t>Góc </a:t>
                </a:r>
                <a14:m>
                  <m:oMath xmlns:m="http://schemas.openxmlformats.org/officeDocument/2006/math">
                    <m:acc>
                      <m:accPr>
                        <m:chr m:val="̂"/>
                        <m:ctrlPr>
                          <a:rPr lang="en-US" sz="3200" i="1">
                            <a:latin typeface="Cambria Math" panose="02040503050406030204" pitchFamily="18" charset="0"/>
                            <a:cs typeface="Times New Roman"/>
                            <a:sym typeface="Times New Roman"/>
                          </a:rPr>
                        </m:ctrlPr>
                      </m:accPr>
                      <m:e>
                        <m:r>
                          <a:rPr lang="en-US" sz="3200" b="0" i="1">
                            <a:latin typeface="Cambria Math" panose="02040503050406030204" pitchFamily="18" charset="0"/>
                            <a:cs typeface="Times New Roman"/>
                            <a:sym typeface="Times New Roman"/>
                          </a:rPr>
                          <m:t>𝑥𝐴𝑦</m:t>
                        </m:r>
                      </m:e>
                    </m:acc>
                  </m:oMath>
                </a14:m>
                <a:r>
                  <a:rPr lang="en-US" sz="3200" dirty="0">
                    <a:latin typeface="Times New Roman"/>
                    <a:cs typeface="Times New Roman"/>
                    <a:sym typeface="Times New Roman"/>
                  </a:rPr>
                  <a:t>, </a:t>
                </a:r>
                <a:r>
                  <a:rPr lang="en-US" sz="3200" dirty="0" err="1">
                    <a:latin typeface="Times New Roman"/>
                    <a:cs typeface="Times New Roman"/>
                    <a:sym typeface="Times New Roman"/>
                  </a:rPr>
                  <a:t>đỉnh</a:t>
                </a:r>
                <a:r>
                  <a:rPr lang="en-US" sz="3200" dirty="0">
                    <a:latin typeface="Times New Roman"/>
                    <a:cs typeface="Times New Roman"/>
                    <a:sym typeface="Times New Roman"/>
                  </a:rPr>
                  <a:t> A, 2 </a:t>
                </a:r>
                <a:r>
                  <a:rPr lang="en-US" sz="3200" dirty="0" err="1">
                    <a:latin typeface="Times New Roman"/>
                    <a:cs typeface="Times New Roman"/>
                    <a:sym typeface="Times New Roman"/>
                  </a:rPr>
                  <a:t>cạnh</a:t>
                </a:r>
                <a:r>
                  <a:rPr lang="en-US" sz="3200" dirty="0">
                    <a:latin typeface="Times New Roman"/>
                    <a:cs typeface="Times New Roman"/>
                    <a:sym typeface="Times New Roman"/>
                  </a:rPr>
                  <a:t> </a:t>
                </a:r>
                <a:r>
                  <a:rPr lang="en-US" sz="3200" dirty="0" err="1">
                    <a:latin typeface="Times New Roman"/>
                    <a:cs typeface="Times New Roman"/>
                    <a:sym typeface="Times New Roman"/>
                  </a:rPr>
                  <a:t>xA</a:t>
                </a:r>
                <a:r>
                  <a:rPr lang="en-US" sz="3200" dirty="0">
                    <a:latin typeface="Times New Roman"/>
                    <a:cs typeface="Times New Roman"/>
                    <a:sym typeface="Times New Roman"/>
                  </a:rPr>
                  <a:t> </a:t>
                </a:r>
                <a:r>
                  <a:rPr lang="en-US" sz="3200" dirty="0" err="1">
                    <a:latin typeface="Times New Roman"/>
                    <a:cs typeface="Times New Roman"/>
                    <a:sym typeface="Times New Roman"/>
                  </a:rPr>
                  <a:t>và</a:t>
                </a:r>
                <a:r>
                  <a:rPr lang="en-US" sz="3200" dirty="0">
                    <a:latin typeface="Times New Roman"/>
                    <a:cs typeface="Times New Roman"/>
                    <a:sym typeface="Times New Roman"/>
                  </a:rPr>
                  <a:t> </a:t>
                </a:r>
                <a:r>
                  <a:rPr lang="en-US" sz="3200" dirty="0" err="1">
                    <a:latin typeface="Times New Roman"/>
                    <a:cs typeface="Times New Roman"/>
                    <a:sym typeface="Times New Roman"/>
                  </a:rPr>
                  <a:t>yA</a:t>
                </a:r>
                <a:endParaRPr sz="3200" dirty="0"/>
              </a:p>
            </p:txBody>
          </p:sp>
        </mc:Choice>
        <mc:Fallback xmlns="">
          <p:sp>
            <p:nvSpPr>
              <p:cNvPr id="227" name="Google Shape;227;p5"/>
              <p:cNvSpPr>
                <a:spLocks noRot="1" noChangeAspect="1" noMove="1" noResize="1" noEditPoints="1" noAdjustHandles="1" noChangeArrowheads="1" noChangeShapeType="1" noTextEdit="1"/>
              </p:cNvSpPr>
              <p:nvPr/>
            </p:nvSpPr>
            <p:spPr>
              <a:xfrm>
                <a:off x="2298699" y="5535735"/>
                <a:ext cx="7952883" cy="510822"/>
              </a:xfrm>
              <a:prstGeom prst="snip1Rect">
                <a:avLst>
                  <a:gd name="adj" fmla="val 16667"/>
                </a:avLst>
              </a:prstGeom>
              <a:blipFill>
                <a:blip r:embed="rId9"/>
                <a:stretch>
                  <a:fillRect t="-14943" b="-47126"/>
                </a:stretch>
              </a:blipFill>
              <a:ln w="19050" cap="flat" cmpd="sng">
                <a:solidFill>
                  <a:srgbClr val="00B050"/>
                </a:solidFill>
                <a:prstDash val="solid"/>
                <a:miter lim="800000"/>
                <a:headEnd type="none" w="sm" len="sm"/>
                <a:tailEnd type="none" w="sm" len="sm"/>
              </a:ln>
            </p:spPr>
            <p:txBody>
              <a:bodyPr/>
              <a:lstStyle/>
              <a:p>
                <a:r>
                  <a:rPr lang="en-US">
                    <a:noFill/>
                  </a:rPr>
                  <a:t> </a:t>
                </a:r>
              </a:p>
            </p:txBody>
          </p:sp>
        </mc:Fallback>
      </mc:AlternateContent>
      <p:pic>
        <p:nvPicPr>
          <p:cNvPr id="228" name="Google Shape;228;p5" descr="D:\GIAO AN\MAU POWER POINT DEP\ANH DONG PP\6-mau_slide_powerpoint_dep_ctu.vn_(46).gif"/>
          <p:cNvPicPr preferRelativeResize="0"/>
          <p:nvPr/>
        </p:nvPicPr>
        <p:blipFill rotWithShape="1">
          <a:blip r:embed="rId4">
            <a:alphaModFix/>
          </a:blip>
          <a:srcRect/>
          <a:stretch/>
        </p:blipFill>
        <p:spPr>
          <a:xfrm>
            <a:off x="1791000" y="5448433"/>
            <a:ext cx="356096" cy="468489"/>
          </a:xfrm>
          <a:prstGeom prst="rect">
            <a:avLst/>
          </a:prstGeom>
          <a:noFill/>
          <a:ln>
            <a:noFill/>
          </a:ln>
        </p:spPr>
      </p:pic>
      <p:pic>
        <p:nvPicPr>
          <p:cNvPr id="229" name="Google Shape;229;p5" descr="D:\GIAO AN\MAU POWER POINT DEP\ANH DONG PP\6-mau_slide_powerpoint_dep_ctu.vn_(46).gif"/>
          <p:cNvPicPr preferRelativeResize="0"/>
          <p:nvPr/>
        </p:nvPicPr>
        <p:blipFill rotWithShape="1">
          <a:blip r:embed="rId4">
            <a:alphaModFix/>
          </a:blip>
          <a:srcRect/>
          <a:stretch/>
        </p:blipFill>
        <p:spPr>
          <a:xfrm rot="-1273729">
            <a:off x="3425773" y="5214188"/>
            <a:ext cx="356096" cy="468489"/>
          </a:xfrm>
          <a:prstGeom prst="rect">
            <a:avLst/>
          </a:prstGeom>
          <a:noFill/>
          <a:ln>
            <a:noFill/>
          </a:ln>
        </p:spPr>
      </p:pic>
      <p:pic>
        <p:nvPicPr>
          <p:cNvPr id="230" name="Google Shape;230;p5">
            <a:hlinkClick r:id="rId10" action="ppaction://hlinksldjump"/>
          </p:cNvPr>
          <p:cNvPicPr preferRelativeResize="0"/>
          <p:nvPr/>
        </p:nvPicPr>
        <p:blipFill rotWithShape="1">
          <a:blip r:embed="rId11">
            <a:alphaModFix/>
          </a:blip>
          <a:srcRect/>
          <a:stretch/>
        </p:blipFill>
        <p:spPr>
          <a:xfrm flipH="1">
            <a:off x="11227614" y="5682677"/>
            <a:ext cx="1267592" cy="1126748"/>
          </a:xfrm>
          <a:prstGeom prst="rect">
            <a:avLst/>
          </a:prstGeom>
          <a:noFill/>
          <a:ln>
            <a:noFill/>
          </a:ln>
        </p:spPr>
      </p:pic>
      <p:pic>
        <p:nvPicPr>
          <p:cNvPr id="231" name="Google Shape;231;p5"/>
          <p:cNvPicPr preferRelativeResize="0"/>
          <p:nvPr/>
        </p:nvPicPr>
        <p:blipFill rotWithShape="1">
          <a:blip r:embed="rId12">
            <a:alphaModFix/>
          </a:blip>
          <a:srcRect/>
          <a:stretch/>
        </p:blipFill>
        <p:spPr>
          <a:xfrm>
            <a:off x="62091" y="135167"/>
            <a:ext cx="1552217" cy="459916"/>
          </a:xfrm>
          <a:prstGeom prst="rect">
            <a:avLst/>
          </a:prstGeom>
          <a:noFill/>
          <a:ln>
            <a:noFill/>
          </a:ln>
        </p:spPr>
      </p:pic>
      <p:pic>
        <p:nvPicPr>
          <p:cNvPr id="3" name="Picture 2">
            <a:extLst>
              <a:ext uri="{FF2B5EF4-FFF2-40B4-BE49-F238E27FC236}">
                <a16:creationId xmlns:a16="http://schemas.microsoft.com/office/drawing/2014/main" id="{57024C2F-A34D-DA76-3669-E7C101652267}"/>
              </a:ext>
            </a:extLst>
          </p:cNvPr>
          <p:cNvPicPr>
            <a:picLocks noChangeAspect="1"/>
          </p:cNvPicPr>
          <p:nvPr/>
        </p:nvPicPr>
        <p:blipFill>
          <a:blip r:embed="rId13"/>
          <a:stretch>
            <a:fillRect/>
          </a:stretch>
        </p:blipFill>
        <p:spPr>
          <a:xfrm>
            <a:off x="4823460" y="1404164"/>
            <a:ext cx="2545080" cy="1754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25"/>
                                        </p:tgtEl>
                                        <p:attrNameLst>
                                          <p:attrName>ppt_y</p:attrName>
                                        </p:attrNameLst>
                                      </p:cBhvr>
                                      <p:tavLst>
                                        <p:tav tm="0">
                                          <p:val>
                                            <p:strVal val="#ppt_y"/>
                                          </p:val>
                                        </p:tav>
                                        <p:tav tm="100000">
                                          <p:val>
                                            <p:strVal val="#ppt_y+1"/>
                                          </p:val>
                                        </p:tav>
                                      </p:tavLst>
                                    </p:anim>
                                    <p:set>
                                      <p:cBhvr>
                                        <p:cTn id="12" dur="1" fill="hold">
                                          <p:stCondLst>
                                            <p:cond delay="500"/>
                                          </p:stCondLst>
                                        </p:cTn>
                                        <p:tgtEl>
                                          <p:spTgt spid="225"/>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226"/>
                                        </p:tgtEl>
                                        <p:attrNameLst>
                                          <p:attrName>ppt_y</p:attrName>
                                        </p:attrNameLst>
                                      </p:cBhvr>
                                      <p:tavLst>
                                        <p:tav tm="0">
                                          <p:val>
                                            <p:strVal val="#ppt_y"/>
                                          </p:val>
                                        </p:tav>
                                        <p:tav tm="100000">
                                          <p:val>
                                            <p:strVal val="#ppt_y+1"/>
                                          </p:val>
                                        </p:tav>
                                      </p:tavLst>
                                    </p:anim>
                                    <p:set>
                                      <p:cBhvr>
                                        <p:cTn id="15" dur="1" fill="hold">
                                          <p:stCondLst>
                                            <p:cond delay="500"/>
                                          </p:stCondLst>
                                        </p:cTn>
                                        <p:tgtEl>
                                          <p:spTgt spid="226"/>
                                        </p:tgtEl>
                                        <p:attrNameLst>
                                          <p:attrName>style.visibility</p:attrName>
                                        </p:attrNameLst>
                                      </p:cBhvr>
                                      <p:to>
                                        <p:strVal val="hidden"/>
                                      </p:to>
                                    </p:set>
                                  </p:childTnLst>
                                </p:cTn>
                              </p:par>
                              <p:par>
                                <p:cTn id="16" presetID="2" presetClass="exit" presetSubtype="4" fill="hold" nodeType="withEffect">
                                  <p:stCondLst>
                                    <p:cond delay="0"/>
                                  </p:stCondLst>
                                  <p:childTnLst>
                                    <p:anim calcmode="lin" valueType="num">
                                      <p:cBhvr additive="base">
                                        <p:cTn id="17" dur="500"/>
                                        <p:tgtEl>
                                          <p:spTgt spid="227"/>
                                        </p:tgtEl>
                                        <p:attrNameLst>
                                          <p:attrName>ppt_y</p:attrName>
                                        </p:attrNameLst>
                                      </p:cBhvr>
                                      <p:tavLst>
                                        <p:tav tm="0">
                                          <p:val>
                                            <p:strVal val="#ppt_y"/>
                                          </p:val>
                                        </p:tav>
                                        <p:tav tm="100000">
                                          <p:val>
                                            <p:strVal val="#ppt_y+1"/>
                                          </p:val>
                                        </p:tav>
                                      </p:tavLst>
                                    </p:anim>
                                    <p:set>
                                      <p:cBhvr>
                                        <p:cTn id="18" dur="1" fill="hold">
                                          <p:stCondLst>
                                            <p:cond delay="500"/>
                                          </p:stCondLst>
                                        </p:cTn>
                                        <p:tgtEl>
                                          <p:spTgt spid="2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nodeType="clickEffect">
                                  <p:stCondLst>
                                    <p:cond delay="0"/>
                                  </p:stCondLst>
                                  <p:childTnLst>
                                    <p:anim calcmode="lin" valueType="num">
                                      <p:cBhvr additive="base">
                                        <p:cTn id="22" dur="500"/>
                                        <p:tgtEl>
                                          <p:spTgt spid="225"/>
                                        </p:tgtEl>
                                        <p:attrNameLst>
                                          <p:attrName>ppt_w</p:attrName>
                                        </p:attrNameLst>
                                      </p:cBhvr>
                                      <p:tavLst>
                                        <p:tav tm="0">
                                          <p:val>
                                            <p:strVal val="#ppt_w"/>
                                          </p:val>
                                        </p:tav>
                                        <p:tav tm="100000">
                                          <p:val>
                                            <p:strVal val="0"/>
                                          </p:val>
                                        </p:tav>
                                      </p:tavLst>
                                    </p:anim>
                                    <p:anim calcmode="lin" valueType="num">
                                      <p:cBhvr additive="base">
                                        <p:cTn id="23" dur="500"/>
                                        <p:tgtEl>
                                          <p:spTgt spid="225"/>
                                        </p:tgtEl>
                                        <p:attrNameLst>
                                          <p:attrName>ppt_h</p:attrName>
                                        </p:attrNameLst>
                                      </p:cBhvr>
                                      <p:tavLst>
                                        <p:tav tm="0">
                                          <p:val>
                                            <p:strVal val="#ppt_h"/>
                                          </p:val>
                                        </p:tav>
                                        <p:tav tm="100000">
                                          <p:val>
                                            <p:strVal val="0"/>
                                          </p:val>
                                        </p:tav>
                                      </p:tavLst>
                                    </p:anim>
                                    <p:set>
                                      <p:cBhvr>
                                        <p:cTn id="24" dur="1" fill="hold">
                                          <p:stCondLst>
                                            <p:cond delay="500"/>
                                          </p:stCondLst>
                                        </p:cTn>
                                        <p:tgtEl>
                                          <p:spTgt spid="22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226"/>
                                        </p:tgtEl>
                                      </p:cBhvr>
                                    </p:animEffect>
                                    <p:set>
                                      <p:cBhvr>
                                        <p:cTn id="27" dur="1" fill="hold">
                                          <p:stCondLst>
                                            <p:cond delay="2000"/>
                                          </p:stCondLst>
                                        </p:cTn>
                                        <p:tgtEl>
                                          <p:spTgt spid="22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227"/>
                                        </p:tgtEl>
                                      </p:cBhvr>
                                    </p:animEffect>
                                    <p:set>
                                      <p:cBhvr>
                                        <p:cTn id="30" dur="1" fill="hold">
                                          <p:stCondLst>
                                            <p:cond delay="2000"/>
                                          </p:stCondLst>
                                        </p:cTn>
                                        <p:tgtEl>
                                          <p:spTgt spid="2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3" presetClass="exit" presetSubtype="32" fill="hold" nodeType="clickEffect">
                                  <p:stCondLst>
                                    <p:cond delay="0"/>
                                  </p:stCondLst>
                                  <p:childTnLst>
                                    <p:anim calcmode="lin" valueType="num">
                                      <p:cBhvr additive="base">
                                        <p:cTn id="34" dur="500"/>
                                        <p:tgtEl>
                                          <p:spTgt spid="226"/>
                                        </p:tgtEl>
                                        <p:attrNameLst>
                                          <p:attrName>ppt_w</p:attrName>
                                        </p:attrNameLst>
                                      </p:cBhvr>
                                      <p:tavLst>
                                        <p:tav tm="0">
                                          <p:val>
                                            <p:strVal val="#ppt_w"/>
                                          </p:val>
                                        </p:tav>
                                        <p:tav tm="100000">
                                          <p:val>
                                            <p:strVal val="0"/>
                                          </p:val>
                                        </p:tav>
                                      </p:tavLst>
                                    </p:anim>
                                    <p:anim calcmode="lin" valueType="num">
                                      <p:cBhvr additive="base">
                                        <p:cTn id="35" dur="500"/>
                                        <p:tgtEl>
                                          <p:spTgt spid="226"/>
                                        </p:tgtEl>
                                        <p:attrNameLst>
                                          <p:attrName>ppt_h</p:attrName>
                                        </p:attrNameLst>
                                      </p:cBhvr>
                                      <p:tavLst>
                                        <p:tav tm="0">
                                          <p:val>
                                            <p:strVal val="#ppt_h"/>
                                          </p:val>
                                        </p:tav>
                                        <p:tav tm="100000">
                                          <p:val>
                                            <p:strVal val="0"/>
                                          </p:val>
                                        </p:tav>
                                      </p:tavLst>
                                    </p:anim>
                                    <p:set>
                                      <p:cBhvr>
                                        <p:cTn id="36" dur="1" fill="hold">
                                          <p:stCondLst>
                                            <p:cond delay="500"/>
                                          </p:stCondLst>
                                        </p:cTn>
                                        <p:tgtEl>
                                          <p:spTgt spid="22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225"/>
                                        </p:tgtEl>
                                      </p:cBhvr>
                                    </p:animEffect>
                                    <p:set>
                                      <p:cBhvr>
                                        <p:cTn id="39" dur="1" fill="hold">
                                          <p:stCondLst>
                                            <p:cond delay="1000"/>
                                          </p:stCondLst>
                                        </p:cTn>
                                        <p:tgtEl>
                                          <p:spTgt spid="22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227"/>
                                        </p:tgtEl>
                                      </p:cBhvr>
                                    </p:animEffect>
                                    <p:set>
                                      <p:cBhvr>
                                        <p:cTn id="42" dur="1" fill="hold">
                                          <p:stCondLst>
                                            <p:cond delay="1000"/>
                                          </p:stCondLst>
                                        </p:cTn>
                                        <p:tgtEl>
                                          <p:spTgt spid="22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3" presetClass="exit" presetSubtype="32" fill="hold" nodeType="clickEffect">
                                  <p:stCondLst>
                                    <p:cond delay="0"/>
                                  </p:stCondLst>
                                  <p:childTnLst>
                                    <p:anim calcmode="lin" valueType="num">
                                      <p:cBhvr additive="base">
                                        <p:cTn id="46" dur="500"/>
                                        <p:tgtEl>
                                          <p:spTgt spid="227"/>
                                        </p:tgtEl>
                                        <p:attrNameLst>
                                          <p:attrName>ppt_w</p:attrName>
                                        </p:attrNameLst>
                                      </p:cBhvr>
                                      <p:tavLst>
                                        <p:tav tm="0">
                                          <p:val>
                                            <p:strVal val="#ppt_w"/>
                                          </p:val>
                                        </p:tav>
                                        <p:tav tm="100000">
                                          <p:val>
                                            <p:strVal val="0"/>
                                          </p:val>
                                        </p:tav>
                                      </p:tavLst>
                                    </p:anim>
                                    <p:anim calcmode="lin" valueType="num">
                                      <p:cBhvr additive="base">
                                        <p:cTn id="47" dur="500"/>
                                        <p:tgtEl>
                                          <p:spTgt spid="227"/>
                                        </p:tgtEl>
                                        <p:attrNameLst>
                                          <p:attrName>ppt_h</p:attrName>
                                        </p:attrNameLst>
                                      </p:cBhvr>
                                      <p:tavLst>
                                        <p:tav tm="0">
                                          <p:val>
                                            <p:strVal val="#ppt_h"/>
                                          </p:val>
                                        </p:tav>
                                        <p:tav tm="100000">
                                          <p:val>
                                            <p:strVal val="0"/>
                                          </p:val>
                                        </p:tav>
                                      </p:tavLst>
                                    </p:anim>
                                    <p:set>
                                      <p:cBhvr>
                                        <p:cTn id="48" dur="1" fill="hold">
                                          <p:stCondLst>
                                            <p:cond delay="500"/>
                                          </p:stCondLst>
                                        </p:cTn>
                                        <p:tgtEl>
                                          <p:spTgt spid="22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25"/>
                                        </p:tgtEl>
                                      </p:cBhvr>
                                    </p:animEffect>
                                    <p:set>
                                      <p:cBhvr>
                                        <p:cTn id="51" dur="1" fill="hold">
                                          <p:stCondLst>
                                            <p:cond delay="500"/>
                                          </p:stCondLst>
                                        </p:cTn>
                                        <p:tgtEl>
                                          <p:spTgt spid="22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26"/>
                                        </p:tgtEl>
                                      </p:cBhvr>
                                    </p:animEffect>
                                    <p:set>
                                      <p:cBhvr>
                                        <p:cTn id="54" dur="1" fill="hold">
                                          <p:stCondLst>
                                            <p:cond delay="500"/>
                                          </p:stCondLst>
                                        </p:cTn>
                                        <p:tgtEl>
                                          <p:spTgt spid="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6"/>
          <p:cNvPicPr preferRelativeResize="0">
            <a:picLocks noGrp="1"/>
          </p:cNvPicPr>
          <p:nvPr>
            <p:ph type="body" idx="1"/>
          </p:nvPr>
        </p:nvPicPr>
        <p:blipFill rotWithShape="1">
          <a:blip r:embed="rId3">
            <a:alphaModFix/>
          </a:blip>
          <a:srcRect/>
          <a:stretch/>
        </p:blipFill>
        <p:spPr>
          <a:xfrm>
            <a:off x="1" y="0"/>
            <a:ext cx="12192000" cy="6858000"/>
          </a:xfrm>
          <a:prstGeom prst="rect">
            <a:avLst/>
          </a:prstGeom>
          <a:noFill/>
          <a:ln>
            <a:noFill/>
          </a:ln>
        </p:spPr>
      </p:pic>
      <p:pic>
        <p:nvPicPr>
          <p:cNvPr id="238" name="Google Shape;238;p6" descr="D:\GIAO AN\MAU POWER POINT DEP\ANH DONG PP\6-mau_slide_powerpoint_dep_ctu.vn_(46).gif"/>
          <p:cNvPicPr preferRelativeResize="0"/>
          <p:nvPr/>
        </p:nvPicPr>
        <p:blipFill rotWithShape="1">
          <a:blip r:embed="rId4">
            <a:alphaModFix/>
          </a:blip>
          <a:srcRect/>
          <a:stretch/>
        </p:blipFill>
        <p:spPr>
          <a:xfrm>
            <a:off x="745067" y="4625889"/>
            <a:ext cx="1250425" cy="1645089"/>
          </a:xfrm>
          <a:prstGeom prst="rect">
            <a:avLst/>
          </a:prstGeom>
          <a:noFill/>
          <a:ln>
            <a:noFill/>
          </a:ln>
        </p:spPr>
      </p:pic>
      <p:sp>
        <p:nvSpPr>
          <p:cNvPr id="239" name="Google Shape;23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40" name="Google Shape;240;p6"/>
          <p:cNvPicPr preferRelativeResize="0"/>
          <p:nvPr/>
        </p:nvPicPr>
        <p:blipFill rotWithShape="1">
          <a:blip r:embed="rId5">
            <a:alphaModFix/>
          </a:blip>
          <a:srcRect/>
          <a:stretch/>
        </p:blipFill>
        <p:spPr>
          <a:xfrm flipH="1">
            <a:off x="11156298" y="5543715"/>
            <a:ext cx="1034448" cy="1034448"/>
          </a:xfrm>
          <a:prstGeom prst="rect">
            <a:avLst/>
          </a:prstGeom>
          <a:noFill/>
          <a:ln>
            <a:noFill/>
          </a:ln>
        </p:spPr>
      </p:pic>
      <p:sp>
        <p:nvSpPr>
          <p:cNvPr id="241" name="Google Shape;241;p6"/>
          <p:cNvSpPr/>
          <p:nvPr/>
        </p:nvSpPr>
        <p:spPr>
          <a:xfrm>
            <a:off x="2298700" y="1027906"/>
            <a:ext cx="8109655" cy="2381979"/>
          </a:xfrm>
          <a:prstGeom prst="round2DiagRect">
            <a:avLst>
              <a:gd name="adj1" fmla="val 16667"/>
              <a:gd name="adj2" fmla="val 0"/>
            </a:avLst>
          </a:prstGeom>
          <a:solidFill>
            <a:schemeClr val="lt1"/>
          </a:solidFill>
          <a:ln w="2857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None/>
            </a:pPr>
            <a:r>
              <a:rPr lang="en-US" sz="3200" b="1" dirty="0">
                <a:solidFill>
                  <a:srgbClr val="000000"/>
                </a:solidFill>
                <a:latin typeface="Times New Roman"/>
                <a:ea typeface="Times New Roman"/>
                <a:cs typeface="Times New Roman"/>
                <a:sym typeface="Times New Roman"/>
              </a:rPr>
              <a:t>CÂU 4: Em </a:t>
            </a:r>
            <a:r>
              <a:rPr lang="en-US" sz="3200" b="1" dirty="0" err="1">
                <a:solidFill>
                  <a:srgbClr val="000000"/>
                </a:solidFill>
                <a:latin typeface="Times New Roman"/>
                <a:ea typeface="Times New Roman"/>
                <a:cs typeface="Times New Roman"/>
                <a:sym typeface="Times New Roman"/>
              </a:rPr>
              <a:t>hãy</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đọc</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tên</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các</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góc</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đỉnh</a:t>
            </a:r>
            <a:r>
              <a:rPr lang="en-US" sz="3200" b="1" dirty="0">
                <a:solidFill>
                  <a:srgbClr val="000000"/>
                </a:solidFill>
                <a:latin typeface="Times New Roman"/>
                <a:ea typeface="Times New Roman"/>
                <a:cs typeface="Times New Roman"/>
                <a:sym typeface="Times New Roman"/>
              </a:rPr>
              <a:t> A </a:t>
            </a:r>
            <a:r>
              <a:rPr lang="en-US" sz="3200" b="1" dirty="0" err="1">
                <a:solidFill>
                  <a:srgbClr val="000000"/>
                </a:solidFill>
                <a:latin typeface="Times New Roman"/>
                <a:ea typeface="Times New Roman"/>
                <a:cs typeface="Times New Roman"/>
                <a:sym typeface="Times New Roman"/>
              </a:rPr>
              <a:t>trong</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hình</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sau</a:t>
            </a:r>
            <a:r>
              <a:rPr lang="en-US" sz="3200" b="1" dirty="0">
                <a:solidFill>
                  <a:srgbClr val="000000"/>
                </a:solidFill>
                <a:latin typeface="Times New Roman"/>
                <a:ea typeface="Times New Roman"/>
                <a:cs typeface="Times New Roman"/>
                <a:sym typeface="Times New Roman"/>
              </a:rPr>
              <a:t>:</a:t>
            </a:r>
            <a:endParaRPr sz="3200" dirty="0"/>
          </a:p>
          <a:p>
            <a:pPr marL="0" marR="0" lvl="0" indent="0" algn="l" rtl="0">
              <a:spcBef>
                <a:spcPts val="0"/>
              </a:spcBef>
              <a:spcAft>
                <a:spcPts val="0"/>
              </a:spcAft>
              <a:buNone/>
            </a:pPr>
            <a:endParaRPr sz="1800" b="1" dirty="0">
              <a:solidFill>
                <a:srgbClr val="000000"/>
              </a:solidFill>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242" name="Google Shape;242;p6"/>
              <p:cNvSpPr/>
              <p:nvPr/>
            </p:nvSpPr>
            <p:spPr>
              <a:xfrm>
                <a:off x="2298699" y="4233421"/>
                <a:ext cx="8109655"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3200" dirty="0">
                    <a:solidFill>
                      <a:srgbClr val="000000"/>
                    </a:solidFill>
                    <a:latin typeface="Times New Roman"/>
                    <a:ea typeface="Times New Roman"/>
                    <a:cs typeface="Times New Roman"/>
                    <a:sym typeface="Times New Roman"/>
                  </a:rPr>
                  <a:t>B. </a:t>
                </a:r>
                <a14:m>
                  <m:oMath xmlns:m="http://schemas.openxmlformats.org/officeDocument/2006/math">
                    <m:acc>
                      <m:accPr>
                        <m:chr m:val="̂"/>
                        <m:ctrlPr>
                          <a:rPr lang="en-US" sz="3200" i="1" smtClean="0">
                            <a:solidFill>
                              <a:srgbClr val="000000"/>
                            </a:solidFill>
                            <a:latin typeface="Cambria Math" panose="02040503050406030204" pitchFamily="18" charset="0"/>
                            <a:cs typeface="Times New Roman"/>
                            <a:sym typeface="Times New Roman"/>
                          </a:rPr>
                        </m:ctrlPr>
                      </m:accPr>
                      <m:e>
                        <m:r>
                          <a:rPr lang="en-US" sz="3200" b="0" i="1" smtClean="0">
                            <a:solidFill>
                              <a:srgbClr val="000000"/>
                            </a:solidFill>
                            <a:latin typeface="Cambria Math" panose="02040503050406030204" pitchFamily="18" charset="0"/>
                            <a:cs typeface="Times New Roman"/>
                            <a:sym typeface="Times New Roman"/>
                          </a:rPr>
                          <m:t>𝐵𝐴𝐶</m:t>
                        </m:r>
                      </m:e>
                    </m:acc>
                    <m:r>
                      <a:rPr lang="en-US" sz="3200" b="0" i="1" smtClean="0">
                        <a:solidFill>
                          <a:srgbClr val="000000"/>
                        </a:solidFill>
                        <a:latin typeface="Cambria Math" panose="02040503050406030204" pitchFamily="18" charset="0"/>
                        <a:cs typeface="Times New Roman"/>
                        <a:sym typeface="Times New Roman"/>
                      </a:rPr>
                      <m:t>, </m:t>
                    </m:r>
                    <m:acc>
                      <m:accPr>
                        <m:chr m:val="̂"/>
                        <m:ctrlPr>
                          <a:rPr lang="en-US" sz="3200" i="1" smtClean="0">
                            <a:solidFill>
                              <a:srgbClr val="000000"/>
                            </a:solidFill>
                            <a:latin typeface="Cambria Math" panose="02040503050406030204" pitchFamily="18" charset="0"/>
                            <a:cs typeface="Times New Roman"/>
                            <a:sym typeface="Times New Roman"/>
                          </a:rPr>
                        </m:ctrlPr>
                      </m:accPr>
                      <m:e>
                        <m:r>
                          <a:rPr lang="en-US" sz="3200" b="0" i="1" smtClean="0">
                            <a:solidFill>
                              <a:srgbClr val="000000"/>
                            </a:solidFill>
                            <a:latin typeface="Cambria Math" panose="02040503050406030204" pitchFamily="18" charset="0"/>
                            <a:cs typeface="Times New Roman"/>
                            <a:sym typeface="Times New Roman"/>
                          </a:rPr>
                          <m:t>𝐶𝐴𝑥</m:t>
                        </m:r>
                      </m:e>
                    </m:acc>
                    <m:r>
                      <a:rPr lang="en-US" sz="3200" b="0" i="1" smtClean="0">
                        <a:solidFill>
                          <a:srgbClr val="000000"/>
                        </a:solidFill>
                        <a:latin typeface="Cambria Math" panose="02040503050406030204" pitchFamily="18" charset="0"/>
                        <a:cs typeface="Times New Roman"/>
                        <a:sym typeface="Times New Roman"/>
                      </a:rPr>
                      <m:t>, </m:t>
                    </m:r>
                    <m:acc>
                      <m:accPr>
                        <m:chr m:val="̂"/>
                        <m:ctrlPr>
                          <a:rPr lang="en-US" sz="3200" i="1" smtClean="0">
                            <a:solidFill>
                              <a:srgbClr val="000000"/>
                            </a:solidFill>
                            <a:latin typeface="Cambria Math" panose="02040503050406030204" pitchFamily="18" charset="0"/>
                            <a:cs typeface="Times New Roman"/>
                            <a:sym typeface="Times New Roman"/>
                          </a:rPr>
                        </m:ctrlPr>
                      </m:accPr>
                      <m:e>
                        <m:r>
                          <a:rPr lang="en-US" sz="3200" b="0" i="1" smtClean="0">
                            <a:solidFill>
                              <a:srgbClr val="000000"/>
                            </a:solidFill>
                            <a:latin typeface="Cambria Math" panose="02040503050406030204" pitchFamily="18" charset="0"/>
                            <a:cs typeface="Times New Roman"/>
                            <a:sym typeface="Times New Roman"/>
                          </a:rPr>
                          <m:t>𝐵𝐴𝑥</m:t>
                        </m:r>
                      </m:e>
                    </m:acc>
                  </m:oMath>
                </a14:m>
                <a:endParaRPr sz="3200" dirty="0"/>
              </a:p>
            </p:txBody>
          </p:sp>
        </mc:Choice>
        <mc:Fallback xmlns="">
          <p:sp>
            <p:nvSpPr>
              <p:cNvPr id="242" name="Google Shape;242;p6"/>
              <p:cNvSpPr>
                <a:spLocks noRot="1" noChangeAspect="1" noMove="1" noResize="1" noEditPoints="1" noAdjustHandles="1" noChangeArrowheads="1" noChangeShapeType="1" noTextEdit="1"/>
              </p:cNvSpPr>
              <p:nvPr/>
            </p:nvSpPr>
            <p:spPr>
              <a:xfrm>
                <a:off x="2298699" y="4233421"/>
                <a:ext cx="8109655" cy="510822"/>
              </a:xfrm>
              <a:prstGeom prst="snip1Rect">
                <a:avLst>
                  <a:gd name="adj" fmla="val 16667"/>
                </a:avLst>
              </a:prstGeom>
              <a:blipFill>
                <a:blip r:embed="rId6"/>
                <a:stretch>
                  <a:fillRect l="-1800" t="-14943" b="-47126"/>
                </a:stretch>
              </a:blipFill>
              <a:ln w="19050" cap="flat" cmpd="sng">
                <a:solidFill>
                  <a:srgbClr val="00B05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3" name="Google Shape;243;p6"/>
              <p:cNvSpPr/>
              <p:nvPr/>
            </p:nvSpPr>
            <p:spPr>
              <a:xfrm>
                <a:off x="2298699" y="3575844"/>
                <a:ext cx="8109655"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3200" dirty="0">
                    <a:solidFill>
                      <a:srgbClr val="000000"/>
                    </a:solidFill>
                    <a:latin typeface="Times New Roman"/>
                    <a:ea typeface="Times New Roman"/>
                    <a:cs typeface="Times New Roman"/>
                    <a:sym typeface="Times New Roman"/>
                  </a:rPr>
                  <a:t>A. </a:t>
                </a:r>
                <a14:m>
                  <m:oMath xmlns:m="http://schemas.openxmlformats.org/officeDocument/2006/math">
                    <m:acc>
                      <m:accPr>
                        <m:chr m:val="̂"/>
                        <m:ctrlPr>
                          <a:rPr lang="en-US" sz="3200" i="1" smtClean="0">
                            <a:solidFill>
                              <a:srgbClr val="000000"/>
                            </a:solidFill>
                            <a:latin typeface="Cambria Math" panose="02040503050406030204" pitchFamily="18" charset="0"/>
                            <a:cs typeface="Times New Roman"/>
                            <a:sym typeface="Times New Roman"/>
                          </a:rPr>
                        </m:ctrlPr>
                      </m:accPr>
                      <m:e>
                        <m:r>
                          <a:rPr lang="en-US" sz="3200" b="0" i="1" smtClean="0">
                            <a:solidFill>
                              <a:srgbClr val="000000"/>
                            </a:solidFill>
                            <a:latin typeface="Cambria Math" panose="02040503050406030204" pitchFamily="18" charset="0"/>
                            <a:cs typeface="Times New Roman"/>
                            <a:sym typeface="Times New Roman"/>
                          </a:rPr>
                          <m:t>𝐵𝐴𝐶</m:t>
                        </m:r>
                      </m:e>
                    </m:acc>
                    <m:r>
                      <a:rPr lang="en-US" sz="3200" b="0" i="1" smtClean="0">
                        <a:solidFill>
                          <a:srgbClr val="000000"/>
                        </a:solidFill>
                        <a:latin typeface="Cambria Math" panose="02040503050406030204" pitchFamily="18" charset="0"/>
                        <a:cs typeface="Times New Roman"/>
                        <a:sym typeface="Times New Roman"/>
                      </a:rPr>
                      <m:t>, </m:t>
                    </m:r>
                    <m:acc>
                      <m:accPr>
                        <m:chr m:val="̂"/>
                        <m:ctrlPr>
                          <a:rPr lang="en-US" sz="3200" i="1" smtClean="0">
                            <a:solidFill>
                              <a:srgbClr val="000000"/>
                            </a:solidFill>
                            <a:latin typeface="Cambria Math" panose="02040503050406030204" pitchFamily="18" charset="0"/>
                            <a:cs typeface="Times New Roman"/>
                            <a:sym typeface="Times New Roman"/>
                          </a:rPr>
                        </m:ctrlPr>
                      </m:accPr>
                      <m:e>
                        <m:r>
                          <a:rPr lang="en-US" sz="3200" b="0" i="1" smtClean="0">
                            <a:solidFill>
                              <a:srgbClr val="000000"/>
                            </a:solidFill>
                            <a:latin typeface="Cambria Math" panose="02040503050406030204" pitchFamily="18" charset="0"/>
                            <a:cs typeface="Times New Roman"/>
                            <a:sym typeface="Times New Roman"/>
                          </a:rPr>
                          <m:t>𝐶𝐴𝑥</m:t>
                        </m:r>
                      </m:e>
                    </m:acc>
                  </m:oMath>
                </a14:m>
                <a:endParaRPr sz="3200" dirty="0"/>
              </a:p>
            </p:txBody>
          </p:sp>
        </mc:Choice>
        <mc:Fallback xmlns="">
          <p:sp>
            <p:nvSpPr>
              <p:cNvPr id="243" name="Google Shape;243;p6"/>
              <p:cNvSpPr>
                <a:spLocks noRot="1" noChangeAspect="1" noMove="1" noResize="1" noEditPoints="1" noAdjustHandles="1" noChangeArrowheads="1" noChangeShapeType="1" noTextEdit="1"/>
              </p:cNvSpPr>
              <p:nvPr/>
            </p:nvSpPr>
            <p:spPr>
              <a:xfrm>
                <a:off x="2298699" y="3575844"/>
                <a:ext cx="8109655" cy="510822"/>
              </a:xfrm>
              <a:prstGeom prst="snip1Rect">
                <a:avLst>
                  <a:gd name="adj" fmla="val 16667"/>
                </a:avLst>
              </a:prstGeom>
              <a:blipFill>
                <a:blip r:embed="rId7"/>
                <a:stretch>
                  <a:fillRect l="-1800" t="-16279" b="-47674"/>
                </a:stretch>
              </a:blipFill>
              <a:ln w="19050" cap="flat" cmpd="sng">
                <a:solidFill>
                  <a:srgbClr val="00B05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4" name="Google Shape;244;p6"/>
              <p:cNvSpPr/>
              <p:nvPr/>
            </p:nvSpPr>
            <p:spPr>
              <a:xfrm>
                <a:off x="2298699" y="4910202"/>
                <a:ext cx="8109655"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3200" dirty="0">
                    <a:latin typeface="Times New Roman"/>
                    <a:cs typeface="Times New Roman"/>
                    <a:sym typeface="Times New Roman"/>
                  </a:rPr>
                  <a:t>C. </a:t>
                </a:r>
                <a14:m>
                  <m:oMath xmlns:m="http://schemas.openxmlformats.org/officeDocument/2006/math">
                    <m:acc>
                      <m:accPr>
                        <m:chr m:val="̂"/>
                        <m:ctrlPr>
                          <a:rPr lang="en-US" sz="3200" i="1">
                            <a:latin typeface="Cambria Math" panose="02040503050406030204" pitchFamily="18" charset="0"/>
                            <a:cs typeface="Times New Roman"/>
                            <a:sym typeface="Times New Roman"/>
                          </a:rPr>
                        </m:ctrlPr>
                      </m:accPr>
                      <m:e>
                        <m:r>
                          <a:rPr lang="en-US" sz="3200" b="0" i="1">
                            <a:latin typeface="Cambria Math" panose="02040503050406030204" pitchFamily="18" charset="0"/>
                            <a:cs typeface="Times New Roman"/>
                            <a:sym typeface="Times New Roman"/>
                          </a:rPr>
                          <m:t>𝐶𝐴𝑥</m:t>
                        </m:r>
                      </m:e>
                    </m:acc>
                  </m:oMath>
                </a14:m>
                <a:r>
                  <a:rPr lang="en-US" sz="3200" dirty="0"/>
                  <a:t>, </a:t>
                </a:r>
                <a14:m>
                  <m:oMath xmlns:m="http://schemas.openxmlformats.org/officeDocument/2006/math">
                    <m:acc>
                      <m:accPr>
                        <m:chr m:val="̂"/>
                        <m:ctrlPr>
                          <a:rPr lang="en-US" sz="3200" i="1">
                            <a:latin typeface="Cambria Math" panose="02040503050406030204" pitchFamily="18" charset="0"/>
                            <a:cs typeface="Times New Roman"/>
                            <a:sym typeface="Times New Roman"/>
                          </a:rPr>
                        </m:ctrlPr>
                      </m:accPr>
                      <m:e>
                        <m:r>
                          <a:rPr lang="en-US" sz="3200" b="0" i="1">
                            <a:latin typeface="Cambria Math" panose="02040503050406030204" pitchFamily="18" charset="0"/>
                            <a:cs typeface="Times New Roman"/>
                            <a:sym typeface="Times New Roman"/>
                          </a:rPr>
                          <m:t>𝐵𝐴𝑥</m:t>
                        </m:r>
                      </m:e>
                    </m:acc>
                  </m:oMath>
                </a14:m>
                <a:r>
                  <a:rPr lang="en-US" sz="3200" dirty="0"/>
                  <a:t>, </a:t>
                </a:r>
                <a14:m>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𝐴𝐵𝐶</m:t>
                        </m:r>
                      </m:e>
                    </m:acc>
                  </m:oMath>
                </a14:m>
                <a:endParaRPr sz="3200" dirty="0"/>
              </a:p>
            </p:txBody>
          </p:sp>
        </mc:Choice>
        <mc:Fallback xmlns="">
          <p:sp>
            <p:nvSpPr>
              <p:cNvPr id="244" name="Google Shape;244;p6"/>
              <p:cNvSpPr>
                <a:spLocks noRot="1" noChangeAspect="1" noMove="1" noResize="1" noEditPoints="1" noAdjustHandles="1" noChangeArrowheads="1" noChangeShapeType="1" noTextEdit="1"/>
              </p:cNvSpPr>
              <p:nvPr/>
            </p:nvSpPr>
            <p:spPr>
              <a:xfrm>
                <a:off x="2298699" y="4910202"/>
                <a:ext cx="8109655" cy="510822"/>
              </a:xfrm>
              <a:prstGeom prst="snip1Rect">
                <a:avLst>
                  <a:gd name="adj" fmla="val 16667"/>
                </a:avLst>
              </a:prstGeom>
              <a:blipFill>
                <a:blip r:embed="rId8"/>
                <a:stretch>
                  <a:fillRect l="-1800" t="-14943" b="-47126"/>
                </a:stretch>
              </a:blipFill>
              <a:ln w="19050" cap="flat" cmpd="sng">
                <a:solidFill>
                  <a:srgbClr val="00B05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Google Shape;245;p6"/>
              <p:cNvSpPr/>
              <p:nvPr/>
            </p:nvSpPr>
            <p:spPr>
              <a:xfrm>
                <a:off x="2298699" y="5574683"/>
                <a:ext cx="8109655"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3200" dirty="0">
                    <a:solidFill>
                      <a:srgbClr val="000000"/>
                    </a:solidFill>
                    <a:latin typeface="Times New Roman"/>
                    <a:ea typeface="Times New Roman"/>
                    <a:cs typeface="Times New Roman"/>
                    <a:sym typeface="Times New Roman"/>
                  </a:rPr>
                  <a:t>D. </a:t>
                </a:r>
                <a14:m>
                  <m:oMath xmlns:m="http://schemas.openxmlformats.org/officeDocument/2006/math">
                    <m:acc>
                      <m:accPr>
                        <m:chr m:val="̂"/>
                        <m:ctrlPr>
                          <a:rPr lang="en-US" sz="3200" i="1" smtClean="0">
                            <a:solidFill>
                              <a:srgbClr val="000000"/>
                            </a:solidFill>
                            <a:latin typeface="Cambria Math" panose="02040503050406030204" pitchFamily="18" charset="0"/>
                            <a:cs typeface="Times New Roman"/>
                            <a:sym typeface="Times New Roman"/>
                          </a:rPr>
                        </m:ctrlPr>
                      </m:accPr>
                      <m:e>
                        <m:r>
                          <a:rPr lang="en-US" sz="3200" b="0" i="1" smtClean="0">
                            <a:solidFill>
                              <a:srgbClr val="000000"/>
                            </a:solidFill>
                            <a:latin typeface="Cambria Math" panose="02040503050406030204" pitchFamily="18" charset="0"/>
                            <a:cs typeface="Times New Roman"/>
                            <a:sym typeface="Times New Roman"/>
                          </a:rPr>
                          <m:t>𝐴𝐶𝑥</m:t>
                        </m:r>
                      </m:e>
                    </m:acc>
                  </m:oMath>
                </a14:m>
                <a:r>
                  <a:rPr lang="en-US" sz="3200" dirty="0"/>
                  <a:t>, </a:t>
                </a:r>
                <a14:m>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𝐴𝐵𝐶</m:t>
                        </m:r>
                      </m:e>
                    </m:acc>
                  </m:oMath>
                </a14:m>
                <a:r>
                  <a:rPr lang="en-US" sz="3200" dirty="0"/>
                  <a:t>, </a:t>
                </a:r>
                <a14:m>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𝐴𝐵𝑥</m:t>
                        </m:r>
                      </m:e>
                    </m:acc>
                  </m:oMath>
                </a14:m>
                <a:endParaRPr sz="3200" dirty="0"/>
              </a:p>
            </p:txBody>
          </p:sp>
        </mc:Choice>
        <mc:Fallback xmlns="">
          <p:sp>
            <p:nvSpPr>
              <p:cNvPr id="245" name="Google Shape;245;p6"/>
              <p:cNvSpPr>
                <a:spLocks noRot="1" noChangeAspect="1" noMove="1" noResize="1" noEditPoints="1" noAdjustHandles="1" noChangeArrowheads="1" noChangeShapeType="1" noTextEdit="1"/>
              </p:cNvSpPr>
              <p:nvPr/>
            </p:nvSpPr>
            <p:spPr>
              <a:xfrm>
                <a:off x="2298699" y="5574683"/>
                <a:ext cx="8109655" cy="510822"/>
              </a:xfrm>
              <a:prstGeom prst="snip1Rect">
                <a:avLst>
                  <a:gd name="adj" fmla="val 16667"/>
                </a:avLst>
              </a:prstGeom>
              <a:blipFill>
                <a:blip r:embed="rId9"/>
                <a:stretch>
                  <a:fillRect l="-1800" t="-14943" b="-47126"/>
                </a:stretch>
              </a:blipFill>
              <a:ln w="19050" cap="flat" cmpd="sng">
                <a:solidFill>
                  <a:srgbClr val="00B050"/>
                </a:solidFill>
                <a:prstDash val="solid"/>
                <a:miter lim="800000"/>
                <a:headEnd type="none" w="sm" len="sm"/>
                <a:tailEnd type="none" w="sm" len="sm"/>
              </a:ln>
            </p:spPr>
            <p:txBody>
              <a:bodyPr/>
              <a:lstStyle/>
              <a:p>
                <a:r>
                  <a:rPr lang="en-US">
                    <a:noFill/>
                  </a:rPr>
                  <a:t> </a:t>
                </a:r>
              </a:p>
            </p:txBody>
          </p:sp>
        </mc:Fallback>
      </mc:AlternateContent>
      <p:pic>
        <p:nvPicPr>
          <p:cNvPr id="246" name="Google Shape;246;p6" descr="D:\GIAO AN\MAU POWER POINT DEP\ANH DONG PP\6-mau_slide_powerpoint_dep_ctu.vn_(46).gif"/>
          <p:cNvPicPr preferRelativeResize="0"/>
          <p:nvPr/>
        </p:nvPicPr>
        <p:blipFill rotWithShape="1">
          <a:blip r:embed="rId4">
            <a:alphaModFix/>
          </a:blip>
          <a:srcRect/>
          <a:stretch/>
        </p:blipFill>
        <p:spPr>
          <a:xfrm>
            <a:off x="1791000" y="5448433"/>
            <a:ext cx="356096" cy="468489"/>
          </a:xfrm>
          <a:prstGeom prst="rect">
            <a:avLst/>
          </a:prstGeom>
          <a:noFill/>
          <a:ln>
            <a:noFill/>
          </a:ln>
        </p:spPr>
      </p:pic>
      <p:pic>
        <p:nvPicPr>
          <p:cNvPr id="247" name="Google Shape;247;p6" descr="D:\GIAO AN\MAU POWER POINT DEP\ANH DONG PP\6-mau_slide_powerpoint_dep_ctu.vn_(46).gif"/>
          <p:cNvPicPr preferRelativeResize="0"/>
          <p:nvPr/>
        </p:nvPicPr>
        <p:blipFill rotWithShape="1">
          <a:blip r:embed="rId4">
            <a:alphaModFix/>
          </a:blip>
          <a:srcRect/>
          <a:stretch/>
        </p:blipFill>
        <p:spPr>
          <a:xfrm rot="-1273729">
            <a:off x="3425773" y="5214188"/>
            <a:ext cx="356096" cy="468489"/>
          </a:xfrm>
          <a:prstGeom prst="rect">
            <a:avLst/>
          </a:prstGeom>
          <a:noFill/>
          <a:ln>
            <a:noFill/>
          </a:ln>
        </p:spPr>
      </p:pic>
      <p:pic>
        <p:nvPicPr>
          <p:cNvPr id="248" name="Google Shape;248;p6">
            <a:hlinkClick r:id="rId10" action="ppaction://hlinksldjump"/>
          </p:cNvPr>
          <p:cNvPicPr preferRelativeResize="0"/>
          <p:nvPr/>
        </p:nvPicPr>
        <p:blipFill rotWithShape="1">
          <a:blip r:embed="rId11">
            <a:alphaModFix/>
          </a:blip>
          <a:srcRect/>
          <a:stretch/>
        </p:blipFill>
        <p:spPr>
          <a:xfrm flipH="1">
            <a:off x="11076012" y="5403844"/>
            <a:ext cx="1267592" cy="1126748"/>
          </a:xfrm>
          <a:prstGeom prst="rect">
            <a:avLst/>
          </a:prstGeom>
          <a:noFill/>
          <a:ln>
            <a:noFill/>
          </a:ln>
        </p:spPr>
      </p:pic>
      <p:pic>
        <p:nvPicPr>
          <p:cNvPr id="249" name="Google Shape;249;p6"/>
          <p:cNvPicPr preferRelativeResize="0"/>
          <p:nvPr/>
        </p:nvPicPr>
        <p:blipFill rotWithShape="1">
          <a:blip r:embed="rId12">
            <a:alphaModFix/>
          </a:blip>
          <a:srcRect/>
          <a:stretch/>
        </p:blipFill>
        <p:spPr>
          <a:xfrm>
            <a:off x="62091" y="135167"/>
            <a:ext cx="1552217" cy="459916"/>
          </a:xfrm>
          <a:prstGeom prst="rect">
            <a:avLst/>
          </a:prstGeom>
          <a:noFill/>
          <a:ln>
            <a:noFill/>
          </a:ln>
        </p:spPr>
      </p:pic>
      <p:pic>
        <p:nvPicPr>
          <p:cNvPr id="3" name="Picture 2">
            <a:extLst>
              <a:ext uri="{FF2B5EF4-FFF2-40B4-BE49-F238E27FC236}">
                <a16:creationId xmlns:a16="http://schemas.microsoft.com/office/drawing/2014/main" id="{D07CAA65-C18F-81FE-60A5-2D358BEF0A54}"/>
              </a:ext>
            </a:extLst>
          </p:cNvPr>
          <p:cNvPicPr>
            <a:picLocks noChangeAspect="1"/>
          </p:cNvPicPr>
          <p:nvPr/>
        </p:nvPicPr>
        <p:blipFill>
          <a:blip r:embed="rId13"/>
          <a:stretch>
            <a:fillRect/>
          </a:stretch>
        </p:blipFill>
        <p:spPr>
          <a:xfrm>
            <a:off x="7070200" y="1506630"/>
            <a:ext cx="2906268" cy="2040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43"/>
                                        </p:tgtEl>
                                        <p:attrNameLst>
                                          <p:attrName>ppt_y</p:attrName>
                                        </p:attrNameLst>
                                      </p:cBhvr>
                                      <p:tavLst>
                                        <p:tav tm="0">
                                          <p:val>
                                            <p:strVal val="#ppt_y"/>
                                          </p:val>
                                        </p:tav>
                                        <p:tav tm="100000">
                                          <p:val>
                                            <p:strVal val="#ppt_y+1"/>
                                          </p:val>
                                        </p:tav>
                                      </p:tavLst>
                                    </p:anim>
                                    <p:set>
                                      <p:cBhvr>
                                        <p:cTn id="12" dur="1" fill="hold">
                                          <p:stCondLst>
                                            <p:cond delay="500"/>
                                          </p:stCondLst>
                                        </p:cTn>
                                        <p:tgtEl>
                                          <p:spTgt spid="243"/>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244"/>
                                        </p:tgtEl>
                                        <p:attrNameLst>
                                          <p:attrName>ppt_y</p:attrName>
                                        </p:attrNameLst>
                                      </p:cBhvr>
                                      <p:tavLst>
                                        <p:tav tm="0">
                                          <p:val>
                                            <p:strVal val="#ppt_y"/>
                                          </p:val>
                                        </p:tav>
                                        <p:tav tm="100000">
                                          <p:val>
                                            <p:strVal val="#ppt_y+1"/>
                                          </p:val>
                                        </p:tav>
                                      </p:tavLst>
                                    </p:anim>
                                    <p:set>
                                      <p:cBhvr>
                                        <p:cTn id="15" dur="1" fill="hold">
                                          <p:stCondLst>
                                            <p:cond delay="500"/>
                                          </p:stCondLst>
                                        </p:cTn>
                                        <p:tgtEl>
                                          <p:spTgt spid="244"/>
                                        </p:tgtEl>
                                        <p:attrNameLst>
                                          <p:attrName>style.visibility</p:attrName>
                                        </p:attrNameLst>
                                      </p:cBhvr>
                                      <p:to>
                                        <p:strVal val="hidden"/>
                                      </p:to>
                                    </p:set>
                                  </p:childTnLst>
                                </p:cTn>
                              </p:par>
                              <p:par>
                                <p:cTn id="16" presetID="2" presetClass="exit" presetSubtype="4" fill="hold" nodeType="withEffect">
                                  <p:stCondLst>
                                    <p:cond delay="0"/>
                                  </p:stCondLst>
                                  <p:childTnLst>
                                    <p:anim calcmode="lin" valueType="num">
                                      <p:cBhvr additive="base">
                                        <p:cTn id="17" dur="500"/>
                                        <p:tgtEl>
                                          <p:spTgt spid="245"/>
                                        </p:tgtEl>
                                        <p:attrNameLst>
                                          <p:attrName>ppt_y</p:attrName>
                                        </p:attrNameLst>
                                      </p:cBhvr>
                                      <p:tavLst>
                                        <p:tav tm="0">
                                          <p:val>
                                            <p:strVal val="#ppt_y"/>
                                          </p:val>
                                        </p:tav>
                                        <p:tav tm="100000">
                                          <p:val>
                                            <p:strVal val="#ppt_y+1"/>
                                          </p:val>
                                        </p:tav>
                                      </p:tavLst>
                                    </p:anim>
                                    <p:set>
                                      <p:cBhvr>
                                        <p:cTn id="18" dur="1" fill="hold">
                                          <p:stCondLst>
                                            <p:cond delay="500"/>
                                          </p:stCondLst>
                                        </p:cTn>
                                        <p:tgtEl>
                                          <p:spTgt spid="24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nodeType="clickEffect">
                                  <p:stCondLst>
                                    <p:cond delay="0"/>
                                  </p:stCondLst>
                                  <p:childTnLst>
                                    <p:anim calcmode="lin" valueType="num">
                                      <p:cBhvr additive="base">
                                        <p:cTn id="22" dur="500"/>
                                        <p:tgtEl>
                                          <p:spTgt spid="243"/>
                                        </p:tgtEl>
                                        <p:attrNameLst>
                                          <p:attrName>ppt_w</p:attrName>
                                        </p:attrNameLst>
                                      </p:cBhvr>
                                      <p:tavLst>
                                        <p:tav tm="0">
                                          <p:val>
                                            <p:strVal val="#ppt_w"/>
                                          </p:val>
                                        </p:tav>
                                        <p:tav tm="100000">
                                          <p:val>
                                            <p:strVal val="0"/>
                                          </p:val>
                                        </p:tav>
                                      </p:tavLst>
                                    </p:anim>
                                    <p:anim calcmode="lin" valueType="num">
                                      <p:cBhvr additive="base">
                                        <p:cTn id="23" dur="500"/>
                                        <p:tgtEl>
                                          <p:spTgt spid="243"/>
                                        </p:tgtEl>
                                        <p:attrNameLst>
                                          <p:attrName>ppt_h</p:attrName>
                                        </p:attrNameLst>
                                      </p:cBhvr>
                                      <p:tavLst>
                                        <p:tav tm="0">
                                          <p:val>
                                            <p:strVal val="#ppt_h"/>
                                          </p:val>
                                        </p:tav>
                                        <p:tav tm="100000">
                                          <p:val>
                                            <p:strVal val="0"/>
                                          </p:val>
                                        </p:tav>
                                      </p:tavLst>
                                    </p:anim>
                                    <p:set>
                                      <p:cBhvr>
                                        <p:cTn id="24" dur="1" fill="hold">
                                          <p:stCondLst>
                                            <p:cond delay="500"/>
                                          </p:stCondLst>
                                        </p:cTn>
                                        <p:tgtEl>
                                          <p:spTgt spid="24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244"/>
                                        </p:tgtEl>
                                      </p:cBhvr>
                                    </p:animEffect>
                                    <p:set>
                                      <p:cBhvr>
                                        <p:cTn id="27" dur="1" fill="hold">
                                          <p:stCondLst>
                                            <p:cond delay="2000"/>
                                          </p:stCondLst>
                                        </p:cTn>
                                        <p:tgtEl>
                                          <p:spTgt spid="24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245"/>
                                        </p:tgtEl>
                                      </p:cBhvr>
                                    </p:animEffect>
                                    <p:set>
                                      <p:cBhvr>
                                        <p:cTn id="30" dur="1" fill="hold">
                                          <p:stCondLst>
                                            <p:cond delay="2000"/>
                                          </p:stCondLst>
                                        </p:cTn>
                                        <p:tgtEl>
                                          <p:spTgt spid="24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3" presetClass="exit" presetSubtype="32" fill="hold" nodeType="clickEffect">
                                  <p:stCondLst>
                                    <p:cond delay="0"/>
                                  </p:stCondLst>
                                  <p:childTnLst>
                                    <p:anim calcmode="lin" valueType="num">
                                      <p:cBhvr additive="base">
                                        <p:cTn id="34" dur="500"/>
                                        <p:tgtEl>
                                          <p:spTgt spid="244"/>
                                        </p:tgtEl>
                                        <p:attrNameLst>
                                          <p:attrName>ppt_w</p:attrName>
                                        </p:attrNameLst>
                                      </p:cBhvr>
                                      <p:tavLst>
                                        <p:tav tm="0">
                                          <p:val>
                                            <p:strVal val="#ppt_w"/>
                                          </p:val>
                                        </p:tav>
                                        <p:tav tm="100000">
                                          <p:val>
                                            <p:strVal val="0"/>
                                          </p:val>
                                        </p:tav>
                                      </p:tavLst>
                                    </p:anim>
                                    <p:anim calcmode="lin" valueType="num">
                                      <p:cBhvr additive="base">
                                        <p:cTn id="35" dur="500"/>
                                        <p:tgtEl>
                                          <p:spTgt spid="244"/>
                                        </p:tgtEl>
                                        <p:attrNameLst>
                                          <p:attrName>ppt_h</p:attrName>
                                        </p:attrNameLst>
                                      </p:cBhvr>
                                      <p:tavLst>
                                        <p:tav tm="0">
                                          <p:val>
                                            <p:strVal val="#ppt_h"/>
                                          </p:val>
                                        </p:tav>
                                        <p:tav tm="100000">
                                          <p:val>
                                            <p:strVal val="0"/>
                                          </p:val>
                                        </p:tav>
                                      </p:tavLst>
                                    </p:anim>
                                    <p:set>
                                      <p:cBhvr>
                                        <p:cTn id="36" dur="1" fill="hold">
                                          <p:stCondLst>
                                            <p:cond delay="500"/>
                                          </p:stCondLst>
                                        </p:cTn>
                                        <p:tgtEl>
                                          <p:spTgt spid="24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243"/>
                                        </p:tgtEl>
                                      </p:cBhvr>
                                    </p:animEffect>
                                    <p:set>
                                      <p:cBhvr>
                                        <p:cTn id="39" dur="1" fill="hold">
                                          <p:stCondLst>
                                            <p:cond delay="1000"/>
                                          </p:stCondLst>
                                        </p:cTn>
                                        <p:tgtEl>
                                          <p:spTgt spid="24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245"/>
                                        </p:tgtEl>
                                      </p:cBhvr>
                                    </p:animEffect>
                                    <p:set>
                                      <p:cBhvr>
                                        <p:cTn id="42" dur="1" fill="hold">
                                          <p:stCondLst>
                                            <p:cond delay="1000"/>
                                          </p:stCondLst>
                                        </p:cTn>
                                        <p:tgtEl>
                                          <p:spTgt spid="24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3" presetClass="exit" presetSubtype="32" fill="hold" nodeType="clickEffect">
                                  <p:stCondLst>
                                    <p:cond delay="0"/>
                                  </p:stCondLst>
                                  <p:childTnLst>
                                    <p:anim calcmode="lin" valueType="num">
                                      <p:cBhvr additive="base">
                                        <p:cTn id="46" dur="500"/>
                                        <p:tgtEl>
                                          <p:spTgt spid="245"/>
                                        </p:tgtEl>
                                        <p:attrNameLst>
                                          <p:attrName>ppt_w</p:attrName>
                                        </p:attrNameLst>
                                      </p:cBhvr>
                                      <p:tavLst>
                                        <p:tav tm="0">
                                          <p:val>
                                            <p:strVal val="#ppt_w"/>
                                          </p:val>
                                        </p:tav>
                                        <p:tav tm="100000">
                                          <p:val>
                                            <p:strVal val="0"/>
                                          </p:val>
                                        </p:tav>
                                      </p:tavLst>
                                    </p:anim>
                                    <p:anim calcmode="lin" valueType="num">
                                      <p:cBhvr additive="base">
                                        <p:cTn id="47" dur="500"/>
                                        <p:tgtEl>
                                          <p:spTgt spid="245"/>
                                        </p:tgtEl>
                                        <p:attrNameLst>
                                          <p:attrName>ppt_h</p:attrName>
                                        </p:attrNameLst>
                                      </p:cBhvr>
                                      <p:tavLst>
                                        <p:tav tm="0">
                                          <p:val>
                                            <p:strVal val="#ppt_h"/>
                                          </p:val>
                                        </p:tav>
                                        <p:tav tm="100000">
                                          <p:val>
                                            <p:strVal val="0"/>
                                          </p:val>
                                        </p:tav>
                                      </p:tavLst>
                                    </p:anim>
                                    <p:set>
                                      <p:cBhvr>
                                        <p:cTn id="48" dur="1" fill="hold">
                                          <p:stCondLst>
                                            <p:cond delay="500"/>
                                          </p:stCondLst>
                                        </p:cTn>
                                        <p:tgtEl>
                                          <p:spTgt spid="24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43"/>
                                        </p:tgtEl>
                                      </p:cBhvr>
                                    </p:animEffect>
                                    <p:set>
                                      <p:cBhvr>
                                        <p:cTn id="51" dur="1" fill="hold">
                                          <p:stCondLst>
                                            <p:cond delay="500"/>
                                          </p:stCondLst>
                                        </p:cTn>
                                        <p:tgtEl>
                                          <p:spTgt spid="24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44"/>
                                        </p:tgtEl>
                                      </p:cBhvr>
                                    </p:animEffect>
                                    <p:set>
                                      <p:cBhvr>
                                        <p:cTn id="54" dur="1" fill="hold">
                                          <p:stCondLst>
                                            <p:cond delay="500"/>
                                          </p:stCondLst>
                                        </p:cTn>
                                        <p:tgtEl>
                                          <p:spTgt spid="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7"/>
          <p:cNvPicPr preferRelativeResize="0">
            <a:picLocks noGrp="1"/>
          </p:cNvPicPr>
          <p:nvPr>
            <p:ph type="body" idx="1"/>
          </p:nvPr>
        </p:nvPicPr>
        <p:blipFill rotWithShape="1">
          <a:blip r:embed="rId3">
            <a:alphaModFix/>
          </a:blip>
          <a:srcRect/>
          <a:stretch/>
        </p:blipFill>
        <p:spPr>
          <a:xfrm>
            <a:off x="1" y="0"/>
            <a:ext cx="12192000" cy="6858000"/>
          </a:xfrm>
          <a:prstGeom prst="rect">
            <a:avLst/>
          </a:prstGeom>
          <a:noFill/>
          <a:ln>
            <a:noFill/>
          </a:ln>
        </p:spPr>
      </p:pic>
      <p:pic>
        <p:nvPicPr>
          <p:cNvPr id="256" name="Google Shape;256;p7" descr="D:\GIAO AN\MAU POWER POINT DEP\ANH DONG PP\6-mau_slide_powerpoint_dep_ctu.vn_(46).gif"/>
          <p:cNvPicPr preferRelativeResize="0"/>
          <p:nvPr/>
        </p:nvPicPr>
        <p:blipFill rotWithShape="1">
          <a:blip r:embed="rId4">
            <a:alphaModFix/>
          </a:blip>
          <a:srcRect/>
          <a:stretch/>
        </p:blipFill>
        <p:spPr>
          <a:xfrm>
            <a:off x="745067" y="4625889"/>
            <a:ext cx="1250425" cy="1645089"/>
          </a:xfrm>
          <a:prstGeom prst="rect">
            <a:avLst/>
          </a:prstGeom>
          <a:noFill/>
          <a:ln>
            <a:noFill/>
          </a:ln>
        </p:spPr>
      </p:pic>
      <p:sp>
        <p:nvSpPr>
          <p:cNvPr id="257" name="Google Shape;25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58" name="Google Shape;258;p7"/>
          <p:cNvPicPr preferRelativeResize="0"/>
          <p:nvPr/>
        </p:nvPicPr>
        <p:blipFill rotWithShape="1">
          <a:blip r:embed="rId5">
            <a:alphaModFix/>
          </a:blip>
          <a:srcRect/>
          <a:stretch/>
        </p:blipFill>
        <p:spPr>
          <a:xfrm flipH="1">
            <a:off x="11157354" y="6086205"/>
            <a:ext cx="1186250" cy="717111"/>
          </a:xfrm>
          <a:prstGeom prst="rect">
            <a:avLst/>
          </a:prstGeom>
          <a:noFill/>
          <a:ln>
            <a:noFill/>
          </a:ln>
        </p:spPr>
      </p:pic>
      <mc:AlternateContent xmlns:mc="http://schemas.openxmlformats.org/markup-compatibility/2006" xmlns:a14="http://schemas.microsoft.com/office/drawing/2010/main">
        <mc:Choice Requires="a14">
          <p:sp>
            <p:nvSpPr>
              <p:cNvPr id="259" name="Google Shape;259;p7"/>
              <p:cNvSpPr/>
              <p:nvPr/>
            </p:nvSpPr>
            <p:spPr>
              <a:xfrm>
                <a:off x="2298700" y="489397"/>
                <a:ext cx="8109655" cy="3010624"/>
              </a:xfrm>
              <a:prstGeom prst="round2DiagRect">
                <a:avLst>
                  <a:gd name="adj1" fmla="val 16667"/>
                  <a:gd name="adj2" fmla="val 0"/>
                </a:avLst>
              </a:prstGeom>
              <a:solidFill>
                <a:schemeClr val="lt1"/>
              </a:solidFill>
              <a:ln w="2857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None/>
                </a:pPr>
                <a:r>
                  <a:rPr lang="en-US" sz="3200" b="1" dirty="0">
                    <a:solidFill>
                      <a:srgbClr val="000000"/>
                    </a:solidFill>
                    <a:latin typeface="Times New Roman"/>
                    <a:ea typeface="Times New Roman"/>
                    <a:cs typeface="Times New Roman"/>
                    <a:sym typeface="Times New Roman"/>
                  </a:rPr>
                  <a:t>CÂU 5: Trong </a:t>
                </a:r>
                <a:r>
                  <a:rPr lang="en-US" sz="3200" b="1" dirty="0" err="1">
                    <a:solidFill>
                      <a:srgbClr val="000000"/>
                    </a:solidFill>
                    <a:latin typeface="Times New Roman"/>
                    <a:ea typeface="Times New Roman"/>
                    <a:cs typeface="Times New Roman"/>
                    <a:sym typeface="Times New Roman"/>
                  </a:rPr>
                  <a:t>hình</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vẽ</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bên</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hãy</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đọc</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tên</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các</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điểm</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không</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nằm</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trong</a:t>
                </a:r>
                <a:r>
                  <a:rPr lang="en-US" sz="3200" b="1" dirty="0">
                    <a:latin typeface="Times New Roman"/>
                    <a:ea typeface="Times New Roman"/>
                    <a:cs typeface="Times New Roman"/>
                    <a:sym typeface="Times New Roman"/>
                  </a:rPr>
                  <a:t> </a:t>
                </a:r>
                <a14:m>
                  <m:oMath xmlns:m="http://schemas.openxmlformats.org/officeDocument/2006/math">
                    <m:acc>
                      <m:accPr>
                        <m:chr m:val="̂"/>
                        <m:ctrlPr>
                          <a:rPr lang="ar-AE" sz="3200" b="1" i="1" smtClean="0">
                            <a:latin typeface="Cambria Math" panose="02040503050406030204" pitchFamily="18" charset="0"/>
                            <a:cs typeface="Times New Roman"/>
                            <a:sym typeface="Times New Roman"/>
                          </a:rPr>
                        </m:ctrlPr>
                      </m:accPr>
                      <m:e>
                        <m:r>
                          <a:rPr lang="ar-AE" sz="3200" b="1" i="1" smtClean="0">
                            <a:latin typeface="Cambria Math" panose="02040503050406030204" pitchFamily="18" charset="0"/>
                            <a:cs typeface="Times New Roman"/>
                            <a:sym typeface="Times New Roman"/>
                          </a:rPr>
                          <m:t>𝒎</m:t>
                        </m:r>
                        <m:r>
                          <a:rPr lang="en-US" sz="3200" b="1" i="1" smtClean="0">
                            <a:latin typeface="Cambria Math" panose="02040503050406030204" pitchFamily="18" charset="0"/>
                            <a:cs typeface="Times New Roman"/>
                            <a:sym typeface="Times New Roman"/>
                          </a:rPr>
                          <m:t>𝑩𝒏</m:t>
                        </m:r>
                      </m:e>
                    </m:acc>
                  </m:oMath>
                </a14:m>
                <a:endParaRPr lang="ar-AE" sz="3200" dirty="0"/>
              </a:p>
              <a:p>
                <a:pPr marL="0" marR="0" lvl="0" indent="0" algn="l" rtl="0">
                  <a:spcBef>
                    <a:spcPts val="0"/>
                  </a:spcBef>
                  <a:spcAft>
                    <a:spcPts val="0"/>
                  </a:spcAft>
                  <a:buNone/>
                </a:pPr>
                <a:endParaRPr sz="1800" b="1" dirty="0">
                  <a:solidFill>
                    <a:srgbClr val="000000"/>
                  </a:solidFill>
                  <a:latin typeface="Times New Roman"/>
                  <a:ea typeface="Times New Roman"/>
                  <a:cs typeface="Times New Roman"/>
                  <a:sym typeface="Times New Roman"/>
                </a:endParaRPr>
              </a:p>
            </p:txBody>
          </p:sp>
        </mc:Choice>
        <mc:Fallback xmlns="">
          <p:sp>
            <p:nvSpPr>
              <p:cNvPr id="259" name="Google Shape;259;p7"/>
              <p:cNvSpPr>
                <a:spLocks noRot="1" noChangeAspect="1" noMove="1" noResize="1" noEditPoints="1" noAdjustHandles="1" noChangeArrowheads="1" noChangeShapeType="1" noTextEdit="1"/>
              </p:cNvSpPr>
              <p:nvPr/>
            </p:nvSpPr>
            <p:spPr>
              <a:xfrm>
                <a:off x="2298700" y="489397"/>
                <a:ext cx="8109655" cy="3010624"/>
              </a:xfrm>
              <a:prstGeom prst="round2DiagRect">
                <a:avLst>
                  <a:gd name="adj1" fmla="val 16667"/>
                  <a:gd name="adj2" fmla="val 0"/>
                </a:avLst>
              </a:prstGeom>
              <a:blipFill>
                <a:blip r:embed="rId6"/>
                <a:stretch>
                  <a:fillRect/>
                </a:stretch>
              </a:blipFill>
              <a:ln w="28575" cap="flat" cmpd="sng">
                <a:solidFill>
                  <a:srgbClr val="00B050"/>
                </a:solidFill>
                <a:prstDash val="solid"/>
                <a:miter lim="800000"/>
                <a:headEnd type="none" w="sm" len="sm"/>
                <a:tailEnd type="none" w="sm" len="sm"/>
              </a:ln>
            </p:spPr>
            <p:txBody>
              <a:bodyPr/>
              <a:lstStyle/>
              <a:p>
                <a:r>
                  <a:rPr lang="en-US">
                    <a:noFill/>
                  </a:rPr>
                  <a:t> </a:t>
                </a:r>
              </a:p>
            </p:txBody>
          </p:sp>
        </mc:Fallback>
      </mc:AlternateContent>
      <p:sp>
        <p:nvSpPr>
          <p:cNvPr id="260" name="Google Shape;260;p7"/>
          <p:cNvSpPr/>
          <p:nvPr/>
        </p:nvSpPr>
        <p:spPr>
          <a:xfrm>
            <a:off x="2298699" y="5381191"/>
            <a:ext cx="8109655"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2800" dirty="0">
                <a:solidFill>
                  <a:srgbClr val="000000"/>
                </a:solidFill>
                <a:latin typeface="Times New Roman"/>
                <a:ea typeface="Times New Roman"/>
                <a:cs typeface="Times New Roman"/>
                <a:sym typeface="Times New Roman"/>
              </a:rPr>
              <a:t>D. </a:t>
            </a:r>
            <a:r>
              <a:rPr lang="en-US" sz="2800" dirty="0" err="1">
                <a:solidFill>
                  <a:srgbClr val="000000"/>
                </a:solidFill>
                <a:latin typeface="Times New Roman"/>
                <a:ea typeface="Times New Roman"/>
                <a:cs typeface="Times New Roman"/>
                <a:sym typeface="Times New Roman"/>
              </a:rPr>
              <a:t>Điểm</a:t>
            </a:r>
            <a:r>
              <a:rPr lang="en-US" sz="2800" dirty="0">
                <a:solidFill>
                  <a:srgbClr val="000000"/>
                </a:solidFill>
                <a:latin typeface="Times New Roman"/>
                <a:ea typeface="Times New Roman"/>
                <a:cs typeface="Times New Roman"/>
                <a:sym typeface="Times New Roman"/>
              </a:rPr>
              <a:t> A </a:t>
            </a:r>
            <a:r>
              <a:rPr lang="en-US" sz="2800" dirty="0" err="1">
                <a:solidFill>
                  <a:srgbClr val="000000"/>
                </a:solidFill>
                <a:latin typeface="Times New Roman"/>
                <a:ea typeface="Times New Roman"/>
                <a:cs typeface="Times New Roman"/>
                <a:sym typeface="Times New Roman"/>
              </a:rPr>
              <a:t>và</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điểm</a:t>
            </a:r>
            <a:r>
              <a:rPr lang="en-US" sz="2800" dirty="0">
                <a:solidFill>
                  <a:srgbClr val="000000"/>
                </a:solidFill>
                <a:latin typeface="Times New Roman"/>
                <a:ea typeface="Times New Roman"/>
                <a:cs typeface="Times New Roman"/>
                <a:sym typeface="Times New Roman"/>
              </a:rPr>
              <a:t> E</a:t>
            </a:r>
            <a:endParaRPr sz="2800" dirty="0"/>
          </a:p>
        </p:txBody>
      </p:sp>
      <p:sp>
        <p:nvSpPr>
          <p:cNvPr id="261" name="Google Shape;261;p7"/>
          <p:cNvSpPr/>
          <p:nvPr/>
        </p:nvSpPr>
        <p:spPr>
          <a:xfrm>
            <a:off x="2298699" y="3575844"/>
            <a:ext cx="8109655"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3200" dirty="0">
                <a:solidFill>
                  <a:srgbClr val="000000"/>
                </a:solidFill>
                <a:latin typeface="Times New Roman"/>
                <a:ea typeface="Times New Roman"/>
                <a:cs typeface="Times New Roman"/>
                <a:sym typeface="Times New Roman"/>
              </a:rPr>
              <a:t>A. </a:t>
            </a:r>
            <a:r>
              <a:rPr lang="en-US" sz="3200" dirty="0" err="1">
                <a:solidFill>
                  <a:srgbClr val="000000"/>
                </a:solidFill>
                <a:latin typeface="Times New Roman"/>
                <a:ea typeface="Times New Roman"/>
                <a:cs typeface="Times New Roman"/>
                <a:sym typeface="Times New Roman"/>
              </a:rPr>
              <a:t>Điểm</a:t>
            </a:r>
            <a:r>
              <a:rPr lang="en-US" sz="3200" dirty="0">
                <a:solidFill>
                  <a:srgbClr val="000000"/>
                </a:solidFill>
                <a:latin typeface="Times New Roman"/>
                <a:ea typeface="Times New Roman"/>
                <a:cs typeface="Times New Roman"/>
                <a:sym typeface="Times New Roman"/>
              </a:rPr>
              <a:t> A</a:t>
            </a:r>
            <a:endParaRPr sz="3200" dirty="0"/>
          </a:p>
        </p:txBody>
      </p:sp>
      <p:sp>
        <p:nvSpPr>
          <p:cNvPr id="262" name="Google Shape;262;p7"/>
          <p:cNvSpPr/>
          <p:nvPr/>
        </p:nvSpPr>
        <p:spPr>
          <a:xfrm>
            <a:off x="2298699" y="4751309"/>
            <a:ext cx="8109655"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3200" dirty="0">
                <a:solidFill>
                  <a:srgbClr val="000000"/>
                </a:solidFill>
                <a:latin typeface="Times New Roman"/>
                <a:ea typeface="Times New Roman"/>
                <a:cs typeface="Times New Roman"/>
                <a:sym typeface="Times New Roman"/>
              </a:rPr>
              <a:t>C. </a:t>
            </a:r>
            <a:r>
              <a:rPr lang="en-US" sz="3200" dirty="0" err="1">
                <a:solidFill>
                  <a:srgbClr val="000000"/>
                </a:solidFill>
                <a:latin typeface="Times New Roman"/>
                <a:ea typeface="Times New Roman"/>
                <a:cs typeface="Times New Roman"/>
                <a:sym typeface="Times New Roman"/>
              </a:rPr>
              <a:t>Điểm</a:t>
            </a:r>
            <a:r>
              <a:rPr lang="en-US" sz="3200" dirty="0">
                <a:solidFill>
                  <a:srgbClr val="000000"/>
                </a:solidFill>
                <a:latin typeface="Times New Roman"/>
                <a:ea typeface="Times New Roman"/>
                <a:cs typeface="Times New Roman"/>
                <a:sym typeface="Times New Roman"/>
              </a:rPr>
              <a:t> E, C, D</a:t>
            </a:r>
            <a:endParaRPr sz="3200" dirty="0"/>
          </a:p>
        </p:txBody>
      </p:sp>
      <p:sp>
        <p:nvSpPr>
          <p:cNvPr id="263" name="Google Shape;263;p7"/>
          <p:cNvSpPr/>
          <p:nvPr/>
        </p:nvSpPr>
        <p:spPr>
          <a:xfrm>
            <a:off x="2298699" y="4162489"/>
            <a:ext cx="8109655" cy="510822"/>
          </a:xfrm>
          <a:prstGeom prst="snip1Rect">
            <a:avLst>
              <a:gd name="adj" fmla="val 16667"/>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3200" dirty="0">
                <a:solidFill>
                  <a:srgbClr val="000000"/>
                </a:solidFill>
                <a:latin typeface="Times New Roman"/>
                <a:ea typeface="Times New Roman"/>
                <a:cs typeface="Times New Roman"/>
                <a:sym typeface="Times New Roman"/>
              </a:rPr>
              <a:t>B. </a:t>
            </a:r>
            <a:r>
              <a:rPr lang="en-US" sz="3200" dirty="0" err="1">
                <a:solidFill>
                  <a:srgbClr val="000000"/>
                </a:solidFill>
                <a:latin typeface="Times New Roman"/>
                <a:ea typeface="Times New Roman"/>
                <a:cs typeface="Times New Roman"/>
                <a:sym typeface="Times New Roman"/>
              </a:rPr>
              <a:t>Điểm</a:t>
            </a:r>
            <a:r>
              <a:rPr lang="en-US" sz="3200" dirty="0">
                <a:solidFill>
                  <a:srgbClr val="000000"/>
                </a:solidFill>
                <a:latin typeface="Times New Roman"/>
                <a:ea typeface="Times New Roman"/>
                <a:cs typeface="Times New Roman"/>
                <a:sym typeface="Times New Roman"/>
              </a:rPr>
              <a:t> C, D</a:t>
            </a:r>
            <a:endParaRPr sz="3200" dirty="0"/>
          </a:p>
        </p:txBody>
      </p:sp>
      <p:pic>
        <p:nvPicPr>
          <p:cNvPr id="264" name="Google Shape;264;p7" descr="D:\GIAO AN\MAU POWER POINT DEP\ANH DONG PP\6-mau_slide_powerpoint_dep_ctu.vn_(46).gif"/>
          <p:cNvPicPr preferRelativeResize="0"/>
          <p:nvPr/>
        </p:nvPicPr>
        <p:blipFill rotWithShape="1">
          <a:blip r:embed="rId4">
            <a:alphaModFix/>
          </a:blip>
          <a:srcRect/>
          <a:stretch/>
        </p:blipFill>
        <p:spPr>
          <a:xfrm>
            <a:off x="1791000" y="5448433"/>
            <a:ext cx="356096" cy="468489"/>
          </a:xfrm>
          <a:prstGeom prst="rect">
            <a:avLst/>
          </a:prstGeom>
          <a:noFill/>
          <a:ln>
            <a:noFill/>
          </a:ln>
        </p:spPr>
      </p:pic>
      <p:pic>
        <p:nvPicPr>
          <p:cNvPr id="265" name="Google Shape;265;p7" descr="D:\GIAO AN\MAU POWER POINT DEP\ANH DONG PP\6-mau_slide_powerpoint_dep_ctu.vn_(46).gif"/>
          <p:cNvPicPr preferRelativeResize="0"/>
          <p:nvPr/>
        </p:nvPicPr>
        <p:blipFill rotWithShape="1">
          <a:blip r:embed="rId4">
            <a:alphaModFix/>
          </a:blip>
          <a:srcRect/>
          <a:stretch/>
        </p:blipFill>
        <p:spPr>
          <a:xfrm rot="-1273729">
            <a:off x="3425773" y="5214188"/>
            <a:ext cx="356096" cy="468489"/>
          </a:xfrm>
          <a:prstGeom prst="rect">
            <a:avLst/>
          </a:prstGeom>
          <a:noFill/>
          <a:ln>
            <a:noFill/>
          </a:ln>
        </p:spPr>
      </p:pic>
      <p:pic>
        <p:nvPicPr>
          <p:cNvPr id="266" name="Google Shape;266;p7">
            <a:hlinkClick r:id="rId7" action="ppaction://hlinksldjump"/>
          </p:cNvPr>
          <p:cNvPicPr preferRelativeResize="0"/>
          <p:nvPr/>
        </p:nvPicPr>
        <p:blipFill rotWithShape="1">
          <a:blip r:embed="rId8">
            <a:alphaModFix/>
          </a:blip>
          <a:srcRect/>
          <a:stretch/>
        </p:blipFill>
        <p:spPr>
          <a:xfrm flipH="1">
            <a:off x="11251310" y="5707604"/>
            <a:ext cx="1267592" cy="1126748"/>
          </a:xfrm>
          <a:prstGeom prst="rect">
            <a:avLst/>
          </a:prstGeom>
          <a:noFill/>
          <a:ln>
            <a:noFill/>
          </a:ln>
        </p:spPr>
      </p:pic>
      <p:pic>
        <p:nvPicPr>
          <p:cNvPr id="267" name="Google Shape;267;p7"/>
          <p:cNvPicPr preferRelativeResize="0"/>
          <p:nvPr/>
        </p:nvPicPr>
        <p:blipFill rotWithShape="1">
          <a:blip r:embed="rId9">
            <a:alphaModFix/>
          </a:blip>
          <a:srcRect/>
          <a:stretch/>
        </p:blipFill>
        <p:spPr>
          <a:xfrm>
            <a:off x="62091" y="135167"/>
            <a:ext cx="1552217" cy="459916"/>
          </a:xfrm>
          <a:prstGeom prst="rect">
            <a:avLst/>
          </a:prstGeom>
          <a:noFill/>
          <a:ln>
            <a:noFill/>
          </a:ln>
        </p:spPr>
      </p:pic>
      <p:pic>
        <p:nvPicPr>
          <p:cNvPr id="3" name="Picture 2">
            <a:extLst>
              <a:ext uri="{FF2B5EF4-FFF2-40B4-BE49-F238E27FC236}">
                <a16:creationId xmlns:a16="http://schemas.microsoft.com/office/drawing/2014/main" id="{78744139-292F-B596-D58D-36142CD555E3}"/>
              </a:ext>
            </a:extLst>
          </p:cNvPr>
          <p:cNvPicPr>
            <a:picLocks noChangeAspect="1"/>
          </p:cNvPicPr>
          <p:nvPr/>
        </p:nvPicPr>
        <p:blipFill>
          <a:blip r:embed="rId10"/>
          <a:stretch>
            <a:fillRect/>
          </a:stretch>
        </p:blipFill>
        <p:spPr>
          <a:xfrm>
            <a:off x="7130343" y="1118009"/>
            <a:ext cx="2991612" cy="23820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5000"/>
                                        <p:tgtEl>
                                          <p:spTgt spid="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61"/>
                                        </p:tgtEl>
                                        <p:attrNameLst>
                                          <p:attrName>ppt_y</p:attrName>
                                        </p:attrNameLst>
                                      </p:cBhvr>
                                      <p:tavLst>
                                        <p:tav tm="0">
                                          <p:val>
                                            <p:strVal val="#ppt_y"/>
                                          </p:val>
                                        </p:tav>
                                        <p:tav tm="100000">
                                          <p:val>
                                            <p:strVal val="#ppt_y+1"/>
                                          </p:val>
                                        </p:tav>
                                      </p:tavLst>
                                    </p:anim>
                                    <p:set>
                                      <p:cBhvr>
                                        <p:cTn id="12" dur="1" fill="hold">
                                          <p:stCondLst>
                                            <p:cond delay="500"/>
                                          </p:stCondLst>
                                        </p:cTn>
                                        <p:tgtEl>
                                          <p:spTgt spid="261"/>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262"/>
                                        </p:tgtEl>
                                        <p:attrNameLst>
                                          <p:attrName>ppt_y</p:attrName>
                                        </p:attrNameLst>
                                      </p:cBhvr>
                                      <p:tavLst>
                                        <p:tav tm="0">
                                          <p:val>
                                            <p:strVal val="#ppt_y"/>
                                          </p:val>
                                        </p:tav>
                                        <p:tav tm="100000">
                                          <p:val>
                                            <p:strVal val="#ppt_y+1"/>
                                          </p:val>
                                        </p:tav>
                                      </p:tavLst>
                                    </p:anim>
                                    <p:set>
                                      <p:cBhvr>
                                        <p:cTn id="15" dur="1" fill="hold">
                                          <p:stCondLst>
                                            <p:cond delay="500"/>
                                          </p:stCondLst>
                                        </p:cTn>
                                        <p:tgtEl>
                                          <p:spTgt spid="262"/>
                                        </p:tgtEl>
                                        <p:attrNameLst>
                                          <p:attrName>style.visibility</p:attrName>
                                        </p:attrNameLst>
                                      </p:cBhvr>
                                      <p:to>
                                        <p:strVal val="hidden"/>
                                      </p:to>
                                    </p:set>
                                  </p:childTnLst>
                                </p:cTn>
                              </p:par>
                              <p:par>
                                <p:cTn id="16" presetID="2" presetClass="exit" presetSubtype="4" fill="hold" nodeType="withEffect">
                                  <p:stCondLst>
                                    <p:cond delay="0"/>
                                  </p:stCondLst>
                                  <p:childTnLst>
                                    <p:anim calcmode="lin" valueType="num">
                                      <p:cBhvr additive="base">
                                        <p:cTn id="17" dur="500"/>
                                        <p:tgtEl>
                                          <p:spTgt spid="263"/>
                                        </p:tgtEl>
                                        <p:attrNameLst>
                                          <p:attrName>ppt_y</p:attrName>
                                        </p:attrNameLst>
                                      </p:cBhvr>
                                      <p:tavLst>
                                        <p:tav tm="0">
                                          <p:val>
                                            <p:strVal val="#ppt_y"/>
                                          </p:val>
                                        </p:tav>
                                        <p:tav tm="100000">
                                          <p:val>
                                            <p:strVal val="#ppt_y+1"/>
                                          </p:val>
                                        </p:tav>
                                      </p:tavLst>
                                    </p:anim>
                                    <p:set>
                                      <p:cBhvr>
                                        <p:cTn id="18" dur="1" fill="hold">
                                          <p:stCondLst>
                                            <p:cond delay="500"/>
                                          </p:stCondLst>
                                        </p:cTn>
                                        <p:tgtEl>
                                          <p:spTgt spid="26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nodeType="clickEffect">
                                  <p:stCondLst>
                                    <p:cond delay="0"/>
                                  </p:stCondLst>
                                  <p:childTnLst>
                                    <p:anim calcmode="lin" valueType="num">
                                      <p:cBhvr additive="base">
                                        <p:cTn id="22" dur="500"/>
                                        <p:tgtEl>
                                          <p:spTgt spid="261"/>
                                        </p:tgtEl>
                                        <p:attrNameLst>
                                          <p:attrName>ppt_w</p:attrName>
                                        </p:attrNameLst>
                                      </p:cBhvr>
                                      <p:tavLst>
                                        <p:tav tm="0">
                                          <p:val>
                                            <p:strVal val="#ppt_w"/>
                                          </p:val>
                                        </p:tav>
                                        <p:tav tm="100000">
                                          <p:val>
                                            <p:strVal val="0"/>
                                          </p:val>
                                        </p:tav>
                                      </p:tavLst>
                                    </p:anim>
                                    <p:anim calcmode="lin" valueType="num">
                                      <p:cBhvr additive="base">
                                        <p:cTn id="23" dur="500"/>
                                        <p:tgtEl>
                                          <p:spTgt spid="261"/>
                                        </p:tgtEl>
                                        <p:attrNameLst>
                                          <p:attrName>ppt_h</p:attrName>
                                        </p:attrNameLst>
                                      </p:cBhvr>
                                      <p:tavLst>
                                        <p:tav tm="0">
                                          <p:val>
                                            <p:strVal val="#ppt_h"/>
                                          </p:val>
                                        </p:tav>
                                        <p:tav tm="100000">
                                          <p:val>
                                            <p:strVal val="0"/>
                                          </p:val>
                                        </p:tav>
                                      </p:tavLst>
                                    </p:anim>
                                    <p:set>
                                      <p:cBhvr>
                                        <p:cTn id="24" dur="1" fill="hold">
                                          <p:stCondLst>
                                            <p:cond delay="500"/>
                                          </p:stCondLst>
                                        </p:cTn>
                                        <p:tgtEl>
                                          <p:spTgt spid="261"/>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262"/>
                                        </p:tgtEl>
                                      </p:cBhvr>
                                    </p:animEffect>
                                    <p:set>
                                      <p:cBhvr>
                                        <p:cTn id="27" dur="1" fill="hold">
                                          <p:stCondLst>
                                            <p:cond delay="2000"/>
                                          </p:stCondLst>
                                        </p:cTn>
                                        <p:tgtEl>
                                          <p:spTgt spid="26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263"/>
                                        </p:tgtEl>
                                      </p:cBhvr>
                                    </p:animEffect>
                                    <p:set>
                                      <p:cBhvr>
                                        <p:cTn id="30" dur="1" fill="hold">
                                          <p:stCondLst>
                                            <p:cond delay="2000"/>
                                          </p:stCondLst>
                                        </p:cTn>
                                        <p:tgtEl>
                                          <p:spTgt spid="26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3" presetClass="exit" presetSubtype="32" fill="hold" nodeType="clickEffect">
                                  <p:stCondLst>
                                    <p:cond delay="0"/>
                                  </p:stCondLst>
                                  <p:childTnLst>
                                    <p:anim calcmode="lin" valueType="num">
                                      <p:cBhvr additive="base">
                                        <p:cTn id="34" dur="500"/>
                                        <p:tgtEl>
                                          <p:spTgt spid="262"/>
                                        </p:tgtEl>
                                        <p:attrNameLst>
                                          <p:attrName>ppt_w</p:attrName>
                                        </p:attrNameLst>
                                      </p:cBhvr>
                                      <p:tavLst>
                                        <p:tav tm="0">
                                          <p:val>
                                            <p:strVal val="#ppt_w"/>
                                          </p:val>
                                        </p:tav>
                                        <p:tav tm="100000">
                                          <p:val>
                                            <p:strVal val="0"/>
                                          </p:val>
                                        </p:tav>
                                      </p:tavLst>
                                    </p:anim>
                                    <p:anim calcmode="lin" valueType="num">
                                      <p:cBhvr additive="base">
                                        <p:cTn id="35" dur="500"/>
                                        <p:tgtEl>
                                          <p:spTgt spid="262"/>
                                        </p:tgtEl>
                                        <p:attrNameLst>
                                          <p:attrName>ppt_h</p:attrName>
                                        </p:attrNameLst>
                                      </p:cBhvr>
                                      <p:tavLst>
                                        <p:tav tm="0">
                                          <p:val>
                                            <p:strVal val="#ppt_h"/>
                                          </p:val>
                                        </p:tav>
                                        <p:tav tm="100000">
                                          <p:val>
                                            <p:strVal val="0"/>
                                          </p:val>
                                        </p:tav>
                                      </p:tavLst>
                                    </p:anim>
                                    <p:set>
                                      <p:cBhvr>
                                        <p:cTn id="36" dur="1" fill="hold">
                                          <p:stCondLst>
                                            <p:cond delay="500"/>
                                          </p:stCondLst>
                                        </p:cTn>
                                        <p:tgtEl>
                                          <p:spTgt spid="26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261"/>
                                        </p:tgtEl>
                                      </p:cBhvr>
                                    </p:animEffect>
                                    <p:set>
                                      <p:cBhvr>
                                        <p:cTn id="39" dur="1" fill="hold">
                                          <p:stCondLst>
                                            <p:cond delay="1000"/>
                                          </p:stCondLst>
                                        </p:cTn>
                                        <p:tgtEl>
                                          <p:spTgt spid="26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263"/>
                                        </p:tgtEl>
                                      </p:cBhvr>
                                    </p:animEffect>
                                    <p:set>
                                      <p:cBhvr>
                                        <p:cTn id="42" dur="1" fill="hold">
                                          <p:stCondLst>
                                            <p:cond delay="1000"/>
                                          </p:stCondLst>
                                        </p:cTn>
                                        <p:tgtEl>
                                          <p:spTgt spid="26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3" presetClass="exit" presetSubtype="32" fill="hold" nodeType="clickEffect">
                                  <p:stCondLst>
                                    <p:cond delay="0"/>
                                  </p:stCondLst>
                                  <p:childTnLst>
                                    <p:anim calcmode="lin" valueType="num">
                                      <p:cBhvr additive="base">
                                        <p:cTn id="46" dur="500"/>
                                        <p:tgtEl>
                                          <p:spTgt spid="263"/>
                                        </p:tgtEl>
                                        <p:attrNameLst>
                                          <p:attrName>ppt_w</p:attrName>
                                        </p:attrNameLst>
                                      </p:cBhvr>
                                      <p:tavLst>
                                        <p:tav tm="0">
                                          <p:val>
                                            <p:strVal val="#ppt_w"/>
                                          </p:val>
                                        </p:tav>
                                        <p:tav tm="100000">
                                          <p:val>
                                            <p:strVal val="0"/>
                                          </p:val>
                                        </p:tav>
                                      </p:tavLst>
                                    </p:anim>
                                    <p:anim calcmode="lin" valueType="num">
                                      <p:cBhvr additive="base">
                                        <p:cTn id="47" dur="500"/>
                                        <p:tgtEl>
                                          <p:spTgt spid="263"/>
                                        </p:tgtEl>
                                        <p:attrNameLst>
                                          <p:attrName>ppt_h</p:attrName>
                                        </p:attrNameLst>
                                      </p:cBhvr>
                                      <p:tavLst>
                                        <p:tav tm="0">
                                          <p:val>
                                            <p:strVal val="#ppt_h"/>
                                          </p:val>
                                        </p:tav>
                                        <p:tav tm="100000">
                                          <p:val>
                                            <p:strVal val="0"/>
                                          </p:val>
                                        </p:tav>
                                      </p:tavLst>
                                    </p:anim>
                                    <p:set>
                                      <p:cBhvr>
                                        <p:cTn id="48" dur="1" fill="hold">
                                          <p:stCondLst>
                                            <p:cond delay="500"/>
                                          </p:stCondLst>
                                        </p:cTn>
                                        <p:tgtEl>
                                          <p:spTgt spid="26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61"/>
                                        </p:tgtEl>
                                      </p:cBhvr>
                                    </p:animEffect>
                                    <p:set>
                                      <p:cBhvr>
                                        <p:cTn id="51" dur="1" fill="hold">
                                          <p:stCondLst>
                                            <p:cond delay="500"/>
                                          </p:stCondLst>
                                        </p:cTn>
                                        <p:tgtEl>
                                          <p:spTgt spid="261"/>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62"/>
                                        </p:tgtEl>
                                      </p:cBhvr>
                                    </p:animEffect>
                                    <p:set>
                                      <p:cBhvr>
                                        <p:cTn id="54" dur="1" fill="hold">
                                          <p:stCondLst>
                                            <p:cond delay="500"/>
                                          </p:stCondLst>
                                        </p:cTn>
                                        <p:tgtEl>
                                          <p:spTgt spid="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b="1" dirty="0" smtClean="0">
            <a:solidFill>
              <a:srgbClr val="002060"/>
            </a:solidFill>
          </a:defRPr>
        </a:defPPr>
      </a:lstStyle>
    </a:txDef>
  </a:objectDefaults>
  <a:extraClrSchemeLst/>
</a:theme>
</file>

<file path=ppt/theme/theme3.xml><?xml version="1.0" encoding="utf-8"?>
<a:theme xmlns:a="http://schemas.openxmlformats.org/drawingml/2006/main" name="1_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b="1" dirty="0" smtClean="0">
            <a:solidFill>
              <a:srgbClr val="002060"/>
            </a:solidFill>
          </a:defRPr>
        </a:defPPr>
      </a:lstStyle>
    </a:txDef>
  </a:objectDefaults>
  <a:extraClrSchemeLst/>
</a:theme>
</file>

<file path=ppt/theme/theme4.xml><?xml version="1.0" encoding="utf-8"?>
<a:theme xmlns:a="http://schemas.openxmlformats.org/drawingml/2006/main" name="Chủ đề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1231</Words>
  <Application>Microsoft Office PowerPoint</Application>
  <PresentationFormat>Widescreen</PresentationFormat>
  <Paragraphs>113</Paragraphs>
  <Slides>30</Slides>
  <Notes>28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Bahiana</vt:lpstr>
      <vt:lpstr>Calibri</vt:lpstr>
      <vt:lpstr>Cambria Math</vt:lpstr>
      <vt:lpstr>Didact Gothic</vt:lpstr>
      <vt:lpstr>Symbol</vt:lpstr>
      <vt:lpstr>Times New Roman</vt:lpstr>
      <vt:lpstr>Office Theme</vt:lpstr>
      <vt:lpstr>Math Mystery Escape Room by Slidesgo</vt:lpstr>
      <vt:lpstr>1_Math Mystery Escape Room by Slidesgo</vt:lpstr>
      <vt:lpstr>CHÀO MỪNG  CÁC EM ĐẾN VỚI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vt:lpstr>
      <vt:lpstr>SỐ ĐO  CỦA GÓC</vt:lpstr>
      <vt:lpstr>HĐ3 SGK tr 96:  a) Hãy quan sát thước đo góc và cho biết thước đo góc có đặc điểm gì? b) Dùng thước đo góc để xác định số đo góc xOy trong Hình 77a.</vt:lpstr>
      <vt:lpstr>HĐ3.  a) Hãy quan sát thước đo góc và cho biết thước đo góc có đặc điểm gì? b) Dùng thước đo góc để xác định số đo góc xOy trong Hình 77a.</vt:lpstr>
      <vt:lpstr>Cách đo góc xOy</vt:lpstr>
      <vt:lpstr>PowerPoint Presentation</vt:lpstr>
      <vt:lpstr>Luyện tập 3. Dùng thước đo góc để đo góc quyển sách toán của em.</vt:lpstr>
      <vt:lpstr>VD: Dùng thước đo góc để vẽ góc xOy có số đo bằng 70o</vt:lpstr>
      <vt:lpstr>PowerPoint Presentation</vt:lpstr>
      <vt:lpstr>PowerPoint Presentation</vt:lpstr>
      <vt:lpstr>HĐ4: SGKtr 98 Sử dụng thước đo góc để đo các góc trong hình 80 và so sánh số đo góc của chúng.                   (Nhóm đôi – 2’)</vt:lpstr>
      <vt:lpstr>Ta có thể so sánh hai góc dựa vào số đo của chúng.</vt:lpstr>
      <vt:lpstr> </vt:lpstr>
      <vt:lpstr> GÓC VUÔNG, GÓC NHỌN, GÓC TÙ, GÓC BẸT.</vt:lpstr>
      <vt:lpstr>HĐ6: SGK tr 99 Hãy đo các góc xOy, xOz, xOt, xOm trong hình 82a.</vt:lpstr>
      <vt:lpstr>PowerPoint Presentation</vt:lpstr>
      <vt:lpstr>HĐ5: SGK tr 99 Ta có thể xem kim phút và kim giờ của đồng hồ là hai  tia chung gốc (gốc trùng với trục quay của hai kim). Tại mỗi thời điểm, hai kim tạo thành một góc.</vt:lpstr>
      <vt:lpstr>Em hãy giúp Minh Anh trả lời câu đố của mẹ đưa ra trong phần tình huống?</vt:lpstr>
      <vt:lpstr>LUYỆN TẬP</vt:lpstr>
      <vt:lpstr>Luyện tập 5. Hãy ghép mỗi khẳng định ở cột bên trái với một hình thích hợp ở cột bên phải.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dc:title>
  <dc:creator>Lương Văn Điệp</dc:creator>
  <cp:lastModifiedBy>Admin</cp:lastModifiedBy>
  <cp:revision>12</cp:revision>
  <dcterms:created xsi:type="dcterms:W3CDTF">2020-03-04T02:22:48Z</dcterms:created>
  <dcterms:modified xsi:type="dcterms:W3CDTF">2024-04-25T18:48:39Z</dcterms:modified>
</cp:coreProperties>
</file>