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23"/>
  </p:notesMasterIdLst>
  <p:sldIdLst>
    <p:sldId id="266" r:id="rId3"/>
    <p:sldId id="303" r:id="rId4"/>
    <p:sldId id="304" r:id="rId5"/>
    <p:sldId id="258" r:id="rId6"/>
    <p:sldId id="269" r:id="rId7"/>
    <p:sldId id="274" r:id="rId8"/>
    <p:sldId id="275" r:id="rId9"/>
    <p:sldId id="276" r:id="rId10"/>
    <p:sldId id="305" r:id="rId11"/>
    <p:sldId id="277" r:id="rId12"/>
    <p:sldId id="278" r:id="rId13"/>
    <p:sldId id="308" r:id="rId14"/>
    <p:sldId id="306" r:id="rId15"/>
    <p:sldId id="307" r:id="rId16"/>
    <p:sldId id="260" r:id="rId17"/>
    <p:sldId id="271" r:id="rId18"/>
    <p:sldId id="263" r:id="rId19"/>
    <p:sldId id="272" r:id="rId20"/>
    <p:sldId id="267" r:id="rId21"/>
    <p:sldId id="265" r:id="rId22"/>
  </p:sldIdLst>
  <p:sldSz cx="12192000" cy="6858000"/>
  <p:notesSz cx="6858000" cy="9144000"/>
  <p:embeddedFontLst>
    <p:embeddedFont>
      <p:font typeface="Calibri" panose="020F0502020204030204" pitchFamily="34" charset="0"/>
      <p:regular r:id="rId24"/>
      <p:bold r:id="rId25"/>
      <p:italic r:id="rId26"/>
      <p:boldItalic r:id="rId27"/>
    </p:embeddedFont>
    <p:embeddedFont>
      <p:font typeface="Calibri Light" panose="020F0302020204030204" pitchFamily="34" charset="0"/>
      <p:regular r:id="rId28"/>
      <p:italic r:id="rId29"/>
    </p:embeddedFont>
    <p:embeddedFont>
      <p:font typeface="UTM Avo" panose="02040603050506020204" pitchFamily="18" charset="0"/>
      <p:regular r:id="rId30"/>
      <p:bold r:id="rId31"/>
      <p:italic r:id="rId32"/>
      <p:boldItalic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1" clrIdx="0">
    <p:extLst>
      <p:ext uri="{19B8F6BF-5375-455C-9EA6-DF929625EA0E}">
        <p15:presenceInfo xmlns:p15="http://schemas.microsoft.com/office/powerpoint/2012/main" userId="adm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A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4" d="100"/>
          <a:sy n="114" d="100"/>
        </p:scale>
        <p:origin x="474"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3.fntdata"/><Relationship Id="rId21" Type="http://schemas.openxmlformats.org/officeDocument/2006/relationships/slide" Target="slides/slide19.xml"/><Relationship Id="rId34"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63348C-5437-482A-A3F0-1AB0EA65E42A}" type="datetimeFigureOut">
              <a:rPr lang="en-US" smtClean="0"/>
              <a:t>12/29/2023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EA7444-5083-4C6F-A16B-68B68B8A95DA}" type="slidenum">
              <a:rPr lang="en-US" smtClean="0"/>
              <a:t>‹#›</a:t>
            </a:fld>
            <a:endParaRPr lang="en-US"/>
          </a:p>
        </p:txBody>
      </p:sp>
    </p:spTree>
    <p:extLst>
      <p:ext uri="{BB962C8B-B14F-4D97-AF65-F5344CB8AC3E}">
        <p14:creationId xmlns:p14="http://schemas.microsoft.com/office/powerpoint/2010/main" val="30329605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28" name="Google Shape;128;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E238D-1519-F0C3-3001-616DFC3E948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92E6494-D844-43C2-71E4-99329AC05AD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C99316F-E22E-0798-B4DC-5ED94A94662F}"/>
              </a:ext>
            </a:extLst>
          </p:cNvPr>
          <p:cNvSpPr>
            <a:spLocks noGrp="1"/>
          </p:cNvSpPr>
          <p:nvPr>
            <p:ph type="dt" sz="half" idx="10"/>
          </p:nvPr>
        </p:nvSpPr>
        <p:spPr/>
        <p:txBody>
          <a:bodyPr/>
          <a:lstStyle/>
          <a:p>
            <a:fld id="{D29F8809-A423-4163-AE37-3BBFBD60E7C5}" type="datetimeFigureOut">
              <a:rPr lang="en-US" smtClean="0"/>
              <a:t>12/29/2023</a:t>
            </a:fld>
            <a:endParaRPr lang="en-US"/>
          </a:p>
        </p:txBody>
      </p:sp>
      <p:sp>
        <p:nvSpPr>
          <p:cNvPr id="5" name="Footer Placeholder 4">
            <a:extLst>
              <a:ext uri="{FF2B5EF4-FFF2-40B4-BE49-F238E27FC236}">
                <a16:creationId xmlns:a16="http://schemas.microsoft.com/office/drawing/2014/main" id="{30896712-0A3B-37B4-CFF2-8E2B8F20E9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D86A16-CEA5-D0FA-59B9-D7C65FFD7E1E}"/>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4187532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4A02A-4203-18E5-4279-197B05071A5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E65994B-A0EC-4030-AFF5-A978D5E3485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9B3321-3A12-7B8E-DCBF-CE23F1A5CF59}"/>
              </a:ext>
            </a:extLst>
          </p:cNvPr>
          <p:cNvSpPr>
            <a:spLocks noGrp="1"/>
          </p:cNvSpPr>
          <p:nvPr>
            <p:ph type="dt" sz="half" idx="10"/>
          </p:nvPr>
        </p:nvSpPr>
        <p:spPr/>
        <p:txBody>
          <a:bodyPr/>
          <a:lstStyle/>
          <a:p>
            <a:fld id="{D29F8809-A423-4163-AE37-3BBFBD60E7C5}" type="datetimeFigureOut">
              <a:rPr lang="en-US" smtClean="0"/>
              <a:t>12/29/2023</a:t>
            </a:fld>
            <a:endParaRPr lang="en-US"/>
          </a:p>
        </p:txBody>
      </p:sp>
      <p:sp>
        <p:nvSpPr>
          <p:cNvPr id="5" name="Footer Placeholder 4">
            <a:extLst>
              <a:ext uri="{FF2B5EF4-FFF2-40B4-BE49-F238E27FC236}">
                <a16:creationId xmlns:a16="http://schemas.microsoft.com/office/drawing/2014/main" id="{E052F551-76F6-031A-1564-C8BFD661BF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E32457-AB69-67BD-CC72-A7BDDB6F75B2}"/>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2173991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5837D3-0DCD-A092-1188-5F1BE26E07C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CBE0947-A6B4-0F97-B359-514D24D25DF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9A1E06-80FF-9FD3-C6C2-F3DB0D0E7824}"/>
              </a:ext>
            </a:extLst>
          </p:cNvPr>
          <p:cNvSpPr>
            <a:spLocks noGrp="1"/>
          </p:cNvSpPr>
          <p:nvPr>
            <p:ph type="dt" sz="half" idx="10"/>
          </p:nvPr>
        </p:nvSpPr>
        <p:spPr/>
        <p:txBody>
          <a:bodyPr/>
          <a:lstStyle/>
          <a:p>
            <a:fld id="{D29F8809-A423-4163-AE37-3BBFBD60E7C5}" type="datetimeFigureOut">
              <a:rPr lang="en-US" smtClean="0"/>
              <a:t>12/29/2023</a:t>
            </a:fld>
            <a:endParaRPr lang="en-US"/>
          </a:p>
        </p:txBody>
      </p:sp>
      <p:sp>
        <p:nvSpPr>
          <p:cNvPr id="5" name="Footer Placeholder 4">
            <a:extLst>
              <a:ext uri="{FF2B5EF4-FFF2-40B4-BE49-F238E27FC236}">
                <a16:creationId xmlns:a16="http://schemas.microsoft.com/office/drawing/2014/main" id="{9A4FC0B3-58B2-54D2-69D3-05577FBFC1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379C85-1CF4-26DD-F0DC-DA6F779E3B36}"/>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2368097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746337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
        <p:cNvGrpSpPr/>
        <p:nvPr/>
      </p:nvGrpSpPr>
      <p:grpSpPr>
        <a:xfrm>
          <a:off x="0" y="0"/>
          <a:ext cx="0" cy="0"/>
          <a:chOff x="0" y="0"/>
          <a:chExt cx="0" cy="0"/>
        </a:xfrm>
      </p:grpSpPr>
      <p:sp>
        <p:nvSpPr>
          <p:cNvPr id="18" name="Google Shape;18;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0921791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0082211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5245838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6633794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3351775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6915395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0882275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9392A-0DFE-8B0B-3292-945C59A22C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BC8675-DA72-73BD-9211-D50C781D0F4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909AA1-782E-C868-8914-1562EF490680}"/>
              </a:ext>
            </a:extLst>
          </p:cNvPr>
          <p:cNvSpPr>
            <a:spLocks noGrp="1"/>
          </p:cNvSpPr>
          <p:nvPr>
            <p:ph type="dt" sz="half" idx="10"/>
          </p:nvPr>
        </p:nvSpPr>
        <p:spPr/>
        <p:txBody>
          <a:bodyPr/>
          <a:lstStyle/>
          <a:p>
            <a:fld id="{D29F8809-A423-4163-AE37-3BBFBD60E7C5}" type="datetimeFigureOut">
              <a:rPr lang="en-US" smtClean="0"/>
              <a:t>12/29/2023</a:t>
            </a:fld>
            <a:endParaRPr lang="en-US"/>
          </a:p>
        </p:txBody>
      </p:sp>
      <p:sp>
        <p:nvSpPr>
          <p:cNvPr id="5" name="Footer Placeholder 4">
            <a:extLst>
              <a:ext uri="{FF2B5EF4-FFF2-40B4-BE49-F238E27FC236}">
                <a16:creationId xmlns:a16="http://schemas.microsoft.com/office/drawing/2014/main" id="{AEC49C54-24E0-1E2F-9BF6-25ABBE1BB8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811588-CBBE-8D8F-8093-2331C8BCCA59}"/>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13200459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5183188" y="987425"/>
            <a:ext cx="6172200" cy="4873625"/>
          </a:xfrm>
          <a:prstGeom prst="rect">
            <a:avLst/>
          </a:prstGeom>
          <a:noFill/>
          <a:ln>
            <a:noFill/>
          </a:ln>
        </p:spPr>
      </p:sp>
      <p:sp>
        <p:nvSpPr>
          <p:cNvPr id="64" name="Google Shape;64;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4611265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3101960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379020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244E4-D55C-25F4-6FA9-227D33A01DA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FD186C0-C24F-2FA5-515D-3FD9312D172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B3CC7D0-2DB7-93CF-8C18-A9F674BE3251}"/>
              </a:ext>
            </a:extLst>
          </p:cNvPr>
          <p:cNvSpPr>
            <a:spLocks noGrp="1"/>
          </p:cNvSpPr>
          <p:nvPr>
            <p:ph type="dt" sz="half" idx="10"/>
          </p:nvPr>
        </p:nvSpPr>
        <p:spPr/>
        <p:txBody>
          <a:bodyPr/>
          <a:lstStyle/>
          <a:p>
            <a:fld id="{D29F8809-A423-4163-AE37-3BBFBD60E7C5}" type="datetimeFigureOut">
              <a:rPr lang="en-US" smtClean="0"/>
              <a:t>12/29/2023</a:t>
            </a:fld>
            <a:endParaRPr lang="en-US"/>
          </a:p>
        </p:txBody>
      </p:sp>
      <p:sp>
        <p:nvSpPr>
          <p:cNvPr id="5" name="Footer Placeholder 4">
            <a:extLst>
              <a:ext uri="{FF2B5EF4-FFF2-40B4-BE49-F238E27FC236}">
                <a16:creationId xmlns:a16="http://schemas.microsoft.com/office/drawing/2014/main" id="{B9FF90FB-775E-2A13-F6E8-5D3BFD6C72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3291CA-8322-46D9-9D8B-8F6AF163EB7C}"/>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15567764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9927B-B148-6210-CFE9-2A7DB6D253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146B65-D05F-E8F7-42D1-301902A4CFE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F63C981-7C0F-88D8-97F1-F429D044EDC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7A716DF-BFF2-F217-F6FF-8E0402DD1DEE}"/>
              </a:ext>
            </a:extLst>
          </p:cNvPr>
          <p:cNvSpPr>
            <a:spLocks noGrp="1"/>
          </p:cNvSpPr>
          <p:nvPr>
            <p:ph type="dt" sz="half" idx="10"/>
          </p:nvPr>
        </p:nvSpPr>
        <p:spPr/>
        <p:txBody>
          <a:bodyPr/>
          <a:lstStyle/>
          <a:p>
            <a:fld id="{D29F8809-A423-4163-AE37-3BBFBD60E7C5}" type="datetimeFigureOut">
              <a:rPr lang="en-US" smtClean="0"/>
              <a:t>12/29/2023</a:t>
            </a:fld>
            <a:endParaRPr lang="en-US"/>
          </a:p>
        </p:txBody>
      </p:sp>
      <p:sp>
        <p:nvSpPr>
          <p:cNvPr id="6" name="Footer Placeholder 5">
            <a:extLst>
              <a:ext uri="{FF2B5EF4-FFF2-40B4-BE49-F238E27FC236}">
                <a16:creationId xmlns:a16="http://schemas.microsoft.com/office/drawing/2014/main" id="{B33E59E3-ECBC-0C13-3D1A-00F460818C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FE8249-2B02-A63F-C73B-8011D9D2CEB8}"/>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34794940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DA36B-F99D-4F29-48CC-3FF7D920615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38B5669-9E52-266C-966B-1856EF60C17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DB2372F-0767-4B3B-37E2-2ABCDF615DA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7FF35D-2549-236B-B8D7-9BC13EEB6E1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1B66D27-7C2D-F56A-060C-1C522A66C8A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1902163-1AAE-54A1-F475-580D98A979F9}"/>
              </a:ext>
            </a:extLst>
          </p:cNvPr>
          <p:cNvSpPr>
            <a:spLocks noGrp="1"/>
          </p:cNvSpPr>
          <p:nvPr>
            <p:ph type="dt" sz="half" idx="10"/>
          </p:nvPr>
        </p:nvSpPr>
        <p:spPr/>
        <p:txBody>
          <a:bodyPr/>
          <a:lstStyle/>
          <a:p>
            <a:fld id="{D29F8809-A423-4163-AE37-3BBFBD60E7C5}" type="datetimeFigureOut">
              <a:rPr lang="en-US" smtClean="0"/>
              <a:t>12/29/2023</a:t>
            </a:fld>
            <a:endParaRPr lang="en-US"/>
          </a:p>
        </p:txBody>
      </p:sp>
      <p:sp>
        <p:nvSpPr>
          <p:cNvPr id="8" name="Footer Placeholder 7">
            <a:extLst>
              <a:ext uri="{FF2B5EF4-FFF2-40B4-BE49-F238E27FC236}">
                <a16:creationId xmlns:a16="http://schemas.microsoft.com/office/drawing/2014/main" id="{9B491746-AE34-C8BF-ECAD-B330C36B674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07B52BE-BF1D-5BF2-A388-AE6EBC27044A}"/>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4278896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E1628-676A-263E-BA86-E5D4AC63825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FF857F9-CF4E-42B6-7DAB-323FF35D873A}"/>
              </a:ext>
            </a:extLst>
          </p:cNvPr>
          <p:cNvSpPr>
            <a:spLocks noGrp="1"/>
          </p:cNvSpPr>
          <p:nvPr>
            <p:ph type="dt" sz="half" idx="10"/>
          </p:nvPr>
        </p:nvSpPr>
        <p:spPr/>
        <p:txBody>
          <a:bodyPr/>
          <a:lstStyle/>
          <a:p>
            <a:fld id="{D29F8809-A423-4163-AE37-3BBFBD60E7C5}" type="datetimeFigureOut">
              <a:rPr lang="en-US" smtClean="0"/>
              <a:t>12/29/2023</a:t>
            </a:fld>
            <a:endParaRPr lang="en-US"/>
          </a:p>
        </p:txBody>
      </p:sp>
      <p:sp>
        <p:nvSpPr>
          <p:cNvPr id="4" name="Footer Placeholder 3">
            <a:extLst>
              <a:ext uri="{FF2B5EF4-FFF2-40B4-BE49-F238E27FC236}">
                <a16:creationId xmlns:a16="http://schemas.microsoft.com/office/drawing/2014/main" id="{CAC470AE-CE00-0E55-CFB3-AB766CC9B4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2D3724B-477E-B1CC-49E4-CFCF711BFCCC}"/>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4086356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C9AC67-63C8-E99D-71F9-BA84B4FE8E6B}"/>
              </a:ext>
            </a:extLst>
          </p:cNvPr>
          <p:cNvSpPr>
            <a:spLocks noGrp="1"/>
          </p:cNvSpPr>
          <p:nvPr>
            <p:ph type="dt" sz="half" idx="10"/>
          </p:nvPr>
        </p:nvSpPr>
        <p:spPr/>
        <p:txBody>
          <a:bodyPr/>
          <a:lstStyle/>
          <a:p>
            <a:fld id="{D29F8809-A423-4163-AE37-3BBFBD60E7C5}" type="datetimeFigureOut">
              <a:rPr lang="en-US" smtClean="0"/>
              <a:t>12/29/2023</a:t>
            </a:fld>
            <a:endParaRPr lang="en-US"/>
          </a:p>
        </p:txBody>
      </p:sp>
      <p:sp>
        <p:nvSpPr>
          <p:cNvPr id="3" name="Footer Placeholder 2">
            <a:extLst>
              <a:ext uri="{FF2B5EF4-FFF2-40B4-BE49-F238E27FC236}">
                <a16:creationId xmlns:a16="http://schemas.microsoft.com/office/drawing/2014/main" id="{AC93FBA2-441A-DC22-9E62-39F0C6610B9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6F3FCB0-7A57-95DE-127C-8DA0B98C4CA9}"/>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37579107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3ACD9-35E5-7E84-535C-9F70DC806B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9D687E6-071A-7658-943F-15FD8E0F639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1ACCE08-CF5C-4AC7-84D9-107C50398F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356C85-538E-3A3F-E22B-79B9E36C3BF4}"/>
              </a:ext>
            </a:extLst>
          </p:cNvPr>
          <p:cNvSpPr>
            <a:spLocks noGrp="1"/>
          </p:cNvSpPr>
          <p:nvPr>
            <p:ph type="dt" sz="half" idx="10"/>
          </p:nvPr>
        </p:nvSpPr>
        <p:spPr/>
        <p:txBody>
          <a:bodyPr/>
          <a:lstStyle/>
          <a:p>
            <a:fld id="{D29F8809-A423-4163-AE37-3BBFBD60E7C5}" type="datetimeFigureOut">
              <a:rPr lang="en-US" smtClean="0"/>
              <a:t>12/29/2023</a:t>
            </a:fld>
            <a:endParaRPr lang="en-US"/>
          </a:p>
        </p:txBody>
      </p:sp>
      <p:sp>
        <p:nvSpPr>
          <p:cNvPr id="6" name="Footer Placeholder 5">
            <a:extLst>
              <a:ext uri="{FF2B5EF4-FFF2-40B4-BE49-F238E27FC236}">
                <a16:creationId xmlns:a16="http://schemas.microsoft.com/office/drawing/2014/main" id="{542F4A0D-2A05-0DDC-AC06-5D772D8668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32B269-9560-B7AF-BB0A-11B17C987AAB}"/>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1738702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49834-6D7A-7BBA-FB1D-79430D586A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C667670-6F04-2218-FEE6-26EEA7BB6C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E612F760-4BA7-A773-B670-6DCD40C71E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267793-0529-EFC4-239F-24A29407F3D6}"/>
              </a:ext>
            </a:extLst>
          </p:cNvPr>
          <p:cNvSpPr>
            <a:spLocks noGrp="1"/>
          </p:cNvSpPr>
          <p:nvPr>
            <p:ph type="dt" sz="half" idx="10"/>
          </p:nvPr>
        </p:nvSpPr>
        <p:spPr/>
        <p:txBody>
          <a:bodyPr/>
          <a:lstStyle/>
          <a:p>
            <a:fld id="{D29F8809-A423-4163-AE37-3BBFBD60E7C5}" type="datetimeFigureOut">
              <a:rPr lang="en-US" smtClean="0"/>
              <a:t>12/29/2023</a:t>
            </a:fld>
            <a:endParaRPr lang="en-US"/>
          </a:p>
        </p:txBody>
      </p:sp>
      <p:sp>
        <p:nvSpPr>
          <p:cNvPr id="6" name="Footer Placeholder 5">
            <a:extLst>
              <a:ext uri="{FF2B5EF4-FFF2-40B4-BE49-F238E27FC236}">
                <a16:creationId xmlns:a16="http://schemas.microsoft.com/office/drawing/2014/main" id="{AC84E47D-C65A-3804-779A-74E63A610D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C17135-CB6C-1303-9BF2-831EB9856F37}"/>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3136929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7C91319-5201-80C9-23EF-4C2FC5353D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6E813D7-D476-A248-6FE3-27E4CE67A9D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66A3E4-556A-808E-C3D8-CC68A6AB9DE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9F8809-A423-4163-AE37-3BBFBD60E7C5}" type="datetimeFigureOut">
              <a:rPr lang="en-US" smtClean="0"/>
              <a:t>12/29/2023</a:t>
            </a:fld>
            <a:endParaRPr lang="en-US"/>
          </a:p>
        </p:txBody>
      </p:sp>
      <p:sp>
        <p:nvSpPr>
          <p:cNvPr id="5" name="Footer Placeholder 4">
            <a:extLst>
              <a:ext uri="{FF2B5EF4-FFF2-40B4-BE49-F238E27FC236}">
                <a16:creationId xmlns:a16="http://schemas.microsoft.com/office/drawing/2014/main" id="{12B9C22D-7CF8-242C-3A43-4484AE3938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74DA370-F270-7FA1-8B5A-2CD9BBE84B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085F18-DA87-46F2-9D97-611BEF94D6BB}" type="slidenum">
              <a:rPr lang="en-US" smtClean="0"/>
              <a:t>‹#›</a:t>
            </a:fld>
            <a:endParaRPr lang="en-US"/>
          </a:p>
        </p:txBody>
      </p:sp>
    </p:spTree>
    <p:extLst>
      <p:ext uri="{BB962C8B-B14F-4D97-AF65-F5344CB8AC3E}">
        <p14:creationId xmlns:p14="http://schemas.microsoft.com/office/powerpoint/2010/main" val="14595129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257990244"/>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hoc10.vn/doc-sach/toan-8-tap-2/1/419/17/" TargetMode="External"/><Relationship Id="rId2" Type="http://schemas.openxmlformats.org/officeDocument/2006/relationships/image" Target="../media/image20.pn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 Id="rId5" Type="http://schemas.openxmlformats.org/officeDocument/2006/relationships/image" Target="../media/image24.sv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hyperlink" Target="https://hoc10.vn/doc-sach/toan-8-tap-2/1/419/11/" TargetMode="External"/><Relationship Id="rId2" Type="http://schemas.openxmlformats.org/officeDocument/2006/relationships/image" Target="../media/image25.pn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hyperlink" Target="https://hoc10.vn/doc-sach/toan-8-tap-2/1/419/9/" TargetMode="External"/><Relationship Id="rId2" Type="http://schemas.openxmlformats.org/officeDocument/2006/relationships/image" Target="../media/image2.png"/><Relationship Id="rId1" Type="http://schemas.openxmlformats.org/officeDocument/2006/relationships/slideLayout" Target="../slideLayouts/slideLayout13.xml"/><Relationship Id="rId5" Type="http://schemas.microsoft.com/office/2007/relationships/hdphoto" Target="../media/hdphoto1.wdp"/><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hyperlink" Target="https://hoc10.vn/doc-sach/toan-8-tap-2/1/419/9/" TargetMode="External"/><Relationship Id="rId2" Type="http://schemas.openxmlformats.org/officeDocument/2006/relationships/image" Target="../media/image6.pn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8.sv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1.sv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3"/>
        <p:cNvGrpSpPr/>
        <p:nvPr/>
      </p:nvGrpSpPr>
      <p:grpSpPr>
        <a:xfrm>
          <a:off x="0" y="0"/>
          <a:ext cx="0" cy="0"/>
          <a:chOff x="0" y="0"/>
          <a:chExt cx="0" cy="0"/>
        </a:xfrm>
      </p:grpSpPr>
      <p:sp>
        <p:nvSpPr>
          <p:cNvPr id="2" name="TextBox 1">
            <a:extLst>
              <a:ext uri="{FF2B5EF4-FFF2-40B4-BE49-F238E27FC236}">
                <a16:creationId xmlns:a16="http://schemas.microsoft.com/office/drawing/2014/main" id="{9FFD71C9-E11C-1516-4D8D-3AFE2CD15D99}"/>
              </a:ext>
            </a:extLst>
          </p:cNvPr>
          <p:cNvSpPr txBox="1"/>
          <p:nvPr/>
        </p:nvSpPr>
        <p:spPr>
          <a:xfrm>
            <a:off x="9510944" y="0"/>
            <a:ext cx="268105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a:sym typeface="Arial"/>
              </a:rPr>
              <a:t>TOÁN </a:t>
            </a:r>
            <a:r>
              <a:rPr lang="en-US" sz="3600" kern="0" dirty="0">
                <a:solidFill>
                  <a:srgbClr val="FFFFFF"/>
                </a:solidFill>
                <a:effectLst>
                  <a:outerShdw blurRad="38100" dist="38100" dir="2700000" algn="tl">
                    <a:srgbClr val="000000">
                      <a:alpha val="43137"/>
                    </a:srgbClr>
                  </a:outerShdw>
                </a:effectLst>
                <a:latin typeface="UTM Avo" panose="02040603050506020204" pitchFamily="18" charset="0"/>
                <a:cs typeface="Arial"/>
                <a:sym typeface="Arial"/>
              </a:rPr>
              <a:t>8</a:t>
            </a:r>
            <a:endParaRPr kumimoji="0" lang="en-US" sz="36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a:sym typeface="Arial"/>
            </a:endParaRPr>
          </a:p>
        </p:txBody>
      </p:sp>
      <p:sp>
        <p:nvSpPr>
          <p:cNvPr id="6" name="Rectangle 5">
            <a:extLst>
              <a:ext uri="{FF2B5EF4-FFF2-40B4-BE49-F238E27FC236}">
                <a16:creationId xmlns:a16="http://schemas.microsoft.com/office/drawing/2014/main" id="{E749AAE4-AAE8-4F14-B963-C4BD00694A92}"/>
              </a:ext>
            </a:extLst>
          </p:cNvPr>
          <p:cNvSpPr/>
          <p:nvPr/>
        </p:nvSpPr>
        <p:spPr>
          <a:xfrm>
            <a:off x="10603076" y="589132"/>
            <a:ext cx="990977" cy="4616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err="1">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panose="020B0604020202020204" pitchFamily="34" charset="0"/>
                <a:sym typeface="Arial"/>
              </a:rPr>
              <a:t>Tập</a:t>
            </a:r>
            <a:r>
              <a:rPr kumimoji="0" lang="en-US" sz="24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panose="020B0604020202020204" pitchFamily="34" charset="0"/>
                <a:sym typeface="Arial"/>
              </a:rPr>
              <a:t> </a:t>
            </a:r>
            <a:r>
              <a:rPr lang="en-US" sz="2400" kern="0" dirty="0">
                <a:solidFill>
                  <a:srgbClr val="FFFFFF"/>
                </a:solidFill>
                <a:effectLst>
                  <a:outerShdw blurRad="38100" dist="38100" dir="2700000" algn="tl">
                    <a:srgbClr val="000000">
                      <a:alpha val="43137"/>
                    </a:srgbClr>
                  </a:outerShdw>
                </a:effectLst>
                <a:latin typeface="UTM Avo" panose="02040603050506020204" pitchFamily="18" charset="0"/>
                <a:cs typeface="Arial" panose="020B0604020202020204" pitchFamily="34" charset="0"/>
                <a:sym typeface="Arial"/>
              </a:rPr>
              <a:t>2</a:t>
            </a:r>
            <a:endParaRPr kumimoji="0" lang="en-US" sz="24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panose="020B0604020202020204" pitchFamily="34" charset="0"/>
              <a:sym typeface="Arial"/>
            </a:endParaRPr>
          </a:p>
        </p:txBody>
      </p:sp>
      <p:sp>
        <p:nvSpPr>
          <p:cNvPr id="9" name="Google Shape;54;p1">
            <a:extLst>
              <a:ext uri="{FF2B5EF4-FFF2-40B4-BE49-F238E27FC236}">
                <a16:creationId xmlns:a16="http://schemas.microsoft.com/office/drawing/2014/main" id="{D2B0C381-AC83-477C-A42B-612BDE63DE3C}"/>
              </a:ext>
            </a:extLst>
          </p:cNvPr>
          <p:cNvSpPr txBox="1">
            <a:spLocks/>
          </p:cNvSpPr>
          <p:nvPr/>
        </p:nvSpPr>
        <p:spPr>
          <a:xfrm>
            <a:off x="727107" y="3429000"/>
            <a:ext cx="10737785" cy="2467154"/>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50000"/>
              </a:lnSpc>
              <a:spcBef>
                <a:spcPts val="0"/>
              </a:spcBef>
              <a:spcAft>
                <a:spcPts val="0"/>
              </a:spcAft>
              <a:buClr>
                <a:srgbClr val="000000"/>
              </a:buClr>
              <a:buSzPts val="990"/>
              <a:buFont typeface="Arial"/>
              <a:buNone/>
              <a:tabLst/>
              <a:defRPr/>
            </a:pPr>
            <a:r>
              <a:rPr kumimoji="0" lang="en-US" sz="5200" b="1" i="0" u="none" strike="noStrike" kern="0" cap="none" spc="0" normalizeH="0" baseline="0" noProof="0" dirty="0" err="1">
                <a:ln>
                  <a:noFill/>
                </a:ln>
                <a:solidFill>
                  <a:srgbClr val="002060"/>
                </a:solidFill>
                <a:effectLst/>
                <a:uLnTx/>
                <a:uFillTx/>
                <a:latin typeface="UTM Avo" panose="02040603050506020204" pitchFamily="18" charset="0"/>
                <a:cs typeface="Calibri"/>
                <a:sym typeface="Calibri"/>
              </a:rPr>
              <a:t>Tuần</a:t>
            </a:r>
            <a:r>
              <a:rPr kumimoji="0" lang="en-US" sz="5200" b="1" i="0" u="none" strike="noStrike" kern="0" cap="none" spc="0" normalizeH="0" baseline="0" noProof="0" dirty="0">
                <a:ln>
                  <a:noFill/>
                </a:ln>
                <a:solidFill>
                  <a:srgbClr val="002060"/>
                </a:solidFill>
                <a:effectLst/>
                <a:uLnTx/>
                <a:uFillTx/>
                <a:latin typeface="UTM Avo" panose="02040603050506020204" pitchFamily="18" charset="0"/>
                <a:cs typeface="Calibri"/>
                <a:sym typeface="Calibri"/>
              </a:rPr>
              <a:t> </a:t>
            </a:r>
            <a:r>
              <a:rPr lang="en-US" sz="5200" b="1" kern="0" dirty="0">
                <a:solidFill>
                  <a:srgbClr val="002060"/>
                </a:solidFill>
                <a:latin typeface="UTM Avo" panose="02040603050506020204" pitchFamily="18" charset="0"/>
              </a:rPr>
              <a:t>20</a:t>
            </a:r>
            <a:endParaRPr kumimoji="0" lang="en-US" sz="5200" b="1" i="0" u="none" strike="noStrike" kern="0" cap="none" spc="0" normalizeH="0" baseline="0" noProof="0" dirty="0">
              <a:ln>
                <a:noFill/>
              </a:ln>
              <a:solidFill>
                <a:srgbClr val="002060"/>
              </a:solidFill>
              <a:effectLst/>
              <a:uLnTx/>
              <a:uFillTx/>
              <a:latin typeface="UTM Avo" panose="02040603050506020204" pitchFamily="18" charset="0"/>
              <a:cs typeface="Calibri"/>
              <a:sym typeface="Calibri"/>
            </a:endParaRPr>
          </a:p>
          <a:p>
            <a:pPr marL="0" marR="0" lvl="0" indent="0" algn="ctr" defTabSz="914377" rtl="0" eaLnBrk="1" fontAlgn="auto" latinLnBrk="0" hangingPunct="1">
              <a:lnSpc>
                <a:spcPct val="150000"/>
              </a:lnSpc>
              <a:spcBef>
                <a:spcPts val="0"/>
              </a:spcBef>
              <a:spcAft>
                <a:spcPts val="0"/>
              </a:spcAft>
              <a:buClr>
                <a:srgbClr val="000000"/>
              </a:buClr>
              <a:buSzPts val="4400"/>
              <a:buFont typeface="Calibri"/>
              <a:buNone/>
              <a:tabLst/>
              <a:defRPr/>
            </a:pPr>
            <a:r>
              <a:rPr kumimoji="0" lang="en-US" sz="5200" b="1" i="0" u="none" strike="noStrike" kern="0" cap="none" spc="0" normalizeH="0" baseline="0" noProof="0" dirty="0" err="1">
                <a:ln>
                  <a:noFill/>
                </a:ln>
                <a:solidFill>
                  <a:srgbClr val="FF0000"/>
                </a:solidFill>
                <a:effectLst/>
                <a:uLnTx/>
                <a:uFillTx/>
                <a:latin typeface="UTM Avo" panose="02040603050506020204" pitchFamily="18" charset="0"/>
                <a:cs typeface="Arial" panose="020B0604020202020204" pitchFamily="34" charset="0"/>
                <a:sym typeface="Calibri"/>
              </a:rPr>
              <a:t>Bài</a:t>
            </a:r>
            <a:r>
              <a:rPr kumimoji="0" lang="en-US" sz="52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rPr>
              <a:t> 2: </a:t>
            </a:r>
            <a:r>
              <a:rPr kumimoji="0" lang="en-US" sz="5200" b="1" i="0" u="none" strike="noStrike" kern="0" cap="none" spc="0" normalizeH="0" baseline="0" noProof="0" dirty="0" err="1">
                <a:ln>
                  <a:noFill/>
                </a:ln>
                <a:solidFill>
                  <a:srgbClr val="FF0000"/>
                </a:solidFill>
                <a:effectLst/>
                <a:uLnTx/>
                <a:uFillTx/>
                <a:latin typeface="UTM Avo" panose="02040603050506020204" pitchFamily="18" charset="0"/>
                <a:cs typeface="Arial" panose="020B0604020202020204" pitchFamily="34" charset="0"/>
                <a:sym typeface="Calibri"/>
              </a:rPr>
              <a:t>Mô</a:t>
            </a:r>
            <a:r>
              <a:rPr kumimoji="0" lang="en-US" sz="52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rPr>
              <a:t> </a:t>
            </a:r>
            <a:r>
              <a:rPr kumimoji="0" lang="en-US" sz="5200" b="1" i="0" u="none" strike="noStrike" kern="0" cap="none" spc="0" normalizeH="0" baseline="0" noProof="0" dirty="0" err="1">
                <a:ln>
                  <a:noFill/>
                </a:ln>
                <a:solidFill>
                  <a:srgbClr val="FF0000"/>
                </a:solidFill>
                <a:effectLst/>
                <a:uLnTx/>
                <a:uFillTx/>
                <a:latin typeface="UTM Avo" panose="02040603050506020204" pitchFamily="18" charset="0"/>
                <a:cs typeface="Arial" panose="020B0604020202020204" pitchFamily="34" charset="0"/>
                <a:sym typeface="Calibri"/>
              </a:rPr>
              <a:t>tả</a:t>
            </a:r>
            <a:r>
              <a:rPr kumimoji="0" lang="en-US" sz="52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rPr>
              <a:t> </a:t>
            </a:r>
            <a:r>
              <a:rPr kumimoji="0" lang="en-US" sz="5200" b="1" i="0" u="none" strike="noStrike" kern="0" cap="none" spc="0" normalizeH="0" baseline="0" noProof="0" dirty="0" err="1">
                <a:ln>
                  <a:noFill/>
                </a:ln>
                <a:solidFill>
                  <a:srgbClr val="FF0000"/>
                </a:solidFill>
                <a:effectLst/>
                <a:uLnTx/>
                <a:uFillTx/>
                <a:latin typeface="UTM Avo" panose="02040603050506020204" pitchFamily="18" charset="0"/>
                <a:cs typeface="Arial" panose="020B0604020202020204" pitchFamily="34" charset="0"/>
                <a:sym typeface="Calibri"/>
              </a:rPr>
              <a:t>và</a:t>
            </a:r>
            <a:r>
              <a:rPr kumimoji="0" lang="en-US" sz="52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rPr>
              <a:t> </a:t>
            </a:r>
            <a:r>
              <a:rPr kumimoji="0" lang="en-US" sz="5200" b="1" i="0" u="none" strike="noStrike" kern="0" cap="none" spc="0" normalizeH="0" baseline="0" noProof="0" dirty="0" err="1">
                <a:ln>
                  <a:noFill/>
                </a:ln>
                <a:solidFill>
                  <a:srgbClr val="FF0000"/>
                </a:solidFill>
                <a:effectLst/>
                <a:uLnTx/>
                <a:uFillTx/>
                <a:latin typeface="UTM Avo" panose="02040603050506020204" pitchFamily="18" charset="0"/>
                <a:cs typeface="Arial" panose="020B0604020202020204" pitchFamily="34" charset="0"/>
                <a:sym typeface="Calibri"/>
              </a:rPr>
              <a:t>biểu</a:t>
            </a:r>
            <a:r>
              <a:rPr kumimoji="0" lang="en-US" sz="52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rPr>
              <a:t> </a:t>
            </a:r>
            <a:r>
              <a:rPr kumimoji="0" lang="en-US" sz="5200" b="1" i="0" u="none" strike="noStrike" kern="0" cap="none" spc="0" normalizeH="0" baseline="0" noProof="0" dirty="0" err="1">
                <a:ln>
                  <a:noFill/>
                </a:ln>
                <a:solidFill>
                  <a:srgbClr val="FF0000"/>
                </a:solidFill>
                <a:effectLst/>
                <a:uLnTx/>
                <a:uFillTx/>
                <a:latin typeface="UTM Avo" panose="02040603050506020204" pitchFamily="18" charset="0"/>
                <a:cs typeface="Arial" panose="020B0604020202020204" pitchFamily="34" charset="0"/>
                <a:sym typeface="Calibri"/>
              </a:rPr>
              <a:t>diễn</a:t>
            </a:r>
            <a:r>
              <a:rPr kumimoji="0" lang="en-US" sz="5200" b="1" i="0" u="none" strike="noStrike" kern="0" cap="none" spc="0" normalizeH="0" baseline="0" noProof="0">
                <a:ln>
                  <a:noFill/>
                </a:ln>
                <a:solidFill>
                  <a:srgbClr val="FF0000"/>
                </a:solidFill>
                <a:effectLst/>
                <a:uLnTx/>
                <a:uFillTx/>
                <a:latin typeface="UTM Avo" panose="02040603050506020204" pitchFamily="18" charset="0"/>
                <a:cs typeface="Arial" panose="020B0604020202020204" pitchFamily="34" charset="0"/>
                <a:sym typeface="Calibri"/>
              </a:rPr>
              <a:t> </a:t>
            </a:r>
          </a:p>
          <a:p>
            <a:pPr marL="0" marR="0" lvl="0" indent="0" algn="ctr" defTabSz="914377" rtl="0" eaLnBrk="1" fontAlgn="auto" latinLnBrk="0" hangingPunct="1">
              <a:lnSpc>
                <a:spcPct val="150000"/>
              </a:lnSpc>
              <a:spcBef>
                <a:spcPts val="0"/>
              </a:spcBef>
              <a:spcAft>
                <a:spcPts val="0"/>
              </a:spcAft>
              <a:buClr>
                <a:srgbClr val="000000"/>
              </a:buClr>
              <a:buSzPts val="4400"/>
              <a:buFont typeface="Calibri"/>
              <a:buNone/>
              <a:tabLst/>
              <a:defRPr/>
            </a:pPr>
            <a:r>
              <a:rPr kumimoji="0" lang="en-US" sz="5200" b="1" i="0" u="none" strike="noStrike" kern="0" cap="none" spc="0" normalizeH="0" baseline="0" noProof="0">
                <a:ln>
                  <a:noFill/>
                </a:ln>
                <a:solidFill>
                  <a:srgbClr val="FF0000"/>
                </a:solidFill>
                <a:effectLst/>
                <a:uLnTx/>
                <a:uFillTx/>
                <a:latin typeface="UTM Avo" panose="02040603050506020204" pitchFamily="18" charset="0"/>
                <a:cs typeface="Arial" panose="020B0604020202020204" pitchFamily="34" charset="0"/>
                <a:sym typeface="Calibri"/>
              </a:rPr>
              <a:t>dữ</a:t>
            </a:r>
            <a:r>
              <a:rPr kumimoji="0" lang="en-US" sz="52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rPr>
              <a:t> </a:t>
            </a:r>
            <a:r>
              <a:rPr kumimoji="0" lang="en-US" sz="5200" b="1" i="0" u="none" strike="noStrike" kern="0" cap="none" spc="0" normalizeH="0" baseline="0" noProof="0" dirty="0" err="1">
                <a:ln>
                  <a:noFill/>
                </a:ln>
                <a:solidFill>
                  <a:srgbClr val="FF0000"/>
                </a:solidFill>
                <a:effectLst/>
                <a:uLnTx/>
                <a:uFillTx/>
                <a:latin typeface="UTM Avo" panose="02040603050506020204" pitchFamily="18" charset="0"/>
                <a:cs typeface="Arial" panose="020B0604020202020204" pitchFamily="34" charset="0"/>
                <a:sym typeface="Calibri"/>
              </a:rPr>
              <a:t>liệu</a:t>
            </a:r>
            <a:r>
              <a:rPr kumimoji="0" lang="en-US" sz="52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rPr>
              <a:t> </a:t>
            </a:r>
            <a:r>
              <a:rPr kumimoji="0" lang="en-US" sz="5200" b="1" i="0" u="none" strike="noStrike" kern="0" cap="none" spc="0" normalizeH="0" baseline="0" noProof="0" dirty="0" err="1">
                <a:ln>
                  <a:noFill/>
                </a:ln>
                <a:solidFill>
                  <a:srgbClr val="FF0000"/>
                </a:solidFill>
                <a:effectLst/>
                <a:uLnTx/>
                <a:uFillTx/>
                <a:latin typeface="UTM Avo" panose="02040603050506020204" pitchFamily="18" charset="0"/>
                <a:cs typeface="Arial" panose="020B0604020202020204" pitchFamily="34" charset="0"/>
                <a:sym typeface="Calibri"/>
              </a:rPr>
              <a:t>trên</a:t>
            </a:r>
            <a:r>
              <a:rPr kumimoji="0" lang="en-US" sz="52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rPr>
              <a:t> </a:t>
            </a:r>
            <a:r>
              <a:rPr kumimoji="0" lang="en-US" sz="5200" b="1" i="0" u="none" strike="noStrike" kern="0" cap="none" spc="0" normalizeH="0" baseline="0" noProof="0" dirty="0" err="1">
                <a:ln>
                  <a:noFill/>
                </a:ln>
                <a:solidFill>
                  <a:srgbClr val="FF0000"/>
                </a:solidFill>
                <a:effectLst/>
                <a:uLnTx/>
                <a:uFillTx/>
                <a:latin typeface="UTM Avo" panose="02040603050506020204" pitchFamily="18" charset="0"/>
                <a:cs typeface="Arial" panose="020B0604020202020204" pitchFamily="34" charset="0"/>
                <a:sym typeface="Calibri"/>
              </a:rPr>
              <a:t>các</a:t>
            </a:r>
            <a:r>
              <a:rPr kumimoji="0" lang="en-US" sz="52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rPr>
              <a:t> </a:t>
            </a:r>
            <a:r>
              <a:rPr kumimoji="0" lang="en-US" sz="5200" b="1" i="0" u="none" strike="noStrike" kern="0" cap="none" spc="0" normalizeH="0" baseline="0" noProof="0" dirty="0" err="1">
                <a:ln>
                  <a:noFill/>
                </a:ln>
                <a:solidFill>
                  <a:srgbClr val="FF0000"/>
                </a:solidFill>
                <a:effectLst/>
                <a:uLnTx/>
                <a:uFillTx/>
                <a:latin typeface="UTM Avo" panose="02040603050506020204" pitchFamily="18" charset="0"/>
                <a:cs typeface="Arial" panose="020B0604020202020204" pitchFamily="34" charset="0"/>
                <a:sym typeface="Calibri"/>
              </a:rPr>
              <a:t>bảng</a:t>
            </a:r>
            <a:r>
              <a:rPr kumimoji="0" lang="en-US" sz="52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rPr>
              <a:t>, </a:t>
            </a:r>
            <a:r>
              <a:rPr kumimoji="0" lang="en-US" sz="5200" b="1" i="0" u="none" strike="noStrike" kern="0" cap="none" spc="0" normalizeH="0" baseline="0" noProof="0" dirty="0" err="1">
                <a:ln>
                  <a:noFill/>
                </a:ln>
                <a:solidFill>
                  <a:srgbClr val="FF0000"/>
                </a:solidFill>
                <a:effectLst/>
                <a:uLnTx/>
                <a:uFillTx/>
                <a:latin typeface="UTM Avo" panose="02040603050506020204" pitchFamily="18" charset="0"/>
                <a:cs typeface="Arial" panose="020B0604020202020204" pitchFamily="34" charset="0"/>
                <a:sym typeface="Calibri"/>
              </a:rPr>
              <a:t>biểu</a:t>
            </a:r>
            <a:r>
              <a:rPr kumimoji="0" lang="en-US" sz="52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rPr>
              <a:t> </a:t>
            </a:r>
            <a:r>
              <a:rPr kumimoji="0" lang="en-US" sz="5200" b="1" i="0" u="none" strike="noStrike" kern="0" cap="none" spc="0" normalizeH="0" baseline="0" noProof="0" dirty="0" err="1">
                <a:ln>
                  <a:noFill/>
                </a:ln>
                <a:solidFill>
                  <a:srgbClr val="FF0000"/>
                </a:solidFill>
                <a:effectLst/>
                <a:uLnTx/>
                <a:uFillTx/>
                <a:latin typeface="UTM Avo" panose="02040603050506020204" pitchFamily="18" charset="0"/>
                <a:cs typeface="Arial" panose="020B0604020202020204" pitchFamily="34" charset="0"/>
                <a:sym typeface="Calibri"/>
              </a:rPr>
              <a:t>đồ</a:t>
            </a:r>
            <a:endParaRPr kumimoji="0" lang="en-US" sz="52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endParaRPr>
          </a:p>
          <a:p>
            <a:pPr marL="0" marR="0" lvl="0" indent="0" algn="ctr" defTabSz="914377" rtl="0" eaLnBrk="1" fontAlgn="auto" latinLnBrk="0" hangingPunct="1">
              <a:lnSpc>
                <a:spcPct val="150000"/>
              </a:lnSpc>
              <a:spcBef>
                <a:spcPts val="0"/>
              </a:spcBef>
              <a:spcAft>
                <a:spcPts val="0"/>
              </a:spcAft>
              <a:buClr>
                <a:srgbClr val="000000"/>
              </a:buClr>
              <a:buSzPts val="4400"/>
              <a:buFont typeface="Calibri"/>
              <a:buNone/>
              <a:tabLst/>
              <a:defRPr/>
            </a:pPr>
            <a:r>
              <a:rPr kumimoji="0" lang="en-US" sz="5200" b="1" i="0" u="none" strike="noStrike" kern="0" cap="none" spc="0" normalizeH="0" baseline="0" noProof="0" dirty="0" err="1">
                <a:ln>
                  <a:noFill/>
                </a:ln>
                <a:solidFill>
                  <a:srgbClr val="FF0000"/>
                </a:solidFill>
                <a:effectLst/>
                <a:uLnTx/>
                <a:uFillTx/>
                <a:latin typeface="UTM Avo" panose="02040603050506020204" pitchFamily="18" charset="0"/>
                <a:cs typeface="Arial" panose="020B0604020202020204" pitchFamily="34" charset="0"/>
                <a:sym typeface="Calibri"/>
              </a:rPr>
              <a:t>Tiết</a:t>
            </a:r>
            <a:r>
              <a:rPr kumimoji="0" lang="en-US" sz="52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rPr>
              <a:t> 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CB72543-B7E3-8A59-E326-F06CE0F52BFC}"/>
              </a:ext>
            </a:extLst>
          </p:cNvPr>
          <p:cNvGrpSpPr/>
          <p:nvPr/>
        </p:nvGrpSpPr>
        <p:grpSpPr>
          <a:xfrm>
            <a:off x="5450533" y="1195223"/>
            <a:ext cx="1290932" cy="835945"/>
            <a:chOff x="675917" y="1145922"/>
            <a:chExt cx="1936398" cy="1109596"/>
          </a:xfrm>
        </p:grpSpPr>
        <p:pic>
          <p:nvPicPr>
            <p:cNvPr id="5" name="Picture 4">
              <a:extLst>
                <a:ext uri="{FF2B5EF4-FFF2-40B4-BE49-F238E27FC236}">
                  <a16:creationId xmlns:a16="http://schemas.microsoft.com/office/drawing/2014/main" id="{4081DC93-4B90-3B60-E06B-36D1276A191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5917" y="1145922"/>
              <a:ext cx="1936398" cy="1109596"/>
            </a:xfrm>
            <a:prstGeom prst="rect">
              <a:avLst/>
            </a:prstGeom>
          </p:spPr>
        </p:pic>
        <p:sp>
          <p:nvSpPr>
            <p:cNvPr id="6" name="TextBox 5">
              <a:extLst>
                <a:ext uri="{FF2B5EF4-FFF2-40B4-BE49-F238E27FC236}">
                  <a16:creationId xmlns:a16="http://schemas.microsoft.com/office/drawing/2014/main" id="{E8C7C42E-F3ED-8FC6-03D5-6EB8C17E707E}"/>
                </a:ext>
              </a:extLst>
            </p:cNvPr>
            <p:cNvSpPr txBox="1"/>
            <p:nvPr/>
          </p:nvSpPr>
          <p:spPr>
            <a:xfrm>
              <a:off x="897502" y="1329393"/>
              <a:ext cx="1528743" cy="571940"/>
            </a:xfrm>
            <a:prstGeom prst="rect">
              <a:avLst/>
            </a:prstGeom>
            <a:noFill/>
          </p:spPr>
          <p:txBody>
            <a:bodyPr wrap="square" rtlCol="0">
              <a:spAutoFit/>
            </a:bodyPr>
            <a:lstStyle/>
            <a:p>
              <a:pPr algn="ctr" defTabSz="609630">
                <a:defRPr/>
              </a:pPr>
              <a:r>
                <a:rPr lang="en-US" sz="2200" b="1" dirty="0" err="1">
                  <a:solidFill>
                    <a:srgbClr val="1F497D"/>
                  </a:solidFill>
                  <a:latin typeface="UTM Avo" panose="02040603050506020204" pitchFamily="18" charset="0"/>
                  <a:cs typeface="Arial" panose="020B0604020202020204" pitchFamily="34" charset="0"/>
                </a:rPr>
                <a:t>Giải</a:t>
              </a:r>
              <a:r>
                <a:rPr lang="en-US" sz="2200" b="1" dirty="0">
                  <a:solidFill>
                    <a:srgbClr val="1F497D"/>
                  </a:solidFill>
                  <a:latin typeface="UTM Avo" panose="02040603050506020204" pitchFamily="18" charset="0"/>
                  <a:cs typeface="Arial" panose="020B0604020202020204" pitchFamily="34" charset="0"/>
                </a:rPr>
                <a:t>:</a:t>
              </a:r>
            </a:p>
          </p:txBody>
        </p:sp>
      </p:grpSp>
      <p:sp>
        <p:nvSpPr>
          <p:cNvPr id="7" name="Rectangle 6">
            <a:extLst>
              <a:ext uri="{FF2B5EF4-FFF2-40B4-BE49-F238E27FC236}">
                <a16:creationId xmlns:a16="http://schemas.microsoft.com/office/drawing/2014/main" id="{B2B39159-6B88-D48D-403F-D9AA00642B07}"/>
              </a:ext>
            </a:extLst>
          </p:cNvPr>
          <p:cNvSpPr/>
          <p:nvPr/>
        </p:nvSpPr>
        <p:spPr>
          <a:xfrm>
            <a:off x="121123" y="2192228"/>
            <a:ext cx="6861316" cy="2559611"/>
          </a:xfrm>
          <a:prstGeom prst="rect">
            <a:avLst/>
          </a:prstGeom>
        </p:spPr>
        <p:txBody>
          <a:bodyPr wrap="square">
            <a:spAutoFit/>
          </a:bodyPr>
          <a:lstStyle/>
          <a:p>
            <a:pPr marL="381019" lvl="0" indent="-381019" algn="just" defTabSz="609539">
              <a:lnSpc>
                <a:spcPct val="150000"/>
              </a:lnSpc>
              <a:buFontTx/>
              <a:buChar char="-"/>
            </a:pPr>
            <a:r>
              <a:rPr lang="vi-VN" sz="2200" kern="0" dirty="0">
                <a:solidFill>
                  <a:srgbClr val="000000"/>
                </a:solidFill>
                <a:latin typeface="UTM Avo" panose="02040603050506020204" pitchFamily="18" charset="0"/>
              </a:rPr>
              <a:t>Nhìn vào cột (màu xanh) biểu thị GDP của Việt Nam trong năm 2019, ta thấy trên đỉnh cột đó ghi số 261,9 và đơn vị tính ghi trên trục thẳng đứng là tỉ đô la Mỹ. Vậy</a:t>
            </a:r>
            <a:r>
              <a:rPr lang="en-US" sz="2200" kern="0" dirty="0">
                <a:solidFill>
                  <a:srgbClr val="000000"/>
                </a:solidFill>
                <a:latin typeface="UTM Avo" panose="02040603050506020204" pitchFamily="18" charset="0"/>
              </a:rPr>
              <a:t> </a:t>
            </a:r>
            <a:r>
              <a:rPr lang="vi-VN" sz="2200" kern="0" dirty="0">
                <a:solidFill>
                  <a:srgbClr val="000000"/>
                </a:solidFill>
                <a:latin typeface="UTM Avo" panose="02040603050506020204" pitchFamily="18" charset="0"/>
              </a:rPr>
              <a:t>GDP của Việt Nam trong năm 2019 là 261,9 tỉ đô la Mỹ.</a:t>
            </a:r>
          </a:p>
        </p:txBody>
      </p:sp>
      <p:pic>
        <p:nvPicPr>
          <p:cNvPr id="2" name="Picture 1">
            <a:extLst>
              <a:ext uri="{FF2B5EF4-FFF2-40B4-BE49-F238E27FC236}">
                <a16:creationId xmlns:a16="http://schemas.microsoft.com/office/drawing/2014/main" id="{EE17242B-3D12-BBAB-B30E-E2A2067B9461}"/>
              </a:ext>
            </a:extLst>
          </p:cNvPr>
          <p:cNvPicPr>
            <a:picLocks noChangeAspect="1"/>
          </p:cNvPicPr>
          <p:nvPr/>
        </p:nvPicPr>
        <p:blipFill>
          <a:blip r:embed="rId4"/>
          <a:stretch>
            <a:fillRect/>
          </a:stretch>
        </p:blipFill>
        <p:spPr>
          <a:xfrm>
            <a:off x="7190147" y="1872505"/>
            <a:ext cx="4880730" cy="2932221"/>
          </a:xfrm>
          <a:prstGeom prst="rect">
            <a:avLst/>
          </a:prstGeom>
        </p:spPr>
      </p:pic>
      <p:sp>
        <p:nvSpPr>
          <p:cNvPr id="8" name="TextBox 7">
            <a:extLst>
              <a:ext uri="{FF2B5EF4-FFF2-40B4-BE49-F238E27FC236}">
                <a16:creationId xmlns:a16="http://schemas.microsoft.com/office/drawing/2014/main" id="{1F645396-D2CB-B8AE-ADE2-E9878487016D}"/>
              </a:ext>
            </a:extLst>
          </p:cNvPr>
          <p:cNvSpPr txBox="1"/>
          <p:nvPr/>
        </p:nvSpPr>
        <p:spPr>
          <a:xfrm>
            <a:off x="121123" y="4857614"/>
            <a:ext cx="11241247" cy="1543949"/>
          </a:xfrm>
          <a:prstGeom prst="rect">
            <a:avLst/>
          </a:prstGeom>
          <a:noFill/>
        </p:spPr>
        <p:txBody>
          <a:bodyPr wrap="square">
            <a:spAutoFit/>
          </a:bodyPr>
          <a:lstStyle/>
          <a:p>
            <a:pPr marL="381019" lvl="0" indent="-381019" algn="just" defTabSz="609539">
              <a:lnSpc>
                <a:spcPct val="150000"/>
              </a:lnSpc>
              <a:buFontTx/>
              <a:buChar char="-"/>
            </a:pPr>
            <a:r>
              <a:rPr lang="vi-VN" sz="2200" kern="0" dirty="0">
                <a:solidFill>
                  <a:srgbClr val="000000"/>
                </a:solidFill>
                <a:latin typeface="UTM Avo" panose="02040603050506020204" pitchFamily="18" charset="0"/>
              </a:rPr>
              <a:t>Nhìn vào cột (màu cam) biểu thị GDP của Singapore trong năm 2019, ta thấy trên đỉnh cột đó ghi số 372,1 và đơn vị tính ghi trên trục thẳng đứng là tỉ đô la Mỹ. Vậy GDP của Singapore trong năm 2019 là 372,1 tỉ đô la Mỹ.</a:t>
            </a:r>
          </a:p>
        </p:txBody>
      </p:sp>
    </p:spTree>
    <p:extLst>
      <p:ext uri="{BB962C8B-B14F-4D97-AF65-F5344CB8AC3E}">
        <p14:creationId xmlns:p14="http://schemas.microsoft.com/office/powerpoint/2010/main" val="846601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500"/>
                                        <p:tgtEl>
                                          <p:spTgt spid="7">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ounded Rectangle 5">
            <a:extLst>
              <a:ext uri="{FF2B5EF4-FFF2-40B4-BE49-F238E27FC236}">
                <a16:creationId xmlns:a16="http://schemas.microsoft.com/office/drawing/2014/main" id="{8F67D30C-F1AF-6F3B-7F7E-A8BAEAD23182}"/>
              </a:ext>
            </a:extLst>
          </p:cNvPr>
          <p:cNvSpPr/>
          <p:nvPr/>
        </p:nvSpPr>
        <p:spPr>
          <a:xfrm>
            <a:off x="406400" y="1627717"/>
            <a:ext cx="2156691" cy="542636"/>
          </a:xfrm>
          <a:prstGeom prst="roundRect">
            <a:avLst/>
          </a:prstGeom>
          <a:solidFill>
            <a:srgbClr val="C0504D"/>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609539" eaLnBrk="1" fontAlgn="auto" latinLnBrk="0" hangingPunct="1">
              <a:lnSpc>
                <a:spcPct val="100000"/>
              </a:lnSpc>
              <a:spcBef>
                <a:spcPts val="0"/>
              </a:spcBef>
              <a:spcAft>
                <a:spcPts val="0"/>
              </a:spcAft>
              <a:buClrTx/>
              <a:buSzTx/>
              <a:buFontTx/>
              <a:buNone/>
              <a:tabLst/>
              <a:defRPr/>
            </a:pPr>
            <a:r>
              <a:rPr lang="vi-VN" sz="2400" b="1" dirty="0">
                <a:solidFill>
                  <a:schemeClr val="bg1"/>
                </a:solidFill>
                <a:latin typeface="UTM Avo" panose="02040603050506020204" pitchFamily="18" charset="0"/>
                <a:cs typeface="Arial" panose="020B0604020202020204" pitchFamily="34" charset="0"/>
              </a:rPr>
              <a:t>Luyện tập 1</a:t>
            </a:r>
            <a:endParaRPr lang="en-US" sz="2400" b="1" dirty="0">
              <a:solidFill>
                <a:schemeClr val="bg1"/>
              </a:solidFill>
              <a:latin typeface="UTM Avo" panose="02040603050506020204" pitchFamily="18" charset="0"/>
              <a:cs typeface="Arial" panose="020B0604020202020204" pitchFamily="34" charset="0"/>
            </a:endParaRPr>
          </a:p>
        </p:txBody>
      </p:sp>
      <p:sp>
        <p:nvSpPr>
          <p:cNvPr id="10" name="TextBox 9">
            <a:extLst>
              <a:ext uri="{FF2B5EF4-FFF2-40B4-BE49-F238E27FC236}">
                <a16:creationId xmlns:a16="http://schemas.microsoft.com/office/drawing/2014/main" id="{1A580129-161A-DFF0-25EB-71275B7A32AE}"/>
              </a:ext>
            </a:extLst>
          </p:cNvPr>
          <p:cNvSpPr txBox="1"/>
          <p:nvPr/>
        </p:nvSpPr>
        <p:spPr>
          <a:xfrm>
            <a:off x="406400" y="2170353"/>
            <a:ext cx="11328400" cy="960263"/>
          </a:xfrm>
          <a:prstGeom prst="rect">
            <a:avLst/>
          </a:prstGeom>
          <a:noFill/>
        </p:spPr>
        <p:txBody>
          <a:bodyPr wrap="square" rtlCol="0">
            <a:spAutoFit/>
          </a:bodyPr>
          <a:lstStyle/>
          <a:p>
            <a:pPr algn="just" defTabSz="609539">
              <a:lnSpc>
                <a:spcPct val="125000"/>
              </a:lnSpc>
            </a:pPr>
            <a:r>
              <a:rPr lang="vi-VN" sz="2400" dirty="0">
                <a:solidFill>
                  <a:prstClr val="black"/>
                </a:solidFill>
                <a:latin typeface="UTM Avo" panose="02040603050506020204" pitchFamily="18" charset="0"/>
                <a:cs typeface="Arial" panose="020B0604020202020204" pitchFamily="34" charset="0"/>
              </a:rPr>
              <a:t>Trong Ví dụ 2, nêu cách xác định tổng sản phẩm trong nước (GDP) của Việt Nam và Singapore lần lượt trong các năm 2016, 2017, 2018.</a:t>
            </a:r>
          </a:p>
        </p:txBody>
      </p:sp>
      <p:pic>
        <p:nvPicPr>
          <p:cNvPr id="13" name="Picture 12">
            <a:extLst>
              <a:ext uri="{FF2B5EF4-FFF2-40B4-BE49-F238E27FC236}">
                <a16:creationId xmlns:a16="http://schemas.microsoft.com/office/drawing/2014/main" id="{CBDFF1E9-4295-0500-8EA6-539AC41A9E66}"/>
              </a:ext>
            </a:extLst>
          </p:cNvPr>
          <p:cNvPicPr>
            <a:picLocks noChangeAspect="1"/>
          </p:cNvPicPr>
          <p:nvPr/>
        </p:nvPicPr>
        <p:blipFill>
          <a:blip r:embed="rId3"/>
          <a:stretch>
            <a:fillRect/>
          </a:stretch>
        </p:blipFill>
        <p:spPr>
          <a:xfrm flipH="1">
            <a:off x="11002622" y="257477"/>
            <a:ext cx="958058" cy="890067"/>
          </a:xfrm>
          <a:prstGeom prst="rect">
            <a:avLst/>
          </a:prstGeom>
        </p:spPr>
      </p:pic>
      <p:pic>
        <p:nvPicPr>
          <p:cNvPr id="2" name="Picture 1">
            <a:extLst>
              <a:ext uri="{FF2B5EF4-FFF2-40B4-BE49-F238E27FC236}">
                <a16:creationId xmlns:a16="http://schemas.microsoft.com/office/drawing/2014/main" id="{757C33F8-8C16-FEF9-8762-67F7CC750535}"/>
              </a:ext>
            </a:extLst>
          </p:cNvPr>
          <p:cNvPicPr>
            <a:picLocks noChangeAspect="1"/>
          </p:cNvPicPr>
          <p:nvPr/>
        </p:nvPicPr>
        <p:blipFill>
          <a:blip r:embed="rId4"/>
          <a:stretch>
            <a:fillRect/>
          </a:stretch>
        </p:blipFill>
        <p:spPr>
          <a:xfrm>
            <a:off x="3377891" y="3153686"/>
            <a:ext cx="5436217" cy="3265944"/>
          </a:xfrm>
          <a:prstGeom prst="rect">
            <a:avLst/>
          </a:prstGeom>
        </p:spPr>
      </p:pic>
    </p:spTree>
    <p:extLst>
      <p:ext uri="{BB962C8B-B14F-4D97-AF65-F5344CB8AC3E}">
        <p14:creationId xmlns:p14="http://schemas.microsoft.com/office/powerpoint/2010/main" val="2797877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ounded Rectangle 5">
            <a:extLst>
              <a:ext uri="{FF2B5EF4-FFF2-40B4-BE49-F238E27FC236}">
                <a16:creationId xmlns:a16="http://schemas.microsoft.com/office/drawing/2014/main" id="{8F67D30C-F1AF-6F3B-7F7E-A8BAEAD23182}"/>
              </a:ext>
            </a:extLst>
          </p:cNvPr>
          <p:cNvSpPr/>
          <p:nvPr/>
        </p:nvSpPr>
        <p:spPr>
          <a:xfrm>
            <a:off x="406400" y="1627717"/>
            <a:ext cx="2156691" cy="542636"/>
          </a:xfrm>
          <a:prstGeom prst="roundRect">
            <a:avLst/>
          </a:prstGeom>
          <a:solidFill>
            <a:srgbClr val="C0504D"/>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609539" eaLnBrk="1" fontAlgn="auto" latinLnBrk="0" hangingPunct="1">
              <a:lnSpc>
                <a:spcPct val="100000"/>
              </a:lnSpc>
              <a:spcBef>
                <a:spcPts val="0"/>
              </a:spcBef>
              <a:spcAft>
                <a:spcPts val="0"/>
              </a:spcAft>
              <a:buClrTx/>
              <a:buSzTx/>
              <a:buFontTx/>
              <a:buNone/>
              <a:tabLst/>
              <a:defRPr/>
            </a:pPr>
            <a:r>
              <a:rPr lang="vi-VN" sz="2400" b="1" dirty="0">
                <a:solidFill>
                  <a:schemeClr val="bg1"/>
                </a:solidFill>
                <a:latin typeface="UTM Avo" panose="02040603050506020204" pitchFamily="18" charset="0"/>
                <a:cs typeface="Arial" panose="020B0604020202020204" pitchFamily="34" charset="0"/>
              </a:rPr>
              <a:t>Luyện tập 1</a:t>
            </a:r>
            <a:endParaRPr lang="en-US" sz="2400" b="1" dirty="0">
              <a:solidFill>
                <a:schemeClr val="bg1"/>
              </a:solidFill>
              <a:latin typeface="UTM Avo" panose="02040603050506020204" pitchFamily="18" charset="0"/>
              <a:cs typeface="Arial" panose="020B0604020202020204" pitchFamily="34" charset="0"/>
            </a:endParaRPr>
          </a:p>
        </p:txBody>
      </p:sp>
      <p:sp>
        <p:nvSpPr>
          <p:cNvPr id="11" name="TextBox 10">
            <a:extLst>
              <a:ext uri="{FF2B5EF4-FFF2-40B4-BE49-F238E27FC236}">
                <a16:creationId xmlns:a16="http://schemas.microsoft.com/office/drawing/2014/main" id="{33EBDEDF-AA9F-4517-495E-90C7A0CBB095}"/>
              </a:ext>
            </a:extLst>
          </p:cNvPr>
          <p:cNvSpPr txBox="1"/>
          <p:nvPr/>
        </p:nvSpPr>
        <p:spPr>
          <a:xfrm>
            <a:off x="2794854" y="1703580"/>
            <a:ext cx="931333" cy="466731"/>
          </a:xfrm>
          <a:prstGeom prst="rect">
            <a:avLst/>
          </a:prstGeom>
          <a:noFill/>
        </p:spPr>
        <p:txBody>
          <a:bodyPr wrap="square" rtlCol="0">
            <a:spAutoFit/>
          </a:bodyPr>
          <a:lstStyle/>
          <a:p>
            <a:pPr algn="ctr" defTabSz="609539"/>
            <a:r>
              <a:rPr lang="vi-VN" sz="2400" b="1" dirty="0">
                <a:solidFill>
                  <a:srgbClr val="C00000"/>
                </a:solidFill>
                <a:latin typeface="UTM Avo" panose="02040603050506020204" pitchFamily="18" charset="0"/>
                <a:cs typeface="Arial" panose="020B0604020202020204" pitchFamily="34" charset="0"/>
              </a:rPr>
              <a:t>Giải</a:t>
            </a:r>
            <a:endParaRPr lang="en-US" sz="2400" b="1" dirty="0">
              <a:solidFill>
                <a:srgbClr val="C00000"/>
              </a:solidFill>
              <a:latin typeface="UTM Avo" panose="02040603050506020204" pitchFamily="18" charset="0"/>
              <a:cs typeface="Arial" panose="020B0604020202020204" pitchFamily="34" charset="0"/>
            </a:endParaRPr>
          </a:p>
        </p:txBody>
      </p:sp>
      <p:sp>
        <p:nvSpPr>
          <p:cNvPr id="12" name="Rectangle 11">
            <a:extLst>
              <a:ext uri="{FF2B5EF4-FFF2-40B4-BE49-F238E27FC236}">
                <a16:creationId xmlns:a16="http://schemas.microsoft.com/office/drawing/2014/main" id="{C709901D-0B2C-100D-5394-550CF87819E2}"/>
              </a:ext>
            </a:extLst>
          </p:cNvPr>
          <p:cNvSpPr/>
          <p:nvPr/>
        </p:nvSpPr>
        <p:spPr>
          <a:xfrm>
            <a:off x="179898" y="2238804"/>
            <a:ext cx="6682297" cy="4353499"/>
          </a:xfrm>
          <a:prstGeom prst="rect">
            <a:avLst/>
          </a:prstGeom>
        </p:spPr>
        <p:txBody>
          <a:bodyPr wrap="square">
            <a:spAutoFit/>
          </a:bodyPr>
          <a:lstStyle/>
          <a:p>
            <a:pPr algn="just" defTabSz="609539">
              <a:lnSpc>
                <a:spcPct val="130000"/>
              </a:lnSpc>
            </a:pPr>
            <a:r>
              <a:rPr lang="vi-VN" sz="2400" dirty="0">
                <a:solidFill>
                  <a:prstClr val="black"/>
                </a:solidFill>
                <a:latin typeface="UTM Avo" panose="02040603050506020204" pitchFamily="18" charset="0"/>
                <a:cs typeface="Arial" panose="020B0604020202020204" pitchFamily="34" charset="0"/>
              </a:rPr>
              <a:t>Trong Ví dụ 2, ta đã xác định được cột màu xanh là GDP của Việt Nam; cột màu cam là GDP của Singapore.</a:t>
            </a:r>
          </a:p>
          <a:p>
            <a:pPr marL="381019" indent="-381019" algn="just" defTabSz="609539">
              <a:lnSpc>
                <a:spcPct val="130000"/>
              </a:lnSpc>
              <a:buFontTx/>
              <a:buChar char="-"/>
            </a:pPr>
            <a:r>
              <a:rPr lang="vi-VN" sz="2400" dirty="0">
                <a:solidFill>
                  <a:prstClr val="black"/>
                </a:solidFill>
                <a:latin typeface="UTM Avo" panose="02040603050506020204" pitchFamily="18" charset="0"/>
                <a:cs typeface="Arial" panose="020B0604020202020204" pitchFamily="34" charset="0"/>
              </a:rPr>
              <a:t>GDP của mỗi nước, qua mỗi năm được thể hiện trên đỉnh mỗi cột của nước đó.</a:t>
            </a:r>
            <a:endParaRPr lang="en-US" sz="2400" dirty="0">
              <a:solidFill>
                <a:prstClr val="black"/>
              </a:solidFill>
              <a:latin typeface="UTM Avo" panose="02040603050506020204" pitchFamily="18" charset="0"/>
              <a:cs typeface="Arial" panose="020B0604020202020204" pitchFamily="34" charset="0"/>
            </a:endParaRPr>
          </a:p>
          <a:p>
            <a:pPr marL="381019" indent="-381019" algn="just" defTabSz="609539">
              <a:lnSpc>
                <a:spcPct val="130000"/>
              </a:lnSpc>
              <a:buFontTx/>
              <a:buChar char="-"/>
            </a:pPr>
            <a:r>
              <a:rPr lang="vi-VN" sz="2400" dirty="0">
                <a:solidFill>
                  <a:prstClr val="black"/>
                </a:solidFill>
                <a:latin typeface="UTM Avo" panose="02040603050506020204" pitchFamily="18" charset="0"/>
                <a:cs typeface="Arial" panose="020B0604020202020204" pitchFamily="34" charset="0"/>
              </a:rPr>
              <a:t>GDP Việt Nam từ 2016 đến 2018 là: </a:t>
            </a:r>
            <a:endParaRPr lang="en-US" sz="2400" dirty="0">
              <a:solidFill>
                <a:prstClr val="black"/>
              </a:solidFill>
              <a:latin typeface="UTM Avo" panose="02040603050506020204" pitchFamily="18" charset="0"/>
              <a:cs typeface="Arial" panose="020B0604020202020204" pitchFamily="34" charset="0"/>
            </a:endParaRPr>
          </a:p>
          <a:p>
            <a:pPr algn="just" defTabSz="609539">
              <a:lnSpc>
                <a:spcPct val="130000"/>
              </a:lnSpc>
            </a:pPr>
            <a:r>
              <a:rPr lang="en-US" sz="2400" dirty="0">
                <a:solidFill>
                  <a:prstClr val="black"/>
                </a:solidFill>
                <a:latin typeface="UTM Avo" panose="02040603050506020204" pitchFamily="18" charset="0"/>
                <a:cs typeface="Arial" panose="020B0604020202020204" pitchFamily="34" charset="0"/>
              </a:rPr>
              <a:t>     </a:t>
            </a:r>
            <a:r>
              <a:rPr lang="vi-VN" sz="2400" dirty="0">
                <a:solidFill>
                  <a:prstClr val="black"/>
                </a:solidFill>
                <a:latin typeface="UTM Avo" panose="02040603050506020204" pitchFamily="18" charset="0"/>
                <a:cs typeface="Arial" panose="020B0604020202020204" pitchFamily="34" charset="0"/>
              </a:rPr>
              <a:t>205,3;</a:t>
            </a:r>
            <a:r>
              <a:rPr lang="en-US" sz="2400" dirty="0">
                <a:solidFill>
                  <a:prstClr val="black"/>
                </a:solidFill>
                <a:latin typeface="UTM Avo" panose="02040603050506020204" pitchFamily="18" charset="0"/>
                <a:cs typeface="Arial" panose="020B0604020202020204" pitchFamily="34" charset="0"/>
              </a:rPr>
              <a:t> </a:t>
            </a:r>
            <a:r>
              <a:rPr lang="vi-VN" sz="2400" dirty="0">
                <a:solidFill>
                  <a:prstClr val="black"/>
                </a:solidFill>
                <a:latin typeface="UTM Avo" panose="02040603050506020204" pitchFamily="18" charset="0"/>
                <a:cs typeface="Arial" panose="020B0604020202020204" pitchFamily="34" charset="0"/>
              </a:rPr>
              <a:t>223,7;</a:t>
            </a:r>
            <a:r>
              <a:rPr lang="en-US" sz="2400" dirty="0">
                <a:solidFill>
                  <a:prstClr val="black"/>
                </a:solidFill>
                <a:latin typeface="UTM Avo" panose="02040603050506020204" pitchFamily="18" charset="0"/>
                <a:cs typeface="Arial" panose="020B0604020202020204" pitchFamily="34" charset="0"/>
              </a:rPr>
              <a:t> </a:t>
            </a:r>
            <a:r>
              <a:rPr lang="vi-VN" sz="2400" dirty="0">
                <a:solidFill>
                  <a:prstClr val="black"/>
                </a:solidFill>
                <a:latin typeface="UTM Avo" panose="02040603050506020204" pitchFamily="18" charset="0"/>
                <a:cs typeface="Arial" panose="020B0604020202020204" pitchFamily="34" charset="0"/>
              </a:rPr>
              <a:t>245,2 tỉ đô la Mỹ.</a:t>
            </a:r>
            <a:endParaRPr lang="en-US" sz="2400" dirty="0">
              <a:solidFill>
                <a:prstClr val="black"/>
              </a:solidFill>
              <a:latin typeface="UTM Avo" panose="02040603050506020204" pitchFamily="18" charset="0"/>
              <a:cs typeface="Arial" panose="020B0604020202020204" pitchFamily="34" charset="0"/>
            </a:endParaRPr>
          </a:p>
          <a:p>
            <a:pPr marL="381019" indent="-381019" algn="just" defTabSz="609539">
              <a:lnSpc>
                <a:spcPct val="130000"/>
              </a:lnSpc>
              <a:buFontTx/>
              <a:buChar char="-"/>
            </a:pPr>
            <a:r>
              <a:rPr lang="vi-VN" sz="2400" dirty="0">
                <a:solidFill>
                  <a:prstClr val="black"/>
                </a:solidFill>
                <a:latin typeface="UTM Avo" panose="02040603050506020204" pitchFamily="18" charset="0"/>
                <a:cs typeface="Arial" panose="020B0604020202020204" pitchFamily="34" charset="0"/>
              </a:rPr>
              <a:t>GDP Singapore từ 2016 đến 2018 là: 318,7; 341,9;</a:t>
            </a:r>
            <a:r>
              <a:rPr lang="en-US" sz="2400" dirty="0">
                <a:solidFill>
                  <a:prstClr val="black"/>
                </a:solidFill>
                <a:latin typeface="UTM Avo" panose="02040603050506020204" pitchFamily="18" charset="0"/>
                <a:cs typeface="Arial" panose="020B0604020202020204" pitchFamily="34" charset="0"/>
              </a:rPr>
              <a:t> </a:t>
            </a:r>
            <a:r>
              <a:rPr lang="vi-VN" sz="2400" dirty="0">
                <a:solidFill>
                  <a:prstClr val="black"/>
                </a:solidFill>
                <a:latin typeface="UTM Avo" panose="02040603050506020204" pitchFamily="18" charset="0"/>
                <a:cs typeface="Arial" panose="020B0604020202020204" pitchFamily="34" charset="0"/>
              </a:rPr>
              <a:t>373,2;</a:t>
            </a:r>
            <a:r>
              <a:rPr lang="en-US" sz="2400" dirty="0">
                <a:solidFill>
                  <a:prstClr val="black"/>
                </a:solidFill>
                <a:latin typeface="UTM Avo" panose="02040603050506020204" pitchFamily="18" charset="0"/>
                <a:cs typeface="Arial" panose="020B0604020202020204" pitchFamily="34" charset="0"/>
              </a:rPr>
              <a:t> </a:t>
            </a:r>
            <a:r>
              <a:rPr lang="vi-VN" sz="2400" dirty="0">
                <a:solidFill>
                  <a:prstClr val="black"/>
                </a:solidFill>
                <a:latin typeface="UTM Avo" panose="02040603050506020204" pitchFamily="18" charset="0"/>
                <a:cs typeface="Arial" panose="020B0604020202020204" pitchFamily="34" charset="0"/>
              </a:rPr>
              <a:t>372,1 tỉ đô là Mỹ.</a:t>
            </a:r>
          </a:p>
        </p:txBody>
      </p:sp>
      <p:pic>
        <p:nvPicPr>
          <p:cNvPr id="13" name="Picture 12">
            <a:extLst>
              <a:ext uri="{FF2B5EF4-FFF2-40B4-BE49-F238E27FC236}">
                <a16:creationId xmlns:a16="http://schemas.microsoft.com/office/drawing/2014/main" id="{CBDFF1E9-4295-0500-8EA6-539AC41A9E66}"/>
              </a:ext>
            </a:extLst>
          </p:cNvPr>
          <p:cNvPicPr>
            <a:picLocks noChangeAspect="1"/>
          </p:cNvPicPr>
          <p:nvPr/>
        </p:nvPicPr>
        <p:blipFill>
          <a:blip r:embed="rId3"/>
          <a:stretch>
            <a:fillRect/>
          </a:stretch>
        </p:blipFill>
        <p:spPr>
          <a:xfrm flipH="1">
            <a:off x="11002622" y="257477"/>
            <a:ext cx="958058" cy="890067"/>
          </a:xfrm>
          <a:prstGeom prst="rect">
            <a:avLst/>
          </a:prstGeom>
        </p:spPr>
      </p:pic>
      <p:pic>
        <p:nvPicPr>
          <p:cNvPr id="2" name="Picture 1">
            <a:extLst>
              <a:ext uri="{FF2B5EF4-FFF2-40B4-BE49-F238E27FC236}">
                <a16:creationId xmlns:a16="http://schemas.microsoft.com/office/drawing/2014/main" id="{36C35B0D-6650-13CB-6A75-05F69D91CB2B}"/>
              </a:ext>
            </a:extLst>
          </p:cNvPr>
          <p:cNvPicPr>
            <a:picLocks noChangeAspect="1"/>
          </p:cNvPicPr>
          <p:nvPr/>
        </p:nvPicPr>
        <p:blipFill>
          <a:blip r:embed="rId4"/>
          <a:stretch>
            <a:fillRect/>
          </a:stretch>
        </p:blipFill>
        <p:spPr>
          <a:xfrm>
            <a:off x="6827544" y="2438758"/>
            <a:ext cx="5184558" cy="3114753"/>
          </a:xfrm>
          <a:prstGeom prst="rect">
            <a:avLst/>
          </a:prstGeom>
        </p:spPr>
      </p:pic>
    </p:spTree>
    <p:extLst>
      <p:ext uri="{BB962C8B-B14F-4D97-AF65-F5344CB8AC3E}">
        <p14:creationId xmlns:p14="http://schemas.microsoft.com/office/powerpoint/2010/main" val="147975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2">
                                            <p:txEl>
                                              <p:pRg st="0" end="0"/>
                                            </p:txEl>
                                          </p:spTgt>
                                        </p:tgtEl>
                                        <p:attrNameLst>
                                          <p:attrName>style.visibility</p:attrName>
                                        </p:attrNameLst>
                                      </p:cBhvr>
                                      <p:to>
                                        <p:strVal val="visible"/>
                                      </p:to>
                                    </p:set>
                                    <p:animEffect transition="in" filter="fade">
                                      <p:cBhvr>
                                        <p:cTn id="18" dur="500"/>
                                        <p:tgtEl>
                                          <p:spTgt spid="12">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2">
                                            <p:txEl>
                                              <p:pRg st="1" end="1"/>
                                            </p:txEl>
                                          </p:spTgt>
                                        </p:tgtEl>
                                        <p:attrNameLst>
                                          <p:attrName>style.visibility</p:attrName>
                                        </p:attrNameLst>
                                      </p:cBhvr>
                                      <p:to>
                                        <p:strVal val="visible"/>
                                      </p:to>
                                    </p:set>
                                    <p:animEffect transition="in" filter="fade">
                                      <p:cBhvr>
                                        <p:cTn id="23" dur="500"/>
                                        <p:tgtEl>
                                          <p:spTgt spid="12">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2">
                                            <p:txEl>
                                              <p:pRg st="2" end="2"/>
                                            </p:txEl>
                                          </p:spTgt>
                                        </p:tgtEl>
                                        <p:attrNameLst>
                                          <p:attrName>style.visibility</p:attrName>
                                        </p:attrNameLst>
                                      </p:cBhvr>
                                      <p:to>
                                        <p:strVal val="visible"/>
                                      </p:to>
                                    </p:set>
                                    <p:animEffect transition="in" filter="fade">
                                      <p:cBhvr>
                                        <p:cTn id="28" dur="500"/>
                                        <p:tgtEl>
                                          <p:spTgt spid="12">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2">
                                            <p:txEl>
                                              <p:pRg st="3" end="3"/>
                                            </p:txEl>
                                          </p:spTgt>
                                        </p:tgtEl>
                                        <p:attrNameLst>
                                          <p:attrName>style.visibility</p:attrName>
                                        </p:attrNameLst>
                                      </p:cBhvr>
                                      <p:to>
                                        <p:strVal val="visible"/>
                                      </p:to>
                                    </p:set>
                                    <p:animEffect transition="in" filter="fade">
                                      <p:cBhvr>
                                        <p:cTn id="33" dur="500"/>
                                        <p:tgtEl>
                                          <p:spTgt spid="12">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2">
                                            <p:txEl>
                                              <p:pRg st="4" end="4"/>
                                            </p:txEl>
                                          </p:spTgt>
                                        </p:tgtEl>
                                        <p:attrNameLst>
                                          <p:attrName>style.visibility</p:attrName>
                                        </p:attrNameLst>
                                      </p:cBhvr>
                                      <p:to>
                                        <p:strVal val="visible"/>
                                      </p:to>
                                    </p:set>
                                    <p:animEffect transition="in" filter="fade">
                                      <p:cBhvr>
                                        <p:cTn id="38" dur="500"/>
                                        <p:tgtEl>
                                          <p:spTgt spid="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6295042-E2D9-FE10-2E95-57A56C81EB3D}"/>
              </a:ext>
            </a:extLst>
          </p:cNvPr>
          <p:cNvGrpSpPr/>
          <p:nvPr/>
        </p:nvGrpSpPr>
        <p:grpSpPr>
          <a:xfrm>
            <a:off x="173843" y="1746533"/>
            <a:ext cx="6713517" cy="1814942"/>
            <a:chOff x="344231" y="961143"/>
            <a:chExt cx="9461759" cy="2722414"/>
          </a:xfrm>
        </p:grpSpPr>
        <p:sp>
          <p:nvSpPr>
            <p:cNvPr id="4" name="Rectangle 3">
              <a:extLst>
                <a:ext uri="{FF2B5EF4-FFF2-40B4-BE49-F238E27FC236}">
                  <a16:creationId xmlns:a16="http://schemas.microsoft.com/office/drawing/2014/main" id="{E12C1939-49BC-2F3D-2226-E50B0B5092D1}"/>
                </a:ext>
              </a:extLst>
            </p:cNvPr>
            <p:cNvSpPr/>
            <p:nvPr/>
          </p:nvSpPr>
          <p:spPr>
            <a:xfrm>
              <a:off x="457200" y="1024269"/>
              <a:ext cx="9348790" cy="2659288"/>
            </a:xfrm>
            <a:prstGeom prst="rect">
              <a:avLst/>
            </a:prstGeom>
          </p:spPr>
          <p:txBody>
            <a:bodyPr wrap="square">
              <a:spAutoFit/>
            </a:bodyPr>
            <a:lstStyle/>
            <a:p>
              <a:pPr marL="0" marR="0" lvl="0" indent="0" algn="just" defTabSz="609539" eaLnBrk="1" fontAlgn="auto" latinLnBrk="0" hangingPunct="1">
                <a:lnSpc>
                  <a:spcPct val="125000"/>
                </a:lnSpc>
                <a:spcBef>
                  <a:spcPts val="0"/>
                </a:spcBef>
                <a:spcAft>
                  <a:spcPts val="333"/>
                </a:spcAft>
                <a:buClrTx/>
                <a:buSzTx/>
                <a:buFontTx/>
                <a:buNone/>
                <a:tabLst/>
                <a:defRPr/>
              </a:pPr>
              <a:r>
                <a:rPr kumimoji="0" lang="en-US" sz="2200" b="0" i="0" u="none" strike="noStrike" kern="0" cap="none" spc="0" normalizeH="0" baseline="0" noProof="0" dirty="0">
                  <a:ln>
                    <a:noFill/>
                  </a:ln>
                  <a:solidFill>
                    <a:prstClr val="black"/>
                  </a:solidFill>
                  <a:effectLst/>
                  <a:uLnTx/>
                  <a:uFillTx/>
                  <a:latin typeface="UTM Avo" panose="02040603050506020204" pitchFamily="18" charset="0"/>
                  <a:cs typeface="Arial" panose="020B0604020202020204" pitchFamily="34" charset="0"/>
                </a:rPr>
                <a:t>                  </a:t>
              </a:r>
              <a:r>
                <a:rPr kumimoji="0" lang="vi-VN" sz="2200" b="0" i="0" u="none" strike="noStrike" kern="0" cap="none" spc="0" normalizeH="0" baseline="0" noProof="0" dirty="0">
                  <a:ln>
                    <a:noFill/>
                  </a:ln>
                  <a:solidFill>
                    <a:prstClr val="black"/>
                  </a:solidFill>
                  <a:effectLst/>
                  <a:uLnTx/>
                  <a:uFillTx/>
                  <a:latin typeface="UTM Avo" panose="02040603050506020204" pitchFamily="18" charset="0"/>
                  <a:cs typeface="Arial" panose="020B0604020202020204" pitchFamily="34" charset="0"/>
                </a:rPr>
                <a:t>Biểu đồ đoạn thẳng trong Hình 5 biểu diễn nhiệt độ tại một số thời điểm trong ngày 23/4/2022 ở Huế.</a:t>
              </a:r>
            </a:p>
            <a:p>
              <a:pPr marL="0" marR="0" lvl="0" indent="0" algn="just" defTabSz="609539" eaLnBrk="1" fontAlgn="auto" latinLnBrk="0" hangingPunct="1">
                <a:lnSpc>
                  <a:spcPct val="125000"/>
                </a:lnSpc>
                <a:spcBef>
                  <a:spcPts val="0"/>
                </a:spcBef>
                <a:spcAft>
                  <a:spcPts val="333"/>
                </a:spcAft>
                <a:buClrTx/>
                <a:buSzTx/>
                <a:buFontTx/>
                <a:buNone/>
                <a:tabLst/>
                <a:defRPr/>
              </a:pPr>
              <a:r>
                <a:rPr kumimoji="0" lang="vi-VN" sz="2200" b="0" i="0" u="none" strike="noStrike" kern="0" cap="none" spc="0" normalizeH="0" baseline="0" noProof="0" dirty="0">
                  <a:ln>
                    <a:noFill/>
                  </a:ln>
                  <a:solidFill>
                    <a:prstClr val="black"/>
                  </a:solidFill>
                  <a:effectLst/>
                  <a:uLnTx/>
                  <a:uFillTx/>
                  <a:latin typeface="UTM Avo" panose="02040603050506020204" pitchFamily="18" charset="0"/>
                  <a:cs typeface="Arial" panose="020B0604020202020204" pitchFamily="34" charset="0"/>
                </a:rPr>
                <a:t>Xác định nhiệt độ ở Huế lúc 9 h.</a:t>
              </a:r>
            </a:p>
          </p:txBody>
        </p:sp>
        <p:sp>
          <p:nvSpPr>
            <p:cNvPr id="3" name="Rounded Rectangle 1">
              <a:extLst>
                <a:ext uri="{FF2B5EF4-FFF2-40B4-BE49-F238E27FC236}">
                  <a16:creationId xmlns:a16="http://schemas.microsoft.com/office/drawing/2014/main" id="{69A26AA2-3FAA-5744-AB54-72A98329E7EF}"/>
                </a:ext>
              </a:extLst>
            </p:cNvPr>
            <p:cNvSpPr/>
            <p:nvPr/>
          </p:nvSpPr>
          <p:spPr>
            <a:xfrm>
              <a:off x="344231" y="961143"/>
              <a:ext cx="2057400" cy="737994"/>
            </a:xfrm>
            <a:prstGeom prst="roundRect">
              <a:avLst/>
            </a:prstGeom>
            <a:solidFill>
              <a:srgbClr val="4F81BD">
                <a:lumMod val="75000"/>
              </a:srgbClr>
            </a:solidFill>
            <a:ln w="25400" cap="flat" cmpd="sng" algn="ctr">
              <a:noFill/>
              <a:prstDash val="soli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rtlCol="0" anchor="ctr"/>
            <a:lstStyle/>
            <a:p>
              <a:pPr marL="0" marR="0" lvl="0" indent="0" algn="ctr" defTabSz="609539" eaLnBrk="1" fontAlgn="auto" latinLnBrk="0" hangingPunct="1">
                <a:lnSpc>
                  <a:spcPct val="125000"/>
                </a:lnSpc>
                <a:spcBef>
                  <a:spcPts val="0"/>
                </a:spcBef>
                <a:spcAft>
                  <a:spcPts val="0"/>
                </a:spcAft>
                <a:buClrTx/>
                <a:buSzTx/>
                <a:buFontTx/>
                <a:buNone/>
                <a:tabLst/>
                <a:defRPr/>
              </a:pPr>
              <a:r>
                <a:rPr kumimoji="0" lang="en-US" sz="2400" b="1" i="0" u="none" strike="noStrike" kern="0" cap="none" spc="0" normalizeH="0" baseline="0" noProof="0" dirty="0" err="1">
                  <a:ln>
                    <a:noFill/>
                  </a:ln>
                  <a:solidFill>
                    <a:prstClr val="white"/>
                  </a:solidFill>
                  <a:effectLst/>
                  <a:uLnTx/>
                  <a:uFillTx/>
                  <a:latin typeface="UTM Avo" panose="02040603050506020204" pitchFamily="18" charset="0"/>
                  <a:ea typeface="+mn-ea"/>
                  <a:cs typeface="Arial" panose="020B0604020202020204" pitchFamily="34" charset="0"/>
                </a:rPr>
                <a:t>Ví</a:t>
              </a:r>
              <a:r>
                <a:rPr kumimoji="0" lang="en-US" sz="2400" b="1" i="0" u="none" strike="noStrike" kern="0" cap="none" spc="0" normalizeH="0" baseline="0" noProof="0" dirty="0">
                  <a:ln>
                    <a:noFill/>
                  </a:ln>
                  <a:solidFill>
                    <a:prstClr val="white"/>
                  </a:solidFill>
                  <a:effectLst/>
                  <a:uLnTx/>
                  <a:uFillTx/>
                  <a:latin typeface="UTM Avo" panose="02040603050506020204" pitchFamily="18" charset="0"/>
                  <a:ea typeface="+mn-ea"/>
                  <a:cs typeface="Arial" panose="020B0604020202020204" pitchFamily="34" charset="0"/>
                </a:rPr>
                <a:t> </a:t>
              </a:r>
              <a:r>
                <a:rPr kumimoji="0" lang="en-US" sz="2400" b="1" i="0" u="none" strike="noStrike" kern="0" cap="none" spc="0" normalizeH="0" baseline="0" noProof="0" dirty="0" err="1">
                  <a:ln>
                    <a:noFill/>
                  </a:ln>
                  <a:solidFill>
                    <a:prstClr val="white"/>
                  </a:solidFill>
                  <a:effectLst/>
                  <a:uLnTx/>
                  <a:uFillTx/>
                  <a:latin typeface="UTM Avo" panose="02040603050506020204" pitchFamily="18" charset="0"/>
                  <a:ea typeface="+mn-ea"/>
                  <a:cs typeface="Arial" panose="020B0604020202020204" pitchFamily="34" charset="0"/>
                </a:rPr>
                <a:t>dụ</a:t>
              </a:r>
              <a:r>
                <a:rPr kumimoji="0" lang="en-US" sz="2400" b="1" i="0" u="none" strike="noStrike" kern="0" cap="none" spc="0" normalizeH="0" baseline="0" noProof="0" dirty="0">
                  <a:ln>
                    <a:noFill/>
                  </a:ln>
                  <a:solidFill>
                    <a:prstClr val="white"/>
                  </a:solidFill>
                  <a:effectLst/>
                  <a:uLnTx/>
                  <a:uFillTx/>
                  <a:latin typeface="UTM Avo" panose="02040603050506020204" pitchFamily="18" charset="0"/>
                  <a:ea typeface="+mn-ea"/>
                  <a:cs typeface="Arial" panose="020B0604020202020204" pitchFamily="34" charset="0"/>
                </a:rPr>
                <a:t> 3</a:t>
              </a:r>
            </a:p>
          </p:txBody>
        </p:sp>
      </p:grpSp>
      <p:sp>
        <p:nvSpPr>
          <p:cNvPr id="8" name="TextBox 7">
            <a:extLst>
              <a:ext uri="{FF2B5EF4-FFF2-40B4-BE49-F238E27FC236}">
                <a16:creationId xmlns:a16="http://schemas.microsoft.com/office/drawing/2014/main" id="{525F58C5-33C6-8632-1BC7-B07A8290FF16}"/>
              </a:ext>
            </a:extLst>
          </p:cNvPr>
          <p:cNvSpPr txBox="1"/>
          <p:nvPr/>
        </p:nvSpPr>
        <p:spPr>
          <a:xfrm>
            <a:off x="254000" y="3603559"/>
            <a:ext cx="931333" cy="430887"/>
          </a:xfrm>
          <a:prstGeom prst="rect">
            <a:avLst/>
          </a:prstGeom>
          <a:noFill/>
        </p:spPr>
        <p:txBody>
          <a:bodyPr wrap="square" rtlCol="0">
            <a:spAutoFit/>
          </a:bodyPr>
          <a:lstStyle/>
          <a:p>
            <a:r>
              <a:rPr lang="vi-VN" sz="2200" b="1" kern="0" dirty="0">
                <a:solidFill>
                  <a:srgbClr val="C00000"/>
                </a:solidFill>
                <a:latin typeface="UTM Avo" panose="02040603050506020204" pitchFamily="18" charset="0"/>
                <a:cs typeface="Arial" panose="020B0604020202020204" pitchFamily="34" charset="0"/>
              </a:rPr>
              <a:t>Giải</a:t>
            </a:r>
            <a:endParaRPr lang="en-US" sz="2200" b="1" kern="0" dirty="0">
              <a:solidFill>
                <a:srgbClr val="C00000"/>
              </a:solidFill>
              <a:latin typeface="UTM Avo" panose="02040603050506020204" pitchFamily="18" charset="0"/>
              <a:cs typeface="Arial" panose="020B0604020202020204" pitchFamily="34" charset="0"/>
            </a:endParaRPr>
          </a:p>
        </p:txBody>
      </p:sp>
      <p:sp>
        <p:nvSpPr>
          <p:cNvPr id="9" name="Rectangle 8">
            <a:extLst>
              <a:ext uri="{FF2B5EF4-FFF2-40B4-BE49-F238E27FC236}">
                <a16:creationId xmlns:a16="http://schemas.microsoft.com/office/drawing/2014/main" id="{1F2ADAD2-4601-49E2-B89F-3BE8A659CFB1}"/>
              </a:ext>
            </a:extLst>
          </p:cNvPr>
          <p:cNvSpPr/>
          <p:nvPr/>
        </p:nvSpPr>
        <p:spPr>
          <a:xfrm>
            <a:off x="254000" y="4034446"/>
            <a:ext cx="11363159" cy="2588209"/>
          </a:xfrm>
          <a:prstGeom prst="rect">
            <a:avLst/>
          </a:prstGeom>
        </p:spPr>
        <p:txBody>
          <a:bodyPr wrap="square">
            <a:spAutoFit/>
          </a:bodyPr>
          <a:lstStyle/>
          <a:p>
            <a:pPr algn="just">
              <a:lnSpc>
                <a:spcPct val="125000"/>
              </a:lnSpc>
            </a:pPr>
            <a:r>
              <a:rPr lang="vi-VN" sz="2200" kern="0" dirty="0">
                <a:solidFill>
                  <a:prstClr val="black"/>
                </a:solidFill>
                <a:latin typeface="UTM Avo" panose="02040603050506020204" pitchFamily="18" charset="0"/>
                <a:cs typeface="Arial" panose="020B0604020202020204" pitchFamily="34" charset="0"/>
              </a:rPr>
              <a:t>Để biết nhiệt độ ở Huế lúc 9 h, ta làm như sau:</a:t>
            </a:r>
          </a:p>
          <a:p>
            <a:pPr marL="381019" indent="-381019" algn="just">
              <a:lnSpc>
                <a:spcPct val="125000"/>
              </a:lnSpc>
              <a:buFontTx/>
              <a:buChar char="-"/>
            </a:pPr>
            <a:r>
              <a:rPr lang="vi-VN" sz="2200" kern="0" dirty="0">
                <a:solidFill>
                  <a:prstClr val="black"/>
                </a:solidFill>
                <a:latin typeface="UTM Avo" panose="02040603050506020204" pitchFamily="18" charset="0"/>
                <a:cs typeface="Arial" panose="020B0604020202020204" pitchFamily="34" charset="0"/>
              </a:rPr>
              <a:t>Từ điểm “9” trên trục nằm ngang, dóng theo chiều thẳng đứng tới đầu mút của đoạn thẳng thuộc đường gấp khúc;</a:t>
            </a:r>
            <a:endParaRPr lang="en-US" sz="2200" kern="0" dirty="0">
              <a:solidFill>
                <a:prstClr val="black"/>
              </a:solidFill>
              <a:latin typeface="UTM Avo" panose="02040603050506020204" pitchFamily="18" charset="0"/>
              <a:cs typeface="Arial" panose="020B0604020202020204" pitchFamily="34" charset="0"/>
            </a:endParaRPr>
          </a:p>
          <a:p>
            <a:pPr marL="381019" indent="-381019" algn="just">
              <a:lnSpc>
                <a:spcPct val="125000"/>
              </a:lnSpc>
              <a:buFontTx/>
              <a:buChar char="-"/>
            </a:pPr>
            <a:r>
              <a:rPr lang="vi-VN" sz="2200" kern="0" dirty="0">
                <a:solidFill>
                  <a:prstClr val="black"/>
                </a:solidFill>
                <a:latin typeface="UTM Avo" panose="02040603050506020204" pitchFamily="18" charset="0"/>
                <a:cs typeface="Arial" panose="020B0604020202020204" pitchFamily="34" charset="0"/>
              </a:rPr>
              <a:t>Đi tiếp theo chiều ngang về bên trái cho đến khi gặp trục thẳng đứng;</a:t>
            </a:r>
            <a:endParaRPr lang="en-US" sz="2200" kern="0" dirty="0">
              <a:solidFill>
                <a:prstClr val="black"/>
              </a:solidFill>
              <a:latin typeface="UTM Avo" panose="02040603050506020204" pitchFamily="18" charset="0"/>
              <a:cs typeface="Arial" panose="020B0604020202020204" pitchFamily="34" charset="0"/>
            </a:endParaRPr>
          </a:p>
          <a:p>
            <a:pPr marL="381019" indent="-381019" algn="just">
              <a:lnSpc>
                <a:spcPct val="125000"/>
              </a:lnSpc>
              <a:buFontTx/>
              <a:buChar char="-"/>
            </a:pPr>
            <a:r>
              <a:rPr lang="vi-VN" sz="2200" kern="0" dirty="0">
                <a:solidFill>
                  <a:prstClr val="black"/>
                </a:solidFill>
                <a:latin typeface="UTM Avo" panose="02040603050506020204" pitchFamily="18" charset="0"/>
                <a:cs typeface="Arial" panose="020B0604020202020204" pitchFamily="34" charset="0"/>
              </a:rPr>
              <a:t>Đọc số chỉ trên trục thẳng đứng.</a:t>
            </a:r>
          </a:p>
          <a:p>
            <a:pPr algn="just">
              <a:lnSpc>
                <a:spcPct val="125000"/>
              </a:lnSpc>
            </a:pPr>
            <a:r>
              <a:rPr lang="vi-VN" sz="2200" kern="0" dirty="0">
                <a:solidFill>
                  <a:prstClr val="black"/>
                </a:solidFill>
                <a:latin typeface="UTM Avo" panose="02040603050506020204" pitchFamily="18" charset="0"/>
                <a:cs typeface="Arial" panose="020B0604020202020204" pitchFamily="34" charset="0"/>
              </a:rPr>
              <a:t>Ta có: Nhiệt độ ở Huế lúc 9 h là 32 °C.</a:t>
            </a:r>
          </a:p>
        </p:txBody>
      </p:sp>
      <p:pic>
        <p:nvPicPr>
          <p:cNvPr id="5" name="Picture 4">
            <a:extLst>
              <a:ext uri="{FF2B5EF4-FFF2-40B4-BE49-F238E27FC236}">
                <a16:creationId xmlns:a16="http://schemas.microsoft.com/office/drawing/2014/main" id="{F7CC7A5E-7BA0-E0A1-C019-6799AA1DB1D6}"/>
              </a:ext>
            </a:extLst>
          </p:cNvPr>
          <p:cNvPicPr>
            <a:picLocks noChangeAspect="1"/>
          </p:cNvPicPr>
          <p:nvPr/>
        </p:nvPicPr>
        <p:blipFill>
          <a:blip r:embed="rId3"/>
          <a:stretch>
            <a:fillRect/>
          </a:stretch>
        </p:blipFill>
        <p:spPr>
          <a:xfrm>
            <a:off x="7323671" y="648378"/>
            <a:ext cx="4809524" cy="3866667"/>
          </a:xfrm>
          <a:prstGeom prst="rect">
            <a:avLst/>
          </a:prstGeom>
        </p:spPr>
      </p:pic>
    </p:spTree>
    <p:extLst>
      <p:ext uri="{BB962C8B-B14F-4D97-AF65-F5344CB8AC3E}">
        <p14:creationId xmlns:p14="http://schemas.microsoft.com/office/powerpoint/2010/main" val="2681937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
                                            <p:txEl>
                                              <p:pRg st="0" end="0"/>
                                            </p:txEl>
                                          </p:spTgt>
                                        </p:tgtEl>
                                        <p:attrNameLst>
                                          <p:attrName>style.visibility</p:attrName>
                                        </p:attrNameLst>
                                      </p:cBhvr>
                                      <p:to>
                                        <p:strVal val="visible"/>
                                      </p:to>
                                    </p:set>
                                    <p:animEffect transition="in" filter="fade">
                                      <p:cBhvr>
                                        <p:cTn id="20" dur="500"/>
                                        <p:tgtEl>
                                          <p:spTgt spid="9">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9">
                                            <p:txEl>
                                              <p:pRg st="1" end="1"/>
                                            </p:txEl>
                                          </p:spTgt>
                                        </p:tgtEl>
                                        <p:attrNameLst>
                                          <p:attrName>style.visibility</p:attrName>
                                        </p:attrNameLst>
                                      </p:cBhvr>
                                      <p:to>
                                        <p:strVal val="visible"/>
                                      </p:to>
                                    </p:set>
                                    <p:animEffect transition="in" filter="fade">
                                      <p:cBhvr>
                                        <p:cTn id="25" dur="500"/>
                                        <p:tgtEl>
                                          <p:spTgt spid="9">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9">
                                            <p:txEl>
                                              <p:pRg st="2" end="2"/>
                                            </p:txEl>
                                          </p:spTgt>
                                        </p:tgtEl>
                                        <p:attrNameLst>
                                          <p:attrName>style.visibility</p:attrName>
                                        </p:attrNameLst>
                                      </p:cBhvr>
                                      <p:to>
                                        <p:strVal val="visible"/>
                                      </p:to>
                                    </p:set>
                                    <p:animEffect transition="in" filter="fade">
                                      <p:cBhvr>
                                        <p:cTn id="30" dur="500"/>
                                        <p:tgtEl>
                                          <p:spTgt spid="9">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9">
                                            <p:txEl>
                                              <p:pRg st="3" end="3"/>
                                            </p:txEl>
                                          </p:spTgt>
                                        </p:tgtEl>
                                        <p:attrNameLst>
                                          <p:attrName>style.visibility</p:attrName>
                                        </p:attrNameLst>
                                      </p:cBhvr>
                                      <p:to>
                                        <p:strVal val="visible"/>
                                      </p:to>
                                    </p:set>
                                    <p:animEffect transition="in" filter="fade">
                                      <p:cBhvr>
                                        <p:cTn id="35" dur="500"/>
                                        <p:tgtEl>
                                          <p:spTgt spid="9">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9">
                                            <p:txEl>
                                              <p:pRg st="4" end="4"/>
                                            </p:txEl>
                                          </p:spTgt>
                                        </p:tgtEl>
                                        <p:attrNameLst>
                                          <p:attrName>style.visibility</p:attrName>
                                        </p:attrNameLst>
                                      </p:cBhvr>
                                      <p:to>
                                        <p:strVal val="visible"/>
                                      </p:to>
                                    </p:set>
                                    <p:animEffect transition="in" filter="fade">
                                      <p:cBhvr>
                                        <p:cTn id="40"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6295042-E2D9-FE10-2E95-57A56C81EB3D}"/>
              </a:ext>
            </a:extLst>
          </p:cNvPr>
          <p:cNvGrpSpPr/>
          <p:nvPr/>
        </p:nvGrpSpPr>
        <p:grpSpPr>
          <a:xfrm>
            <a:off x="69908" y="1704068"/>
            <a:ext cx="6026091" cy="3067443"/>
            <a:chOff x="181063" y="897445"/>
            <a:chExt cx="9500764" cy="4601167"/>
          </a:xfrm>
        </p:grpSpPr>
        <p:sp>
          <p:nvSpPr>
            <p:cNvPr id="4" name="Rectangle 3">
              <a:extLst>
                <a:ext uri="{FF2B5EF4-FFF2-40B4-BE49-F238E27FC236}">
                  <a16:creationId xmlns:a16="http://schemas.microsoft.com/office/drawing/2014/main" id="{E12C1939-49BC-2F3D-2226-E50B0B5092D1}"/>
                </a:ext>
              </a:extLst>
            </p:cNvPr>
            <p:cNvSpPr/>
            <p:nvPr/>
          </p:nvSpPr>
          <p:spPr>
            <a:xfrm>
              <a:off x="333037" y="897445"/>
              <a:ext cx="9348790" cy="4601167"/>
            </a:xfrm>
            <a:prstGeom prst="rect">
              <a:avLst/>
            </a:prstGeom>
          </p:spPr>
          <p:txBody>
            <a:bodyPr wrap="square">
              <a:spAutoFit/>
            </a:bodyPr>
            <a:lstStyle/>
            <a:p>
              <a:pPr marL="0" marR="0" lvl="0" indent="0" algn="just" defTabSz="609539" eaLnBrk="1" fontAlgn="auto" latinLnBrk="0" hangingPunct="1">
                <a:lnSpc>
                  <a:spcPct val="150000"/>
                </a:lnSpc>
                <a:spcBef>
                  <a:spcPts val="0"/>
                </a:spcBef>
                <a:spcAft>
                  <a:spcPts val="333"/>
                </a:spcAft>
                <a:buClrTx/>
                <a:buSzTx/>
                <a:buFontTx/>
                <a:buNone/>
                <a:tabLst/>
                <a:defRPr/>
              </a:pPr>
              <a:r>
                <a:rPr kumimoji="0" lang="en-US" sz="2200" b="0" i="0" u="none" strike="noStrike" kern="0" cap="none" spc="0" normalizeH="0" baseline="0" noProof="0" dirty="0">
                  <a:ln>
                    <a:noFill/>
                  </a:ln>
                  <a:solidFill>
                    <a:prstClr val="black"/>
                  </a:solidFill>
                  <a:effectLst/>
                  <a:uLnTx/>
                  <a:uFillTx/>
                  <a:latin typeface="UTM Avo" panose="02040603050506020204" pitchFamily="18" charset="0"/>
                  <a:cs typeface="Arial" panose="020B0604020202020204" pitchFamily="34" charset="0"/>
                </a:rPr>
                <a:t>                  </a:t>
              </a:r>
              <a:r>
                <a:rPr kumimoji="0" lang="en-US" sz="2200" b="0" i="0" u="none" strike="noStrike" kern="0" cap="none" spc="0" normalizeH="0" baseline="0" noProof="0" dirty="0" err="1">
                  <a:ln>
                    <a:noFill/>
                  </a:ln>
                  <a:solidFill>
                    <a:prstClr val="black"/>
                  </a:solidFill>
                  <a:effectLst/>
                  <a:uLnTx/>
                  <a:uFillTx/>
                  <a:latin typeface="UTM Avo" panose="02040603050506020204" pitchFamily="18" charset="0"/>
                  <a:cs typeface="Arial" panose="020B0604020202020204" pitchFamily="34" charset="0"/>
                </a:rPr>
                <a:t>Biểu</a:t>
              </a:r>
              <a:r>
                <a:rPr kumimoji="0" lang="en-US" sz="2200" b="0" i="0" u="none" strike="noStrike" kern="0" cap="none" spc="0" normalizeH="0" baseline="0" noProof="0" dirty="0">
                  <a:ln>
                    <a:noFill/>
                  </a:ln>
                  <a:solidFill>
                    <a:prstClr val="black"/>
                  </a:solidFill>
                  <a:effectLst/>
                  <a:uLnTx/>
                  <a:uFillTx/>
                  <a:latin typeface="UTM Avo" panose="02040603050506020204" pitchFamily="18" charset="0"/>
                  <a:cs typeface="Arial" panose="020B0604020202020204" pitchFamily="34" charset="0"/>
                </a:rPr>
                <a:t> </a:t>
              </a:r>
              <a:r>
                <a:rPr kumimoji="0" lang="en-US" sz="2200" b="0" i="0" u="none" strike="noStrike" kern="0" cap="none" spc="0" normalizeH="0" baseline="0" noProof="0" dirty="0" err="1">
                  <a:ln>
                    <a:noFill/>
                  </a:ln>
                  <a:solidFill>
                    <a:prstClr val="black"/>
                  </a:solidFill>
                  <a:effectLst/>
                  <a:uLnTx/>
                  <a:uFillTx/>
                  <a:latin typeface="UTM Avo" panose="02040603050506020204" pitchFamily="18" charset="0"/>
                  <a:cs typeface="Arial" panose="020B0604020202020204" pitchFamily="34" charset="0"/>
                </a:rPr>
                <a:t>đồ</a:t>
              </a:r>
              <a:r>
                <a:rPr kumimoji="0" lang="en-US" sz="2200" b="0" i="0" u="none" strike="noStrike" kern="0" cap="none" spc="0" normalizeH="0" baseline="0" noProof="0" dirty="0">
                  <a:ln>
                    <a:noFill/>
                  </a:ln>
                  <a:solidFill>
                    <a:prstClr val="black"/>
                  </a:solidFill>
                  <a:effectLst/>
                  <a:uLnTx/>
                  <a:uFillTx/>
                  <a:latin typeface="UTM Avo" panose="02040603050506020204" pitchFamily="18" charset="0"/>
                  <a:cs typeface="Arial" panose="020B0604020202020204" pitchFamily="34" charset="0"/>
                </a:rPr>
                <a:t> </a:t>
              </a:r>
              <a:r>
                <a:rPr kumimoji="0" lang="en-US" sz="2200" b="0" i="0" u="none" strike="noStrike" kern="0" cap="none" spc="0" normalizeH="0" baseline="0" noProof="0" dirty="0" err="1">
                  <a:ln>
                    <a:noFill/>
                  </a:ln>
                  <a:solidFill>
                    <a:prstClr val="black"/>
                  </a:solidFill>
                  <a:effectLst/>
                  <a:uLnTx/>
                  <a:uFillTx/>
                  <a:latin typeface="UTM Avo" panose="02040603050506020204" pitchFamily="18" charset="0"/>
                  <a:cs typeface="Arial" panose="020B0604020202020204" pitchFamily="34" charset="0"/>
                </a:rPr>
                <a:t>quạt</a:t>
              </a:r>
              <a:r>
                <a:rPr kumimoji="0" lang="en-US" sz="2200" b="0" i="0" u="none" strike="noStrike" kern="0" cap="none" spc="0" normalizeH="0" baseline="0" noProof="0" dirty="0">
                  <a:ln>
                    <a:noFill/>
                  </a:ln>
                  <a:solidFill>
                    <a:prstClr val="black"/>
                  </a:solidFill>
                  <a:effectLst/>
                  <a:uLnTx/>
                  <a:uFillTx/>
                  <a:latin typeface="UTM Avo" panose="02040603050506020204" pitchFamily="18" charset="0"/>
                  <a:cs typeface="Arial" panose="020B0604020202020204" pitchFamily="34" charset="0"/>
                </a:rPr>
                <a:t> </a:t>
              </a:r>
              <a:r>
                <a:rPr kumimoji="0" lang="en-US" sz="2200" b="0" i="0" u="none" strike="noStrike" kern="0" cap="none" spc="0" normalizeH="0" baseline="0" noProof="0" dirty="0" err="1">
                  <a:ln>
                    <a:noFill/>
                  </a:ln>
                  <a:solidFill>
                    <a:prstClr val="black"/>
                  </a:solidFill>
                  <a:effectLst/>
                  <a:uLnTx/>
                  <a:uFillTx/>
                  <a:latin typeface="UTM Avo" panose="02040603050506020204" pitchFamily="18" charset="0"/>
                  <a:cs typeface="Arial" panose="020B0604020202020204" pitchFamily="34" charset="0"/>
                </a:rPr>
                <a:t>tròn</a:t>
              </a:r>
              <a:r>
                <a:rPr kumimoji="0" lang="en-US" sz="2200" b="0" i="0" u="none" strike="noStrike" kern="0" cap="none" spc="0" normalizeH="0" baseline="0" noProof="0" dirty="0">
                  <a:ln>
                    <a:noFill/>
                  </a:ln>
                  <a:solidFill>
                    <a:prstClr val="black"/>
                  </a:solidFill>
                  <a:effectLst/>
                  <a:uLnTx/>
                  <a:uFillTx/>
                  <a:latin typeface="UTM Avo" panose="02040603050506020204" pitchFamily="18" charset="0"/>
                  <a:cs typeface="Arial" panose="020B0604020202020204" pitchFamily="34" charset="0"/>
                </a:rPr>
                <a:t> ở</a:t>
              </a:r>
              <a:r>
                <a:rPr kumimoji="0" lang="vi-VN" sz="2200" b="0" i="0" u="none" strike="noStrike" kern="0" cap="none" spc="0" normalizeH="0" baseline="0" noProof="0" dirty="0">
                  <a:ln>
                    <a:noFill/>
                  </a:ln>
                  <a:solidFill>
                    <a:prstClr val="black"/>
                  </a:solidFill>
                  <a:effectLst/>
                  <a:uLnTx/>
                  <a:uFillTx/>
                  <a:latin typeface="UTM Avo" panose="02040603050506020204" pitchFamily="18" charset="0"/>
                  <a:cs typeface="Arial" panose="020B0604020202020204" pitchFamily="34" charset="0"/>
                </a:rPr>
                <a:t> </a:t>
              </a:r>
              <a:r>
                <a:rPr kumimoji="0" lang="vi-VN" sz="2200" b="0" i="1" u="none" strike="noStrike" kern="0" cap="none" spc="0" normalizeH="0" baseline="0" noProof="0" dirty="0">
                  <a:ln>
                    <a:noFill/>
                  </a:ln>
                  <a:solidFill>
                    <a:prstClr val="black"/>
                  </a:solidFill>
                  <a:effectLst/>
                  <a:uLnTx/>
                  <a:uFillTx/>
                  <a:latin typeface="UTM Avo" panose="02040603050506020204" pitchFamily="18" charset="0"/>
                  <a:cs typeface="Arial" panose="020B0604020202020204" pitchFamily="34" charset="0"/>
                </a:rPr>
                <a:t>Hình 6</a:t>
              </a:r>
              <a:r>
                <a:rPr kumimoji="0" lang="vi-VN" sz="2200" b="0" i="0" u="none" strike="noStrike" kern="0" cap="none" spc="0" normalizeH="0" baseline="0" noProof="0" dirty="0">
                  <a:ln>
                    <a:noFill/>
                  </a:ln>
                  <a:solidFill>
                    <a:prstClr val="black"/>
                  </a:solidFill>
                  <a:effectLst/>
                  <a:uLnTx/>
                  <a:uFillTx/>
                  <a:latin typeface="UTM Avo" panose="02040603050506020204" pitchFamily="18" charset="0"/>
                  <a:cs typeface="Arial" panose="020B0604020202020204" pitchFamily="34" charset="0"/>
                </a:rPr>
                <a:t> biểu diễn kết quả thống kê (tính theo tỉ số phần trăm) diện tích của châu Á, châu Âu, châu Phi, châu Mỹ, châu Đại Dương, châu Nam Cực so với tổng diện tích của cả sáu châu lục đó.</a:t>
              </a:r>
            </a:p>
          </p:txBody>
        </p:sp>
        <p:sp>
          <p:nvSpPr>
            <p:cNvPr id="3" name="Rounded Rectangle 1">
              <a:extLst>
                <a:ext uri="{FF2B5EF4-FFF2-40B4-BE49-F238E27FC236}">
                  <a16:creationId xmlns:a16="http://schemas.microsoft.com/office/drawing/2014/main" id="{69A26AA2-3FAA-5744-AB54-72A98329E7EF}"/>
                </a:ext>
              </a:extLst>
            </p:cNvPr>
            <p:cNvSpPr/>
            <p:nvPr/>
          </p:nvSpPr>
          <p:spPr>
            <a:xfrm>
              <a:off x="181063" y="897445"/>
              <a:ext cx="2271720" cy="737994"/>
            </a:xfrm>
            <a:prstGeom prst="roundRect">
              <a:avLst/>
            </a:prstGeom>
            <a:solidFill>
              <a:srgbClr val="4F81BD">
                <a:lumMod val="75000"/>
              </a:srgbClr>
            </a:solidFill>
            <a:ln w="25400" cap="flat" cmpd="sng" algn="ctr">
              <a:noFill/>
              <a:prstDash val="soli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rtlCol="0" anchor="ctr"/>
            <a:lstStyle/>
            <a:p>
              <a:pPr marL="0" marR="0" lvl="0" indent="0" algn="ctr" defTabSz="609539" eaLnBrk="1" fontAlgn="auto" latinLnBrk="0" hangingPunct="1">
                <a:lnSpc>
                  <a:spcPct val="125000"/>
                </a:lnSpc>
                <a:spcBef>
                  <a:spcPts val="0"/>
                </a:spcBef>
                <a:spcAft>
                  <a:spcPts val="0"/>
                </a:spcAft>
                <a:buClrTx/>
                <a:buSzTx/>
                <a:buFontTx/>
                <a:buNone/>
                <a:tabLst/>
                <a:defRPr/>
              </a:pPr>
              <a:r>
                <a:rPr kumimoji="0" lang="en-US" sz="2400" b="1" i="0" u="none" strike="noStrike" kern="0" cap="none" spc="0" normalizeH="0" baseline="0" noProof="0" dirty="0" err="1">
                  <a:ln>
                    <a:noFill/>
                  </a:ln>
                  <a:solidFill>
                    <a:prstClr val="white"/>
                  </a:solidFill>
                  <a:effectLst/>
                  <a:uLnTx/>
                  <a:uFillTx/>
                  <a:latin typeface="UTM Avo" panose="02040603050506020204" pitchFamily="18" charset="0"/>
                  <a:ea typeface="+mn-ea"/>
                  <a:cs typeface="Arial" panose="020B0604020202020204" pitchFamily="34" charset="0"/>
                </a:rPr>
                <a:t>Ví</a:t>
              </a:r>
              <a:r>
                <a:rPr kumimoji="0" lang="en-US" sz="2400" b="1" i="0" u="none" strike="noStrike" kern="0" cap="none" spc="0" normalizeH="0" baseline="0" noProof="0" dirty="0">
                  <a:ln>
                    <a:noFill/>
                  </a:ln>
                  <a:solidFill>
                    <a:prstClr val="white"/>
                  </a:solidFill>
                  <a:effectLst/>
                  <a:uLnTx/>
                  <a:uFillTx/>
                  <a:latin typeface="UTM Avo" panose="02040603050506020204" pitchFamily="18" charset="0"/>
                  <a:ea typeface="+mn-ea"/>
                  <a:cs typeface="Arial" panose="020B0604020202020204" pitchFamily="34" charset="0"/>
                </a:rPr>
                <a:t> </a:t>
              </a:r>
              <a:r>
                <a:rPr kumimoji="0" lang="en-US" sz="2400" b="1" i="0" u="none" strike="noStrike" kern="0" cap="none" spc="0" normalizeH="0" baseline="0" noProof="0" dirty="0" err="1">
                  <a:ln>
                    <a:noFill/>
                  </a:ln>
                  <a:solidFill>
                    <a:prstClr val="white"/>
                  </a:solidFill>
                  <a:effectLst/>
                  <a:uLnTx/>
                  <a:uFillTx/>
                  <a:latin typeface="UTM Avo" panose="02040603050506020204" pitchFamily="18" charset="0"/>
                  <a:ea typeface="+mn-ea"/>
                  <a:cs typeface="Arial" panose="020B0604020202020204" pitchFamily="34" charset="0"/>
                </a:rPr>
                <a:t>dụ</a:t>
              </a:r>
              <a:r>
                <a:rPr kumimoji="0" lang="en-US" sz="2400" b="1" i="0" u="none" strike="noStrike" kern="0" cap="none" spc="0" normalizeH="0" baseline="0" noProof="0" dirty="0">
                  <a:ln>
                    <a:noFill/>
                  </a:ln>
                  <a:solidFill>
                    <a:prstClr val="white"/>
                  </a:solidFill>
                  <a:effectLst/>
                  <a:uLnTx/>
                  <a:uFillTx/>
                  <a:latin typeface="UTM Avo" panose="02040603050506020204" pitchFamily="18" charset="0"/>
                  <a:ea typeface="+mn-ea"/>
                  <a:cs typeface="Arial" panose="020B0604020202020204" pitchFamily="34" charset="0"/>
                </a:rPr>
                <a:t> 4</a:t>
              </a:r>
            </a:p>
          </p:txBody>
        </p:sp>
      </p:grpSp>
      <p:sp>
        <p:nvSpPr>
          <p:cNvPr id="8" name="TextBox 7">
            <a:extLst>
              <a:ext uri="{FF2B5EF4-FFF2-40B4-BE49-F238E27FC236}">
                <a16:creationId xmlns:a16="http://schemas.microsoft.com/office/drawing/2014/main" id="{525F58C5-33C6-8632-1BC7-B07A8290FF16}"/>
              </a:ext>
            </a:extLst>
          </p:cNvPr>
          <p:cNvSpPr txBox="1"/>
          <p:nvPr/>
        </p:nvSpPr>
        <p:spPr>
          <a:xfrm>
            <a:off x="5555193" y="5283329"/>
            <a:ext cx="931333" cy="430887"/>
          </a:xfrm>
          <a:prstGeom prst="rect">
            <a:avLst/>
          </a:prstGeom>
          <a:noFill/>
        </p:spPr>
        <p:txBody>
          <a:bodyPr wrap="square" rtlCol="0">
            <a:spAutoFit/>
          </a:bodyPr>
          <a:lstStyle/>
          <a:p>
            <a:r>
              <a:rPr lang="vi-VN" sz="2200" b="1" kern="0" dirty="0">
                <a:solidFill>
                  <a:srgbClr val="C00000"/>
                </a:solidFill>
                <a:latin typeface="UTM Avo" panose="02040603050506020204" pitchFamily="18" charset="0"/>
                <a:cs typeface="Arial" panose="020B0604020202020204" pitchFamily="34" charset="0"/>
              </a:rPr>
              <a:t>Giải</a:t>
            </a:r>
            <a:endParaRPr lang="en-US" sz="2200" b="1" kern="0" dirty="0">
              <a:solidFill>
                <a:srgbClr val="C00000"/>
              </a:solidFill>
              <a:latin typeface="UTM Avo" panose="02040603050506020204" pitchFamily="18" charset="0"/>
              <a:cs typeface="Arial" panose="020B0604020202020204" pitchFamily="34" charset="0"/>
            </a:endParaRPr>
          </a:p>
        </p:txBody>
      </p:sp>
      <p:sp>
        <p:nvSpPr>
          <p:cNvPr id="9" name="Rectangle 8">
            <a:extLst>
              <a:ext uri="{FF2B5EF4-FFF2-40B4-BE49-F238E27FC236}">
                <a16:creationId xmlns:a16="http://schemas.microsoft.com/office/drawing/2014/main" id="{1F2ADAD2-4601-49E2-B89F-3BE8A659CFB1}"/>
              </a:ext>
            </a:extLst>
          </p:cNvPr>
          <p:cNvSpPr/>
          <p:nvPr/>
        </p:nvSpPr>
        <p:spPr>
          <a:xfrm>
            <a:off x="166301" y="4771511"/>
            <a:ext cx="11363159" cy="464807"/>
          </a:xfrm>
          <a:prstGeom prst="rect">
            <a:avLst/>
          </a:prstGeom>
        </p:spPr>
        <p:txBody>
          <a:bodyPr wrap="square">
            <a:spAutoFit/>
          </a:bodyPr>
          <a:lstStyle/>
          <a:p>
            <a:pPr algn="just">
              <a:lnSpc>
                <a:spcPct val="125000"/>
              </a:lnSpc>
            </a:pPr>
            <a:r>
              <a:rPr lang="vi-VN" sz="2200" kern="0" dirty="0">
                <a:solidFill>
                  <a:prstClr val="black"/>
                </a:solidFill>
                <a:latin typeface="UTM Avo" panose="02040603050506020204" pitchFamily="18" charset="0"/>
                <a:cs typeface="Arial" panose="020B0604020202020204" pitchFamily="34" charset="0"/>
              </a:rPr>
              <a:t>Hỏi châu Á chiếm bao nhiêu phần trăm tổng diện tích của cả sáu châu lục đó?</a:t>
            </a:r>
          </a:p>
        </p:txBody>
      </p:sp>
      <p:sp>
        <p:nvSpPr>
          <p:cNvPr id="10" name="Rectangle 9">
            <a:extLst>
              <a:ext uri="{FF2B5EF4-FFF2-40B4-BE49-F238E27FC236}">
                <a16:creationId xmlns:a16="http://schemas.microsoft.com/office/drawing/2014/main" id="{1DA97010-F1EC-A270-AB58-94038674AD9D}"/>
              </a:ext>
            </a:extLst>
          </p:cNvPr>
          <p:cNvSpPr/>
          <p:nvPr/>
        </p:nvSpPr>
        <p:spPr>
          <a:xfrm>
            <a:off x="2242679" y="5706837"/>
            <a:ext cx="8487694" cy="1036117"/>
          </a:xfrm>
          <a:prstGeom prst="rect">
            <a:avLst/>
          </a:prstGeom>
        </p:spPr>
        <p:txBody>
          <a:bodyPr wrap="square">
            <a:spAutoFit/>
          </a:bodyPr>
          <a:lstStyle/>
          <a:p>
            <a:pPr algn="just">
              <a:lnSpc>
                <a:spcPct val="150000"/>
              </a:lnSpc>
            </a:pPr>
            <a:r>
              <a:rPr lang="vi-VN" sz="2200" kern="0" dirty="0">
                <a:solidFill>
                  <a:prstClr val="black"/>
                </a:solidFill>
                <a:latin typeface="UTM Avo" panose="02040603050506020204" pitchFamily="18" charset="0"/>
                <a:cs typeface="Arial" panose="020B0604020202020204" pitchFamily="34" charset="0"/>
              </a:rPr>
              <a:t>Tỉ số phần trăm của diện tích châu Á so với tổng diện tích của cả sáu châu lục là 30%.</a:t>
            </a:r>
          </a:p>
        </p:txBody>
      </p:sp>
      <p:pic>
        <p:nvPicPr>
          <p:cNvPr id="5" name="Picture 4">
            <a:extLst>
              <a:ext uri="{FF2B5EF4-FFF2-40B4-BE49-F238E27FC236}">
                <a16:creationId xmlns:a16="http://schemas.microsoft.com/office/drawing/2014/main" id="{DDD91E06-558E-BEFE-656C-36BFCC5A9454}"/>
              </a:ext>
            </a:extLst>
          </p:cNvPr>
          <p:cNvPicPr>
            <a:picLocks noChangeAspect="1"/>
          </p:cNvPicPr>
          <p:nvPr/>
        </p:nvPicPr>
        <p:blipFill>
          <a:blip r:embed="rId3"/>
          <a:stretch>
            <a:fillRect/>
          </a:stretch>
        </p:blipFill>
        <p:spPr>
          <a:xfrm>
            <a:off x="5990340" y="1788617"/>
            <a:ext cx="6127227" cy="2512375"/>
          </a:xfrm>
          <a:prstGeom prst="rect">
            <a:avLst/>
          </a:prstGeom>
        </p:spPr>
      </p:pic>
    </p:spTree>
    <p:extLst>
      <p:ext uri="{BB962C8B-B14F-4D97-AF65-F5344CB8AC3E}">
        <p14:creationId xmlns:p14="http://schemas.microsoft.com/office/powerpoint/2010/main" val="2834168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6F16708-56FE-26D8-DAF2-7F04B869784D}"/>
              </a:ext>
            </a:extLst>
          </p:cNvPr>
          <p:cNvGrpSpPr/>
          <p:nvPr/>
        </p:nvGrpSpPr>
        <p:grpSpPr>
          <a:xfrm>
            <a:off x="4727728" y="2973380"/>
            <a:ext cx="2736543" cy="1558939"/>
            <a:chOff x="309542" y="967667"/>
            <a:chExt cx="2878585" cy="1558939"/>
          </a:xfrm>
        </p:grpSpPr>
        <p:pic>
          <p:nvPicPr>
            <p:cNvPr id="4" name="Picture 3">
              <a:hlinkClick r:id="rId3"/>
              <a:extLst>
                <a:ext uri="{FF2B5EF4-FFF2-40B4-BE49-F238E27FC236}">
                  <a16:creationId xmlns:a16="http://schemas.microsoft.com/office/drawing/2014/main" id="{D4F72484-9625-0E1F-C4FF-275FA624FB5F}"/>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l="7499" t="15368" r="7236" b="7264"/>
            <a:stretch/>
          </p:blipFill>
          <p:spPr>
            <a:xfrm>
              <a:off x="905522" y="1221589"/>
              <a:ext cx="1438182" cy="1305017"/>
            </a:xfrm>
            <a:prstGeom prst="rect">
              <a:avLst/>
            </a:prstGeom>
          </p:spPr>
        </p:pic>
        <p:sp>
          <p:nvSpPr>
            <p:cNvPr id="5" name="TextBox 4">
              <a:extLst>
                <a:ext uri="{FF2B5EF4-FFF2-40B4-BE49-F238E27FC236}">
                  <a16:creationId xmlns:a16="http://schemas.microsoft.com/office/drawing/2014/main" id="{795A9C2E-1552-EB87-B3C2-8744D0B532D8}"/>
                </a:ext>
              </a:extLst>
            </p:cNvPr>
            <p:cNvSpPr txBox="1"/>
            <p:nvPr/>
          </p:nvSpPr>
          <p:spPr>
            <a:xfrm>
              <a:off x="309542" y="967667"/>
              <a:ext cx="2878585" cy="369332"/>
            </a:xfrm>
            <a:prstGeom prst="rect">
              <a:avLst/>
            </a:prstGeom>
            <a:noFill/>
          </p:spPr>
          <p:txBody>
            <a:bodyPr wrap="square" rtlCol="0">
              <a:spAutoFit/>
            </a:bodyPr>
            <a:lstStyle/>
            <a:p>
              <a:r>
                <a:rPr lang="en-US" sz="1800" b="1">
                  <a:solidFill>
                    <a:schemeClr val="accent2"/>
                  </a:solidFill>
                  <a:latin typeface="UTM Avo" panose="02040603050506020204" pitchFamily="18" charset="0"/>
                </a:rPr>
                <a:t>Ấn để đến trang sách</a:t>
              </a:r>
            </a:p>
          </p:txBody>
        </p:sp>
      </p:grpSp>
    </p:spTree>
    <p:extLst>
      <p:ext uri="{BB962C8B-B14F-4D97-AF65-F5344CB8AC3E}">
        <p14:creationId xmlns:p14="http://schemas.microsoft.com/office/powerpoint/2010/main" val="39460455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B364BC56-024C-CDA6-5965-FCB0DC6AC0C8}"/>
              </a:ext>
            </a:extLst>
          </p:cNvPr>
          <p:cNvPicPr>
            <a:picLocks noChangeAspect="1"/>
          </p:cNvPicPr>
          <p:nvPr/>
        </p:nvPicPr>
        <p:blipFill>
          <a:blip r:embed="rId3"/>
          <a:stretch>
            <a:fillRect/>
          </a:stretch>
        </p:blipFill>
        <p:spPr>
          <a:xfrm>
            <a:off x="5165266" y="4033358"/>
            <a:ext cx="6523594" cy="2825814"/>
          </a:xfrm>
          <a:prstGeom prst="rect">
            <a:avLst/>
          </a:prstGeom>
          <a:solidFill>
            <a:srgbClr val="FFFAF7"/>
          </a:solidFill>
        </p:spPr>
      </p:pic>
      <p:sp>
        <p:nvSpPr>
          <p:cNvPr id="9" name="Rectangle 8">
            <a:extLst>
              <a:ext uri="{FF2B5EF4-FFF2-40B4-BE49-F238E27FC236}">
                <a16:creationId xmlns:a16="http://schemas.microsoft.com/office/drawing/2014/main" id="{DB1668F7-3F3C-9797-601C-E9BB7193CF8E}"/>
              </a:ext>
            </a:extLst>
          </p:cNvPr>
          <p:cNvSpPr/>
          <p:nvPr/>
        </p:nvSpPr>
        <p:spPr>
          <a:xfrm>
            <a:off x="136049" y="1636626"/>
            <a:ext cx="11661652" cy="1200393"/>
          </a:xfrm>
          <a:prstGeom prst="rect">
            <a:avLst/>
          </a:prstGeom>
        </p:spPr>
        <p:txBody>
          <a:bodyPr wrap="square">
            <a:spAutoFit/>
          </a:bodyPr>
          <a:lstStyle/>
          <a:p>
            <a:pPr algn="just" defTabSz="609539">
              <a:lnSpc>
                <a:spcPct val="125000"/>
              </a:lnSpc>
            </a:pPr>
            <a:r>
              <a:rPr lang="vi-VN" sz="2000" b="1" dirty="0">
                <a:solidFill>
                  <a:srgbClr val="1F497D"/>
                </a:solidFill>
                <a:latin typeface="UTM Avo" panose="02040603050506020204" pitchFamily="18" charset="0"/>
                <a:cs typeface="Arial" panose="020B0604020202020204" pitchFamily="34" charset="0"/>
              </a:rPr>
              <a:t>Bài </a:t>
            </a:r>
            <a:r>
              <a:rPr lang="en-US" sz="2000" b="1" dirty="0">
                <a:solidFill>
                  <a:srgbClr val="1F497D"/>
                </a:solidFill>
                <a:latin typeface="UTM Avo" panose="02040603050506020204" pitchFamily="18" charset="0"/>
                <a:cs typeface="Arial" panose="020B0604020202020204" pitchFamily="34" charset="0"/>
              </a:rPr>
              <a:t>1</a:t>
            </a:r>
            <a:r>
              <a:rPr lang="vi-VN" sz="2000" b="1" dirty="0">
                <a:solidFill>
                  <a:srgbClr val="1F497D"/>
                </a:solidFill>
                <a:latin typeface="UTM Avo" panose="02040603050506020204" pitchFamily="18" charset="0"/>
                <a:cs typeface="Arial" panose="020B0604020202020204" pitchFamily="34" charset="0"/>
              </a:rPr>
              <a:t> (SGK</a:t>
            </a:r>
            <a:r>
              <a:rPr lang="en-US" sz="2000" b="1" dirty="0">
                <a:solidFill>
                  <a:srgbClr val="1F497D"/>
                </a:solidFill>
                <a:latin typeface="UTM Avo" panose="02040603050506020204" pitchFamily="18" charset="0"/>
                <a:cs typeface="Arial" panose="020B0604020202020204" pitchFamily="34" charset="0"/>
              </a:rPr>
              <a:t> – </a:t>
            </a:r>
            <a:r>
              <a:rPr lang="vi-VN" sz="2000" b="1" dirty="0">
                <a:solidFill>
                  <a:srgbClr val="1F497D"/>
                </a:solidFill>
                <a:latin typeface="UTM Avo" panose="02040603050506020204" pitchFamily="18" charset="0"/>
                <a:cs typeface="Arial" panose="020B0604020202020204" pitchFamily="34" charset="0"/>
              </a:rPr>
              <a:t>tr.</a:t>
            </a:r>
            <a:r>
              <a:rPr lang="en-US" sz="2000" b="1" dirty="0">
                <a:solidFill>
                  <a:srgbClr val="1F497D"/>
                </a:solidFill>
                <a:latin typeface="UTM Avo" panose="02040603050506020204" pitchFamily="18" charset="0"/>
                <a:cs typeface="Arial" panose="020B0604020202020204" pitchFamily="34" charset="0"/>
              </a:rPr>
              <a:t> 17) </a:t>
            </a:r>
            <a:r>
              <a:rPr lang="vi-VN" sz="2000" dirty="0">
                <a:latin typeface="UTM Avo" panose="02040603050506020204" pitchFamily="18" charset="0"/>
                <a:ea typeface="Calibri" panose="020F0502020204030204" pitchFamily="34" charset="0"/>
                <a:cs typeface="Arial" panose="020B0604020202020204" pitchFamily="34" charset="0"/>
              </a:rPr>
              <a:t>Số lượt khách đến một cửa hàng kinh doanh từ thứ Hai đến</a:t>
            </a:r>
            <a:r>
              <a:rPr lang="en-US" sz="2000" dirty="0">
                <a:latin typeface="UTM Avo" panose="02040603050506020204" pitchFamily="18" charset="0"/>
                <a:ea typeface="Calibri" panose="020F0502020204030204" pitchFamily="34" charset="0"/>
                <a:cs typeface="Arial" panose="020B0604020202020204" pitchFamily="34" charset="0"/>
              </a:rPr>
              <a:t> </a:t>
            </a:r>
            <a:r>
              <a:rPr lang="vi-VN" sz="2000" dirty="0">
                <a:latin typeface="UTM Avo" panose="02040603050506020204" pitchFamily="18" charset="0"/>
                <a:ea typeface="Calibri" panose="020F0502020204030204" pitchFamily="34" charset="0"/>
                <a:cs typeface="Arial" panose="020B0604020202020204" pitchFamily="34" charset="0"/>
              </a:rPr>
              <a:t>Chủ nhật của một tuần trong tháng lần lượt là: 161, 243, </a:t>
            </a:r>
            <a:r>
              <a:rPr lang="en-US" sz="2000" dirty="0">
                <a:latin typeface="UTM Avo" panose="02040603050506020204" pitchFamily="18" charset="0"/>
                <a:ea typeface="Calibri" panose="020F0502020204030204" pitchFamily="34" charset="0"/>
                <a:cs typeface="Arial" panose="020B0604020202020204" pitchFamily="34" charset="0"/>
              </a:rPr>
              <a:t>2</a:t>
            </a:r>
            <a:r>
              <a:rPr lang="vi-VN" sz="2000" dirty="0">
                <a:latin typeface="UTM Avo" panose="02040603050506020204" pitchFamily="18" charset="0"/>
                <a:ea typeface="Calibri" panose="020F0502020204030204" pitchFamily="34" charset="0"/>
                <a:cs typeface="Arial" panose="020B0604020202020204" pitchFamily="34" charset="0"/>
              </a:rPr>
              <a:t>70, 210, 185, 421, 615.</a:t>
            </a:r>
          </a:p>
          <a:p>
            <a:pPr algn="just" defTabSz="609539">
              <a:lnSpc>
                <a:spcPct val="125000"/>
              </a:lnSpc>
            </a:pPr>
            <a:r>
              <a:rPr lang="vi-VN" sz="2000" dirty="0">
                <a:latin typeface="UTM Avo" panose="02040603050506020204" pitchFamily="18" charset="0"/>
                <a:ea typeface="Calibri" panose="020F0502020204030204" pitchFamily="34" charset="0"/>
                <a:cs typeface="Arial" panose="020B0604020202020204" pitchFamily="34" charset="0"/>
              </a:rPr>
              <a:t>a) Lập bảng thống kê số lượt khách đến cửa hàng trong</a:t>
            </a:r>
            <a:r>
              <a:rPr lang="en-US" sz="2000" dirty="0">
                <a:latin typeface="UTM Avo" panose="02040603050506020204" pitchFamily="18" charset="0"/>
                <a:ea typeface="Calibri" panose="020F0502020204030204" pitchFamily="34" charset="0"/>
                <a:cs typeface="Arial" panose="020B0604020202020204" pitchFamily="34" charset="0"/>
              </a:rPr>
              <a:t> </a:t>
            </a:r>
            <a:r>
              <a:rPr lang="en-US" sz="2000" dirty="0" err="1">
                <a:latin typeface="UTM Avo" panose="02040603050506020204" pitchFamily="18" charset="0"/>
                <a:ea typeface="Calibri" panose="020F0502020204030204" pitchFamily="34" charset="0"/>
                <a:cs typeface="Arial" panose="020B0604020202020204" pitchFamily="34" charset="0"/>
              </a:rPr>
              <a:t>những</a:t>
            </a:r>
            <a:r>
              <a:rPr lang="vi-VN" sz="2000" dirty="0">
                <a:latin typeface="UTM Avo" panose="02040603050506020204" pitchFamily="18" charset="0"/>
                <a:ea typeface="Calibri" panose="020F0502020204030204" pitchFamily="34" charset="0"/>
                <a:cs typeface="Arial" panose="020B0604020202020204" pitchFamily="34" charset="0"/>
              </a:rPr>
              <a:t> ngày đó theo mẫu sau: </a:t>
            </a:r>
            <a:endParaRPr lang="en-US" sz="2000" dirty="0">
              <a:latin typeface="UTM Avo" panose="02040603050506020204" pitchFamily="18" charset="0"/>
              <a:ea typeface="Calibri" panose="020F050202020403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3723EE4F-6C26-DFDC-A688-676A9C2E2E1A}"/>
              </a:ext>
            </a:extLst>
          </p:cNvPr>
          <p:cNvSpPr/>
          <p:nvPr/>
        </p:nvSpPr>
        <p:spPr>
          <a:xfrm>
            <a:off x="135543" y="4128458"/>
            <a:ext cx="5010938" cy="1873654"/>
          </a:xfrm>
          <a:prstGeom prst="rect">
            <a:avLst/>
          </a:prstGeom>
        </p:spPr>
        <p:txBody>
          <a:bodyPr wrap="square">
            <a:spAutoFit/>
          </a:bodyPr>
          <a:lstStyle/>
          <a:p>
            <a:pPr algn="just" defTabSz="609539">
              <a:lnSpc>
                <a:spcPct val="150000"/>
              </a:lnSpc>
            </a:pPr>
            <a:r>
              <a:rPr lang="vi-VN" sz="2000" dirty="0">
                <a:latin typeface="UTM Avo" panose="02040603050506020204" pitchFamily="18" charset="0"/>
                <a:ea typeface="Calibri" panose="020F0502020204030204" pitchFamily="34" charset="0"/>
                <a:cs typeface="Arial" panose="020B0604020202020204" pitchFamily="34" charset="0"/>
              </a:rPr>
              <a:t>b) Hãy hoàn thiện biểu đồ ở Hình 23 để nhận được biểu đồ cột biểu diễn số lượt khách đến cửa hàng trong những ngày đó. </a:t>
            </a:r>
            <a:endParaRPr lang="en-US" sz="2000" dirty="0">
              <a:latin typeface="UTM Avo" panose="02040603050506020204" pitchFamily="18" charset="0"/>
              <a:ea typeface="Calibri" panose="020F0502020204030204" pitchFamily="34" charset="0"/>
              <a:cs typeface="Arial" panose="020B0604020202020204" pitchFamily="34" charset="0"/>
            </a:endParaRPr>
          </a:p>
        </p:txBody>
      </p:sp>
      <p:graphicFrame>
        <p:nvGraphicFramePr>
          <p:cNvPr id="11" name="Table 10">
            <a:extLst>
              <a:ext uri="{FF2B5EF4-FFF2-40B4-BE49-F238E27FC236}">
                <a16:creationId xmlns:a16="http://schemas.microsoft.com/office/drawing/2014/main" id="{3764788F-CB60-217B-023C-8EA658769009}"/>
              </a:ext>
            </a:extLst>
          </p:cNvPr>
          <p:cNvGraphicFramePr>
            <a:graphicFrameLocks noGrp="1"/>
          </p:cNvGraphicFramePr>
          <p:nvPr>
            <p:extLst>
              <p:ext uri="{D42A27DB-BD31-4B8C-83A1-F6EECF244321}">
                <p14:modId xmlns:p14="http://schemas.microsoft.com/office/powerpoint/2010/main" val="902119334"/>
              </p:ext>
            </p:extLst>
          </p:nvPr>
        </p:nvGraphicFramePr>
        <p:xfrm>
          <a:off x="248041" y="2838450"/>
          <a:ext cx="11661652" cy="1194908"/>
        </p:xfrm>
        <a:graphic>
          <a:graphicData uri="http://schemas.openxmlformats.org/drawingml/2006/table">
            <a:tbl>
              <a:tblPr firstRow="1" firstCol="1" bandRow="1"/>
              <a:tblGrid>
                <a:gridCol w="2338930">
                  <a:extLst>
                    <a:ext uri="{9D8B030D-6E8A-4147-A177-3AD203B41FA5}">
                      <a16:colId xmlns:a16="http://schemas.microsoft.com/office/drawing/2014/main" val="1037532484"/>
                    </a:ext>
                  </a:extLst>
                </a:gridCol>
                <a:gridCol w="1236760">
                  <a:extLst>
                    <a:ext uri="{9D8B030D-6E8A-4147-A177-3AD203B41FA5}">
                      <a16:colId xmlns:a16="http://schemas.microsoft.com/office/drawing/2014/main" val="1130703777"/>
                    </a:ext>
                  </a:extLst>
                </a:gridCol>
                <a:gridCol w="1228445">
                  <a:extLst>
                    <a:ext uri="{9D8B030D-6E8A-4147-A177-3AD203B41FA5}">
                      <a16:colId xmlns:a16="http://schemas.microsoft.com/office/drawing/2014/main" val="324020669"/>
                    </a:ext>
                  </a:extLst>
                </a:gridCol>
                <a:gridCol w="1228445">
                  <a:extLst>
                    <a:ext uri="{9D8B030D-6E8A-4147-A177-3AD203B41FA5}">
                      <a16:colId xmlns:a16="http://schemas.microsoft.com/office/drawing/2014/main" val="2711716617"/>
                    </a:ext>
                  </a:extLst>
                </a:gridCol>
                <a:gridCol w="1442089">
                  <a:extLst>
                    <a:ext uri="{9D8B030D-6E8A-4147-A177-3AD203B41FA5}">
                      <a16:colId xmlns:a16="http://schemas.microsoft.com/office/drawing/2014/main" val="3403444455"/>
                    </a:ext>
                  </a:extLst>
                </a:gridCol>
                <a:gridCol w="1442089">
                  <a:extLst>
                    <a:ext uri="{9D8B030D-6E8A-4147-A177-3AD203B41FA5}">
                      <a16:colId xmlns:a16="http://schemas.microsoft.com/office/drawing/2014/main" val="2115665350"/>
                    </a:ext>
                  </a:extLst>
                </a:gridCol>
                <a:gridCol w="1335268">
                  <a:extLst>
                    <a:ext uri="{9D8B030D-6E8A-4147-A177-3AD203B41FA5}">
                      <a16:colId xmlns:a16="http://schemas.microsoft.com/office/drawing/2014/main" val="2691432556"/>
                    </a:ext>
                  </a:extLst>
                </a:gridCol>
                <a:gridCol w="1409626">
                  <a:extLst>
                    <a:ext uri="{9D8B030D-6E8A-4147-A177-3AD203B41FA5}">
                      <a16:colId xmlns:a16="http://schemas.microsoft.com/office/drawing/2014/main" val="4160825650"/>
                    </a:ext>
                  </a:extLst>
                </a:gridCol>
              </a:tblGrid>
              <a:tr h="63189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0000"/>
                        </a:lnSpc>
                        <a:spcBef>
                          <a:spcPts val="600"/>
                        </a:spcBef>
                        <a:spcAft>
                          <a:spcPts val="600"/>
                        </a:spcAft>
                      </a:pPr>
                      <a:r>
                        <a:rPr lang="fr-FR" sz="2000" dirty="0" err="1">
                          <a:effectLst/>
                          <a:latin typeface="UTM Avo" panose="02040603050506020204" pitchFamily="18" charset="0"/>
                          <a:ea typeface="Calibri" panose="020F0502020204030204" pitchFamily="34" charset="0"/>
                          <a:cs typeface="Arial" panose="020B0604020202020204" pitchFamily="34" charset="0"/>
                        </a:rPr>
                        <a:t>Ngày</a:t>
                      </a:r>
                      <a:r>
                        <a:rPr lang="fr-FR" sz="2000" dirty="0">
                          <a:effectLst/>
                          <a:latin typeface="UTM Avo" panose="02040603050506020204" pitchFamily="18" charset="0"/>
                          <a:ea typeface="Calibri" panose="020F0502020204030204" pitchFamily="34" charset="0"/>
                          <a:cs typeface="Arial" panose="020B0604020202020204" pitchFamily="34" charset="0"/>
                        </a:rPr>
                        <a:t> </a:t>
                      </a:r>
                      <a:r>
                        <a:rPr lang="fr-FR" sz="2000" dirty="0" err="1">
                          <a:effectLst/>
                          <a:latin typeface="UTM Avo" panose="02040603050506020204" pitchFamily="18" charset="0"/>
                          <a:ea typeface="Calibri" panose="020F0502020204030204" pitchFamily="34" charset="0"/>
                          <a:cs typeface="Arial" panose="020B0604020202020204" pitchFamily="34" charset="0"/>
                        </a:rPr>
                        <a:t>trong</a:t>
                      </a:r>
                      <a:r>
                        <a:rPr lang="fr-FR" sz="2000" dirty="0">
                          <a:effectLst/>
                          <a:latin typeface="UTM Avo" panose="02040603050506020204" pitchFamily="18" charset="0"/>
                          <a:ea typeface="Calibri" panose="020F0502020204030204" pitchFamily="34" charset="0"/>
                          <a:cs typeface="Arial" panose="020B0604020202020204" pitchFamily="34" charset="0"/>
                        </a:rPr>
                        <a:t> </a:t>
                      </a:r>
                      <a:r>
                        <a:rPr lang="fr-FR" sz="2000" dirty="0" err="1">
                          <a:effectLst/>
                          <a:latin typeface="UTM Avo" panose="02040603050506020204" pitchFamily="18" charset="0"/>
                          <a:ea typeface="Calibri" panose="020F0502020204030204" pitchFamily="34" charset="0"/>
                          <a:cs typeface="Arial" panose="020B0604020202020204" pitchFamily="34" charset="0"/>
                        </a:rPr>
                        <a:t>tuần</a:t>
                      </a:r>
                      <a:endParaRPr lang="en-US" sz="2000" dirty="0">
                        <a:effectLst/>
                        <a:latin typeface="UTM Avo" panose="02040603050506020204" pitchFamily="18" charset="0"/>
                        <a:ea typeface="Arial" panose="020B0604020202020204" pitchFamily="34" charset="0"/>
                        <a:cs typeface="Arial" panose="020B0604020202020204" pitchFamily="34" charset="0"/>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4BACC6">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0000"/>
                        </a:lnSpc>
                        <a:spcBef>
                          <a:spcPts val="600"/>
                        </a:spcBef>
                        <a:spcAft>
                          <a:spcPts val="600"/>
                        </a:spcAft>
                      </a:pPr>
                      <a:r>
                        <a:rPr lang="fr-FR" sz="2000" dirty="0" err="1">
                          <a:effectLst/>
                          <a:latin typeface="UTM Avo" panose="02040603050506020204" pitchFamily="18" charset="0"/>
                          <a:ea typeface="Calibri" panose="020F0502020204030204" pitchFamily="34" charset="0"/>
                          <a:cs typeface="Arial" panose="020B0604020202020204" pitchFamily="34" charset="0"/>
                        </a:rPr>
                        <a:t>Thứ</a:t>
                      </a:r>
                      <a:r>
                        <a:rPr lang="fr-FR" sz="2000" dirty="0">
                          <a:effectLst/>
                          <a:latin typeface="UTM Avo" panose="02040603050506020204" pitchFamily="18" charset="0"/>
                          <a:ea typeface="Calibri" panose="020F0502020204030204" pitchFamily="34" charset="0"/>
                          <a:cs typeface="Arial" panose="020B0604020202020204" pitchFamily="34" charset="0"/>
                        </a:rPr>
                        <a:t> Hai</a:t>
                      </a:r>
                      <a:endParaRPr lang="en-US" sz="2000" dirty="0">
                        <a:effectLst/>
                        <a:latin typeface="UTM Avo" panose="02040603050506020204" pitchFamily="18" charset="0"/>
                        <a:ea typeface="Arial" panose="020B0604020202020204" pitchFamily="34" charset="0"/>
                        <a:cs typeface="Arial" panose="020B0604020202020204" pitchFamily="34" charset="0"/>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4BACC6">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0000"/>
                        </a:lnSpc>
                        <a:spcBef>
                          <a:spcPts val="600"/>
                        </a:spcBef>
                        <a:spcAft>
                          <a:spcPts val="600"/>
                        </a:spcAft>
                      </a:pPr>
                      <a:r>
                        <a:rPr lang="fr-FR" sz="2000" dirty="0" err="1">
                          <a:effectLst/>
                          <a:latin typeface="UTM Avo" panose="02040603050506020204" pitchFamily="18" charset="0"/>
                          <a:ea typeface="Calibri" panose="020F0502020204030204" pitchFamily="34" charset="0"/>
                          <a:cs typeface="Arial" panose="020B0604020202020204" pitchFamily="34" charset="0"/>
                        </a:rPr>
                        <a:t>Thứ</a:t>
                      </a:r>
                      <a:r>
                        <a:rPr lang="fr-FR" sz="2000" dirty="0">
                          <a:effectLst/>
                          <a:latin typeface="UTM Avo" panose="02040603050506020204" pitchFamily="18" charset="0"/>
                          <a:ea typeface="Calibri" panose="020F0502020204030204" pitchFamily="34" charset="0"/>
                          <a:cs typeface="Arial" panose="020B0604020202020204" pitchFamily="34" charset="0"/>
                        </a:rPr>
                        <a:t> Ba</a:t>
                      </a:r>
                      <a:endParaRPr lang="en-US" sz="2000" dirty="0">
                        <a:effectLst/>
                        <a:latin typeface="UTM Avo" panose="02040603050506020204" pitchFamily="18" charset="0"/>
                        <a:ea typeface="Arial" panose="020B0604020202020204" pitchFamily="34" charset="0"/>
                        <a:cs typeface="Arial" panose="020B0604020202020204" pitchFamily="34" charset="0"/>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4BACC6">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0000"/>
                        </a:lnSpc>
                        <a:spcBef>
                          <a:spcPts val="600"/>
                        </a:spcBef>
                        <a:spcAft>
                          <a:spcPts val="600"/>
                        </a:spcAft>
                      </a:pPr>
                      <a:r>
                        <a:rPr lang="fr-FR" sz="2000" dirty="0" err="1">
                          <a:effectLst/>
                          <a:latin typeface="UTM Avo" panose="02040603050506020204" pitchFamily="18" charset="0"/>
                          <a:ea typeface="Calibri" panose="020F0502020204030204" pitchFamily="34" charset="0"/>
                          <a:cs typeface="Arial" panose="020B0604020202020204" pitchFamily="34" charset="0"/>
                        </a:rPr>
                        <a:t>Thứ</a:t>
                      </a:r>
                      <a:r>
                        <a:rPr lang="fr-FR" sz="2000" dirty="0">
                          <a:effectLst/>
                          <a:latin typeface="UTM Avo" panose="02040603050506020204" pitchFamily="18" charset="0"/>
                          <a:ea typeface="Calibri" panose="020F0502020204030204" pitchFamily="34" charset="0"/>
                          <a:cs typeface="Arial" panose="020B0604020202020204" pitchFamily="34" charset="0"/>
                        </a:rPr>
                        <a:t> </a:t>
                      </a:r>
                      <a:r>
                        <a:rPr lang="fr-FR" sz="2000" dirty="0" err="1">
                          <a:effectLst/>
                          <a:latin typeface="UTM Avo" panose="02040603050506020204" pitchFamily="18" charset="0"/>
                          <a:ea typeface="Calibri" panose="020F0502020204030204" pitchFamily="34" charset="0"/>
                          <a:cs typeface="Arial" panose="020B0604020202020204" pitchFamily="34" charset="0"/>
                        </a:rPr>
                        <a:t>Tư</a:t>
                      </a:r>
                      <a:endParaRPr lang="en-US" sz="2000" dirty="0">
                        <a:effectLst/>
                        <a:latin typeface="UTM Avo" panose="02040603050506020204" pitchFamily="18" charset="0"/>
                        <a:ea typeface="Arial" panose="020B0604020202020204" pitchFamily="34" charset="0"/>
                        <a:cs typeface="Arial" panose="020B0604020202020204" pitchFamily="34" charset="0"/>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4BACC6">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0000"/>
                        </a:lnSpc>
                        <a:spcBef>
                          <a:spcPts val="600"/>
                        </a:spcBef>
                        <a:spcAft>
                          <a:spcPts val="600"/>
                        </a:spcAft>
                      </a:pPr>
                      <a:r>
                        <a:rPr lang="fr-FR" sz="2000" dirty="0" err="1">
                          <a:effectLst/>
                          <a:latin typeface="UTM Avo" panose="02040603050506020204" pitchFamily="18" charset="0"/>
                          <a:ea typeface="Calibri" panose="020F0502020204030204" pitchFamily="34" charset="0"/>
                          <a:cs typeface="Arial" panose="020B0604020202020204" pitchFamily="34" charset="0"/>
                        </a:rPr>
                        <a:t>Thứ</a:t>
                      </a:r>
                      <a:r>
                        <a:rPr lang="fr-FR" sz="2000" dirty="0">
                          <a:effectLst/>
                          <a:latin typeface="UTM Avo" panose="02040603050506020204" pitchFamily="18" charset="0"/>
                          <a:ea typeface="Calibri" panose="020F0502020204030204" pitchFamily="34" charset="0"/>
                          <a:cs typeface="Arial" panose="020B0604020202020204" pitchFamily="34" charset="0"/>
                        </a:rPr>
                        <a:t> </a:t>
                      </a:r>
                      <a:r>
                        <a:rPr lang="fr-FR" sz="2000" dirty="0" err="1">
                          <a:effectLst/>
                          <a:latin typeface="UTM Avo" panose="02040603050506020204" pitchFamily="18" charset="0"/>
                          <a:ea typeface="Calibri" panose="020F0502020204030204" pitchFamily="34" charset="0"/>
                          <a:cs typeface="Arial" panose="020B0604020202020204" pitchFamily="34" charset="0"/>
                        </a:rPr>
                        <a:t>Năm</a:t>
                      </a:r>
                      <a:endParaRPr lang="en-US" sz="2000" dirty="0">
                        <a:effectLst/>
                        <a:latin typeface="UTM Avo" panose="02040603050506020204" pitchFamily="18" charset="0"/>
                        <a:ea typeface="Arial" panose="020B0604020202020204" pitchFamily="34" charset="0"/>
                        <a:cs typeface="Arial" panose="020B0604020202020204" pitchFamily="34" charset="0"/>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4BACC6">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0000"/>
                        </a:lnSpc>
                        <a:spcBef>
                          <a:spcPts val="600"/>
                        </a:spcBef>
                        <a:spcAft>
                          <a:spcPts val="600"/>
                        </a:spcAft>
                      </a:pPr>
                      <a:r>
                        <a:rPr lang="fr-FR" sz="2000" dirty="0" err="1">
                          <a:effectLst/>
                          <a:latin typeface="UTM Avo" panose="02040603050506020204" pitchFamily="18" charset="0"/>
                          <a:ea typeface="Calibri" panose="020F0502020204030204" pitchFamily="34" charset="0"/>
                          <a:cs typeface="Arial" panose="020B0604020202020204" pitchFamily="34" charset="0"/>
                        </a:rPr>
                        <a:t>Thứ</a:t>
                      </a:r>
                      <a:r>
                        <a:rPr lang="fr-FR" sz="2000" dirty="0">
                          <a:effectLst/>
                          <a:latin typeface="UTM Avo" panose="02040603050506020204" pitchFamily="18" charset="0"/>
                          <a:ea typeface="Calibri" panose="020F0502020204030204" pitchFamily="34" charset="0"/>
                          <a:cs typeface="Arial" panose="020B0604020202020204" pitchFamily="34" charset="0"/>
                        </a:rPr>
                        <a:t> </a:t>
                      </a:r>
                      <a:r>
                        <a:rPr lang="fr-FR" sz="2000" dirty="0" err="1">
                          <a:effectLst/>
                          <a:latin typeface="UTM Avo" panose="02040603050506020204" pitchFamily="18" charset="0"/>
                          <a:ea typeface="Calibri" panose="020F0502020204030204" pitchFamily="34" charset="0"/>
                          <a:cs typeface="Arial" panose="020B0604020202020204" pitchFamily="34" charset="0"/>
                        </a:rPr>
                        <a:t>Sáu</a:t>
                      </a:r>
                      <a:endParaRPr lang="en-US" sz="2000" dirty="0">
                        <a:effectLst/>
                        <a:latin typeface="UTM Avo" panose="02040603050506020204" pitchFamily="18" charset="0"/>
                        <a:ea typeface="Arial" panose="020B0604020202020204" pitchFamily="34" charset="0"/>
                        <a:cs typeface="Arial" panose="020B0604020202020204" pitchFamily="34" charset="0"/>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4BACC6">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0000"/>
                        </a:lnSpc>
                        <a:spcBef>
                          <a:spcPts val="600"/>
                        </a:spcBef>
                        <a:spcAft>
                          <a:spcPts val="600"/>
                        </a:spcAft>
                      </a:pPr>
                      <a:r>
                        <a:rPr lang="fr-FR" sz="2000" dirty="0" err="1">
                          <a:effectLst/>
                          <a:latin typeface="UTM Avo" panose="02040603050506020204" pitchFamily="18" charset="0"/>
                          <a:ea typeface="Calibri" panose="020F0502020204030204" pitchFamily="34" charset="0"/>
                          <a:cs typeface="Arial" panose="020B0604020202020204" pitchFamily="34" charset="0"/>
                        </a:rPr>
                        <a:t>Thứ</a:t>
                      </a:r>
                      <a:r>
                        <a:rPr lang="fr-FR" sz="2000" dirty="0">
                          <a:effectLst/>
                          <a:latin typeface="UTM Avo" panose="02040603050506020204" pitchFamily="18" charset="0"/>
                          <a:ea typeface="Calibri" panose="020F0502020204030204" pitchFamily="34" charset="0"/>
                          <a:cs typeface="Arial" panose="020B0604020202020204" pitchFamily="34" charset="0"/>
                        </a:rPr>
                        <a:t> </a:t>
                      </a:r>
                      <a:r>
                        <a:rPr lang="fr-FR" sz="2000" dirty="0" err="1">
                          <a:effectLst/>
                          <a:latin typeface="UTM Avo" panose="02040603050506020204" pitchFamily="18" charset="0"/>
                          <a:ea typeface="Calibri" panose="020F0502020204030204" pitchFamily="34" charset="0"/>
                          <a:cs typeface="Arial" panose="020B0604020202020204" pitchFamily="34" charset="0"/>
                        </a:rPr>
                        <a:t>Bảy</a:t>
                      </a:r>
                      <a:endParaRPr lang="en-US" sz="2000" dirty="0">
                        <a:effectLst/>
                        <a:latin typeface="UTM Avo" panose="02040603050506020204" pitchFamily="18" charset="0"/>
                        <a:ea typeface="Arial" panose="020B0604020202020204" pitchFamily="34" charset="0"/>
                        <a:cs typeface="Arial" panose="020B0604020202020204" pitchFamily="34" charset="0"/>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4BACC6">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0000"/>
                        </a:lnSpc>
                        <a:spcBef>
                          <a:spcPts val="600"/>
                        </a:spcBef>
                        <a:spcAft>
                          <a:spcPts val="600"/>
                        </a:spcAft>
                      </a:pPr>
                      <a:r>
                        <a:rPr lang="fr-FR" sz="2000" dirty="0" err="1">
                          <a:effectLst/>
                          <a:latin typeface="UTM Avo" panose="02040603050506020204" pitchFamily="18" charset="0"/>
                          <a:ea typeface="Calibri" panose="020F0502020204030204" pitchFamily="34" charset="0"/>
                          <a:cs typeface="Arial" panose="020B0604020202020204" pitchFamily="34" charset="0"/>
                        </a:rPr>
                        <a:t>Chủ</a:t>
                      </a:r>
                      <a:r>
                        <a:rPr lang="fr-FR" sz="2000" dirty="0">
                          <a:effectLst/>
                          <a:latin typeface="UTM Avo" panose="02040603050506020204" pitchFamily="18" charset="0"/>
                          <a:ea typeface="Calibri" panose="020F0502020204030204" pitchFamily="34" charset="0"/>
                          <a:cs typeface="Arial" panose="020B0604020202020204" pitchFamily="34" charset="0"/>
                        </a:rPr>
                        <a:t> </a:t>
                      </a:r>
                      <a:r>
                        <a:rPr lang="fr-FR" sz="2000" dirty="0" err="1">
                          <a:effectLst/>
                          <a:latin typeface="UTM Avo" panose="02040603050506020204" pitchFamily="18" charset="0"/>
                          <a:ea typeface="Calibri" panose="020F0502020204030204" pitchFamily="34" charset="0"/>
                          <a:cs typeface="Arial" panose="020B0604020202020204" pitchFamily="34" charset="0"/>
                        </a:rPr>
                        <a:t>nhật</a:t>
                      </a:r>
                      <a:endParaRPr lang="en-US" sz="2000" dirty="0">
                        <a:effectLst/>
                        <a:latin typeface="UTM Avo" panose="02040603050506020204" pitchFamily="18" charset="0"/>
                        <a:ea typeface="Arial" panose="020B0604020202020204" pitchFamily="34" charset="0"/>
                        <a:cs typeface="Arial" panose="020B0604020202020204" pitchFamily="34" charset="0"/>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4BACC6">
                        <a:lumMod val="20000"/>
                        <a:lumOff val="80000"/>
                      </a:srgbClr>
                    </a:solidFill>
                  </a:tcPr>
                </a:tc>
                <a:extLst>
                  <a:ext uri="{0D108BD9-81ED-4DB2-BD59-A6C34878D82A}">
                    <a16:rowId xmlns:a16="http://schemas.microsoft.com/office/drawing/2014/main" val="2978381964"/>
                  </a:ext>
                </a:extLst>
              </a:tr>
              <a:tr h="56301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0000"/>
                        </a:lnSpc>
                        <a:spcBef>
                          <a:spcPts val="600"/>
                        </a:spcBef>
                        <a:spcAft>
                          <a:spcPts val="600"/>
                        </a:spcAft>
                      </a:pPr>
                      <a:r>
                        <a:rPr lang="fr-FR" sz="2000" dirty="0" err="1">
                          <a:effectLst/>
                          <a:latin typeface="UTM Avo" panose="02040603050506020204" pitchFamily="18" charset="0"/>
                          <a:ea typeface="Calibri" panose="020F0502020204030204" pitchFamily="34" charset="0"/>
                          <a:cs typeface="Arial" panose="020B0604020202020204" pitchFamily="34" charset="0"/>
                        </a:rPr>
                        <a:t>Số</a:t>
                      </a:r>
                      <a:r>
                        <a:rPr lang="fr-FR" sz="2000" dirty="0">
                          <a:effectLst/>
                          <a:latin typeface="UTM Avo" panose="02040603050506020204" pitchFamily="18" charset="0"/>
                          <a:ea typeface="Calibri" panose="020F0502020204030204" pitchFamily="34" charset="0"/>
                          <a:cs typeface="Arial" panose="020B0604020202020204" pitchFamily="34" charset="0"/>
                        </a:rPr>
                        <a:t> </a:t>
                      </a:r>
                      <a:r>
                        <a:rPr lang="fr-FR" sz="2000" dirty="0" err="1">
                          <a:effectLst/>
                          <a:latin typeface="UTM Avo" panose="02040603050506020204" pitchFamily="18" charset="0"/>
                          <a:ea typeface="Calibri" panose="020F0502020204030204" pitchFamily="34" charset="0"/>
                          <a:cs typeface="Arial" panose="020B0604020202020204" pitchFamily="34" charset="0"/>
                        </a:rPr>
                        <a:t>lượt</a:t>
                      </a:r>
                      <a:r>
                        <a:rPr lang="fr-FR" sz="2000" dirty="0">
                          <a:effectLst/>
                          <a:latin typeface="UTM Avo" panose="02040603050506020204" pitchFamily="18" charset="0"/>
                          <a:ea typeface="Calibri" panose="020F0502020204030204" pitchFamily="34" charset="0"/>
                          <a:cs typeface="Arial" panose="020B0604020202020204" pitchFamily="34" charset="0"/>
                        </a:rPr>
                        <a:t> </a:t>
                      </a:r>
                      <a:r>
                        <a:rPr lang="fr-FR" sz="2000" dirty="0" err="1">
                          <a:effectLst/>
                          <a:latin typeface="UTM Avo" panose="02040603050506020204" pitchFamily="18" charset="0"/>
                          <a:ea typeface="Calibri" panose="020F0502020204030204" pitchFamily="34" charset="0"/>
                          <a:cs typeface="Arial" panose="020B0604020202020204" pitchFamily="34" charset="0"/>
                        </a:rPr>
                        <a:t>khách</a:t>
                      </a:r>
                      <a:endParaRPr lang="en-US" sz="2000" dirty="0">
                        <a:effectLst/>
                        <a:latin typeface="UTM Avo" panose="02040603050506020204" pitchFamily="18" charset="0"/>
                        <a:ea typeface="Arial" panose="020B0604020202020204" pitchFamily="34" charset="0"/>
                        <a:cs typeface="Arial" panose="020B0604020202020204" pitchFamily="34" charset="0"/>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0000"/>
                        </a:lnSpc>
                        <a:spcBef>
                          <a:spcPts val="600"/>
                        </a:spcBef>
                        <a:spcAft>
                          <a:spcPts val="600"/>
                        </a:spcAft>
                      </a:pPr>
                      <a:r>
                        <a:rPr lang="en-US" sz="2000" dirty="0">
                          <a:effectLst/>
                          <a:latin typeface="UTM Avo" panose="02040603050506020204" pitchFamily="18" charset="0"/>
                          <a:ea typeface="Arial" panose="020B0604020202020204" pitchFamily="34" charset="0"/>
                          <a:cs typeface="Arial" panose="020B0604020202020204" pitchFamily="34" charset="0"/>
                        </a:rPr>
                        <a:t>?</a:t>
                      </a: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0000"/>
                        </a:lnSpc>
                        <a:spcBef>
                          <a:spcPts val="600"/>
                        </a:spcBef>
                        <a:spcAft>
                          <a:spcPts val="600"/>
                        </a:spcAft>
                      </a:pPr>
                      <a:r>
                        <a:rPr lang="en-US" sz="2000" dirty="0">
                          <a:effectLst/>
                          <a:latin typeface="UTM Avo" panose="02040603050506020204" pitchFamily="18" charset="0"/>
                          <a:ea typeface="Arial" panose="020B0604020202020204" pitchFamily="34" charset="0"/>
                          <a:cs typeface="Arial" panose="020B0604020202020204" pitchFamily="34" charset="0"/>
                        </a:rPr>
                        <a:t>?</a:t>
                      </a: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0000"/>
                        </a:lnSpc>
                        <a:spcBef>
                          <a:spcPts val="600"/>
                        </a:spcBef>
                        <a:spcAft>
                          <a:spcPts val="600"/>
                        </a:spcAft>
                      </a:pPr>
                      <a:r>
                        <a:rPr lang="en-US" sz="2000" dirty="0">
                          <a:effectLst/>
                          <a:latin typeface="UTM Avo" panose="02040603050506020204" pitchFamily="18" charset="0"/>
                          <a:ea typeface="Arial" panose="020B0604020202020204" pitchFamily="34" charset="0"/>
                          <a:cs typeface="Arial" panose="020B0604020202020204" pitchFamily="34" charset="0"/>
                        </a:rPr>
                        <a:t>?</a:t>
                      </a: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0000"/>
                        </a:lnSpc>
                        <a:spcBef>
                          <a:spcPts val="600"/>
                        </a:spcBef>
                        <a:spcAft>
                          <a:spcPts val="600"/>
                        </a:spcAft>
                      </a:pPr>
                      <a:r>
                        <a:rPr lang="fr-FR" sz="2000" dirty="0">
                          <a:effectLst/>
                          <a:latin typeface="UTM Avo" panose="02040603050506020204" pitchFamily="18" charset="0"/>
                          <a:ea typeface="Calibri" panose="020F0502020204030204" pitchFamily="34" charset="0"/>
                          <a:cs typeface="Arial" panose="020B0604020202020204" pitchFamily="34" charset="0"/>
                        </a:rPr>
                        <a:t>?</a:t>
                      </a:r>
                      <a:endParaRPr lang="en-US" sz="2000" dirty="0">
                        <a:effectLst/>
                        <a:latin typeface="UTM Avo" panose="02040603050506020204" pitchFamily="18" charset="0"/>
                        <a:ea typeface="Arial" panose="020B0604020202020204" pitchFamily="34" charset="0"/>
                        <a:cs typeface="Arial" panose="020B0604020202020204" pitchFamily="34" charset="0"/>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0000"/>
                        </a:lnSpc>
                        <a:spcBef>
                          <a:spcPts val="600"/>
                        </a:spcBef>
                        <a:spcAft>
                          <a:spcPts val="600"/>
                        </a:spcAft>
                      </a:pPr>
                      <a:r>
                        <a:rPr lang="en-US" sz="2000" dirty="0">
                          <a:effectLst/>
                          <a:latin typeface="UTM Avo" panose="02040603050506020204" pitchFamily="18" charset="0"/>
                          <a:ea typeface="Arial" panose="020B0604020202020204" pitchFamily="34" charset="0"/>
                          <a:cs typeface="Arial" panose="020B0604020202020204" pitchFamily="34" charset="0"/>
                        </a:rPr>
                        <a:t>?</a:t>
                      </a: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0000"/>
                        </a:lnSpc>
                        <a:spcBef>
                          <a:spcPts val="600"/>
                        </a:spcBef>
                        <a:spcAft>
                          <a:spcPts val="600"/>
                        </a:spcAft>
                      </a:pPr>
                      <a:r>
                        <a:rPr lang="en-US" sz="2000" dirty="0">
                          <a:effectLst/>
                          <a:latin typeface="UTM Avo" panose="02040603050506020204" pitchFamily="18" charset="0"/>
                          <a:ea typeface="Arial" panose="020B0604020202020204" pitchFamily="34" charset="0"/>
                          <a:cs typeface="Arial" panose="020B0604020202020204" pitchFamily="34" charset="0"/>
                        </a:rPr>
                        <a:t>?</a:t>
                      </a: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0000"/>
                        </a:lnSpc>
                        <a:spcBef>
                          <a:spcPts val="600"/>
                        </a:spcBef>
                        <a:spcAft>
                          <a:spcPts val="600"/>
                        </a:spcAft>
                      </a:pPr>
                      <a:r>
                        <a:rPr lang="fr-FR" sz="2000" dirty="0">
                          <a:effectLst/>
                          <a:latin typeface="UTM Avo" panose="02040603050506020204" pitchFamily="18" charset="0"/>
                          <a:ea typeface="Calibri" panose="020F0502020204030204" pitchFamily="34" charset="0"/>
                          <a:cs typeface="Arial" panose="020B0604020202020204" pitchFamily="34" charset="0"/>
                        </a:rPr>
                        <a:t>?</a:t>
                      </a:r>
                      <a:endParaRPr lang="en-US" sz="2000" dirty="0">
                        <a:effectLst/>
                        <a:latin typeface="UTM Avo" panose="02040603050506020204" pitchFamily="18" charset="0"/>
                        <a:ea typeface="Arial" panose="020B0604020202020204" pitchFamily="34" charset="0"/>
                        <a:cs typeface="Arial" panose="020B0604020202020204" pitchFamily="34" charset="0"/>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86793250"/>
                  </a:ext>
                </a:extLst>
              </a:tr>
            </a:tbl>
          </a:graphicData>
        </a:graphic>
      </p:graphicFrame>
      <p:sp>
        <p:nvSpPr>
          <p:cNvPr id="12" name="Rectangle 11">
            <a:extLst>
              <a:ext uri="{FF2B5EF4-FFF2-40B4-BE49-F238E27FC236}">
                <a16:creationId xmlns:a16="http://schemas.microsoft.com/office/drawing/2014/main" id="{EFDF77ED-1EC9-1A2D-1556-873294E1293F}"/>
              </a:ext>
            </a:extLst>
          </p:cNvPr>
          <p:cNvSpPr/>
          <p:nvPr/>
        </p:nvSpPr>
        <p:spPr>
          <a:xfrm>
            <a:off x="2946280" y="3554657"/>
            <a:ext cx="612667" cy="400110"/>
          </a:xfrm>
          <a:prstGeom prst="rect">
            <a:avLst/>
          </a:prstGeom>
          <a:solidFill>
            <a:srgbClr val="FFFAF7"/>
          </a:solidFill>
        </p:spPr>
        <p:txBody>
          <a:bodyPr wrap="none">
            <a:spAutoFit/>
          </a:bodyPr>
          <a:lstStyle/>
          <a:p>
            <a:pPr marL="0" marR="0" lvl="0" indent="0" algn="ctr" defTabSz="609539" eaLnBrk="1" fontAlgn="auto" latinLnBrk="0" hangingPunct="1">
              <a:lnSpc>
                <a:spcPct val="100000"/>
              </a:lnSpc>
              <a:spcBef>
                <a:spcPts val="0"/>
              </a:spcBef>
              <a:spcAft>
                <a:spcPts val="0"/>
              </a:spcAft>
              <a:buClrTx/>
              <a:buSzTx/>
              <a:buFontTx/>
              <a:buNone/>
              <a:tabLst/>
              <a:defRPr/>
            </a:pPr>
            <a:r>
              <a:rPr kumimoji="0" lang="fr-FR" sz="2000" b="0" i="0" u="none" strike="noStrike" kern="0" cap="none" spc="0" normalizeH="0" baseline="0" noProof="0" dirty="0">
                <a:ln>
                  <a:noFill/>
                </a:ln>
                <a:solidFill>
                  <a:srgbClr val="002060"/>
                </a:solidFill>
                <a:effectLst/>
                <a:uLnTx/>
                <a:uFillTx/>
                <a:latin typeface="UTM Avo" panose="02040603050506020204" pitchFamily="18" charset="0"/>
                <a:ea typeface="Calibri" panose="020F0502020204030204" pitchFamily="34" charset="0"/>
                <a:cs typeface="Arial" panose="020B0604020202020204" pitchFamily="34" charset="0"/>
              </a:rPr>
              <a:t>161</a:t>
            </a:r>
            <a:endParaRPr kumimoji="0" lang="en-US" sz="2000" b="0" i="0" u="none" strike="noStrike" kern="0" cap="none" spc="0" normalizeH="0" baseline="0" noProof="0" dirty="0">
              <a:ln>
                <a:noFill/>
              </a:ln>
              <a:solidFill>
                <a:srgbClr val="002060"/>
              </a:solidFill>
              <a:effectLst/>
              <a:uLnTx/>
              <a:uFillTx/>
              <a:latin typeface="UTM Avo" panose="02040603050506020204" pitchFamily="18" charset="0"/>
              <a:ea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6EB45279-FDF2-A25E-6565-EE775743EAC2}"/>
              </a:ext>
            </a:extLst>
          </p:cNvPr>
          <p:cNvSpPr/>
          <p:nvPr/>
        </p:nvSpPr>
        <p:spPr>
          <a:xfrm>
            <a:off x="4049701" y="3554657"/>
            <a:ext cx="612667" cy="400110"/>
          </a:xfrm>
          <a:prstGeom prst="rect">
            <a:avLst/>
          </a:prstGeom>
          <a:solidFill>
            <a:srgbClr val="FFFAF7"/>
          </a:solidFill>
        </p:spPr>
        <p:txBody>
          <a:bodyPr wrap="none">
            <a:spAutoFit/>
          </a:bodyPr>
          <a:lstStyle/>
          <a:p>
            <a:pPr marL="0" marR="0" lvl="0" indent="0" algn="ctr" defTabSz="609539" eaLnBrk="1" fontAlgn="auto" latinLnBrk="0" hangingPunct="1">
              <a:lnSpc>
                <a:spcPct val="100000"/>
              </a:lnSpc>
              <a:spcBef>
                <a:spcPts val="0"/>
              </a:spcBef>
              <a:spcAft>
                <a:spcPts val="0"/>
              </a:spcAft>
              <a:buClrTx/>
              <a:buSzTx/>
              <a:buFontTx/>
              <a:buNone/>
              <a:tabLst/>
              <a:defRPr/>
            </a:pPr>
            <a:r>
              <a:rPr kumimoji="0" lang="fr-FR" sz="2000" b="0" i="0" u="none" strike="noStrike" kern="0" cap="none" spc="0" normalizeH="0" baseline="0" noProof="0" dirty="0">
                <a:ln>
                  <a:noFill/>
                </a:ln>
                <a:solidFill>
                  <a:srgbClr val="002060"/>
                </a:solidFill>
                <a:effectLst/>
                <a:uLnTx/>
                <a:uFillTx/>
                <a:latin typeface="UTM Avo" panose="02040603050506020204" pitchFamily="18" charset="0"/>
                <a:ea typeface="Calibri" panose="020F0502020204030204" pitchFamily="34" charset="0"/>
                <a:cs typeface="Arial" panose="020B0604020202020204" pitchFamily="34" charset="0"/>
              </a:rPr>
              <a:t>243</a:t>
            </a:r>
          </a:p>
        </p:txBody>
      </p:sp>
      <p:sp>
        <p:nvSpPr>
          <p:cNvPr id="14" name="Rectangle 13">
            <a:extLst>
              <a:ext uri="{FF2B5EF4-FFF2-40B4-BE49-F238E27FC236}">
                <a16:creationId xmlns:a16="http://schemas.microsoft.com/office/drawing/2014/main" id="{4BFB47E7-4F07-8BCB-C9BB-C2332F68A425}"/>
              </a:ext>
            </a:extLst>
          </p:cNvPr>
          <p:cNvSpPr/>
          <p:nvPr/>
        </p:nvSpPr>
        <p:spPr>
          <a:xfrm>
            <a:off x="5344177" y="3554657"/>
            <a:ext cx="612667" cy="400110"/>
          </a:xfrm>
          <a:prstGeom prst="rect">
            <a:avLst/>
          </a:prstGeom>
          <a:solidFill>
            <a:srgbClr val="FFFAF7"/>
          </a:solidFill>
        </p:spPr>
        <p:txBody>
          <a:bodyPr wrap="none">
            <a:spAutoFit/>
          </a:bodyPr>
          <a:lstStyle/>
          <a:p>
            <a:pPr marL="0" marR="0" lvl="0" indent="0" algn="ctr" defTabSz="609539" eaLnBrk="1" fontAlgn="auto" latinLnBrk="0" hangingPunct="1">
              <a:lnSpc>
                <a:spcPct val="100000"/>
              </a:lnSpc>
              <a:spcBef>
                <a:spcPts val="0"/>
              </a:spcBef>
              <a:spcAft>
                <a:spcPts val="0"/>
              </a:spcAft>
              <a:buClrTx/>
              <a:buSzTx/>
              <a:buFontTx/>
              <a:buNone/>
              <a:tabLst/>
              <a:defRPr/>
            </a:pPr>
            <a:r>
              <a:rPr kumimoji="0" lang="fr-FR" sz="2000" b="0" i="0" u="none" strike="noStrike" kern="0" cap="none" spc="0" normalizeH="0" baseline="0" noProof="0" dirty="0">
                <a:ln>
                  <a:noFill/>
                </a:ln>
                <a:solidFill>
                  <a:srgbClr val="002060"/>
                </a:solidFill>
                <a:effectLst/>
                <a:uLnTx/>
                <a:uFillTx/>
                <a:latin typeface="UTM Avo" panose="02040603050506020204" pitchFamily="18" charset="0"/>
                <a:ea typeface="Calibri" panose="020F0502020204030204" pitchFamily="34" charset="0"/>
                <a:cs typeface="Arial" panose="020B0604020202020204" pitchFamily="34" charset="0"/>
              </a:rPr>
              <a:t>270</a:t>
            </a:r>
          </a:p>
        </p:txBody>
      </p:sp>
      <p:sp>
        <p:nvSpPr>
          <p:cNvPr id="15" name="Rectangle 14">
            <a:extLst>
              <a:ext uri="{FF2B5EF4-FFF2-40B4-BE49-F238E27FC236}">
                <a16:creationId xmlns:a16="http://schemas.microsoft.com/office/drawing/2014/main" id="{8D8B0D08-B89D-0E1D-9CFA-D83036FFB2DC}"/>
              </a:ext>
            </a:extLst>
          </p:cNvPr>
          <p:cNvSpPr/>
          <p:nvPr/>
        </p:nvSpPr>
        <p:spPr>
          <a:xfrm>
            <a:off x="6712382" y="3554657"/>
            <a:ext cx="612667" cy="400110"/>
          </a:xfrm>
          <a:prstGeom prst="rect">
            <a:avLst/>
          </a:prstGeom>
          <a:solidFill>
            <a:srgbClr val="FFFAF7"/>
          </a:solidFill>
        </p:spPr>
        <p:txBody>
          <a:bodyPr wrap="none">
            <a:spAutoFit/>
          </a:bodyPr>
          <a:lstStyle/>
          <a:p>
            <a:pPr marL="0" marR="0" lvl="0" indent="0" algn="ctr" defTabSz="609539" eaLnBrk="1" fontAlgn="auto" latinLnBrk="0" hangingPunct="1">
              <a:lnSpc>
                <a:spcPct val="100000"/>
              </a:lnSpc>
              <a:spcBef>
                <a:spcPts val="0"/>
              </a:spcBef>
              <a:spcAft>
                <a:spcPts val="0"/>
              </a:spcAft>
              <a:buClrTx/>
              <a:buSzTx/>
              <a:buFontTx/>
              <a:buNone/>
              <a:tabLst/>
              <a:defRPr/>
            </a:pPr>
            <a:r>
              <a:rPr kumimoji="0" lang="fr-FR" sz="2000" b="0" i="0" u="none" strike="noStrike" kern="0" cap="none" spc="0" normalizeH="0" baseline="0" noProof="0" dirty="0">
                <a:ln>
                  <a:noFill/>
                </a:ln>
                <a:solidFill>
                  <a:srgbClr val="002060"/>
                </a:solidFill>
                <a:effectLst/>
                <a:uLnTx/>
                <a:uFillTx/>
                <a:latin typeface="UTM Avo" panose="02040603050506020204" pitchFamily="18" charset="0"/>
                <a:ea typeface="Calibri" panose="020F0502020204030204" pitchFamily="34" charset="0"/>
                <a:cs typeface="Arial" panose="020B0604020202020204" pitchFamily="34" charset="0"/>
              </a:rPr>
              <a:t>210</a:t>
            </a:r>
          </a:p>
        </p:txBody>
      </p:sp>
      <p:sp>
        <p:nvSpPr>
          <p:cNvPr id="16" name="Rectangle 15">
            <a:extLst>
              <a:ext uri="{FF2B5EF4-FFF2-40B4-BE49-F238E27FC236}">
                <a16:creationId xmlns:a16="http://schemas.microsoft.com/office/drawing/2014/main" id="{F1893B20-E59A-AACF-0B4F-E65BEA02EE34}"/>
              </a:ext>
            </a:extLst>
          </p:cNvPr>
          <p:cNvSpPr/>
          <p:nvPr/>
        </p:nvSpPr>
        <p:spPr>
          <a:xfrm>
            <a:off x="8098235" y="3554657"/>
            <a:ext cx="612667" cy="400110"/>
          </a:xfrm>
          <a:prstGeom prst="rect">
            <a:avLst/>
          </a:prstGeom>
          <a:solidFill>
            <a:srgbClr val="FFFAF7"/>
          </a:solidFill>
        </p:spPr>
        <p:txBody>
          <a:bodyPr wrap="none">
            <a:spAutoFit/>
          </a:bodyPr>
          <a:lstStyle/>
          <a:p>
            <a:pPr marL="0" marR="0" lvl="0" indent="0" algn="ctr" defTabSz="609539" eaLnBrk="1" fontAlgn="auto" latinLnBrk="0" hangingPunct="1">
              <a:lnSpc>
                <a:spcPct val="100000"/>
              </a:lnSpc>
              <a:spcBef>
                <a:spcPts val="0"/>
              </a:spcBef>
              <a:spcAft>
                <a:spcPts val="0"/>
              </a:spcAft>
              <a:buClrTx/>
              <a:buSzTx/>
              <a:buFontTx/>
              <a:buNone/>
              <a:tabLst/>
              <a:defRPr/>
            </a:pPr>
            <a:r>
              <a:rPr kumimoji="0" lang="fr-FR" sz="2000" b="0" i="0" u="none" strike="noStrike" kern="0" cap="none" spc="0" normalizeH="0" baseline="0" noProof="0" dirty="0">
                <a:ln>
                  <a:noFill/>
                </a:ln>
                <a:solidFill>
                  <a:srgbClr val="002060"/>
                </a:solidFill>
                <a:effectLst/>
                <a:uLnTx/>
                <a:uFillTx/>
                <a:latin typeface="UTM Avo" panose="02040603050506020204" pitchFamily="18" charset="0"/>
                <a:ea typeface="Calibri" panose="020F0502020204030204" pitchFamily="34" charset="0"/>
                <a:cs typeface="Arial" panose="020B0604020202020204" pitchFamily="34" charset="0"/>
              </a:rPr>
              <a:t>185</a:t>
            </a:r>
          </a:p>
        </p:txBody>
      </p:sp>
      <p:sp>
        <p:nvSpPr>
          <p:cNvPr id="17" name="Rectangle 16">
            <a:extLst>
              <a:ext uri="{FF2B5EF4-FFF2-40B4-BE49-F238E27FC236}">
                <a16:creationId xmlns:a16="http://schemas.microsoft.com/office/drawing/2014/main" id="{FE7EC6AB-782B-87AF-BB25-33DF154F48F6}"/>
              </a:ext>
            </a:extLst>
          </p:cNvPr>
          <p:cNvSpPr/>
          <p:nvPr/>
        </p:nvSpPr>
        <p:spPr>
          <a:xfrm>
            <a:off x="9557818" y="3554657"/>
            <a:ext cx="612667" cy="400110"/>
          </a:xfrm>
          <a:prstGeom prst="rect">
            <a:avLst/>
          </a:prstGeom>
          <a:solidFill>
            <a:srgbClr val="FFFAF7"/>
          </a:solidFill>
        </p:spPr>
        <p:txBody>
          <a:bodyPr wrap="none">
            <a:spAutoFit/>
          </a:bodyPr>
          <a:lstStyle/>
          <a:p>
            <a:pPr marL="0" marR="0" lvl="0" indent="0" algn="ctr" defTabSz="609539" eaLnBrk="1" fontAlgn="auto" latinLnBrk="0" hangingPunct="1">
              <a:lnSpc>
                <a:spcPct val="100000"/>
              </a:lnSpc>
              <a:spcBef>
                <a:spcPts val="0"/>
              </a:spcBef>
              <a:spcAft>
                <a:spcPts val="0"/>
              </a:spcAft>
              <a:buClrTx/>
              <a:buSzTx/>
              <a:buFontTx/>
              <a:buNone/>
              <a:tabLst/>
              <a:defRPr/>
            </a:pPr>
            <a:r>
              <a:rPr kumimoji="0" lang="fr-FR" sz="2000" b="0" i="0" u="none" strike="noStrike" kern="0" cap="none" spc="0" normalizeH="0" baseline="0" noProof="0" dirty="0">
                <a:ln>
                  <a:noFill/>
                </a:ln>
                <a:solidFill>
                  <a:srgbClr val="002060"/>
                </a:solidFill>
                <a:effectLst/>
                <a:uLnTx/>
                <a:uFillTx/>
                <a:latin typeface="UTM Avo" panose="02040603050506020204" pitchFamily="18" charset="0"/>
                <a:ea typeface="Calibri" panose="020F0502020204030204" pitchFamily="34" charset="0"/>
                <a:cs typeface="Arial" panose="020B0604020202020204" pitchFamily="34" charset="0"/>
              </a:rPr>
              <a:t>421</a:t>
            </a:r>
          </a:p>
        </p:txBody>
      </p:sp>
      <p:sp>
        <p:nvSpPr>
          <p:cNvPr id="18" name="Rectangle 17">
            <a:extLst>
              <a:ext uri="{FF2B5EF4-FFF2-40B4-BE49-F238E27FC236}">
                <a16:creationId xmlns:a16="http://schemas.microsoft.com/office/drawing/2014/main" id="{A6D8B268-485E-DDF6-7D82-561C7A81285B}"/>
              </a:ext>
            </a:extLst>
          </p:cNvPr>
          <p:cNvSpPr/>
          <p:nvPr/>
        </p:nvSpPr>
        <p:spPr>
          <a:xfrm>
            <a:off x="10869942" y="3554657"/>
            <a:ext cx="612667" cy="400110"/>
          </a:xfrm>
          <a:prstGeom prst="rect">
            <a:avLst/>
          </a:prstGeom>
          <a:solidFill>
            <a:srgbClr val="FFFAF7"/>
          </a:solidFill>
        </p:spPr>
        <p:txBody>
          <a:bodyPr wrap="none">
            <a:spAutoFit/>
          </a:bodyPr>
          <a:lstStyle/>
          <a:p>
            <a:pPr marL="0" marR="0" lvl="0" indent="0" algn="ctr" defTabSz="609539" eaLnBrk="1" fontAlgn="auto" latinLnBrk="0" hangingPunct="1">
              <a:lnSpc>
                <a:spcPct val="100000"/>
              </a:lnSpc>
              <a:spcBef>
                <a:spcPts val="0"/>
              </a:spcBef>
              <a:spcAft>
                <a:spcPts val="0"/>
              </a:spcAft>
              <a:buClrTx/>
              <a:buSzTx/>
              <a:buFontTx/>
              <a:buNone/>
              <a:tabLst/>
              <a:defRPr/>
            </a:pPr>
            <a:r>
              <a:rPr kumimoji="0" lang="fr-FR" sz="2000" b="0" i="0" u="none" strike="noStrike" kern="0" cap="none" spc="0" normalizeH="0" baseline="0" noProof="0" dirty="0">
                <a:ln>
                  <a:noFill/>
                </a:ln>
                <a:solidFill>
                  <a:srgbClr val="002060"/>
                </a:solidFill>
                <a:effectLst/>
                <a:uLnTx/>
                <a:uFillTx/>
                <a:latin typeface="UTM Avo" panose="02040603050506020204" pitchFamily="18" charset="0"/>
                <a:ea typeface="Calibri" panose="020F0502020204030204" pitchFamily="34" charset="0"/>
                <a:cs typeface="Arial" panose="020B0604020202020204" pitchFamily="34" charset="0"/>
              </a:rPr>
              <a:t>615</a:t>
            </a:r>
          </a:p>
        </p:txBody>
      </p:sp>
      <p:sp>
        <p:nvSpPr>
          <p:cNvPr id="21" name="Rectangle 20">
            <a:extLst>
              <a:ext uri="{FF2B5EF4-FFF2-40B4-BE49-F238E27FC236}">
                <a16:creationId xmlns:a16="http://schemas.microsoft.com/office/drawing/2014/main" id="{DB24F2A5-5197-0365-3B16-88D0CBC12F92}"/>
              </a:ext>
            </a:extLst>
          </p:cNvPr>
          <p:cNvSpPr/>
          <p:nvPr/>
        </p:nvSpPr>
        <p:spPr>
          <a:xfrm>
            <a:off x="6881853" y="5216216"/>
            <a:ext cx="612667" cy="400110"/>
          </a:xfrm>
          <a:prstGeom prst="rect">
            <a:avLst/>
          </a:prstGeom>
          <a:solidFill>
            <a:sysClr val="window" lastClr="FFFFFF"/>
          </a:solidFill>
        </p:spPr>
        <p:txBody>
          <a:bodyPr wrap="none">
            <a:spAutoFit/>
          </a:bodyPr>
          <a:lstStyle/>
          <a:p>
            <a:pPr marL="0" marR="0" lvl="0" indent="0" algn="ctr" defTabSz="609539" eaLnBrk="1" fontAlgn="auto" latinLnBrk="0" hangingPunct="1">
              <a:lnSpc>
                <a:spcPct val="100000"/>
              </a:lnSpc>
              <a:spcBef>
                <a:spcPts val="0"/>
              </a:spcBef>
              <a:spcAft>
                <a:spcPts val="0"/>
              </a:spcAft>
              <a:buClrTx/>
              <a:buSzTx/>
              <a:buFontTx/>
              <a:buNone/>
              <a:tabLst/>
              <a:defRPr/>
            </a:pPr>
            <a:r>
              <a:rPr kumimoji="0" lang="fr-FR" sz="2000" b="0" i="0" u="none" strike="noStrike" kern="0" cap="none" spc="0" normalizeH="0" baseline="0" noProof="0" dirty="0">
                <a:ln>
                  <a:noFill/>
                </a:ln>
                <a:solidFill>
                  <a:srgbClr val="002060"/>
                </a:solidFill>
                <a:effectLst/>
                <a:uLnTx/>
                <a:uFillTx/>
                <a:latin typeface="UTM Avo" panose="02040603050506020204" pitchFamily="18" charset="0"/>
                <a:ea typeface="Calibri" panose="020F0502020204030204" pitchFamily="34" charset="0"/>
                <a:cs typeface="Arial" panose="020B0604020202020204" pitchFamily="34" charset="0"/>
              </a:rPr>
              <a:t>243</a:t>
            </a:r>
          </a:p>
        </p:txBody>
      </p:sp>
      <p:sp>
        <p:nvSpPr>
          <p:cNvPr id="22" name="Rectangle 21">
            <a:extLst>
              <a:ext uri="{FF2B5EF4-FFF2-40B4-BE49-F238E27FC236}">
                <a16:creationId xmlns:a16="http://schemas.microsoft.com/office/drawing/2014/main" id="{EB7E988F-EBAE-883B-DDCF-3BF5C1D7F23A}"/>
              </a:ext>
            </a:extLst>
          </p:cNvPr>
          <p:cNvSpPr/>
          <p:nvPr/>
        </p:nvSpPr>
        <p:spPr>
          <a:xfrm>
            <a:off x="7533894" y="5159134"/>
            <a:ext cx="612667" cy="400110"/>
          </a:xfrm>
          <a:prstGeom prst="rect">
            <a:avLst/>
          </a:prstGeom>
          <a:solidFill>
            <a:sysClr val="window" lastClr="FFFFFF"/>
          </a:solidFill>
        </p:spPr>
        <p:txBody>
          <a:bodyPr wrap="none">
            <a:spAutoFit/>
          </a:bodyPr>
          <a:lstStyle/>
          <a:p>
            <a:pPr marL="0" marR="0" lvl="0" indent="0" algn="ctr" defTabSz="609539" eaLnBrk="1" fontAlgn="auto" latinLnBrk="0" hangingPunct="1">
              <a:lnSpc>
                <a:spcPct val="100000"/>
              </a:lnSpc>
              <a:spcBef>
                <a:spcPts val="0"/>
              </a:spcBef>
              <a:spcAft>
                <a:spcPts val="0"/>
              </a:spcAft>
              <a:buClrTx/>
              <a:buSzTx/>
              <a:buFontTx/>
              <a:buNone/>
              <a:tabLst/>
              <a:defRPr/>
            </a:pPr>
            <a:r>
              <a:rPr kumimoji="0" lang="fr-FR" sz="2000" b="0" i="0" u="none" strike="noStrike" kern="0" cap="none" spc="0" normalizeH="0" baseline="0" noProof="0" dirty="0">
                <a:ln>
                  <a:noFill/>
                </a:ln>
                <a:solidFill>
                  <a:srgbClr val="002060"/>
                </a:solidFill>
                <a:effectLst/>
                <a:uLnTx/>
                <a:uFillTx/>
                <a:latin typeface="UTM Avo" panose="02040603050506020204" pitchFamily="18" charset="0"/>
                <a:ea typeface="Calibri" panose="020F0502020204030204" pitchFamily="34" charset="0"/>
                <a:cs typeface="Arial" panose="020B0604020202020204" pitchFamily="34" charset="0"/>
              </a:rPr>
              <a:t>270</a:t>
            </a:r>
          </a:p>
        </p:txBody>
      </p:sp>
      <p:sp>
        <p:nvSpPr>
          <p:cNvPr id="23" name="Rectangle 22">
            <a:extLst>
              <a:ext uri="{FF2B5EF4-FFF2-40B4-BE49-F238E27FC236}">
                <a16:creationId xmlns:a16="http://schemas.microsoft.com/office/drawing/2014/main" id="{558CA3F3-3187-7DFD-6504-2BD9F67830AF}"/>
              </a:ext>
            </a:extLst>
          </p:cNvPr>
          <p:cNvSpPr/>
          <p:nvPr/>
        </p:nvSpPr>
        <p:spPr>
          <a:xfrm>
            <a:off x="8146561" y="5313462"/>
            <a:ext cx="612667" cy="400110"/>
          </a:xfrm>
          <a:prstGeom prst="rect">
            <a:avLst/>
          </a:prstGeom>
          <a:solidFill>
            <a:sysClr val="window" lastClr="FFFFFF"/>
          </a:solidFill>
        </p:spPr>
        <p:txBody>
          <a:bodyPr wrap="none">
            <a:spAutoFit/>
          </a:bodyPr>
          <a:lstStyle/>
          <a:p>
            <a:pPr marL="0" marR="0" lvl="0" indent="0" algn="ctr" defTabSz="609539" eaLnBrk="1" fontAlgn="auto" latinLnBrk="0" hangingPunct="1">
              <a:lnSpc>
                <a:spcPct val="100000"/>
              </a:lnSpc>
              <a:spcBef>
                <a:spcPts val="0"/>
              </a:spcBef>
              <a:spcAft>
                <a:spcPts val="0"/>
              </a:spcAft>
              <a:buClrTx/>
              <a:buSzTx/>
              <a:buFontTx/>
              <a:buNone/>
              <a:tabLst/>
              <a:defRPr/>
            </a:pPr>
            <a:r>
              <a:rPr kumimoji="0" lang="fr-FR" sz="2000" b="0" i="0" u="none" strike="noStrike" kern="0" cap="none" spc="0" normalizeH="0" baseline="0" noProof="0" dirty="0">
                <a:ln>
                  <a:noFill/>
                </a:ln>
                <a:solidFill>
                  <a:srgbClr val="002060"/>
                </a:solidFill>
                <a:effectLst/>
                <a:uLnTx/>
                <a:uFillTx/>
                <a:latin typeface="UTM Avo" panose="02040603050506020204" pitchFamily="18" charset="0"/>
                <a:ea typeface="Calibri" panose="020F0502020204030204" pitchFamily="34" charset="0"/>
                <a:cs typeface="Arial" panose="020B0604020202020204" pitchFamily="34" charset="0"/>
              </a:rPr>
              <a:t>210</a:t>
            </a:r>
          </a:p>
        </p:txBody>
      </p:sp>
      <p:sp>
        <p:nvSpPr>
          <p:cNvPr id="24" name="Rectangle 23">
            <a:extLst>
              <a:ext uri="{FF2B5EF4-FFF2-40B4-BE49-F238E27FC236}">
                <a16:creationId xmlns:a16="http://schemas.microsoft.com/office/drawing/2014/main" id="{DE2F4D90-C4CD-1FE6-B35C-D7F1A033F90C}"/>
              </a:ext>
            </a:extLst>
          </p:cNvPr>
          <p:cNvSpPr/>
          <p:nvPr/>
        </p:nvSpPr>
        <p:spPr>
          <a:xfrm>
            <a:off x="8759228" y="5408762"/>
            <a:ext cx="612667" cy="400110"/>
          </a:xfrm>
          <a:prstGeom prst="rect">
            <a:avLst/>
          </a:prstGeom>
          <a:solidFill>
            <a:sysClr val="window" lastClr="FFFFFF"/>
          </a:solidFill>
        </p:spPr>
        <p:txBody>
          <a:bodyPr wrap="none">
            <a:spAutoFit/>
          </a:bodyPr>
          <a:lstStyle/>
          <a:p>
            <a:pPr marL="0" marR="0" lvl="0" indent="0" algn="ctr" defTabSz="609539" eaLnBrk="1" fontAlgn="auto" latinLnBrk="0" hangingPunct="1">
              <a:lnSpc>
                <a:spcPct val="100000"/>
              </a:lnSpc>
              <a:spcBef>
                <a:spcPts val="0"/>
              </a:spcBef>
              <a:spcAft>
                <a:spcPts val="0"/>
              </a:spcAft>
              <a:buClrTx/>
              <a:buSzTx/>
              <a:buFontTx/>
              <a:buNone/>
              <a:tabLst/>
              <a:defRPr/>
            </a:pPr>
            <a:r>
              <a:rPr kumimoji="0" lang="fr-FR" sz="2000" b="0" i="0" u="none" strike="noStrike" kern="0" cap="none" spc="0" normalizeH="0" baseline="0" noProof="0" dirty="0">
                <a:ln>
                  <a:noFill/>
                </a:ln>
                <a:solidFill>
                  <a:srgbClr val="002060"/>
                </a:solidFill>
                <a:effectLst/>
                <a:uLnTx/>
                <a:uFillTx/>
                <a:latin typeface="UTM Avo" panose="02040603050506020204" pitchFamily="18" charset="0"/>
                <a:ea typeface="Calibri" panose="020F0502020204030204" pitchFamily="34" charset="0"/>
                <a:cs typeface="Arial" panose="020B0604020202020204" pitchFamily="34" charset="0"/>
              </a:rPr>
              <a:t>185</a:t>
            </a:r>
          </a:p>
        </p:txBody>
      </p:sp>
      <p:sp>
        <p:nvSpPr>
          <p:cNvPr id="25" name="Rectangle 24">
            <a:extLst>
              <a:ext uri="{FF2B5EF4-FFF2-40B4-BE49-F238E27FC236}">
                <a16:creationId xmlns:a16="http://schemas.microsoft.com/office/drawing/2014/main" id="{1F0A0865-444D-6FEF-5082-B8512C963342}"/>
              </a:ext>
            </a:extLst>
          </p:cNvPr>
          <p:cNvSpPr/>
          <p:nvPr/>
        </p:nvSpPr>
        <p:spPr>
          <a:xfrm>
            <a:off x="9412392" y="4673007"/>
            <a:ext cx="612667" cy="400110"/>
          </a:xfrm>
          <a:prstGeom prst="rect">
            <a:avLst/>
          </a:prstGeom>
          <a:solidFill>
            <a:sysClr val="window" lastClr="FFFFFF"/>
          </a:solidFill>
        </p:spPr>
        <p:txBody>
          <a:bodyPr wrap="none">
            <a:spAutoFit/>
          </a:bodyPr>
          <a:lstStyle/>
          <a:p>
            <a:pPr marL="0" marR="0" lvl="0" indent="0" algn="ctr" defTabSz="609539" eaLnBrk="1" fontAlgn="auto" latinLnBrk="0" hangingPunct="1">
              <a:lnSpc>
                <a:spcPct val="100000"/>
              </a:lnSpc>
              <a:spcBef>
                <a:spcPts val="0"/>
              </a:spcBef>
              <a:spcAft>
                <a:spcPts val="0"/>
              </a:spcAft>
              <a:buClrTx/>
              <a:buSzTx/>
              <a:buFontTx/>
              <a:buNone/>
              <a:tabLst/>
              <a:defRPr/>
            </a:pPr>
            <a:r>
              <a:rPr kumimoji="0" lang="fr-FR" sz="2000" b="0" i="0" u="none" strike="noStrike" kern="0" cap="none" spc="0" normalizeH="0" baseline="0" noProof="0" dirty="0">
                <a:ln>
                  <a:noFill/>
                </a:ln>
                <a:solidFill>
                  <a:srgbClr val="002060"/>
                </a:solidFill>
                <a:effectLst/>
                <a:uLnTx/>
                <a:uFillTx/>
                <a:latin typeface="UTM Avo" panose="02040603050506020204" pitchFamily="18" charset="0"/>
                <a:ea typeface="Calibri" panose="020F0502020204030204" pitchFamily="34" charset="0"/>
                <a:cs typeface="Arial" panose="020B0604020202020204" pitchFamily="34" charset="0"/>
              </a:rPr>
              <a:t>421</a:t>
            </a:r>
          </a:p>
        </p:txBody>
      </p:sp>
      <p:sp>
        <p:nvSpPr>
          <p:cNvPr id="26" name="Rectangle 25">
            <a:extLst>
              <a:ext uri="{FF2B5EF4-FFF2-40B4-BE49-F238E27FC236}">
                <a16:creationId xmlns:a16="http://schemas.microsoft.com/office/drawing/2014/main" id="{ADB8CB4D-4105-0BBF-D458-58CE1CA82F5B}"/>
              </a:ext>
            </a:extLst>
          </p:cNvPr>
          <p:cNvSpPr/>
          <p:nvPr/>
        </p:nvSpPr>
        <p:spPr>
          <a:xfrm>
            <a:off x="10044629" y="4079813"/>
            <a:ext cx="612667" cy="400110"/>
          </a:xfrm>
          <a:prstGeom prst="rect">
            <a:avLst/>
          </a:prstGeom>
          <a:solidFill>
            <a:sysClr val="window" lastClr="FFFFFF"/>
          </a:solidFill>
        </p:spPr>
        <p:txBody>
          <a:bodyPr wrap="none">
            <a:spAutoFit/>
          </a:bodyPr>
          <a:lstStyle/>
          <a:p>
            <a:pPr marL="0" marR="0" lvl="0" indent="0" algn="ctr" defTabSz="609539" eaLnBrk="1" fontAlgn="auto" latinLnBrk="0" hangingPunct="1">
              <a:lnSpc>
                <a:spcPct val="100000"/>
              </a:lnSpc>
              <a:spcBef>
                <a:spcPts val="0"/>
              </a:spcBef>
              <a:spcAft>
                <a:spcPts val="0"/>
              </a:spcAft>
              <a:buClrTx/>
              <a:buSzTx/>
              <a:buFontTx/>
              <a:buNone/>
              <a:tabLst/>
              <a:defRPr/>
            </a:pPr>
            <a:r>
              <a:rPr kumimoji="0" lang="fr-FR" sz="2000" b="0" i="0" u="none" strike="noStrike" kern="0" cap="none" spc="0" normalizeH="0" baseline="0" noProof="0" dirty="0">
                <a:ln>
                  <a:noFill/>
                </a:ln>
                <a:solidFill>
                  <a:srgbClr val="002060"/>
                </a:solidFill>
                <a:effectLst/>
                <a:uLnTx/>
                <a:uFillTx/>
                <a:latin typeface="UTM Avo" panose="02040603050506020204" pitchFamily="18" charset="0"/>
                <a:ea typeface="Calibri" panose="020F0502020204030204" pitchFamily="34" charset="0"/>
                <a:cs typeface="Arial" panose="020B0604020202020204" pitchFamily="34" charset="0"/>
              </a:rPr>
              <a:t>615</a:t>
            </a:r>
          </a:p>
        </p:txBody>
      </p:sp>
      <p:sp>
        <p:nvSpPr>
          <p:cNvPr id="27" name="Freeform 40">
            <a:extLst>
              <a:ext uri="{FF2B5EF4-FFF2-40B4-BE49-F238E27FC236}">
                <a16:creationId xmlns:a16="http://schemas.microsoft.com/office/drawing/2014/main" id="{2277F041-5586-284A-733B-5EE9C5BC9344}"/>
              </a:ext>
            </a:extLst>
          </p:cNvPr>
          <p:cNvSpPr/>
          <p:nvPr/>
        </p:nvSpPr>
        <p:spPr>
          <a:xfrm rot="773918">
            <a:off x="11889137" y="3404482"/>
            <a:ext cx="170499" cy="1205186"/>
          </a:xfrm>
          <a:custGeom>
            <a:avLst/>
            <a:gdLst/>
            <a:ahLst/>
            <a:cxnLst/>
            <a:rect l="l" t="t" r="r" b="b"/>
            <a:pathLst>
              <a:path w="493296" h="4598517">
                <a:moveTo>
                  <a:pt x="0" y="0"/>
                </a:moveTo>
                <a:lnTo>
                  <a:pt x="493296" y="0"/>
                </a:lnTo>
                <a:lnTo>
                  <a:pt x="493296" y="4598517"/>
                </a:lnTo>
                <a:lnTo>
                  <a:pt x="0" y="459851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32" name="Group 31">
            <a:extLst>
              <a:ext uri="{FF2B5EF4-FFF2-40B4-BE49-F238E27FC236}">
                <a16:creationId xmlns:a16="http://schemas.microsoft.com/office/drawing/2014/main" id="{42C71A20-5436-2F48-B508-653A87ADA406}"/>
              </a:ext>
            </a:extLst>
          </p:cNvPr>
          <p:cNvGrpSpPr/>
          <p:nvPr/>
        </p:nvGrpSpPr>
        <p:grpSpPr>
          <a:xfrm>
            <a:off x="6250401" y="5480230"/>
            <a:ext cx="612667" cy="400110"/>
            <a:chOff x="5980580" y="5608817"/>
            <a:chExt cx="612667" cy="400110"/>
          </a:xfrm>
        </p:grpSpPr>
        <p:sp>
          <p:nvSpPr>
            <p:cNvPr id="20" name="Rectangle 19">
              <a:extLst>
                <a:ext uri="{FF2B5EF4-FFF2-40B4-BE49-F238E27FC236}">
                  <a16:creationId xmlns:a16="http://schemas.microsoft.com/office/drawing/2014/main" id="{397BB993-F3DE-61FC-82E9-F7CE46774624}"/>
                </a:ext>
              </a:extLst>
            </p:cNvPr>
            <p:cNvSpPr/>
            <p:nvPr/>
          </p:nvSpPr>
          <p:spPr>
            <a:xfrm>
              <a:off x="6095999" y="5608817"/>
              <a:ext cx="390525" cy="400110"/>
            </a:xfrm>
            <a:prstGeom prst="rect">
              <a:avLst/>
            </a:prstGeom>
            <a:solidFill>
              <a:sysClr val="window" lastClr="FFFFFF"/>
            </a:solidFill>
          </p:spPr>
          <p:txBody>
            <a:bodyPr wrap="square">
              <a:spAutoFit/>
            </a:bodyPr>
            <a:lstStyle/>
            <a:p>
              <a:pPr marL="0" marR="0" lvl="0" indent="0" algn="ctr" defTabSz="609539"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C00000"/>
                </a:solidFill>
                <a:effectLst/>
                <a:uLnTx/>
                <a:uFillTx/>
                <a:latin typeface="UTM Avo" panose="02040603050506020204" pitchFamily="18" charset="0"/>
                <a:ea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0E47C2B4-C9CD-F008-B77E-003FBAE0BE7A}"/>
                </a:ext>
              </a:extLst>
            </p:cNvPr>
            <p:cNvSpPr txBox="1"/>
            <p:nvPr/>
          </p:nvSpPr>
          <p:spPr>
            <a:xfrm>
              <a:off x="5980580" y="5608817"/>
              <a:ext cx="612667" cy="400110"/>
            </a:xfrm>
            <a:prstGeom prst="rect">
              <a:avLst/>
            </a:prstGeom>
            <a:noFill/>
          </p:spPr>
          <p:txBody>
            <a:bodyPr wrap="square">
              <a:spAutoFit/>
            </a:bodyPr>
            <a:lstStyle/>
            <a:p>
              <a:pPr marL="0" marR="0" lvl="0" indent="0" algn="ctr" defTabSz="609539" eaLnBrk="1" fontAlgn="auto" latinLnBrk="0" hangingPunct="1">
                <a:lnSpc>
                  <a:spcPct val="100000"/>
                </a:lnSpc>
                <a:spcBef>
                  <a:spcPts val="0"/>
                </a:spcBef>
                <a:spcAft>
                  <a:spcPts val="0"/>
                </a:spcAft>
                <a:buClrTx/>
                <a:buSzTx/>
                <a:buFontTx/>
                <a:buNone/>
                <a:tabLst/>
                <a:defRPr/>
              </a:pPr>
              <a:r>
                <a:rPr kumimoji="0" lang="fr-FR" sz="2000" b="0" i="0" u="none" strike="noStrike" kern="0" cap="none" spc="0" normalizeH="0" baseline="0" noProof="0" dirty="0">
                  <a:ln>
                    <a:noFill/>
                  </a:ln>
                  <a:solidFill>
                    <a:srgbClr val="002060"/>
                  </a:solidFill>
                  <a:effectLst/>
                  <a:uLnTx/>
                  <a:uFillTx/>
                  <a:latin typeface="UTM Avo" panose="02040603050506020204" pitchFamily="18" charset="0"/>
                  <a:ea typeface="Calibri" panose="020F0502020204030204" pitchFamily="34" charset="0"/>
                  <a:cs typeface="Arial" panose="020B0604020202020204" pitchFamily="34" charset="0"/>
                </a:rPr>
                <a:t>161</a:t>
              </a:r>
              <a:endParaRPr kumimoji="0" lang="en-US" sz="2000" b="0" i="0" u="none" strike="noStrike" kern="0" cap="none" spc="0" normalizeH="0" baseline="0" noProof="0" dirty="0">
                <a:ln>
                  <a:noFill/>
                </a:ln>
                <a:solidFill>
                  <a:srgbClr val="002060"/>
                </a:solidFill>
                <a:effectLst/>
                <a:uLnTx/>
                <a:uFillTx/>
                <a:latin typeface="UTM Avo" panose="02040603050506020204" pitchFamily="18" charset="0"/>
                <a:ea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499699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500"/>
                                        <p:tgtEl>
                                          <p:spTgt spid="17"/>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500"/>
                                        <p:tgtEl>
                                          <p:spTgt spid="18"/>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fade">
                                      <p:cBhvr>
                                        <p:cTn id="50" dur="500"/>
                                        <p:tgtEl>
                                          <p:spTgt spid="10"/>
                                        </p:tgtEl>
                                      </p:cBhvr>
                                    </p:animEffect>
                                  </p:childTnLst>
                                </p:cTn>
                              </p:par>
                              <p:par>
                                <p:cTn id="51" presetID="10" presetClass="entr" presetSubtype="0" fill="hold" nodeType="with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fade">
                                      <p:cBhvr>
                                        <p:cTn id="53" dur="500"/>
                                        <p:tgtEl>
                                          <p:spTgt spid="29"/>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500"/>
                                        <p:tgtEl>
                                          <p:spTgt spid="32"/>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fade">
                                      <p:cBhvr>
                                        <p:cTn id="63" dur="500"/>
                                        <p:tgtEl>
                                          <p:spTgt spid="21"/>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fade">
                                      <p:cBhvr>
                                        <p:cTn id="68" dur="500"/>
                                        <p:tgtEl>
                                          <p:spTgt spid="22"/>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23"/>
                                        </p:tgtEl>
                                        <p:attrNameLst>
                                          <p:attrName>style.visibility</p:attrName>
                                        </p:attrNameLst>
                                      </p:cBhvr>
                                      <p:to>
                                        <p:strVal val="visible"/>
                                      </p:to>
                                    </p:set>
                                    <p:animEffect transition="in" filter="fade">
                                      <p:cBhvr>
                                        <p:cTn id="73" dur="500"/>
                                        <p:tgtEl>
                                          <p:spTgt spid="23"/>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500"/>
                                        <p:tgtEl>
                                          <p:spTgt spid="24"/>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500"/>
                                        <p:tgtEl>
                                          <p:spTgt spid="25"/>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animBg="1"/>
      <p:bldP spid="13" grpId="0" animBg="1"/>
      <p:bldP spid="14" grpId="0" animBg="1"/>
      <p:bldP spid="15" grpId="0" animBg="1"/>
      <p:bldP spid="16" grpId="0" animBg="1"/>
      <p:bldP spid="17" grpId="0" animBg="1"/>
      <p:bldP spid="18" grpId="0" animBg="1"/>
      <p:bldP spid="21" grpId="0" animBg="1"/>
      <p:bldP spid="22" grpId="0" animBg="1"/>
      <p:bldP spid="23" grpId="0" animBg="1"/>
      <p:bldP spid="24" grpId="0" animBg="1"/>
      <p:bldP spid="25" grpId="0" animBg="1"/>
      <p:bldP spid="2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5F26E562-58D0-27FA-10C9-B3D12B191ED3}"/>
              </a:ext>
            </a:extLst>
          </p:cNvPr>
          <p:cNvGrpSpPr/>
          <p:nvPr/>
        </p:nvGrpSpPr>
        <p:grpSpPr>
          <a:xfrm>
            <a:off x="4727728" y="2973380"/>
            <a:ext cx="2736543" cy="1558939"/>
            <a:chOff x="309542" y="967667"/>
            <a:chExt cx="2878585" cy="1558939"/>
          </a:xfrm>
        </p:grpSpPr>
        <p:pic>
          <p:nvPicPr>
            <p:cNvPr id="6" name="Picture 5">
              <a:hlinkClick r:id="rId3"/>
              <a:extLst>
                <a:ext uri="{FF2B5EF4-FFF2-40B4-BE49-F238E27FC236}">
                  <a16:creationId xmlns:a16="http://schemas.microsoft.com/office/drawing/2014/main" id="{76ABC733-6DCB-E172-F36F-C0D44B65B719}"/>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l="7499" t="15368" r="7236" b="7264"/>
            <a:stretch/>
          </p:blipFill>
          <p:spPr>
            <a:xfrm>
              <a:off x="905522" y="1221589"/>
              <a:ext cx="1438182" cy="1305017"/>
            </a:xfrm>
            <a:prstGeom prst="rect">
              <a:avLst/>
            </a:prstGeom>
          </p:spPr>
        </p:pic>
        <p:sp>
          <p:nvSpPr>
            <p:cNvPr id="7" name="TextBox 6">
              <a:extLst>
                <a:ext uri="{FF2B5EF4-FFF2-40B4-BE49-F238E27FC236}">
                  <a16:creationId xmlns:a16="http://schemas.microsoft.com/office/drawing/2014/main" id="{973761B6-6D81-EED4-565A-1DC9C054D191}"/>
                </a:ext>
              </a:extLst>
            </p:cNvPr>
            <p:cNvSpPr txBox="1"/>
            <p:nvPr/>
          </p:nvSpPr>
          <p:spPr>
            <a:xfrm>
              <a:off x="309542" y="967667"/>
              <a:ext cx="2878585" cy="369332"/>
            </a:xfrm>
            <a:prstGeom prst="rect">
              <a:avLst/>
            </a:prstGeom>
            <a:noFill/>
          </p:spPr>
          <p:txBody>
            <a:bodyPr wrap="square" rtlCol="0">
              <a:spAutoFit/>
            </a:bodyPr>
            <a:lstStyle/>
            <a:p>
              <a:r>
                <a:rPr lang="en-US" sz="1800" b="1">
                  <a:solidFill>
                    <a:schemeClr val="accent2"/>
                  </a:solidFill>
                  <a:latin typeface="UTM Avo" panose="02040603050506020204" pitchFamily="18" charset="0"/>
                </a:rPr>
                <a:t>Ấn để đến trang sách</a:t>
              </a:r>
            </a:p>
          </p:txBody>
        </p:sp>
      </p:grpSp>
    </p:spTree>
    <p:extLst>
      <p:ext uri="{BB962C8B-B14F-4D97-AF65-F5344CB8AC3E}">
        <p14:creationId xmlns:p14="http://schemas.microsoft.com/office/powerpoint/2010/main" val="28436961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4AF4C71-BC84-B09F-F282-3C663D63AA50}"/>
              </a:ext>
            </a:extLst>
          </p:cNvPr>
          <p:cNvGrpSpPr/>
          <p:nvPr/>
        </p:nvGrpSpPr>
        <p:grpSpPr>
          <a:xfrm>
            <a:off x="442784" y="2148112"/>
            <a:ext cx="3464394" cy="3907980"/>
            <a:chOff x="255888" y="1306284"/>
            <a:chExt cx="2598295" cy="2930986"/>
          </a:xfrm>
        </p:grpSpPr>
        <p:sp>
          <p:nvSpPr>
            <p:cNvPr id="3" name="Title 11">
              <a:extLst>
                <a:ext uri="{FF2B5EF4-FFF2-40B4-BE49-F238E27FC236}">
                  <a16:creationId xmlns:a16="http://schemas.microsoft.com/office/drawing/2014/main" id="{7B39FDEF-C2B8-291F-FE76-155B3C73890E}"/>
                </a:ext>
              </a:extLst>
            </p:cNvPr>
            <p:cNvSpPr txBox="1">
              <a:spLocks/>
            </p:cNvSpPr>
            <p:nvPr/>
          </p:nvSpPr>
          <p:spPr>
            <a:xfrm>
              <a:off x="255888" y="1306284"/>
              <a:ext cx="2598295" cy="2542009"/>
            </a:xfrm>
            <a:prstGeom prst="rect">
              <a:avLst/>
            </a:prstGeom>
            <a:solidFill>
              <a:srgbClr val="FCD9D7"/>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Euphoria Script"/>
                <a:buNone/>
                <a:defRPr sz="5000" b="0" i="0" u="none" strike="noStrike" cap="none">
                  <a:solidFill>
                    <a:schemeClr val="dk1"/>
                  </a:solidFill>
                  <a:latin typeface="Euphoria Script"/>
                  <a:ea typeface="Euphoria Script"/>
                  <a:cs typeface="Euphoria Script"/>
                  <a:sym typeface="Euphoria Script"/>
                </a:defRPr>
              </a:lvl1pPr>
              <a:lvl2pPr marR="0" lvl="1" algn="ctr" rtl="0">
                <a:lnSpc>
                  <a:spcPct val="100000"/>
                </a:lnSpc>
                <a:spcBef>
                  <a:spcPts val="0"/>
                </a:spcBef>
                <a:spcAft>
                  <a:spcPts val="0"/>
                </a:spcAft>
                <a:buClr>
                  <a:schemeClr val="dk1"/>
                </a:buClr>
                <a:buSzPts val="1800"/>
                <a:buFont typeface="Euphoria Script"/>
                <a:buNone/>
                <a:defRPr sz="1800" b="0" i="0" u="none" strike="noStrike" cap="none">
                  <a:solidFill>
                    <a:schemeClr val="dk1"/>
                  </a:solidFill>
                  <a:latin typeface="Euphoria Script"/>
                  <a:ea typeface="Euphoria Script"/>
                  <a:cs typeface="Euphoria Script"/>
                  <a:sym typeface="Euphoria Script"/>
                </a:defRPr>
              </a:lvl2pPr>
              <a:lvl3pPr marR="0" lvl="2" algn="ctr" rtl="0">
                <a:lnSpc>
                  <a:spcPct val="100000"/>
                </a:lnSpc>
                <a:spcBef>
                  <a:spcPts val="0"/>
                </a:spcBef>
                <a:spcAft>
                  <a:spcPts val="0"/>
                </a:spcAft>
                <a:buClr>
                  <a:schemeClr val="dk1"/>
                </a:buClr>
                <a:buSzPts val="1800"/>
                <a:buFont typeface="Euphoria Script"/>
                <a:buNone/>
                <a:defRPr sz="1800" b="0" i="0" u="none" strike="noStrike" cap="none">
                  <a:solidFill>
                    <a:schemeClr val="dk1"/>
                  </a:solidFill>
                  <a:latin typeface="Euphoria Script"/>
                  <a:ea typeface="Euphoria Script"/>
                  <a:cs typeface="Euphoria Script"/>
                  <a:sym typeface="Euphoria Script"/>
                </a:defRPr>
              </a:lvl3pPr>
              <a:lvl4pPr marR="0" lvl="3" algn="ctr" rtl="0">
                <a:lnSpc>
                  <a:spcPct val="100000"/>
                </a:lnSpc>
                <a:spcBef>
                  <a:spcPts val="0"/>
                </a:spcBef>
                <a:spcAft>
                  <a:spcPts val="0"/>
                </a:spcAft>
                <a:buClr>
                  <a:schemeClr val="dk1"/>
                </a:buClr>
                <a:buSzPts val="1800"/>
                <a:buFont typeface="Euphoria Script"/>
                <a:buNone/>
                <a:defRPr sz="1800" b="0" i="0" u="none" strike="noStrike" cap="none">
                  <a:solidFill>
                    <a:schemeClr val="dk1"/>
                  </a:solidFill>
                  <a:latin typeface="Euphoria Script"/>
                  <a:ea typeface="Euphoria Script"/>
                  <a:cs typeface="Euphoria Script"/>
                  <a:sym typeface="Euphoria Script"/>
                </a:defRPr>
              </a:lvl4pPr>
              <a:lvl5pPr marR="0" lvl="4" algn="ctr" rtl="0">
                <a:lnSpc>
                  <a:spcPct val="100000"/>
                </a:lnSpc>
                <a:spcBef>
                  <a:spcPts val="0"/>
                </a:spcBef>
                <a:spcAft>
                  <a:spcPts val="0"/>
                </a:spcAft>
                <a:buClr>
                  <a:schemeClr val="dk1"/>
                </a:buClr>
                <a:buSzPts val="1800"/>
                <a:buFont typeface="Euphoria Script"/>
                <a:buNone/>
                <a:defRPr sz="1800" b="0" i="0" u="none" strike="noStrike" cap="none">
                  <a:solidFill>
                    <a:schemeClr val="dk1"/>
                  </a:solidFill>
                  <a:latin typeface="Euphoria Script"/>
                  <a:ea typeface="Euphoria Script"/>
                  <a:cs typeface="Euphoria Script"/>
                  <a:sym typeface="Euphoria Script"/>
                </a:defRPr>
              </a:lvl5pPr>
              <a:lvl6pPr marR="0" lvl="5" algn="ctr" rtl="0">
                <a:lnSpc>
                  <a:spcPct val="100000"/>
                </a:lnSpc>
                <a:spcBef>
                  <a:spcPts val="0"/>
                </a:spcBef>
                <a:spcAft>
                  <a:spcPts val="0"/>
                </a:spcAft>
                <a:buClr>
                  <a:schemeClr val="dk1"/>
                </a:buClr>
                <a:buSzPts val="1800"/>
                <a:buFont typeface="Euphoria Script"/>
                <a:buNone/>
                <a:defRPr sz="1800" b="0" i="0" u="none" strike="noStrike" cap="none">
                  <a:solidFill>
                    <a:schemeClr val="dk1"/>
                  </a:solidFill>
                  <a:latin typeface="Euphoria Script"/>
                  <a:ea typeface="Euphoria Script"/>
                  <a:cs typeface="Euphoria Script"/>
                  <a:sym typeface="Euphoria Script"/>
                </a:defRPr>
              </a:lvl6pPr>
              <a:lvl7pPr marR="0" lvl="6" algn="ctr" rtl="0">
                <a:lnSpc>
                  <a:spcPct val="100000"/>
                </a:lnSpc>
                <a:spcBef>
                  <a:spcPts val="0"/>
                </a:spcBef>
                <a:spcAft>
                  <a:spcPts val="0"/>
                </a:spcAft>
                <a:buClr>
                  <a:schemeClr val="dk1"/>
                </a:buClr>
                <a:buSzPts val="1800"/>
                <a:buFont typeface="Euphoria Script"/>
                <a:buNone/>
                <a:defRPr sz="1800" b="0" i="0" u="none" strike="noStrike" cap="none">
                  <a:solidFill>
                    <a:schemeClr val="dk1"/>
                  </a:solidFill>
                  <a:latin typeface="Euphoria Script"/>
                  <a:ea typeface="Euphoria Script"/>
                  <a:cs typeface="Euphoria Script"/>
                  <a:sym typeface="Euphoria Script"/>
                </a:defRPr>
              </a:lvl7pPr>
              <a:lvl8pPr marR="0" lvl="7" algn="ctr" rtl="0">
                <a:lnSpc>
                  <a:spcPct val="100000"/>
                </a:lnSpc>
                <a:spcBef>
                  <a:spcPts val="0"/>
                </a:spcBef>
                <a:spcAft>
                  <a:spcPts val="0"/>
                </a:spcAft>
                <a:buClr>
                  <a:schemeClr val="dk1"/>
                </a:buClr>
                <a:buSzPts val="1800"/>
                <a:buFont typeface="Euphoria Script"/>
                <a:buNone/>
                <a:defRPr sz="1800" b="0" i="0" u="none" strike="noStrike" cap="none">
                  <a:solidFill>
                    <a:schemeClr val="dk1"/>
                  </a:solidFill>
                  <a:latin typeface="Euphoria Script"/>
                  <a:ea typeface="Euphoria Script"/>
                  <a:cs typeface="Euphoria Script"/>
                  <a:sym typeface="Euphoria Script"/>
                </a:defRPr>
              </a:lvl8pPr>
              <a:lvl9pPr marR="0" lvl="8" algn="ctr" rtl="0">
                <a:lnSpc>
                  <a:spcPct val="100000"/>
                </a:lnSpc>
                <a:spcBef>
                  <a:spcPts val="0"/>
                </a:spcBef>
                <a:spcAft>
                  <a:spcPts val="0"/>
                </a:spcAft>
                <a:buClr>
                  <a:schemeClr val="dk1"/>
                </a:buClr>
                <a:buSzPts val="1800"/>
                <a:buFont typeface="Euphoria Script"/>
                <a:buNone/>
                <a:defRPr sz="1800" b="0" i="0" u="none" strike="noStrike" cap="none">
                  <a:solidFill>
                    <a:schemeClr val="dk1"/>
                  </a:solidFill>
                  <a:latin typeface="Euphoria Script"/>
                  <a:ea typeface="Euphoria Script"/>
                  <a:cs typeface="Euphoria Script"/>
                  <a:sym typeface="Euphoria Script"/>
                </a:defRPr>
              </a:lvl9pPr>
            </a:lstStyle>
            <a:p>
              <a:pPr marL="0" marR="0" lvl="0" indent="0" algn="ctr" defTabSz="1219170" rtl="0" eaLnBrk="1" fontAlgn="auto" latinLnBrk="0" hangingPunct="1">
                <a:lnSpc>
                  <a:spcPct val="150000"/>
                </a:lnSpc>
                <a:spcBef>
                  <a:spcPts val="0"/>
                </a:spcBef>
                <a:spcAft>
                  <a:spcPts val="0"/>
                </a:spcAft>
                <a:buClr>
                  <a:srgbClr val="000000"/>
                </a:buClr>
                <a:buSzTx/>
                <a:buFont typeface="Euphoria Script"/>
                <a:buNone/>
                <a:tabLst/>
                <a:defRPr/>
              </a:pPr>
              <a:r>
                <a:rPr kumimoji="0" lang="pt-BR" sz="2400" b="0" i="0" u="none" strike="noStrike" kern="0" cap="none" spc="0" normalizeH="0" baseline="0" noProof="0" dirty="0">
                  <a:ln>
                    <a:noFill/>
                  </a:ln>
                  <a:solidFill>
                    <a:srgbClr val="000000"/>
                  </a:solidFill>
                  <a:effectLst/>
                  <a:uLnTx/>
                  <a:uFillTx/>
                  <a:latin typeface="UTM Avo" panose="02040603050506020204" pitchFamily="18" charset="0"/>
                  <a:ea typeface="Calibri" panose="020F0502020204030204" pitchFamily="34" charset="0"/>
                  <a:cs typeface="Times New Roman" panose="02020603050405020304" pitchFamily="18" charset="0"/>
                  <a:sym typeface="Arial"/>
                </a:rPr>
                <a:t>Ôn lại các kiến thức đã học trong bài</a:t>
              </a:r>
            </a:p>
          </p:txBody>
        </p:sp>
        <p:pic>
          <p:nvPicPr>
            <p:cNvPr id="4" name="Picture 3">
              <a:extLst>
                <a:ext uri="{FF2B5EF4-FFF2-40B4-BE49-F238E27FC236}">
                  <a16:creationId xmlns:a16="http://schemas.microsoft.com/office/drawing/2014/main" id="{96B9ED55-B110-DE95-3A0A-610BD50FAD0B}"/>
                </a:ext>
              </a:extLst>
            </p:cNvPr>
            <p:cNvPicPr>
              <a:picLocks noChangeAspect="1"/>
            </p:cNvPicPr>
            <p:nvPr/>
          </p:nvPicPr>
          <p:blipFill>
            <a:blip r:embed="rId3"/>
            <a:stretch>
              <a:fillRect/>
            </a:stretch>
          </p:blipFill>
          <p:spPr>
            <a:xfrm>
              <a:off x="863521" y="3459316"/>
              <a:ext cx="1383030" cy="777954"/>
            </a:xfrm>
            <a:prstGeom prst="rect">
              <a:avLst/>
            </a:prstGeom>
          </p:spPr>
        </p:pic>
      </p:grpSp>
      <p:grpSp>
        <p:nvGrpSpPr>
          <p:cNvPr id="5" name="Group 4">
            <a:extLst>
              <a:ext uri="{FF2B5EF4-FFF2-40B4-BE49-F238E27FC236}">
                <a16:creationId xmlns:a16="http://schemas.microsoft.com/office/drawing/2014/main" id="{933C77FD-5490-7EF5-B0AB-79F6D75AF578}"/>
              </a:ext>
            </a:extLst>
          </p:cNvPr>
          <p:cNvGrpSpPr/>
          <p:nvPr/>
        </p:nvGrpSpPr>
        <p:grpSpPr>
          <a:xfrm>
            <a:off x="4131232" y="2148112"/>
            <a:ext cx="3464395" cy="3907980"/>
            <a:chOff x="3022223" y="1306284"/>
            <a:chExt cx="2598296" cy="2930986"/>
          </a:xfrm>
        </p:grpSpPr>
        <p:sp>
          <p:nvSpPr>
            <p:cNvPr id="6" name="Title 12">
              <a:extLst>
                <a:ext uri="{FF2B5EF4-FFF2-40B4-BE49-F238E27FC236}">
                  <a16:creationId xmlns:a16="http://schemas.microsoft.com/office/drawing/2014/main" id="{2479555A-DEF3-81F7-1D34-58937968A35B}"/>
                </a:ext>
              </a:extLst>
            </p:cNvPr>
            <p:cNvSpPr txBox="1">
              <a:spLocks/>
            </p:cNvSpPr>
            <p:nvPr/>
          </p:nvSpPr>
          <p:spPr>
            <a:xfrm>
              <a:off x="3022223" y="1306284"/>
              <a:ext cx="2598296" cy="2542009"/>
            </a:xfrm>
            <a:prstGeom prst="rect">
              <a:avLst/>
            </a:prstGeom>
            <a:solidFill>
              <a:srgbClr val="D0DAC5"/>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Euphoria Script"/>
                <a:buNone/>
                <a:defRPr sz="5000" b="0" i="0" u="none" strike="noStrike" cap="none">
                  <a:solidFill>
                    <a:schemeClr val="dk1"/>
                  </a:solidFill>
                  <a:latin typeface="Euphoria Script"/>
                  <a:ea typeface="Euphoria Script"/>
                  <a:cs typeface="Euphoria Script"/>
                  <a:sym typeface="Euphoria Script"/>
                </a:defRPr>
              </a:lvl1pPr>
              <a:lvl2pPr marR="0" lvl="1" algn="ctr" rtl="0">
                <a:lnSpc>
                  <a:spcPct val="100000"/>
                </a:lnSpc>
                <a:spcBef>
                  <a:spcPts val="0"/>
                </a:spcBef>
                <a:spcAft>
                  <a:spcPts val="0"/>
                </a:spcAft>
                <a:buClr>
                  <a:schemeClr val="dk1"/>
                </a:buClr>
                <a:buSzPts val="1800"/>
                <a:buFont typeface="Euphoria Script"/>
                <a:buNone/>
                <a:defRPr sz="1800" b="0" i="0" u="none" strike="noStrike" cap="none">
                  <a:solidFill>
                    <a:schemeClr val="dk1"/>
                  </a:solidFill>
                  <a:latin typeface="Euphoria Script"/>
                  <a:ea typeface="Euphoria Script"/>
                  <a:cs typeface="Euphoria Script"/>
                  <a:sym typeface="Euphoria Script"/>
                </a:defRPr>
              </a:lvl2pPr>
              <a:lvl3pPr marR="0" lvl="2" algn="ctr" rtl="0">
                <a:lnSpc>
                  <a:spcPct val="100000"/>
                </a:lnSpc>
                <a:spcBef>
                  <a:spcPts val="0"/>
                </a:spcBef>
                <a:spcAft>
                  <a:spcPts val="0"/>
                </a:spcAft>
                <a:buClr>
                  <a:schemeClr val="dk1"/>
                </a:buClr>
                <a:buSzPts val="1800"/>
                <a:buFont typeface="Euphoria Script"/>
                <a:buNone/>
                <a:defRPr sz="1800" b="0" i="0" u="none" strike="noStrike" cap="none">
                  <a:solidFill>
                    <a:schemeClr val="dk1"/>
                  </a:solidFill>
                  <a:latin typeface="Euphoria Script"/>
                  <a:ea typeface="Euphoria Script"/>
                  <a:cs typeface="Euphoria Script"/>
                  <a:sym typeface="Euphoria Script"/>
                </a:defRPr>
              </a:lvl3pPr>
              <a:lvl4pPr marR="0" lvl="3" algn="ctr" rtl="0">
                <a:lnSpc>
                  <a:spcPct val="100000"/>
                </a:lnSpc>
                <a:spcBef>
                  <a:spcPts val="0"/>
                </a:spcBef>
                <a:spcAft>
                  <a:spcPts val="0"/>
                </a:spcAft>
                <a:buClr>
                  <a:schemeClr val="dk1"/>
                </a:buClr>
                <a:buSzPts val="1800"/>
                <a:buFont typeface="Euphoria Script"/>
                <a:buNone/>
                <a:defRPr sz="1800" b="0" i="0" u="none" strike="noStrike" cap="none">
                  <a:solidFill>
                    <a:schemeClr val="dk1"/>
                  </a:solidFill>
                  <a:latin typeface="Euphoria Script"/>
                  <a:ea typeface="Euphoria Script"/>
                  <a:cs typeface="Euphoria Script"/>
                  <a:sym typeface="Euphoria Script"/>
                </a:defRPr>
              </a:lvl4pPr>
              <a:lvl5pPr marR="0" lvl="4" algn="ctr" rtl="0">
                <a:lnSpc>
                  <a:spcPct val="100000"/>
                </a:lnSpc>
                <a:spcBef>
                  <a:spcPts val="0"/>
                </a:spcBef>
                <a:spcAft>
                  <a:spcPts val="0"/>
                </a:spcAft>
                <a:buClr>
                  <a:schemeClr val="dk1"/>
                </a:buClr>
                <a:buSzPts val="1800"/>
                <a:buFont typeface="Euphoria Script"/>
                <a:buNone/>
                <a:defRPr sz="1800" b="0" i="0" u="none" strike="noStrike" cap="none">
                  <a:solidFill>
                    <a:schemeClr val="dk1"/>
                  </a:solidFill>
                  <a:latin typeface="Euphoria Script"/>
                  <a:ea typeface="Euphoria Script"/>
                  <a:cs typeface="Euphoria Script"/>
                  <a:sym typeface="Euphoria Script"/>
                </a:defRPr>
              </a:lvl5pPr>
              <a:lvl6pPr marR="0" lvl="5" algn="ctr" rtl="0">
                <a:lnSpc>
                  <a:spcPct val="100000"/>
                </a:lnSpc>
                <a:spcBef>
                  <a:spcPts val="0"/>
                </a:spcBef>
                <a:spcAft>
                  <a:spcPts val="0"/>
                </a:spcAft>
                <a:buClr>
                  <a:schemeClr val="dk1"/>
                </a:buClr>
                <a:buSzPts val="1800"/>
                <a:buFont typeface="Euphoria Script"/>
                <a:buNone/>
                <a:defRPr sz="1800" b="0" i="0" u="none" strike="noStrike" cap="none">
                  <a:solidFill>
                    <a:schemeClr val="dk1"/>
                  </a:solidFill>
                  <a:latin typeface="Euphoria Script"/>
                  <a:ea typeface="Euphoria Script"/>
                  <a:cs typeface="Euphoria Script"/>
                  <a:sym typeface="Euphoria Script"/>
                </a:defRPr>
              </a:lvl6pPr>
              <a:lvl7pPr marR="0" lvl="6" algn="ctr" rtl="0">
                <a:lnSpc>
                  <a:spcPct val="100000"/>
                </a:lnSpc>
                <a:spcBef>
                  <a:spcPts val="0"/>
                </a:spcBef>
                <a:spcAft>
                  <a:spcPts val="0"/>
                </a:spcAft>
                <a:buClr>
                  <a:schemeClr val="dk1"/>
                </a:buClr>
                <a:buSzPts val="1800"/>
                <a:buFont typeface="Euphoria Script"/>
                <a:buNone/>
                <a:defRPr sz="1800" b="0" i="0" u="none" strike="noStrike" cap="none">
                  <a:solidFill>
                    <a:schemeClr val="dk1"/>
                  </a:solidFill>
                  <a:latin typeface="Euphoria Script"/>
                  <a:ea typeface="Euphoria Script"/>
                  <a:cs typeface="Euphoria Script"/>
                  <a:sym typeface="Euphoria Script"/>
                </a:defRPr>
              </a:lvl7pPr>
              <a:lvl8pPr marR="0" lvl="7" algn="ctr" rtl="0">
                <a:lnSpc>
                  <a:spcPct val="100000"/>
                </a:lnSpc>
                <a:spcBef>
                  <a:spcPts val="0"/>
                </a:spcBef>
                <a:spcAft>
                  <a:spcPts val="0"/>
                </a:spcAft>
                <a:buClr>
                  <a:schemeClr val="dk1"/>
                </a:buClr>
                <a:buSzPts val="1800"/>
                <a:buFont typeface="Euphoria Script"/>
                <a:buNone/>
                <a:defRPr sz="1800" b="0" i="0" u="none" strike="noStrike" cap="none">
                  <a:solidFill>
                    <a:schemeClr val="dk1"/>
                  </a:solidFill>
                  <a:latin typeface="Euphoria Script"/>
                  <a:ea typeface="Euphoria Script"/>
                  <a:cs typeface="Euphoria Script"/>
                  <a:sym typeface="Euphoria Script"/>
                </a:defRPr>
              </a:lvl8pPr>
              <a:lvl9pPr marR="0" lvl="8" algn="ctr" rtl="0">
                <a:lnSpc>
                  <a:spcPct val="100000"/>
                </a:lnSpc>
                <a:spcBef>
                  <a:spcPts val="0"/>
                </a:spcBef>
                <a:spcAft>
                  <a:spcPts val="0"/>
                </a:spcAft>
                <a:buClr>
                  <a:schemeClr val="dk1"/>
                </a:buClr>
                <a:buSzPts val="1800"/>
                <a:buFont typeface="Euphoria Script"/>
                <a:buNone/>
                <a:defRPr sz="1800" b="0" i="0" u="none" strike="noStrike" cap="none">
                  <a:solidFill>
                    <a:schemeClr val="dk1"/>
                  </a:solidFill>
                  <a:latin typeface="Euphoria Script"/>
                  <a:ea typeface="Euphoria Script"/>
                  <a:cs typeface="Euphoria Script"/>
                  <a:sym typeface="Euphoria Script"/>
                </a:defRPr>
              </a:lvl9pPr>
            </a:lstStyle>
            <a:p>
              <a:pPr marL="0" marR="0" lvl="0" indent="0" algn="ctr" defTabSz="1219170" rtl="0" eaLnBrk="1" fontAlgn="auto" latinLnBrk="0" hangingPunct="1">
                <a:lnSpc>
                  <a:spcPct val="150000"/>
                </a:lnSpc>
                <a:spcBef>
                  <a:spcPts val="0"/>
                </a:spcBef>
                <a:spcAft>
                  <a:spcPts val="0"/>
                </a:spcAft>
                <a:buClr>
                  <a:srgbClr val="000000"/>
                </a:buClr>
                <a:buSzTx/>
                <a:buFont typeface="Euphoria Script"/>
                <a:buNone/>
                <a:tabLst/>
                <a:defRPr/>
              </a:pPr>
              <a:r>
                <a:rPr lang="pt-BR" sz="2400" kern="0" dirty="0">
                  <a:solidFill>
                    <a:srgbClr val="000000"/>
                  </a:solidFill>
                  <a:latin typeface="UTM Avo" panose="02040603050506020204" pitchFamily="18" charset="0"/>
                  <a:cs typeface="Times New Roman" panose="02020603050405020304" pitchFamily="18" charset="0"/>
                  <a:sym typeface="Arial"/>
                </a:rPr>
                <a:t>Hoàn thành </a:t>
              </a:r>
            </a:p>
            <a:p>
              <a:pPr marL="0" marR="0" lvl="0" indent="0" algn="ctr" defTabSz="1219170" rtl="0" eaLnBrk="1" fontAlgn="auto" latinLnBrk="0" hangingPunct="1">
                <a:lnSpc>
                  <a:spcPct val="150000"/>
                </a:lnSpc>
                <a:spcBef>
                  <a:spcPts val="0"/>
                </a:spcBef>
                <a:spcAft>
                  <a:spcPts val="0"/>
                </a:spcAft>
                <a:buClr>
                  <a:srgbClr val="000000"/>
                </a:buClr>
                <a:buSzTx/>
                <a:buFont typeface="Euphoria Script"/>
                <a:buNone/>
                <a:tabLst/>
                <a:defRPr/>
              </a:pPr>
              <a:r>
                <a:rPr lang="pt-BR" sz="2400" kern="0" dirty="0">
                  <a:solidFill>
                    <a:srgbClr val="000000"/>
                  </a:solidFill>
                  <a:latin typeface="UTM Avo" panose="02040603050506020204" pitchFamily="18" charset="0"/>
                  <a:cs typeface="Times New Roman" panose="02020603050405020304" pitchFamily="18" charset="0"/>
                  <a:sym typeface="Arial"/>
                </a:rPr>
                <a:t>các bài tập trong SBT </a:t>
              </a:r>
            </a:p>
          </p:txBody>
        </p:sp>
        <p:pic>
          <p:nvPicPr>
            <p:cNvPr id="7" name="Picture 6">
              <a:extLst>
                <a:ext uri="{FF2B5EF4-FFF2-40B4-BE49-F238E27FC236}">
                  <a16:creationId xmlns:a16="http://schemas.microsoft.com/office/drawing/2014/main" id="{CC76A8AE-E5F8-C667-0259-78FCB21C4953}"/>
                </a:ext>
              </a:extLst>
            </p:cNvPr>
            <p:cNvPicPr>
              <a:picLocks noChangeAspect="1"/>
            </p:cNvPicPr>
            <p:nvPr/>
          </p:nvPicPr>
          <p:blipFill>
            <a:blip r:embed="rId3"/>
            <a:stretch>
              <a:fillRect/>
            </a:stretch>
          </p:blipFill>
          <p:spPr>
            <a:xfrm>
              <a:off x="3631067" y="3459316"/>
              <a:ext cx="1383030" cy="777954"/>
            </a:xfrm>
            <a:prstGeom prst="rect">
              <a:avLst/>
            </a:prstGeom>
          </p:spPr>
        </p:pic>
      </p:grpSp>
      <p:grpSp>
        <p:nvGrpSpPr>
          <p:cNvPr id="8" name="Group 7">
            <a:extLst>
              <a:ext uri="{FF2B5EF4-FFF2-40B4-BE49-F238E27FC236}">
                <a16:creationId xmlns:a16="http://schemas.microsoft.com/office/drawing/2014/main" id="{E7A49479-3F2D-DE27-642E-D386AFD6B4C9}"/>
              </a:ext>
            </a:extLst>
          </p:cNvPr>
          <p:cNvGrpSpPr/>
          <p:nvPr/>
        </p:nvGrpSpPr>
        <p:grpSpPr>
          <a:xfrm>
            <a:off x="7933286" y="2148115"/>
            <a:ext cx="3858052" cy="3907979"/>
            <a:chOff x="5873765" y="1306286"/>
            <a:chExt cx="2893539" cy="2930984"/>
          </a:xfrm>
        </p:grpSpPr>
        <p:sp>
          <p:nvSpPr>
            <p:cNvPr id="9" name="Title 13">
              <a:extLst>
                <a:ext uri="{FF2B5EF4-FFF2-40B4-BE49-F238E27FC236}">
                  <a16:creationId xmlns:a16="http://schemas.microsoft.com/office/drawing/2014/main" id="{2004D37C-9442-DB65-82FD-DE984FFAB772}"/>
                </a:ext>
              </a:extLst>
            </p:cNvPr>
            <p:cNvSpPr txBox="1">
              <a:spLocks/>
            </p:cNvSpPr>
            <p:nvPr/>
          </p:nvSpPr>
          <p:spPr>
            <a:xfrm>
              <a:off x="5873765" y="1306286"/>
              <a:ext cx="2893539" cy="2542008"/>
            </a:xfrm>
            <a:prstGeom prst="rect">
              <a:avLst/>
            </a:prstGeom>
            <a:solidFill>
              <a:srgbClr val="CCBEB8"/>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Euphoria Script"/>
                <a:buNone/>
                <a:defRPr sz="5000" b="0" i="0" u="none" strike="noStrike" cap="none">
                  <a:solidFill>
                    <a:schemeClr val="dk1"/>
                  </a:solidFill>
                  <a:latin typeface="Euphoria Script"/>
                  <a:ea typeface="Euphoria Script"/>
                  <a:cs typeface="Euphoria Script"/>
                  <a:sym typeface="Euphoria Script"/>
                </a:defRPr>
              </a:lvl1pPr>
              <a:lvl2pPr marR="0" lvl="1" algn="ctr" rtl="0">
                <a:lnSpc>
                  <a:spcPct val="100000"/>
                </a:lnSpc>
                <a:spcBef>
                  <a:spcPts val="0"/>
                </a:spcBef>
                <a:spcAft>
                  <a:spcPts val="0"/>
                </a:spcAft>
                <a:buClr>
                  <a:schemeClr val="dk1"/>
                </a:buClr>
                <a:buSzPts val="1800"/>
                <a:buFont typeface="Euphoria Script"/>
                <a:buNone/>
                <a:defRPr sz="1800" b="0" i="0" u="none" strike="noStrike" cap="none">
                  <a:solidFill>
                    <a:schemeClr val="dk1"/>
                  </a:solidFill>
                  <a:latin typeface="Euphoria Script"/>
                  <a:ea typeface="Euphoria Script"/>
                  <a:cs typeface="Euphoria Script"/>
                  <a:sym typeface="Euphoria Script"/>
                </a:defRPr>
              </a:lvl2pPr>
              <a:lvl3pPr marR="0" lvl="2" algn="ctr" rtl="0">
                <a:lnSpc>
                  <a:spcPct val="100000"/>
                </a:lnSpc>
                <a:spcBef>
                  <a:spcPts val="0"/>
                </a:spcBef>
                <a:spcAft>
                  <a:spcPts val="0"/>
                </a:spcAft>
                <a:buClr>
                  <a:schemeClr val="dk1"/>
                </a:buClr>
                <a:buSzPts val="1800"/>
                <a:buFont typeface="Euphoria Script"/>
                <a:buNone/>
                <a:defRPr sz="1800" b="0" i="0" u="none" strike="noStrike" cap="none">
                  <a:solidFill>
                    <a:schemeClr val="dk1"/>
                  </a:solidFill>
                  <a:latin typeface="Euphoria Script"/>
                  <a:ea typeface="Euphoria Script"/>
                  <a:cs typeface="Euphoria Script"/>
                  <a:sym typeface="Euphoria Script"/>
                </a:defRPr>
              </a:lvl3pPr>
              <a:lvl4pPr marR="0" lvl="3" algn="ctr" rtl="0">
                <a:lnSpc>
                  <a:spcPct val="100000"/>
                </a:lnSpc>
                <a:spcBef>
                  <a:spcPts val="0"/>
                </a:spcBef>
                <a:spcAft>
                  <a:spcPts val="0"/>
                </a:spcAft>
                <a:buClr>
                  <a:schemeClr val="dk1"/>
                </a:buClr>
                <a:buSzPts val="1800"/>
                <a:buFont typeface="Euphoria Script"/>
                <a:buNone/>
                <a:defRPr sz="1800" b="0" i="0" u="none" strike="noStrike" cap="none">
                  <a:solidFill>
                    <a:schemeClr val="dk1"/>
                  </a:solidFill>
                  <a:latin typeface="Euphoria Script"/>
                  <a:ea typeface="Euphoria Script"/>
                  <a:cs typeface="Euphoria Script"/>
                  <a:sym typeface="Euphoria Script"/>
                </a:defRPr>
              </a:lvl4pPr>
              <a:lvl5pPr marR="0" lvl="4" algn="ctr" rtl="0">
                <a:lnSpc>
                  <a:spcPct val="100000"/>
                </a:lnSpc>
                <a:spcBef>
                  <a:spcPts val="0"/>
                </a:spcBef>
                <a:spcAft>
                  <a:spcPts val="0"/>
                </a:spcAft>
                <a:buClr>
                  <a:schemeClr val="dk1"/>
                </a:buClr>
                <a:buSzPts val="1800"/>
                <a:buFont typeface="Euphoria Script"/>
                <a:buNone/>
                <a:defRPr sz="1800" b="0" i="0" u="none" strike="noStrike" cap="none">
                  <a:solidFill>
                    <a:schemeClr val="dk1"/>
                  </a:solidFill>
                  <a:latin typeface="Euphoria Script"/>
                  <a:ea typeface="Euphoria Script"/>
                  <a:cs typeface="Euphoria Script"/>
                  <a:sym typeface="Euphoria Script"/>
                </a:defRPr>
              </a:lvl5pPr>
              <a:lvl6pPr marR="0" lvl="5" algn="ctr" rtl="0">
                <a:lnSpc>
                  <a:spcPct val="100000"/>
                </a:lnSpc>
                <a:spcBef>
                  <a:spcPts val="0"/>
                </a:spcBef>
                <a:spcAft>
                  <a:spcPts val="0"/>
                </a:spcAft>
                <a:buClr>
                  <a:schemeClr val="dk1"/>
                </a:buClr>
                <a:buSzPts val="1800"/>
                <a:buFont typeface="Euphoria Script"/>
                <a:buNone/>
                <a:defRPr sz="1800" b="0" i="0" u="none" strike="noStrike" cap="none">
                  <a:solidFill>
                    <a:schemeClr val="dk1"/>
                  </a:solidFill>
                  <a:latin typeface="Euphoria Script"/>
                  <a:ea typeface="Euphoria Script"/>
                  <a:cs typeface="Euphoria Script"/>
                  <a:sym typeface="Euphoria Script"/>
                </a:defRPr>
              </a:lvl6pPr>
              <a:lvl7pPr marR="0" lvl="6" algn="ctr" rtl="0">
                <a:lnSpc>
                  <a:spcPct val="100000"/>
                </a:lnSpc>
                <a:spcBef>
                  <a:spcPts val="0"/>
                </a:spcBef>
                <a:spcAft>
                  <a:spcPts val="0"/>
                </a:spcAft>
                <a:buClr>
                  <a:schemeClr val="dk1"/>
                </a:buClr>
                <a:buSzPts val="1800"/>
                <a:buFont typeface="Euphoria Script"/>
                <a:buNone/>
                <a:defRPr sz="1800" b="0" i="0" u="none" strike="noStrike" cap="none">
                  <a:solidFill>
                    <a:schemeClr val="dk1"/>
                  </a:solidFill>
                  <a:latin typeface="Euphoria Script"/>
                  <a:ea typeface="Euphoria Script"/>
                  <a:cs typeface="Euphoria Script"/>
                  <a:sym typeface="Euphoria Script"/>
                </a:defRPr>
              </a:lvl7pPr>
              <a:lvl8pPr marR="0" lvl="7" algn="ctr" rtl="0">
                <a:lnSpc>
                  <a:spcPct val="100000"/>
                </a:lnSpc>
                <a:spcBef>
                  <a:spcPts val="0"/>
                </a:spcBef>
                <a:spcAft>
                  <a:spcPts val="0"/>
                </a:spcAft>
                <a:buClr>
                  <a:schemeClr val="dk1"/>
                </a:buClr>
                <a:buSzPts val="1800"/>
                <a:buFont typeface="Euphoria Script"/>
                <a:buNone/>
                <a:defRPr sz="1800" b="0" i="0" u="none" strike="noStrike" cap="none">
                  <a:solidFill>
                    <a:schemeClr val="dk1"/>
                  </a:solidFill>
                  <a:latin typeface="Euphoria Script"/>
                  <a:ea typeface="Euphoria Script"/>
                  <a:cs typeface="Euphoria Script"/>
                  <a:sym typeface="Euphoria Script"/>
                </a:defRPr>
              </a:lvl8pPr>
              <a:lvl9pPr marR="0" lvl="8" algn="ctr" rtl="0">
                <a:lnSpc>
                  <a:spcPct val="100000"/>
                </a:lnSpc>
                <a:spcBef>
                  <a:spcPts val="0"/>
                </a:spcBef>
                <a:spcAft>
                  <a:spcPts val="0"/>
                </a:spcAft>
                <a:buClr>
                  <a:schemeClr val="dk1"/>
                </a:buClr>
                <a:buSzPts val="1800"/>
                <a:buFont typeface="Euphoria Script"/>
                <a:buNone/>
                <a:defRPr sz="1800" b="0" i="0" u="none" strike="noStrike" cap="none">
                  <a:solidFill>
                    <a:schemeClr val="dk1"/>
                  </a:solidFill>
                  <a:latin typeface="Euphoria Script"/>
                  <a:ea typeface="Euphoria Script"/>
                  <a:cs typeface="Euphoria Script"/>
                  <a:sym typeface="Euphoria Script"/>
                </a:defRPr>
              </a:lvl9pPr>
            </a:lstStyle>
            <a:p>
              <a:pPr marL="0" marR="0" lvl="0" indent="0" algn="ctr" defTabSz="1219170" rtl="0" eaLnBrk="1" fontAlgn="auto" latinLnBrk="0" hangingPunct="1">
                <a:lnSpc>
                  <a:spcPct val="150000"/>
                </a:lnSpc>
                <a:spcBef>
                  <a:spcPts val="0"/>
                </a:spcBef>
                <a:spcAft>
                  <a:spcPts val="0"/>
                </a:spcAft>
                <a:buClr>
                  <a:srgbClr val="000000"/>
                </a:buClr>
                <a:buSzTx/>
                <a:buFont typeface="Euphoria Script"/>
                <a:buNone/>
                <a:tabLst/>
                <a:defRPr/>
              </a:pPr>
              <a:r>
                <a:rPr lang="pt-BR" sz="2400" kern="0" dirty="0">
                  <a:solidFill>
                    <a:srgbClr val="000000"/>
                  </a:solidFill>
                  <a:latin typeface="UTM Avo" panose="02040603050506020204" pitchFamily="18" charset="0"/>
                  <a:cs typeface="Times New Roman" panose="02020603050405020304" pitchFamily="18" charset="0"/>
                  <a:sym typeface="Arial"/>
                </a:rPr>
                <a:t>Chuẩn bị trước</a:t>
              </a:r>
            </a:p>
            <a:p>
              <a:pPr marL="0" marR="0" lvl="0" indent="0" algn="ctr" defTabSz="1219170" rtl="0" eaLnBrk="1" fontAlgn="auto" latinLnBrk="0" hangingPunct="1">
                <a:lnSpc>
                  <a:spcPct val="150000"/>
                </a:lnSpc>
                <a:spcBef>
                  <a:spcPts val="0"/>
                </a:spcBef>
                <a:spcAft>
                  <a:spcPts val="0"/>
                </a:spcAft>
                <a:buClr>
                  <a:srgbClr val="000000"/>
                </a:buClr>
                <a:buSzTx/>
                <a:buFont typeface="Euphoria Script"/>
                <a:buNone/>
                <a:tabLst/>
                <a:defRPr/>
              </a:pPr>
              <a:r>
                <a:rPr lang="pt-BR" sz="2400" b="1" kern="0" dirty="0">
                  <a:solidFill>
                    <a:srgbClr val="000000"/>
                  </a:solidFill>
                  <a:latin typeface="UTM Avo" panose="02040603050506020204" pitchFamily="18" charset="0"/>
                  <a:cs typeface="Times New Roman" panose="02020603050405020304" pitchFamily="18" charset="0"/>
                  <a:sym typeface="Arial"/>
                </a:rPr>
                <a:t>Bài 2: Mô tả và biểu diễn dữ liệu trên các bảng, biểu đồ - Tiết 2</a:t>
              </a:r>
            </a:p>
          </p:txBody>
        </p:sp>
        <p:pic>
          <p:nvPicPr>
            <p:cNvPr id="10" name="Picture 9">
              <a:extLst>
                <a:ext uri="{FF2B5EF4-FFF2-40B4-BE49-F238E27FC236}">
                  <a16:creationId xmlns:a16="http://schemas.microsoft.com/office/drawing/2014/main" id="{C1155DD5-1D5A-C58A-C905-1CE11125E5FC}"/>
                </a:ext>
              </a:extLst>
            </p:cNvPr>
            <p:cNvPicPr>
              <a:picLocks noChangeAspect="1"/>
            </p:cNvPicPr>
            <p:nvPr/>
          </p:nvPicPr>
          <p:blipFill>
            <a:blip r:embed="rId3"/>
            <a:stretch>
              <a:fillRect/>
            </a:stretch>
          </p:blipFill>
          <p:spPr>
            <a:xfrm>
              <a:off x="6629020" y="3459316"/>
              <a:ext cx="1383030" cy="777954"/>
            </a:xfrm>
            <a:prstGeom prst="rect">
              <a:avLst/>
            </a:prstGeom>
          </p:spPr>
        </p:pic>
      </p:grpSp>
    </p:spTree>
    <p:extLst>
      <p:ext uri="{BB962C8B-B14F-4D97-AF65-F5344CB8AC3E}">
        <p14:creationId xmlns:p14="http://schemas.microsoft.com/office/powerpoint/2010/main" val="1841269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9"/>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92F0D6F-D56A-C437-2DB0-2B265FC1A1FF}"/>
              </a:ext>
            </a:extLst>
          </p:cNvPr>
          <p:cNvGrpSpPr/>
          <p:nvPr/>
        </p:nvGrpSpPr>
        <p:grpSpPr>
          <a:xfrm>
            <a:off x="4727728" y="2973380"/>
            <a:ext cx="2736543" cy="1558939"/>
            <a:chOff x="309542" y="967667"/>
            <a:chExt cx="2878585" cy="1558939"/>
          </a:xfrm>
        </p:grpSpPr>
        <p:pic>
          <p:nvPicPr>
            <p:cNvPr id="3" name="Picture 2">
              <a:hlinkClick r:id="rId3"/>
              <a:extLst>
                <a:ext uri="{FF2B5EF4-FFF2-40B4-BE49-F238E27FC236}">
                  <a16:creationId xmlns:a16="http://schemas.microsoft.com/office/drawing/2014/main" id="{5D27FADC-CDCC-430A-A6F9-7F7EACF88300}"/>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l="7499" t="15368" r="7236" b="7264"/>
            <a:stretch/>
          </p:blipFill>
          <p:spPr>
            <a:xfrm>
              <a:off x="905522" y="1221589"/>
              <a:ext cx="1438182" cy="1305017"/>
            </a:xfrm>
            <a:prstGeom prst="rect">
              <a:avLst/>
            </a:prstGeom>
          </p:spPr>
        </p:pic>
        <p:sp>
          <p:nvSpPr>
            <p:cNvPr id="4" name="TextBox 3">
              <a:extLst>
                <a:ext uri="{FF2B5EF4-FFF2-40B4-BE49-F238E27FC236}">
                  <a16:creationId xmlns:a16="http://schemas.microsoft.com/office/drawing/2014/main" id="{A76D3730-C5CC-3BFE-2475-57C45450CC56}"/>
                </a:ext>
              </a:extLst>
            </p:cNvPr>
            <p:cNvSpPr txBox="1"/>
            <p:nvPr/>
          </p:nvSpPr>
          <p:spPr>
            <a:xfrm>
              <a:off x="309542" y="967667"/>
              <a:ext cx="2878585" cy="369332"/>
            </a:xfrm>
            <a:prstGeom prst="rect">
              <a:avLst/>
            </a:prstGeom>
            <a:noFill/>
          </p:spPr>
          <p:txBody>
            <a:bodyPr wrap="square" rtlCol="0">
              <a:spAutoFit/>
            </a:bodyPr>
            <a:lstStyle/>
            <a:p>
              <a:r>
                <a:rPr lang="en-US" sz="1800" b="1">
                  <a:solidFill>
                    <a:schemeClr val="accent2"/>
                  </a:solidFill>
                  <a:latin typeface="UTM Avo" panose="02040603050506020204" pitchFamily="18" charset="0"/>
                </a:rPr>
                <a:t>Ấn để đến trang sách</a:t>
              </a:r>
            </a:p>
          </p:txBody>
        </p:sp>
      </p:grpSp>
    </p:spTree>
    <p:extLst>
      <p:ext uri="{BB962C8B-B14F-4D97-AF65-F5344CB8AC3E}">
        <p14:creationId xmlns:p14="http://schemas.microsoft.com/office/powerpoint/2010/main" val="4658891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27114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5579D2F-2D50-18EE-D317-88D46A699518}"/>
              </a:ext>
            </a:extLst>
          </p:cNvPr>
          <p:cNvSpPr/>
          <p:nvPr/>
        </p:nvSpPr>
        <p:spPr>
          <a:xfrm>
            <a:off x="355041" y="1940344"/>
            <a:ext cx="11288878" cy="1675843"/>
          </a:xfrm>
          <a:prstGeom prst="rect">
            <a:avLst/>
          </a:prstGeom>
        </p:spPr>
        <p:txBody>
          <a:bodyPr wrap="square">
            <a:spAutoFit/>
          </a:bodyPr>
          <a:lstStyle/>
          <a:p>
            <a:pPr algn="just" defTabSz="609539">
              <a:lnSpc>
                <a:spcPct val="150000"/>
              </a:lnSpc>
            </a:pPr>
            <a:r>
              <a:rPr lang="en-US" sz="2400" dirty="0">
                <a:solidFill>
                  <a:prstClr val="black"/>
                </a:solidFill>
                <a:cs typeface="Arial" panose="020B0604020202020204" pitchFamily="34" charset="0"/>
              </a:rPr>
              <a:t>Ở </a:t>
            </a:r>
            <a:r>
              <a:rPr lang="en-US" sz="2400" dirty="0" err="1">
                <a:solidFill>
                  <a:prstClr val="black"/>
                </a:solidFill>
                <a:cs typeface="Arial" panose="020B0604020202020204" pitchFamily="34" charset="0"/>
              </a:rPr>
              <a:t>lớp</a:t>
            </a:r>
            <a:r>
              <a:rPr lang="en-US" sz="2400" dirty="0">
                <a:solidFill>
                  <a:prstClr val="black"/>
                </a:solidFill>
                <a:cs typeface="Arial" panose="020B0604020202020204" pitchFamily="34" charset="0"/>
              </a:rPr>
              <a:t> 6 </a:t>
            </a:r>
            <a:r>
              <a:rPr lang="en-US" sz="2400" dirty="0" err="1">
                <a:solidFill>
                  <a:prstClr val="black"/>
                </a:solidFill>
                <a:cs typeface="Arial" panose="020B0604020202020204" pitchFamily="34" charset="0"/>
              </a:rPr>
              <a:t>và</a:t>
            </a:r>
            <a:r>
              <a:rPr lang="en-US" sz="2400" dirty="0">
                <a:solidFill>
                  <a:prstClr val="black"/>
                </a:solidFill>
                <a:cs typeface="Arial" panose="020B0604020202020204" pitchFamily="34" charset="0"/>
              </a:rPr>
              <a:t> </a:t>
            </a:r>
            <a:r>
              <a:rPr lang="en-US" sz="2400" dirty="0" err="1">
                <a:solidFill>
                  <a:prstClr val="black"/>
                </a:solidFill>
                <a:cs typeface="Arial" panose="020B0604020202020204" pitchFamily="34" charset="0"/>
              </a:rPr>
              <a:t>lớp</a:t>
            </a:r>
            <a:r>
              <a:rPr lang="en-US" sz="2400" dirty="0">
                <a:solidFill>
                  <a:prstClr val="black"/>
                </a:solidFill>
                <a:cs typeface="Arial" panose="020B0604020202020204" pitchFamily="34" charset="0"/>
              </a:rPr>
              <a:t> 7, </a:t>
            </a:r>
            <a:r>
              <a:rPr lang="en-US" sz="2400" dirty="0" err="1">
                <a:solidFill>
                  <a:prstClr val="black"/>
                </a:solidFill>
                <a:cs typeface="Arial" panose="020B0604020202020204" pitchFamily="34" charset="0"/>
              </a:rPr>
              <a:t>chúng</a:t>
            </a:r>
            <a:r>
              <a:rPr lang="en-US" sz="2400" dirty="0">
                <a:solidFill>
                  <a:prstClr val="black"/>
                </a:solidFill>
                <a:cs typeface="Arial" panose="020B0604020202020204" pitchFamily="34" charset="0"/>
              </a:rPr>
              <a:t> ta </a:t>
            </a:r>
            <a:r>
              <a:rPr lang="en-US" sz="2400" dirty="0" err="1">
                <a:solidFill>
                  <a:prstClr val="black"/>
                </a:solidFill>
                <a:cs typeface="Arial" panose="020B0604020202020204" pitchFamily="34" charset="0"/>
              </a:rPr>
              <a:t>đã</a:t>
            </a:r>
            <a:r>
              <a:rPr lang="en-US" sz="2400" dirty="0">
                <a:solidFill>
                  <a:prstClr val="black"/>
                </a:solidFill>
                <a:cs typeface="Arial" panose="020B0604020202020204" pitchFamily="34" charset="0"/>
              </a:rPr>
              <a:t> </a:t>
            </a:r>
            <a:r>
              <a:rPr lang="en-US" sz="2400" dirty="0" err="1">
                <a:solidFill>
                  <a:prstClr val="black"/>
                </a:solidFill>
                <a:cs typeface="Arial" panose="020B0604020202020204" pitchFamily="34" charset="0"/>
              </a:rPr>
              <a:t>làm</a:t>
            </a:r>
            <a:r>
              <a:rPr lang="en-US" sz="2400" dirty="0">
                <a:solidFill>
                  <a:prstClr val="black"/>
                </a:solidFill>
                <a:cs typeface="Arial" panose="020B0604020202020204" pitchFamily="34" charset="0"/>
              </a:rPr>
              <a:t> </a:t>
            </a:r>
            <a:r>
              <a:rPr lang="en-US" sz="2400" dirty="0" err="1">
                <a:solidFill>
                  <a:prstClr val="black"/>
                </a:solidFill>
                <a:cs typeface="Arial" panose="020B0604020202020204" pitchFamily="34" charset="0"/>
              </a:rPr>
              <a:t>quen</a:t>
            </a:r>
            <a:r>
              <a:rPr lang="en-US" sz="2400" dirty="0">
                <a:solidFill>
                  <a:prstClr val="black"/>
                </a:solidFill>
                <a:cs typeface="Arial" panose="020B0604020202020204" pitchFamily="34" charset="0"/>
              </a:rPr>
              <a:t> </a:t>
            </a:r>
            <a:r>
              <a:rPr lang="en-US" sz="2400" dirty="0" err="1">
                <a:solidFill>
                  <a:prstClr val="black"/>
                </a:solidFill>
                <a:cs typeface="Arial" panose="020B0604020202020204" pitchFamily="34" charset="0"/>
              </a:rPr>
              <a:t>với</a:t>
            </a:r>
            <a:r>
              <a:rPr lang="en-US" sz="2400" dirty="0">
                <a:solidFill>
                  <a:prstClr val="black"/>
                </a:solidFill>
                <a:cs typeface="Arial" panose="020B0604020202020204" pitchFamily="34" charset="0"/>
              </a:rPr>
              <a:t> </a:t>
            </a:r>
            <a:r>
              <a:rPr lang="en-US" sz="2400" dirty="0" err="1">
                <a:solidFill>
                  <a:prstClr val="black"/>
                </a:solidFill>
                <a:cs typeface="Arial" panose="020B0604020202020204" pitchFamily="34" charset="0"/>
              </a:rPr>
              <a:t>việc</a:t>
            </a:r>
            <a:r>
              <a:rPr lang="en-US" sz="2400" dirty="0">
                <a:solidFill>
                  <a:prstClr val="black"/>
                </a:solidFill>
                <a:cs typeface="Arial" panose="020B0604020202020204" pitchFamily="34" charset="0"/>
              </a:rPr>
              <a:t> </a:t>
            </a:r>
            <a:r>
              <a:rPr lang="en-US" sz="2400" dirty="0" err="1">
                <a:solidFill>
                  <a:prstClr val="black"/>
                </a:solidFill>
                <a:cs typeface="Arial" panose="020B0604020202020204" pitchFamily="34" charset="0"/>
              </a:rPr>
              <a:t>mô</a:t>
            </a:r>
            <a:r>
              <a:rPr lang="en-US" sz="2400" dirty="0">
                <a:solidFill>
                  <a:prstClr val="black"/>
                </a:solidFill>
                <a:cs typeface="Arial" panose="020B0604020202020204" pitchFamily="34" charset="0"/>
              </a:rPr>
              <a:t> </a:t>
            </a:r>
            <a:r>
              <a:rPr lang="en-US" sz="2400" dirty="0" err="1">
                <a:solidFill>
                  <a:prstClr val="black"/>
                </a:solidFill>
                <a:cs typeface="Arial" panose="020B0604020202020204" pitchFamily="34" charset="0"/>
              </a:rPr>
              <a:t>tả</a:t>
            </a:r>
            <a:r>
              <a:rPr lang="en-US" sz="2400" dirty="0">
                <a:solidFill>
                  <a:prstClr val="black"/>
                </a:solidFill>
                <a:cs typeface="Arial" panose="020B0604020202020204" pitchFamily="34" charset="0"/>
              </a:rPr>
              <a:t> </a:t>
            </a:r>
            <a:r>
              <a:rPr lang="en-US" sz="2400" dirty="0" err="1">
                <a:solidFill>
                  <a:prstClr val="black"/>
                </a:solidFill>
                <a:cs typeface="Arial" panose="020B0604020202020204" pitchFamily="34" charset="0"/>
              </a:rPr>
              <a:t>và</a:t>
            </a:r>
            <a:r>
              <a:rPr lang="en-US" sz="2400" dirty="0">
                <a:solidFill>
                  <a:prstClr val="black"/>
                </a:solidFill>
                <a:cs typeface="Arial" panose="020B0604020202020204" pitchFamily="34" charset="0"/>
              </a:rPr>
              <a:t> </a:t>
            </a:r>
            <a:r>
              <a:rPr lang="en-US" sz="2400" dirty="0" err="1">
                <a:solidFill>
                  <a:prstClr val="black"/>
                </a:solidFill>
                <a:cs typeface="Arial" panose="020B0604020202020204" pitchFamily="34" charset="0"/>
              </a:rPr>
              <a:t>biểu</a:t>
            </a:r>
            <a:r>
              <a:rPr lang="en-US" sz="2400" dirty="0">
                <a:solidFill>
                  <a:prstClr val="black"/>
                </a:solidFill>
                <a:cs typeface="Arial" panose="020B0604020202020204" pitchFamily="34" charset="0"/>
              </a:rPr>
              <a:t> </a:t>
            </a:r>
            <a:r>
              <a:rPr lang="en-US" sz="2400" dirty="0" err="1">
                <a:solidFill>
                  <a:prstClr val="black"/>
                </a:solidFill>
                <a:cs typeface="Arial" panose="020B0604020202020204" pitchFamily="34" charset="0"/>
              </a:rPr>
              <a:t>diễn</a:t>
            </a:r>
            <a:r>
              <a:rPr lang="en-US" sz="2400" dirty="0">
                <a:solidFill>
                  <a:prstClr val="black"/>
                </a:solidFill>
                <a:cs typeface="Arial" panose="020B0604020202020204" pitchFamily="34" charset="0"/>
              </a:rPr>
              <a:t> </a:t>
            </a:r>
            <a:r>
              <a:rPr lang="en-US" sz="2400" dirty="0" err="1">
                <a:solidFill>
                  <a:prstClr val="black"/>
                </a:solidFill>
                <a:cs typeface="Arial" panose="020B0604020202020204" pitchFamily="34" charset="0"/>
              </a:rPr>
              <a:t>dữ</a:t>
            </a:r>
            <a:r>
              <a:rPr lang="en-US" sz="2400" dirty="0">
                <a:solidFill>
                  <a:prstClr val="black"/>
                </a:solidFill>
                <a:cs typeface="Arial" panose="020B0604020202020204" pitchFamily="34" charset="0"/>
              </a:rPr>
              <a:t> </a:t>
            </a:r>
            <a:r>
              <a:rPr lang="en-US" sz="2400" dirty="0" err="1">
                <a:solidFill>
                  <a:prstClr val="black"/>
                </a:solidFill>
                <a:cs typeface="Arial" panose="020B0604020202020204" pitchFamily="34" charset="0"/>
              </a:rPr>
              <a:t>liệu</a:t>
            </a:r>
            <a:r>
              <a:rPr lang="en-US" sz="2400" dirty="0">
                <a:solidFill>
                  <a:prstClr val="black"/>
                </a:solidFill>
                <a:cs typeface="Arial" panose="020B0604020202020204" pitchFamily="34" charset="0"/>
              </a:rPr>
              <a:t> </a:t>
            </a:r>
            <a:r>
              <a:rPr lang="en-US" sz="2400" dirty="0" err="1">
                <a:solidFill>
                  <a:prstClr val="black"/>
                </a:solidFill>
                <a:cs typeface="Arial" panose="020B0604020202020204" pitchFamily="34" charset="0"/>
              </a:rPr>
              <a:t>vào</a:t>
            </a:r>
            <a:r>
              <a:rPr lang="en-US" sz="2400" dirty="0">
                <a:solidFill>
                  <a:prstClr val="black"/>
                </a:solidFill>
                <a:cs typeface="Arial" panose="020B0604020202020204" pitchFamily="34" charset="0"/>
              </a:rPr>
              <a:t> </a:t>
            </a:r>
            <a:r>
              <a:rPr lang="en-US" sz="2400" dirty="0" err="1">
                <a:solidFill>
                  <a:prstClr val="black"/>
                </a:solidFill>
                <a:cs typeface="Arial" panose="020B0604020202020204" pitchFamily="34" charset="0"/>
              </a:rPr>
              <a:t>bảng</a:t>
            </a:r>
            <a:r>
              <a:rPr lang="en-US" sz="2400" dirty="0">
                <a:solidFill>
                  <a:prstClr val="black"/>
                </a:solidFill>
                <a:cs typeface="Arial" panose="020B0604020202020204" pitchFamily="34" charset="0"/>
              </a:rPr>
              <a:t>, </a:t>
            </a:r>
            <a:r>
              <a:rPr lang="en-US" sz="2400" dirty="0" err="1">
                <a:solidFill>
                  <a:prstClr val="black"/>
                </a:solidFill>
                <a:cs typeface="Arial" panose="020B0604020202020204" pitchFamily="34" charset="0"/>
              </a:rPr>
              <a:t>biểu</a:t>
            </a:r>
            <a:r>
              <a:rPr lang="en-US" sz="2400" dirty="0">
                <a:solidFill>
                  <a:prstClr val="black"/>
                </a:solidFill>
                <a:cs typeface="Arial" panose="020B0604020202020204" pitchFamily="34" charset="0"/>
              </a:rPr>
              <a:t> </a:t>
            </a:r>
            <a:r>
              <a:rPr lang="en-US" sz="2400" dirty="0" err="1">
                <a:solidFill>
                  <a:prstClr val="black"/>
                </a:solidFill>
                <a:cs typeface="Arial" panose="020B0604020202020204" pitchFamily="34" charset="0"/>
              </a:rPr>
              <a:t>đồ</a:t>
            </a:r>
            <a:r>
              <a:rPr lang="en-US" sz="2400" dirty="0">
                <a:solidFill>
                  <a:prstClr val="black"/>
                </a:solidFill>
                <a:cs typeface="Arial" panose="020B0604020202020204" pitchFamily="34" charset="0"/>
              </a:rPr>
              <a:t> </a:t>
            </a:r>
            <a:r>
              <a:rPr lang="en-US" sz="2400" dirty="0" err="1">
                <a:solidFill>
                  <a:prstClr val="black"/>
                </a:solidFill>
                <a:cs typeface="Arial" panose="020B0604020202020204" pitchFamily="34" charset="0"/>
              </a:rPr>
              <a:t>thích</a:t>
            </a:r>
            <a:r>
              <a:rPr lang="en-US" sz="2400" dirty="0">
                <a:solidFill>
                  <a:prstClr val="black"/>
                </a:solidFill>
                <a:cs typeface="Arial" panose="020B0604020202020204" pitchFamily="34" charset="0"/>
              </a:rPr>
              <a:t> </a:t>
            </a:r>
            <a:r>
              <a:rPr lang="en-US" sz="2400" dirty="0" err="1">
                <a:solidFill>
                  <a:prstClr val="black"/>
                </a:solidFill>
                <a:cs typeface="Arial" panose="020B0604020202020204" pitchFamily="34" charset="0"/>
              </a:rPr>
              <a:t>hợp</a:t>
            </a:r>
            <a:r>
              <a:rPr lang="en-US" sz="2400" dirty="0">
                <a:solidFill>
                  <a:prstClr val="black"/>
                </a:solidFill>
                <a:cs typeface="Arial" panose="020B0604020202020204" pitchFamily="34" charset="0"/>
              </a:rPr>
              <a:t> ở </a:t>
            </a:r>
            <a:r>
              <a:rPr lang="en-US" sz="2400" dirty="0" err="1">
                <a:solidFill>
                  <a:prstClr val="black"/>
                </a:solidFill>
                <a:cs typeface="Arial" panose="020B0604020202020204" pitchFamily="34" charset="0"/>
              </a:rPr>
              <a:t>dạng</a:t>
            </a:r>
            <a:r>
              <a:rPr lang="en-US" sz="2400" dirty="0">
                <a:solidFill>
                  <a:prstClr val="black"/>
                </a:solidFill>
                <a:cs typeface="Arial" panose="020B0604020202020204" pitchFamily="34" charset="0"/>
              </a:rPr>
              <a:t>: </a:t>
            </a:r>
            <a:r>
              <a:rPr lang="en-US" sz="2400" dirty="0" err="1">
                <a:solidFill>
                  <a:prstClr val="black"/>
                </a:solidFill>
                <a:cs typeface="Arial" panose="020B0604020202020204" pitchFamily="34" charset="0"/>
              </a:rPr>
              <a:t>bảng</a:t>
            </a:r>
            <a:r>
              <a:rPr lang="en-US" sz="2400" dirty="0">
                <a:solidFill>
                  <a:prstClr val="black"/>
                </a:solidFill>
                <a:cs typeface="Arial" panose="020B0604020202020204" pitchFamily="34" charset="0"/>
              </a:rPr>
              <a:t> </a:t>
            </a:r>
            <a:r>
              <a:rPr lang="en-US" sz="2400" dirty="0" err="1">
                <a:solidFill>
                  <a:prstClr val="black"/>
                </a:solidFill>
                <a:cs typeface="Arial" panose="020B0604020202020204" pitchFamily="34" charset="0"/>
              </a:rPr>
              <a:t>thống</a:t>
            </a:r>
            <a:r>
              <a:rPr lang="en-US" sz="2400" dirty="0">
                <a:solidFill>
                  <a:prstClr val="black"/>
                </a:solidFill>
                <a:cs typeface="Arial" panose="020B0604020202020204" pitchFamily="34" charset="0"/>
              </a:rPr>
              <a:t> </a:t>
            </a:r>
            <a:r>
              <a:rPr lang="en-US" sz="2400" dirty="0" err="1">
                <a:solidFill>
                  <a:prstClr val="black"/>
                </a:solidFill>
                <a:cs typeface="Arial" panose="020B0604020202020204" pitchFamily="34" charset="0"/>
              </a:rPr>
              <a:t>kê</a:t>
            </a:r>
            <a:r>
              <a:rPr lang="en-US" sz="2400" dirty="0">
                <a:solidFill>
                  <a:prstClr val="black"/>
                </a:solidFill>
                <a:cs typeface="Arial" panose="020B0604020202020204" pitchFamily="34" charset="0"/>
              </a:rPr>
              <a:t>; </a:t>
            </a:r>
            <a:r>
              <a:rPr lang="en-US" sz="2400" dirty="0" err="1">
                <a:solidFill>
                  <a:prstClr val="black"/>
                </a:solidFill>
                <a:cs typeface="Arial" panose="020B0604020202020204" pitchFamily="34" charset="0"/>
              </a:rPr>
              <a:t>biểu</a:t>
            </a:r>
            <a:r>
              <a:rPr lang="en-US" sz="2400" dirty="0">
                <a:solidFill>
                  <a:prstClr val="black"/>
                </a:solidFill>
                <a:cs typeface="Arial" panose="020B0604020202020204" pitchFamily="34" charset="0"/>
              </a:rPr>
              <a:t> </a:t>
            </a:r>
            <a:r>
              <a:rPr lang="en-US" sz="2400" dirty="0" err="1">
                <a:solidFill>
                  <a:prstClr val="black"/>
                </a:solidFill>
                <a:cs typeface="Arial" panose="020B0604020202020204" pitchFamily="34" charset="0"/>
              </a:rPr>
              <a:t>đồ</a:t>
            </a:r>
            <a:r>
              <a:rPr lang="en-US" sz="2400" dirty="0">
                <a:solidFill>
                  <a:prstClr val="black"/>
                </a:solidFill>
                <a:cs typeface="Arial" panose="020B0604020202020204" pitchFamily="34" charset="0"/>
              </a:rPr>
              <a:t> </a:t>
            </a:r>
            <a:r>
              <a:rPr lang="en-US" sz="2400" dirty="0" err="1">
                <a:solidFill>
                  <a:prstClr val="black"/>
                </a:solidFill>
                <a:cs typeface="Arial" panose="020B0604020202020204" pitchFamily="34" charset="0"/>
              </a:rPr>
              <a:t>tranh</a:t>
            </a:r>
            <a:r>
              <a:rPr lang="en-US" sz="2400" dirty="0">
                <a:solidFill>
                  <a:prstClr val="black"/>
                </a:solidFill>
                <a:cs typeface="Arial" panose="020B0604020202020204" pitchFamily="34" charset="0"/>
              </a:rPr>
              <a:t>; </a:t>
            </a:r>
            <a:r>
              <a:rPr lang="en-US" sz="2400" dirty="0" err="1">
                <a:solidFill>
                  <a:prstClr val="black"/>
                </a:solidFill>
                <a:cs typeface="Arial" panose="020B0604020202020204" pitchFamily="34" charset="0"/>
              </a:rPr>
              <a:t>biểu</a:t>
            </a:r>
            <a:r>
              <a:rPr lang="en-US" sz="2400" dirty="0">
                <a:solidFill>
                  <a:prstClr val="black"/>
                </a:solidFill>
                <a:cs typeface="Arial" panose="020B0604020202020204" pitchFamily="34" charset="0"/>
              </a:rPr>
              <a:t> </a:t>
            </a:r>
            <a:r>
              <a:rPr lang="en-US" sz="2400" dirty="0" err="1">
                <a:solidFill>
                  <a:prstClr val="black"/>
                </a:solidFill>
                <a:cs typeface="Arial" panose="020B0604020202020204" pitchFamily="34" charset="0"/>
              </a:rPr>
              <a:t>đồ</a:t>
            </a:r>
            <a:r>
              <a:rPr lang="en-US" sz="2400" dirty="0">
                <a:solidFill>
                  <a:prstClr val="black"/>
                </a:solidFill>
                <a:cs typeface="Arial" panose="020B0604020202020204" pitchFamily="34" charset="0"/>
              </a:rPr>
              <a:t> </a:t>
            </a:r>
            <a:r>
              <a:rPr lang="en-US" sz="2400" dirty="0" err="1">
                <a:solidFill>
                  <a:prstClr val="black"/>
                </a:solidFill>
                <a:cs typeface="Arial" panose="020B0604020202020204" pitchFamily="34" charset="0"/>
              </a:rPr>
              <a:t>dạng</a:t>
            </a:r>
            <a:r>
              <a:rPr lang="en-US" sz="2400" dirty="0">
                <a:solidFill>
                  <a:prstClr val="black"/>
                </a:solidFill>
                <a:cs typeface="Arial" panose="020B0604020202020204" pitchFamily="34" charset="0"/>
              </a:rPr>
              <a:t> </a:t>
            </a:r>
            <a:r>
              <a:rPr lang="en-US" sz="2400" dirty="0" err="1">
                <a:solidFill>
                  <a:prstClr val="black"/>
                </a:solidFill>
                <a:cs typeface="Arial" panose="020B0604020202020204" pitchFamily="34" charset="0"/>
              </a:rPr>
              <a:t>cột</a:t>
            </a:r>
            <a:r>
              <a:rPr lang="en-US" sz="2400" dirty="0">
                <a:solidFill>
                  <a:prstClr val="black"/>
                </a:solidFill>
                <a:cs typeface="Arial" panose="020B0604020202020204" pitchFamily="34" charset="0"/>
              </a:rPr>
              <a:t>/ </a:t>
            </a:r>
            <a:r>
              <a:rPr lang="en-US" sz="2400" dirty="0" err="1">
                <a:solidFill>
                  <a:prstClr val="black"/>
                </a:solidFill>
                <a:cs typeface="Arial" panose="020B0604020202020204" pitchFamily="34" charset="0"/>
              </a:rPr>
              <a:t>cột</a:t>
            </a:r>
            <a:r>
              <a:rPr lang="en-US" sz="2400" dirty="0">
                <a:solidFill>
                  <a:prstClr val="black"/>
                </a:solidFill>
                <a:cs typeface="Arial" panose="020B0604020202020204" pitchFamily="34" charset="0"/>
              </a:rPr>
              <a:t> </a:t>
            </a:r>
            <a:r>
              <a:rPr lang="en-US" sz="2400" dirty="0" err="1">
                <a:solidFill>
                  <a:prstClr val="black"/>
                </a:solidFill>
                <a:cs typeface="Arial" panose="020B0604020202020204" pitchFamily="34" charset="0"/>
              </a:rPr>
              <a:t>kép</a:t>
            </a:r>
            <a:r>
              <a:rPr lang="en-US" sz="2400" dirty="0">
                <a:solidFill>
                  <a:prstClr val="black"/>
                </a:solidFill>
                <a:cs typeface="Arial" panose="020B0604020202020204" pitchFamily="34" charset="0"/>
              </a:rPr>
              <a:t>; </a:t>
            </a:r>
            <a:r>
              <a:rPr lang="en-US" sz="2400" dirty="0" err="1">
                <a:solidFill>
                  <a:prstClr val="black"/>
                </a:solidFill>
                <a:cs typeface="Arial" panose="020B0604020202020204" pitchFamily="34" charset="0"/>
              </a:rPr>
              <a:t>biểu</a:t>
            </a:r>
            <a:r>
              <a:rPr lang="en-US" sz="2400" dirty="0">
                <a:solidFill>
                  <a:prstClr val="black"/>
                </a:solidFill>
                <a:cs typeface="Arial" panose="020B0604020202020204" pitchFamily="34" charset="0"/>
              </a:rPr>
              <a:t> </a:t>
            </a:r>
            <a:r>
              <a:rPr lang="en-US" sz="2400" dirty="0" err="1">
                <a:solidFill>
                  <a:prstClr val="black"/>
                </a:solidFill>
                <a:cs typeface="Arial" panose="020B0604020202020204" pitchFamily="34" charset="0"/>
              </a:rPr>
              <a:t>đồ</a:t>
            </a:r>
            <a:r>
              <a:rPr lang="en-US" sz="2400" dirty="0">
                <a:solidFill>
                  <a:prstClr val="black"/>
                </a:solidFill>
                <a:cs typeface="Arial" panose="020B0604020202020204" pitchFamily="34" charset="0"/>
              </a:rPr>
              <a:t> </a:t>
            </a:r>
            <a:r>
              <a:rPr lang="en-US" sz="2400" dirty="0" err="1">
                <a:solidFill>
                  <a:prstClr val="black"/>
                </a:solidFill>
                <a:cs typeface="Arial" panose="020B0604020202020204" pitchFamily="34" charset="0"/>
              </a:rPr>
              <a:t>đoạn</a:t>
            </a:r>
            <a:r>
              <a:rPr lang="en-US" sz="2400" dirty="0">
                <a:solidFill>
                  <a:prstClr val="black"/>
                </a:solidFill>
                <a:cs typeface="Arial" panose="020B0604020202020204" pitchFamily="34" charset="0"/>
              </a:rPr>
              <a:t> </a:t>
            </a:r>
            <a:r>
              <a:rPr lang="en-US" sz="2400" dirty="0" err="1">
                <a:solidFill>
                  <a:prstClr val="black"/>
                </a:solidFill>
                <a:cs typeface="Arial" panose="020B0604020202020204" pitchFamily="34" charset="0"/>
              </a:rPr>
              <a:t>thẳng</a:t>
            </a:r>
            <a:r>
              <a:rPr lang="en-US" sz="2400" dirty="0">
                <a:solidFill>
                  <a:prstClr val="black"/>
                </a:solidFill>
                <a:cs typeface="Arial" panose="020B0604020202020204" pitchFamily="34" charset="0"/>
              </a:rPr>
              <a:t>; </a:t>
            </a:r>
            <a:r>
              <a:rPr lang="en-US" sz="2400" dirty="0" err="1">
                <a:solidFill>
                  <a:prstClr val="black"/>
                </a:solidFill>
                <a:cs typeface="Arial" panose="020B0604020202020204" pitchFamily="34" charset="0"/>
              </a:rPr>
              <a:t>biểu</a:t>
            </a:r>
            <a:r>
              <a:rPr lang="en-US" sz="2400" dirty="0">
                <a:solidFill>
                  <a:prstClr val="black"/>
                </a:solidFill>
                <a:cs typeface="Arial" panose="020B0604020202020204" pitchFamily="34" charset="0"/>
              </a:rPr>
              <a:t> </a:t>
            </a:r>
            <a:r>
              <a:rPr lang="en-US" sz="2400" dirty="0" err="1">
                <a:solidFill>
                  <a:prstClr val="black"/>
                </a:solidFill>
                <a:cs typeface="Arial" panose="020B0604020202020204" pitchFamily="34" charset="0"/>
              </a:rPr>
              <a:t>đồ</a:t>
            </a:r>
            <a:r>
              <a:rPr lang="en-US" sz="2400" dirty="0">
                <a:solidFill>
                  <a:prstClr val="black"/>
                </a:solidFill>
                <a:cs typeface="Arial" panose="020B0604020202020204" pitchFamily="34" charset="0"/>
              </a:rPr>
              <a:t> </a:t>
            </a:r>
            <a:r>
              <a:rPr lang="en-US" sz="2400" dirty="0" err="1">
                <a:solidFill>
                  <a:prstClr val="black"/>
                </a:solidFill>
                <a:cs typeface="Arial" panose="020B0604020202020204" pitchFamily="34" charset="0"/>
              </a:rPr>
              <a:t>hình</a:t>
            </a:r>
            <a:r>
              <a:rPr lang="en-US" sz="2400" dirty="0">
                <a:solidFill>
                  <a:prstClr val="black"/>
                </a:solidFill>
                <a:cs typeface="Arial" panose="020B0604020202020204" pitchFamily="34" charset="0"/>
              </a:rPr>
              <a:t> </a:t>
            </a:r>
            <a:r>
              <a:rPr lang="en-US" sz="2400" dirty="0" err="1">
                <a:solidFill>
                  <a:prstClr val="black"/>
                </a:solidFill>
                <a:cs typeface="Arial" panose="020B0604020202020204" pitchFamily="34" charset="0"/>
              </a:rPr>
              <a:t>quạt</a:t>
            </a:r>
            <a:r>
              <a:rPr lang="en-US" sz="2400" dirty="0">
                <a:solidFill>
                  <a:prstClr val="black"/>
                </a:solidFill>
                <a:cs typeface="Arial" panose="020B0604020202020204" pitchFamily="34" charset="0"/>
              </a:rPr>
              <a:t> </a:t>
            </a:r>
            <a:r>
              <a:rPr lang="en-US" sz="2400" dirty="0" err="1">
                <a:solidFill>
                  <a:prstClr val="black"/>
                </a:solidFill>
                <a:cs typeface="Arial" panose="020B0604020202020204" pitchFamily="34" charset="0"/>
              </a:rPr>
              <a:t>tròn</a:t>
            </a:r>
            <a:r>
              <a:rPr lang="en-US" sz="2400" dirty="0">
                <a:solidFill>
                  <a:prstClr val="black"/>
                </a:solidFill>
                <a:cs typeface="Arial" panose="020B0604020202020204" pitchFamily="34" charset="0"/>
              </a:rPr>
              <a:t>.</a:t>
            </a:r>
          </a:p>
        </p:txBody>
      </p:sp>
      <p:grpSp>
        <p:nvGrpSpPr>
          <p:cNvPr id="5" name="Group 4">
            <a:extLst>
              <a:ext uri="{FF2B5EF4-FFF2-40B4-BE49-F238E27FC236}">
                <a16:creationId xmlns:a16="http://schemas.microsoft.com/office/drawing/2014/main" id="{460964E4-A6D5-BF8C-2203-AF2AE97273AD}"/>
              </a:ext>
            </a:extLst>
          </p:cNvPr>
          <p:cNvGrpSpPr/>
          <p:nvPr/>
        </p:nvGrpSpPr>
        <p:grpSpPr>
          <a:xfrm>
            <a:off x="355041" y="3950144"/>
            <a:ext cx="6974395" cy="1381027"/>
            <a:chOff x="-654604" y="8717510"/>
            <a:chExt cx="11974214" cy="2071540"/>
          </a:xfrm>
        </p:grpSpPr>
        <p:sp>
          <p:nvSpPr>
            <p:cNvPr id="6" name="Rectangle 5">
              <a:extLst>
                <a:ext uri="{FF2B5EF4-FFF2-40B4-BE49-F238E27FC236}">
                  <a16:creationId xmlns:a16="http://schemas.microsoft.com/office/drawing/2014/main" id="{FBD756F1-C598-3F69-BFC7-69E253840342}"/>
                </a:ext>
              </a:extLst>
            </p:cNvPr>
            <p:cNvSpPr/>
            <p:nvPr/>
          </p:nvSpPr>
          <p:spPr>
            <a:xfrm>
              <a:off x="1171800" y="8911895"/>
              <a:ext cx="10147810" cy="1682769"/>
            </a:xfrm>
            <a:prstGeom prst="rect">
              <a:avLst/>
            </a:prstGeom>
          </p:spPr>
          <p:txBody>
            <a:bodyPr wrap="square">
              <a:spAutoFit/>
            </a:bodyPr>
            <a:lstStyle/>
            <a:p>
              <a:pPr defTabSz="609539">
                <a:lnSpc>
                  <a:spcPct val="150000"/>
                </a:lnSpc>
                <a:spcBef>
                  <a:spcPts val="400"/>
                </a:spcBef>
                <a:spcAft>
                  <a:spcPts val="400"/>
                </a:spcAft>
              </a:pPr>
              <a:r>
                <a:rPr lang="vi-VN" sz="2400" i="1" dirty="0">
                  <a:solidFill>
                    <a:prstClr val="black"/>
                  </a:solidFill>
                  <a:cs typeface="Arial" panose="020B0604020202020204" pitchFamily="34" charset="0"/>
                </a:rPr>
                <a:t>Các dạng bảng, biểu đồ trên mô tả và biểu diễn dữ liệu như thế nào?</a:t>
              </a:r>
            </a:p>
          </p:txBody>
        </p:sp>
        <p:pic>
          <p:nvPicPr>
            <p:cNvPr id="7" name="Picture 6">
              <a:extLst>
                <a:ext uri="{FF2B5EF4-FFF2-40B4-BE49-F238E27FC236}">
                  <a16:creationId xmlns:a16="http://schemas.microsoft.com/office/drawing/2014/main" id="{A123884C-8761-6C24-FFCB-0F686C07C854}"/>
                </a:ext>
              </a:extLst>
            </p:cNvPr>
            <p:cNvPicPr>
              <a:picLocks noChangeAspect="1"/>
            </p:cNvPicPr>
            <p:nvPr/>
          </p:nvPicPr>
          <p:blipFill>
            <a:blip r:embed="rId3"/>
            <a:stretch>
              <a:fillRect/>
            </a:stretch>
          </p:blipFill>
          <p:spPr>
            <a:xfrm>
              <a:off x="-654604" y="8717510"/>
              <a:ext cx="1642679" cy="2071540"/>
            </a:xfrm>
            <a:prstGeom prst="rect">
              <a:avLst/>
            </a:prstGeom>
          </p:spPr>
        </p:pic>
      </p:grpSp>
    </p:spTree>
    <p:extLst>
      <p:ext uri="{BB962C8B-B14F-4D97-AF65-F5344CB8AC3E}">
        <p14:creationId xmlns:p14="http://schemas.microsoft.com/office/powerpoint/2010/main" val="122635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6C6CBDC-108F-6495-ED45-9F964A9D0234}"/>
              </a:ext>
            </a:extLst>
          </p:cNvPr>
          <p:cNvGrpSpPr/>
          <p:nvPr/>
        </p:nvGrpSpPr>
        <p:grpSpPr>
          <a:xfrm>
            <a:off x="4727728" y="2973380"/>
            <a:ext cx="2736543" cy="1558939"/>
            <a:chOff x="309542" y="967667"/>
            <a:chExt cx="2878585" cy="1558939"/>
          </a:xfrm>
        </p:grpSpPr>
        <p:pic>
          <p:nvPicPr>
            <p:cNvPr id="3" name="Picture 2">
              <a:hlinkClick r:id="rId3"/>
              <a:extLst>
                <a:ext uri="{FF2B5EF4-FFF2-40B4-BE49-F238E27FC236}">
                  <a16:creationId xmlns:a16="http://schemas.microsoft.com/office/drawing/2014/main" id="{F642DCF3-0CF3-02C6-5639-AF97E87A0B71}"/>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l="7499" t="15368" r="7236" b="7264"/>
            <a:stretch/>
          </p:blipFill>
          <p:spPr>
            <a:xfrm>
              <a:off x="905522" y="1221589"/>
              <a:ext cx="1438182" cy="1305017"/>
            </a:xfrm>
            <a:prstGeom prst="rect">
              <a:avLst/>
            </a:prstGeom>
          </p:spPr>
        </p:pic>
        <p:sp>
          <p:nvSpPr>
            <p:cNvPr id="4" name="TextBox 3">
              <a:extLst>
                <a:ext uri="{FF2B5EF4-FFF2-40B4-BE49-F238E27FC236}">
                  <a16:creationId xmlns:a16="http://schemas.microsoft.com/office/drawing/2014/main" id="{5EEB9567-6765-CA3D-2A68-E3F030FBFBB7}"/>
                </a:ext>
              </a:extLst>
            </p:cNvPr>
            <p:cNvSpPr txBox="1"/>
            <p:nvPr/>
          </p:nvSpPr>
          <p:spPr>
            <a:xfrm>
              <a:off x="309542" y="967667"/>
              <a:ext cx="2878585" cy="369332"/>
            </a:xfrm>
            <a:prstGeom prst="rect">
              <a:avLst/>
            </a:prstGeom>
            <a:noFill/>
          </p:spPr>
          <p:txBody>
            <a:bodyPr wrap="square" rtlCol="0">
              <a:spAutoFit/>
            </a:bodyPr>
            <a:lstStyle/>
            <a:p>
              <a:r>
                <a:rPr lang="en-US" sz="1800" b="1">
                  <a:solidFill>
                    <a:schemeClr val="accent2"/>
                  </a:solidFill>
                  <a:latin typeface="UTM Avo" panose="02040603050506020204" pitchFamily="18" charset="0"/>
                </a:rPr>
                <a:t>Ấn để đến trang sách</a:t>
              </a:r>
            </a:p>
          </p:txBody>
        </p:sp>
      </p:grpSp>
    </p:spTree>
    <p:extLst>
      <p:ext uri="{BB962C8B-B14F-4D97-AF65-F5344CB8AC3E}">
        <p14:creationId xmlns:p14="http://schemas.microsoft.com/office/powerpoint/2010/main" val="22408484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32">
            <a:extLst>
              <a:ext uri="{FF2B5EF4-FFF2-40B4-BE49-F238E27FC236}">
                <a16:creationId xmlns:a16="http://schemas.microsoft.com/office/drawing/2014/main" id="{CCEC9F52-37E5-B634-7472-7E50551CB9ED}"/>
              </a:ext>
            </a:extLst>
          </p:cNvPr>
          <p:cNvSpPr txBox="1"/>
          <p:nvPr/>
        </p:nvSpPr>
        <p:spPr>
          <a:xfrm>
            <a:off x="830732" y="2341863"/>
            <a:ext cx="4865182" cy="512961"/>
          </a:xfrm>
          <a:prstGeom prst="rect">
            <a:avLst/>
          </a:prstGeom>
        </p:spPr>
        <p:txBody>
          <a:bodyPr wrap="square" lIns="0" tIns="0" rIns="0" bIns="0" rtlCol="0" anchor="t">
            <a:spAutoFit/>
          </a:bodyPr>
          <a:lstStyle/>
          <a:p>
            <a:pPr algn="ctr" defTabSz="609539">
              <a:lnSpc>
                <a:spcPts val="3993"/>
              </a:lnSpc>
            </a:pPr>
            <a:r>
              <a:rPr lang="vi-VN" sz="3600" b="1" spc="53" dirty="0">
                <a:latin typeface="UTM Avo" panose="02040603050506020204" pitchFamily="18" charset="0"/>
                <a:cs typeface="Arial" panose="020B0604020202020204" pitchFamily="34" charset="0"/>
              </a:rPr>
              <a:t>NỘI DUNG BÀI HỌC</a:t>
            </a:r>
            <a:endParaRPr lang="en-US" sz="3600" b="1" spc="53" dirty="0">
              <a:latin typeface="UTM Avo" panose="02040603050506020204" pitchFamily="18" charset="0"/>
              <a:cs typeface="Arial" panose="020B0604020202020204" pitchFamily="34" charset="0"/>
            </a:endParaRPr>
          </a:p>
        </p:txBody>
      </p:sp>
      <p:sp>
        <p:nvSpPr>
          <p:cNvPr id="3" name="TextBox 36">
            <a:extLst>
              <a:ext uri="{FF2B5EF4-FFF2-40B4-BE49-F238E27FC236}">
                <a16:creationId xmlns:a16="http://schemas.microsoft.com/office/drawing/2014/main" id="{A8972297-8105-B8B2-4AC4-94893673BE85}"/>
              </a:ext>
            </a:extLst>
          </p:cNvPr>
          <p:cNvSpPr txBox="1"/>
          <p:nvPr/>
        </p:nvSpPr>
        <p:spPr>
          <a:xfrm>
            <a:off x="2011030" y="3125282"/>
            <a:ext cx="6661915" cy="1020216"/>
          </a:xfrm>
          <a:prstGeom prst="rect">
            <a:avLst/>
          </a:prstGeom>
        </p:spPr>
        <p:txBody>
          <a:bodyPr wrap="square" lIns="0" tIns="0" rIns="0" bIns="0" rtlCol="0" anchor="t">
            <a:spAutoFit/>
          </a:bodyPr>
          <a:lstStyle/>
          <a:p>
            <a:pPr algn="just" defTabSz="609539">
              <a:lnSpc>
                <a:spcPct val="125000"/>
              </a:lnSpc>
            </a:pPr>
            <a:r>
              <a:rPr lang="en-US" sz="2800" b="1" spc="53" dirty="0" err="1">
                <a:solidFill>
                  <a:srgbClr val="4F81BD">
                    <a:lumMod val="50000"/>
                  </a:srgbClr>
                </a:solidFill>
                <a:latin typeface="UTM Avo" panose="02040603050506020204" pitchFamily="18" charset="0"/>
                <a:cs typeface="Arial" panose="020B0604020202020204" pitchFamily="34" charset="0"/>
              </a:rPr>
              <a:t>Biểu</a:t>
            </a:r>
            <a:r>
              <a:rPr lang="en-US" sz="2800" b="1" spc="53" dirty="0">
                <a:solidFill>
                  <a:srgbClr val="4F81BD">
                    <a:lumMod val="50000"/>
                  </a:srgbClr>
                </a:solidFill>
                <a:latin typeface="UTM Avo" panose="02040603050506020204" pitchFamily="18" charset="0"/>
                <a:cs typeface="Arial" panose="020B0604020202020204" pitchFamily="34" charset="0"/>
              </a:rPr>
              <a:t> </a:t>
            </a:r>
            <a:r>
              <a:rPr lang="en-US" sz="2800" b="1" spc="53" dirty="0" err="1">
                <a:solidFill>
                  <a:srgbClr val="4F81BD">
                    <a:lumMod val="50000"/>
                  </a:srgbClr>
                </a:solidFill>
                <a:latin typeface="UTM Avo" panose="02040603050506020204" pitchFamily="18" charset="0"/>
                <a:cs typeface="Arial" panose="020B0604020202020204" pitchFamily="34" charset="0"/>
              </a:rPr>
              <a:t>diễn</a:t>
            </a:r>
            <a:r>
              <a:rPr lang="en-US" sz="2800" b="1" spc="53" dirty="0">
                <a:solidFill>
                  <a:srgbClr val="4F81BD">
                    <a:lumMod val="50000"/>
                  </a:srgbClr>
                </a:solidFill>
                <a:latin typeface="UTM Avo" panose="02040603050506020204" pitchFamily="18" charset="0"/>
                <a:cs typeface="Arial" panose="020B0604020202020204" pitchFamily="34" charset="0"/>
              </a:rPr>
              <a:t> </a:t>
            </a:r>
            <a:r>
              <a:rPr lang="en-US" sz="2800" b="1" spc="53" dirty="0" err="1">
                <a:solidFill>
                  <a:srgbClr val="4F81BD">
                    <a:lumMod val="50000"/>
                  </a:srgbClr>
                </a:solidFill>
                <a:latin typeface="UTM Avo" panose="02040603050506020204" pitchFamily="18" charset="0"/>
                <a:cs typeface="Arial" panose="020B0604020202020204" pitchFamily="34" charset="0"/>
              </a:rPr>
              <a:t>dữ</a:t>
            </a:r>
            <a:r>
              <a:rPr lang="en-US" sz="2800" b="1" spc="53" dirty="0">
                <a:solidFill>
                  <a:srgbClr val="4F81BD">
                    <a:lumMod val="50000"/>
                  </a:srgbClr>
                </a:solidFill>
                <a:latin typeface="UTM Avo" panose="02040603050506020204" pitchFamily="18" charset="0"/>
                <a:cs typeface="Arial" panose="020B0604020202020204" pitchFamily="34" charset="0"/>
              </a:rPr>
              <a:t> </a:t>
            </a:r>
            <a:r>
              <a:rPr lang="en-US" sz="2800" b="1" spc="53" dirty="0" err="1">
                <a:solidFill>
                  <a:srgbClr val="4F81BD">
                    <a:lumMod val="50000"/>
                  </a:srgbClr>
                </a:solidFill>
                <a:latin typeface="UTM Avo" panose="02040603050506020204" pitchFamily="18" charset="0"/>
                <a:cs typeface="Arial" panose="020B0604020202020204" pitchFamily="34" charset="0"/>
              </a:rPr>
              <a:t>liệu</a:t>
            </a:r>
            <a:r>
              <a:rPr lang="en-US" sz="2800" b="1" spc="53" dirty="0">
                <a:solidFill>
                  <a:srgbClr val="4F81BD">
                    <a:lumMod val="50000"/>
                  </a:srgbClr>
                </a:solidFill>
                <a:latin typeface="UTM Avo" panose="02040603050506020204" pitchFamily="18" charset="0"/>
                <a:cs typeface="Arial" panose="020B0604020202020204" pitchFamily="34" charset="0"/>
              </a:rPr>
              <a:t> </a:t>
            </a:r>
            <a:r>
              <a:rPr lang="en-US" sz="2800" b="1" spc="53" dirty="0" err="1">
                <a:solidFill>
                  <a:srgbClr val="4F81BD">
                    <a:lumMod val="50000"/>
                  </a:srgbClr>
                </a:solidFill>
                <a:latin typeface="UTM Avo" panose="02040603050506020204" pitchFamily="18" charset="0"/>
                <a:cs typeface="Arial" panose="020B0604020202020204" pitchFamily="34" charset="0"/>
              </a:rPr>
              <a:t>trên</a:t>
            </a:r>
            <a:r>
              <a:rPr lang="en-US" sz="2800" b="1" spc="53" dirty="0">
                <a:solidFill>
                  <a:srgbClr val="4F81BD">
                    <a:lumMod val="50000"/>
                  </a:srgbClr>
                </a:solidFill>
                <a:latin typeface="UTM Avo" panose="02040603050506020204" pitchFamily="18" charset="0"/>
                <a:cs typeface="Arial" panose="020B0604020202020204" pitchFamily="34" charset="0"/>
              </a:rPr>
              <a:t> </a:t>
            </a:r>
            <a:r>
              <a:rPr lang="en-US" sz="2800" b="1" spc="53" dirty="0" err="1">
                <a:solidFill>
                  <a:srgbClr val="4F81BD">
                    <a:lumMod val="50000"/>
                  </a:srgbClr>
                </a:solidFill>
                <a:latin typeface="UTM Avo" panose="02040603050506020204" pitchFamily="18" charset="0"/>
                <a:cs typeface="Arial" panose="020B0604020202020204" pitchFamily="34" charset="0"/>
              </a:rPr>
              <a:t>các</a:t>
            </a:r>
            <a:r>
              <a:rPr lang="en-US" sz="2800" b="1" spc="53" dirty="0">
                <a:solidFill>
                  <a:srgbClr val="4F81BD">
                    <a:lumMod val="50000"/>
                  </a:srgbClr>
                </a:solidFill>
                <a:latin typeface="UTM Avo" panose="02040603050506020204" pitchFamily="18" charset="0"/>
                <a:cs typeface="Arial" panose="020B0604020202020204" pitchFamily="34" charset="0"/>
              </a:rPr>
              <a:t> </a:t>
            </a:r>
            <a:r>
              <a:rPr lang="en-US" sz="2800" b="1" spc="53" dirty="0" err="1">
                <a:solidFill>
                  <a:srgbClr val="4F81BD">
                    <a:lumMod val="50000"/>
                  </a:srgbClr>
                </a:solidFill>
                <a:latin typeface="UTM Avo" panose="02040603050506020204" pitchFamily="18" charset="0"/>
                <a:cs typeface="Arial" panose="020B0604020202020204" pitchFamily="34" charset="0"/>
              </a:rPr>
              <a:t>bảng</a:t>
            </a:r>
            <a:r>
              <a:rPr lang="en-US" sz="2800" b="1" spc="53" dirty="0">
                <a:solidFill>
                  <a:srgbClr val="4F81BD">
                    <a:lumMod val="50000"/>
                  </a:srgbClr>
                </a:solidFill>
                <a:latin typeface="UTM Avo" panose="02040603050506020204" pitchFamily="18" charset="0"/>
                <a:cs typeface="Arial" panose="020B0604020202020204" pitchFamily="34" charset="0"/>
              </a:rPr>
              <a:t> </a:t>
            </a:r>
            <a:r>
              <a:rPr lang="en-US" sz="2800" b="1" spc="53" dirty="0" err="1">
                <a:solidFill>
                  <a:srgbClr val="4F81BD">
                    <a:lumMod val="50000"/>
                  </a:srgbClr>
                </a:solidFill>
                <a:latin typeface="UTM Avo" panose="02040603050506020204" pitchFamily="18" charset="0"/>
                <a:cs typeface="Arial" panose="020B0604020202020204" pitchFamily="34" charset="0"/>
              </a:rPr>
              <a:t>và</a:t>
            </a:r>
            <a:r>
              <a:rPr lang="en-US" sz="2800" b="1" spc="53" dirty="0">
                <a:solidFill>
                  <a:srgbClr val="4F81BD">
                    <a:lumMod val="50000"/>
                  </a:srgbClr>
                </a:solidFill>
                <a:latin typeface="UTM Avo" panose="02040603050506020204" pitchFamily="18" charset="0"/>
                <a:cs typeface="Arial" panose="020B0604020202020204" pitchFamily="34" charset="0"/>
              </a:rPr>
              <a:t> </a:t>
            </a:r>
            <a:r>
              <a:rPr lang="en-US" sz="2800" b="1" spc="53" dirty="0" err="1">
                <a:solidFill>
                  <a:srgbClr val="4F81BD">
                    <a:lumMod val="50000"/>
                  </a:srgbClr>
                </a:solidFill>
                <a:latin typeface="UTM Avo" panose="02040603050506020204" pitchFamily="18" charset="0"/>
                <a:cs typeface="Arial" panose="020B0604020202020204" pitchFamily="34" charset="0"/>
              </a:rPr>
              <a:t>biểu</a:t>
            </a:r>
            <a:r>
              <a:rPr lang="en-US" sz="2800" b="1" spc="53" dirty="0">
                <a:solidFill>
                  <a:srgbClr val="4F81BD">
                    <a:lumMod val="50000"/>
                  </a:srgbClr>
                </a:solidFill>
                <a:latin typeface="UTM Avo" panose="02040603050506020204" pitchFamily="18" charset="0"/>
                <a:cs typeface="Arial" panose="020B0604020202020204" pitchFamily="34" charset="0"/>
              </a:rPr>
              <a:t> </a:t>
            </a:r>
            <a:r>
              <a:rPr lang="en-US" sz="2800" b="1" spc="53" dirty="0" err="1">
                <a:solidFill>
                  <a:srgbClr val="4F81BD">
                    <a:lumMod val="50000"/>
                  </a:srgbClr>
                </a:solidFill>
                <a:latin typeface="UTM Avo" panose="02040603050506020204" pitchFamily="18" charset="0"/>
                <a:cs typeface="Arial" panose="020B0604020202020204" pitchFamily="34" charset="0"/>
              </a:rPr>
              <a:t>đồ</a:t>
            </a:r>
            <a:r>
              <a:rPr lang="en-US" sz="2800" b="1" spc="53" dirty="0">
                <a:solidFill>
                  <a:srgbClr val="4F81BD">
                    <a:lumMod val="50000"/>
                  </a:srgbClr>
                </a:solidFill>
                <a:latin typeface="UTM Avo" panose="02040603050506020204" pitchFamily="18" charset="0"/>
                <a:cs typeface="Arial" panose="020B0604020202020204" pitchFamily="34" charset="0"/>
              </a:rPr>
              <a:t> </a:t>
            </a:r>
            <a:r>
              <a:rPr lang="en-US" sz="2800" b="1" spc="53" dirty="0" err="1">
                <a:solidFill>
                  <a:srgbClr val="4F81BD">
                    <a:lumMod val="50000"/>
                  </a:srgbClr>
                </a:solidFill>
                <a:latin typeface="UTM Avo" panose="02040603050506020204" pitchFamily="18" charset="0"/>
                <a:cs typeface="Arial" panose="020B0604020202020204" pitchFamily="34" charset="0"/>
              </a:rPr>
              <a:t>thống</a:t>
            </a:r>
            <a:r>
              <a:rPr lang="en-US" sz="2800" b="1" spc="53" dirty="0">
                <a:solidFill>
                  <a:srgbClr val="4F81BD">
                    <a:lumMod val="50000"/>
                  </a:srgbClr>
                </a:solidFill>
                <a:latin typeface="UTM Avo" panose="02040603050506020204" pitchFamily="18" charset="0"/>
                <a:cs typeface="Arial" panose="020B0604020202020204" pitchFamily="34" charset="0"/>
              </a:rPr>
              <a:t> </a:t>
            </a:r>
            <a:r>
              <a:rPr lang="en-US" sz="2800" b="1" spc="53" dirty="0" err="1">
                <a:solidFill>
                  <a:srgbClr val="4F81BD">
                    <a:lumMod val="50000"/>
                  </a:srgbClr>
                </a:solidFill>
                <a:latin typeface="UTM Avo" panose="02040603050506020204" pitchFamily="18" charset="0"/>
                <a:cs typeface="Arial" panose="020B0604020202020204" pitchFamily="34" charset="0"/>
              </a:rPr>
              <a:t>kê</a:t>
            </a:r>
            <a:endParaRPr lang="en-US" sz="2800" b="1" spc="53" dirty="0">
              <a:solidFill>
                <a:srgbClr val="4F81BD">
                  <a:lumMod val="50000"/>
                </a:srgbClr>
              </a:solidFill>
              <a:latin typeface="UTM Avo" panose="02040603050506020204" pitchFamily="18" charset="0"/>
              <a:cs typeface="Arial" panose="020B0604020202020204" pitchFamily="34" charset="0"/>
            </a:endParaRPr>
          </a:p>
        </p:txBody>
      </p:sp>
      <p:sp>
        <p:nvSpPr>
          <p:cNvPr id="4" name="TextBox 37">
            <a:extLst>
              <a:ext uri="{FF2B5EF4-FFF2-40B4-BE49-F238E27FC236}">
                <a16:creationId xmlns:a16="http://schemas.microsoft.com/office/drawing/2014/main" id="{90CF2911-83D9-5BA8-D38B-C98A7C1B5630}"/>
              </a:ext>
            </a:extLst>
          </p:cNvPr>
          <p:cNvSpPr txBox="1"/>
          <p:nvPr/>
        </p:nvSpPr>
        <p:spPr>
          <a:xfrm>
            <a:off x="1992314" y="4502455"/>
            <a:ext cx="5696959" cy="1020216"/>
          </a:xfrm>
          <a:prstGeom prst="rect">
            <a:avLst/>
          </a:prstGeom>
        </p:spPr>
        <p:txBody>
          <a:bodyPr wrap="square" lIns="0" tIns="0" rIns="0" bIns="0" rtlCol="0" anchor="t">
            <a:spAutoFit/>
          </a:bodyPr>
          <a:lstStyle/>
          <a:p>
            <a:pPr algn="just" defTabSz="609539">
              <a:lnSpc>
                <a:spcPct val="125000"/>
              </a:lnSpc>
            </a:pPr>
            <a:r>
              <a:rPr lang="vi-VN" sz="2800" b="1" spc="53" dirty="0">
                <a:solidFill>
                  <a:srgbClr val="4F81BD">
                    <a:lumMod val="50000"/>
                  </a:srgbClr>
                </a:solidFill>
                <a:latin typeface="UTM Avo" panose="02040603050506020204" pitchFamily="18" charset="0"/>
                <a:cs typeface="Arial" panose="020B0604020202020204" pitchFamily="34" charset="0"/>
              </a:rPr>
              <a:t>Biểu diễn một tập dữ liệu theo những cách khác nhau</a:t>
            </a:r>
            <a:endParaRPr lang="en-US" sz="2800" b="1" spc="53" dirty="0">
              <a:solidFill>
                <a:srgbClr val="4F81BD">
                  <a:lumMod val="50000"/>
                </a:srgbClr>
              </a:solidFill>
              <a:latin typeface="UTM Avo" panose="02040603050506020204" pitchFamily="18" charset="0"/>
              <a:cs typeface="Arial" panose="020B0604020202020204" pitchFamily="34" charset="0"/>
            </a:endParaRPr>
          </a:p>
        </p:txBody>
      </p:sp>
      <p:sp>
        <p:nvSpPr>
          <p:cNvPr id="5" name="Freeform 43">
            <a:extLst>
              <a:ext uri="{FF2B5EF4-FFF2-40B4-BE49-F238E27FC236}">
                <a16:creationId xmlns:a16="http://schemas.microsoft.com/office/drawing/2014/main" id="{0B6F0C43-AE80-398C-19E4-6B15ADD7C714}"/>
              </a:ext>
            </a:extLst>
          </p:cNvPr>
          <p:cNvSpPr/>
          <p:nvPr/>
        </p:nvSpPr>
        <p:spPr>
          <a:xfrm rot="1091550">
            <a:off x="5534668" y="1789155"/>
            <a:ext cx="322492" cy="564499"/>
          </a:xfrm>
          <a:custGeom>
            <a:avLst/>
            <a:gdLst/>
            <a:ahLst/>
            <a:cxnLst/>
            <a:rect l="l" t="t" r="r" b="b"/>
            <a:pathLst>
              <a:path w="566223" h="1319587">
                <a:moveTo>
                  <a:pt x="0" y="0"/>
                </a:moveTo>
                <a:lnTo>
                  <a:pt x="566223" y="0"/>
                </a:lnTo>
                <a:lnTo>
                  <a:pt x="566223" y="1319588"/>
                </a:lnTo>
                <a:lnTo>
                  <a:pt x="0" y="131958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6" name="Folded Corner 39">
            <a:extLst>
              <a:ext uri="{FF2B5EF4-FFF2-40B4-BE49-F238E27FC236}">
                <a16:creationId xmlns:a16="http://schemas.microsoft.com/office/drawing/2014/main" id="{00DD9D15-CC9E-B78F-AA3D-D1E9DA045D47}"/>
              </a:ext>
            </a:extLst>
          </p:cNvPr>
          <p:cNvSpPr/>
          <p:nvPr/>
        </p:nvSpPr>
        <p:spPr>
          <a:xfrm>
            <a:off x="849448" y="3308488"/>
            <a:ext cx="829223" cy="724417"/>
          </a:xfrm>
          <a:prstGeom prst="foldedCorner">
            <a:avLst/>
          </a:prstGeom>
          <a:solidFill>
            <a:srgbClr val="F79646">
              <a:lumMod val="75000"/>
            </a:srgbClr>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609539" eaLnBrk="1" fontAlgn="auto" latinLnBrk="0" hangingPunct="1">
              <a:lnSpc>
                <a:spcPct val="150000"/>
              </a:lnSpc>
              <a:spcBef>
                <a:spcPts val="0"/>
              </a:spcBef>
              <a:spcAft>
                <a:spcPts val="0"/>
              </a:spcAft>
              <a:buClrTx/>
              <a:buSzTx/>
              <a:buFontTx/>
              <a:buNone/>
              <a:tabLst/>
              <a:defRPr/>
            </a:pPr>
            <a:r>
              <a:rPr kumimoji="0" lang="en-US" sz="3667" b="1" i="0" u="none" strike="noStrike" kern="0" cap="none" spc="0" normalizeH="0" baseline="0" noProof="0" dirty="0">
                <a:ln>
                  <a:noFill/>
                </a:ln>
                <a:solidFill>
                  <a:prstClr val="white"/>
                </a:solidFill>
                <a:effectLst/>
                <a:uLnTx/>
                <a:uFillTx/>
                <a:latin typeface="UTM Avo" panose="02040603050506020204" pitchFamily="18" charset="0"/>
                <a:ea typeface="+mn-ea"/>
                <a:cs typeface="Arial" panose="020B0604020202020204" pitchFamily="34" charset="0"/>
              </a:rPr>
              <a:t>I</a:t>
            </a:r>
          </a:p>
        </p:txBody>
      </p:sp>
      <p:sp>
        <p:nvSpPr>
          <p:cNvPr id="7" name="Folded Corner 41">
            <a:extLst>
              <a:ext uri="{FF2B5EF4-FFF2-40B4-BE49-F238E27FC236}">
                <a16:creationId xmlns:a16="http://schemas.microsoft.com/office/drawing/2014/main" id="{6263A0B3-F682-813C-42AD-19675D316B52}"/>
              </a:ext>
            </a:extLst>
          </p:cNvPr>
          <p:cNvSpPr/>
          <p:nvPr/>
        </p:nvSpPr>
        <p:spPr>
          <a:xfrm>
            <a:off x="830732" y="4675740"/>
            <a:ext cx="829223" cy="724417"/>
          </a:xfrm>
          <a:prstGeom prst="foldedCorner">
            <a:avLst/>
          </a:prstGeom>
          <a:solidFill>
            <a:srgbClr val="9BBB59">
              <a:lumMod val="75000"/>
            </a:srgbClr>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609539" eaLnBrk="1" fontAlgn="auto" latinLnBrk="0" hangingPunct="1">
              <a:lnSpc>
                <a:spcPct val="150000"/>
              </a:lnSpc>
              <a:spcBef>
                <a:spcPts val="0"/>
              </a:spcBef>
              <a:spcAft>
                <a:spcPts val="0"/>
              </a:spcAft>
              <a:buClrTx/>
              <a:buSzTx/>
              <a:buFontTx/>
              <a:buNone/>
              <a:tabLst/>
              <a:defRPr/>
            </a:pPr>
            <a:r>
              <a:rPr kumimoji="0" lang="en-US" sz="3667" b="1" i="0" u="none" strike="noStrike" kern="0" cap="none" spc="0" normalizeH="0" baseline="0" noProof="0" dirty="0">
                <a:ln>
                  <a:noFill/>
                </a:ln>
                <a:solidFill>
                  <a:prstClr val="white"/>
                </a:solidFill>
                <a:effectLst/>
                <a:uLnTx/>
                <a:uFillTx/>
                <a:latin typeface="UTM Avo" panose="02040603050506020204" pitchFamily="18" charset="0"/>
                <a:ea typeface="+mn-ea"/>
                <a:cs typeface="Arial" panose="020B0604020202020204" pitchFamily="34" charset="0"/>
              </a:rPr>
              <a:t>II</a:t>
            </a:r>
          </a:p>
        </p:txBody>
      </p:sp>
    </p:spTree>
    <p:extLst>
      <p:ext uri="{BB962C8B-B14F-4D97-AF65-F5344CB8AC3E}">
        <p14:creationId xmlns:p14="http://schemas.microsoft.com/office/powerpoint/2010/main" val="2886902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par>
                                <p:cTn id="20" presetID="10"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33">
            <a:extLst>
              <a:ext uri="{FF2B5EF4-FFF2-40B4-BE49-F238E27FC236}">
                <a16:creationId xmlns:a16="http://schemas.microsoft.com/office/drawing/2014/main" id="{03F9FAD9-350C-B170-9335-98B890D52BCC}"/>
              </a:ext>
            </a:extLst>
          </p:cNvPr>
          <p:cNvSpPr txBox="1"/>
          <p:nvPr/>
        </p:nvSpPr>
        <p:spPr>
          <a:xfrm>
            <a:off x="695142" y="1893284"/>
            <a:ext cx="10801715" cy="3577646"/>
          </a:xfrm>
          <a:prstGeom prst="rect">
            <a:avLst/>
          </a:prstGeom>
        </p:spPr>
        <p:txBody>
          <a:bodyPr wrap="square" lIns="0" tIns="0" rIns="0" bIns="0" rtlCol="0" anchor="t">
            <a:spAutoFit/>
          </a:bodyPr>
          <a:lstStyle/>
          <a:p>
            <a:pPr algn="ctr" defTabSz="609539">
              <a:lnSpc>
                <a:spcPct val="150000"/>
              </a:lnSpc>
            </a:pPr>
            <a:r>
              <a:rPr lang="en-US" sz="5400" b="1" spc="80" dirty="0">
                <a:solidFill>
                  <a:srgbClr val="1F497D"/>
                </a:solidFill>
                <a:latin typeface="UTM Avo" panose="02040603050506020204" pitchFamily="18" charset="0"/>
                <a:cs typeface="Arial" panose="020B0604020202020204" pitchFamily="34" charset="0"/>
              </a:rPr>
              <a:t>I. BIỂU DIỄN DỮ LIỆU TRÊN CÁC BẢNG VÀ BIỂU ĐỒ THỐNG KÊ</a:t>
            </a:r>
          </a:p>
        </p:txBody>
      </p:sp>
      <p:sp>
        <p:nvSpPr>
          <p:cNvPr id="3" name="Freeform 37">
            <a:extLst>
              <a:ext uri="{FF2B5EF4-FFF2-40B4-BE49-F238E27FC236}">
                <a16:creationId xmlns:a16="http://schemas.microsoft.com/office/drawing/2014/main" id="{3F5AF232-99C0-582D-30EB-4EC306BD6A21}"/>
              </a:ext>
            </a:extLst>
          </p:cNvPr>
          <p:cNvSpPr/>
          <p:nvPr/>
        </p:nvSpPr>
        <p:spPr>
          <a:xfrm rot="782942">
            <a:off x="9967320" y="796780"/>
            <a:ext cx="1583804" cy="1263706"/>
          </a:xfrm>
          <a:custGeom>
            <a:avLst/>
            <a:gdLst/>
            <a:ahLst/>
            <a:cxnLst/>
            <a:rect l="l" t="t" r="r" b="b"/>
            <a:pathLst>
              <a:path w="2492796" h="1957978">
                <a:moveTo>
                  <a:pt x="0" y="0"/>
                </a:moveTo>
                <a:lnTo>
                  <a:pt x="2492796" y="0"/>
                </a:lnTo>
                <a:lnTo>
                  <a:pt x="2492796" y="1957978"/>
                </a:lnTo>
                <a:lnTo>
                  <a:pt x="0" y="195797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Tree>
    <p:extLst>
      <p:ext uri="{BB962C8B-B14F-4D97-AF65-F5344CB8AC3E}">
        <p14:creationId xmlns:p14="http://schemas.microsoft.com/office/powerpoint/2010/main" val="1824955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19">
            <a:extLst>
              <a:ext uri="{FF2B5EF4-FFF2-40B4-BE49-F238E27FC236}">
                <a16:creationId xmlns:a16="http://schemas.microsoft.com/office/drawing/2014/main" id="{90F10927-ED66-481D-67AF-5AA35AB83C47}"/>
              </a:ext>
            </a:extLst>
          </p:cNvPr>
          <p:cNvSpPr txBox="1"/>
          <p:nvPr/>
        </p:nvSpPr>
        <p:spPr>
          <a:xfrm>
            <a:off x="0" y="75793"/>
            <a:ext cx="2164453" cy="2170395"/>
          </a:xfrm>
          <a:prstGeom prst="rect">
            <a:avLst/>
          </a:prstGeom>
        </p:spPr>
        <p:txBody>
          <a:bodyPr lIns="33867" tIns="33867" rIns="33867" bIns="33867" rtlCol="0" anchor="ctr"/>
          <a:lstStyle/>
          <a:p>
            <a:pPr marL="0" marR="0" lvl="0" indent="0" algn="ctr" defTabSz="609539" eaLnBrk="1" fontAlgn="auto" latinLnBrk="0" hangingPunct="1">
              <a:lnSpc>
                <a:spcPts val="1773"/>
              </a:lnSpc>
              <a:spcBef>
                <a:spcPct val="0"/>
              </a:spcBef>
              <a:spcAft>
                <a:spcPts val="0"/>
              </a:spcAft>
              <a:buClrTx/>
              <a:buSzTx/>
              <a:buFontTx/>
              <a:buNone/>
              <a:tabLst/>
              <a:defRPr/>
            </a:pPr>
            <a:endParaRPr kumimoji="0" sz="800" b="0" i="0" u="none" strike="noStrike" kern="0" cap="none" spc="0" normalizeH="0" baseline="0" noProof="0">
              <a:ln>
                <a:noFill/>
              </a:ln>
              <a:solidFill>
                <a:prstClr val="black"/>
              </a:solidFill>
              <a:effectLst/>
              <a:uLnTx/>
              <a:uFillTx/>
            </a:endParaRPr>
          </a:p>
        </p:txBody>
      </p:sp>
      <p:sp>
        <p:nvSpPr>
          <p:cNvPr id="7" name="Round Single Corner Rectangle 1">
            <a:extLst>
              <a:ext uri="{FF2B5EF4-FFF2-40B4-BE49-F238E27FC236}">
                <a16:creationId xmlns:a16="http://schemas.microsoft.com/office/drawing/2014/main" id="{9172532E-B666-6A04-58CE-26FB77FC27AE}"/>
              </a:ext>
            </a:extLst>
          </p:cNvPr>
          <p:cNvSpPr/>
          <p:nvPr/>
        </p:nvSpPr>
        <p:spPr>
          <a:xfrm flipH="1">
            <a:off x="405061" y="1758597"/>
            <a:ext cx="6488545" cy="720092"/>
          </a:xfrm>
          <a:prstGeom prst="round1Rect">
            <a:avLst>
              <a:gd name="adj" fmla="val 29216"/>
            </a:avLst>
          </a:prstGeom>
          <a:solidFill>
            <a:srgbClr val="FFD347"/>
          </a:solidFill>
          <a:ln w="25400" cap="flat" cmpd="sng" algn="ctr">
            <a:solidFill>
              <a:srgbClr val="4F81BD">
                <a:shade val="50000"/>
              </a:srgbClr>
            </a:solidFill>
            <a:prstDash val="solid"/>
          </a:ln>
          <a:effectLst/>
        </p:spPr>
        <p:txBody>
          <a:bodyPr rtlCol="0" anchor="ctr"/>
          <a:lstStyle/>
          <a:p>
            <a:pPr marL="0" marR="0" lvl="0" indent="0" defTabSz="609539" eaLnBrk="1" fontAlgn="auto" latinLnBrk="0" hangingPunct="1">
              <a:lnSpc>
                <a:spcPct val="100000"/>
              </a:lnSpc>
              <a:spcBef>
                <a:spcPts val="0"/>
              </a:spcBef>
              <a:spcAft>
                <a:spcPts val="0"/>
              </a:spcAft>
              <a:buClrTx/>
              <a:buSzTx/>
              <a:buFontTx/>
              <a:buNone/>
              <a:tabLst/>
              <a:defRPr/>
            </a:pPr>
            <a:r>
              <a:rPr lang="en-US" sz="2800" b="1" dirty="0">
                <a:solidFill>
                  <a:prstClr val="black"/>
                </a:solidFill>
                <a:latin typeface="UTM Avo" panose="02040603050506020204" pitchFamily="18" charset="0"/>
                <a:ea typeface="Dotum" panose="020B0600000101010101" pitchFamily="34" charset="-127"/>
                <a:cs typeface="Arial" panose="020B0604020202020204" pitchFamily="34" charset="0"/>
              </a:rPr>
              <a:t>1. </a:t>
            </a:r>
            <a:r>
              <a:rPr lang="en-US" sz="2800" b="1" dirty="0" err="1">
                <a:solidFill>
                  <a:prstClr val="black"/>
                </a:solidFill>
                <a:latin typeface="UTM Avo" panose="02040603050506020204" pitchFamily="18" charset="0"/>
                <a:ea typeface="Dotum" panose="020B0600000101010101" pitchFamily="34" charset="-127"/>
                <a:cs typeface="Arial" panose="020B0604020202020204" pitchFamily="34" charset="0"/>
              </a:rPr>
              <a:t>Một</a:t>
            </a:r>
            <a:r>
              <a:rPr lang="en-US" sz="2800" b="1" dirty="0">
                <a:solidFill>
                  <a:prstClr val="black"/>
                </a:solidFill>
                <a:latin typeface="UTM Avo" panose="02040603050506020204" pitchFamily="18" charset="0"/>
                <a:ea typeface="Dotum" panose="020B0600000101010101" pitchFamily="34" charset="-127"/>
                <a:cs typeface="Arial" panose="020B0604020202020204" pitchFamily="34" charset="0"/>
              </a:rPr>
              <a:t> </a:t>
            </a:r>
            <a:r>
              <a:rPr lang="en-US" sz="2800" b="1" dirty="0" err="1">
                <a:solidFill>
                  <a:prstClr val="black"/>
                </a:solidFill>
                <a:latin typeface="UTM Avo" panose="02040603050506020204" pitchFamily="18" charset="0"/>
                <a:ea typeface="Dotum" panose="020B0600000101010101" pitchFamily="34" charset="-127"/>
                <a:cs typeface="Arial" panose="020B0604020202020204" pitchFamily="34" charset="0"/>
              </a:rPr>
              <a:t>số</a:t>
            </a:r>
            <a:r>
              <a:rPr lang="en-US" sz="2800" b="1" dirty="0">
                <a:solidFill>
                  <a:prstClr val="black"/>
                </a:solidFill>
                <a:latin typeface="UTM Avo" panose="02040603050506020204" pitchFamily="18" charset="0"/>
                <a:ea typeface="Dotum" panose="020B0600000101010101" pitchFamily="34" charset="-127"/>
                <a:cs typeface="Arial" panose="020B0604020202020204" pitchFamily="34" charset="0"/>
              </a:rPr>
              <a:t> </a:t>
            </a:r>
            <a:r>
              <a:rPr lang="en-US" sz="2800" b="1" dirty="0" err="1">
                <a:solidFill>
                  <a:prstClr val="black"/>
                </a:solidFill>
                <a:latin typeface="UTM Avo" panose="02040603050506020204" pitchFamily="18" charset="0"/>
                <a:ea typeface="Dotum" panose="020B0600000101010101" pitchFamily="34" charset="-127"/>
                <a:cs typeface="Arial" panose="020B0604020202020204" pitchFamily="34" charset="0"/>
              </a:rPr>
              <a:t>dạng</a:t>
            </a:r>
            <a:r>
              <a:rPr lang="en-US" sz="2800" b="1" dirty="0">
                <a:solidFill>
                  <a:prstClr val="black"/>
                </a:solidFill>
                <a:latin typeface="UTM Avo" panose="02040603050506020204" pitchFamily="18" charset="0"/>
                <a:ea typeface="Dotum" panose="020B0600000101010101" pitchFamily="34" charset="-127"/>
                <a:cs typeface="Arial" panose="020B0604020202020204" pitchFamily="34" charset="0"/>
              </a:rPr>
              <a:t> </a:t>
            </a:r>
            <a:r>
              <a:rPr lang="en-US" sz="2800" b="1" dirty="0" err="1">
                <a:solidFill>
                  <a:prstClr val="black"/>
                </a:solidFill>
                <a:latin typeface="UTM Avo" panose="02040603050506020204" pitchFamily="18" charset="0"/>
                <a:ea typeface="Dotum" panose="020B0600000101010101" pitchFamily="34" charset="-127"/>
                <a:cs typeface="Arial" panose="020B0604020202020204" pitchFamily="34" charset="0"/>
              </a:rPr>
              <a:t>biểu</a:t>
            </a:r>
            <a:r>
              <a:rPr lang="en-US" sz="2800" b="1" dirty="0">
                <a:solidFill>
                  <a:prstClr val="black"/>
                </a:solidFill>
                <a:latin typeface="UTM Avo" panose="02040603050506020204" pitchFamily="18" charset="0"/>
                <a:ea typeface="Dotum" panose="020B0600000101010101" pitchFamily="34" charset="-127"/>
                <a:cs typeface="Arial" panose="020B0604020202020204" pitchFamily="34" charset="0"/>
              </a:rPr>
              <a:t> </a:t>
            </a:r>
            <a:r>
              <a:rPr lang="en-US" sz="2800" b="1" dirty="0" err="1">
                <a:solidFill>
                  <a:prstClr val="black"/>
                </a:solidFill>
                <a:latin typeface="UTM Avo" panose="02040603050506020204" pitchFamily="18" charset="0"/>
                <a:ea typeface="Dotum" panose="020B0600000101010101" pitchFamily="34" charset="-127"/>
                <a:cs typeface="Arial" panose="020B0604020202020204" pitchFamily="34" charset="0"/>
              </a:rPr>
              <a:t>đồ</a:t>
            </a:r>
            <a:r>
              <a:rPr lang="en-US" sz="2800" b="1" dirty="0">
                <a:solidFill>
                  <a:prstClr val="black"/>
                </a:solidFill>
                <a:latin typeface="UTM Avo" panose="02040603050506020204" pitchFamily="18" charset="0"/>
                <a:ea typeface="Dotum" panose="020B0600000101010101" pitchFamily="34" charset="-127"/>
                <a:cs typeface="Arial" panose="020B0604020202020204" pitchFamily="34" charset="0"/>
              </a:rPr>
              <a:t> </a:t>
            </a:r>
            <a:r>
              <a:rPr lang="en-US" sz="2800" b="1" dirty="0" err="1">
                <a:solidFill>
                  <a:prstClr val="black"/>
                </a:solidFill>
                <a:latin typeface="UTM Avo" panose="02040603050506020204" pitchFamily="18" charset="0"/>
                <a:ea typeface="Dotum" panose="020B0600000101010101" pitchFamily="34" charset="-127"/>
                <a:cs typeface="Arial" panose="020B0604020202020204" pitchFamily="34" charset="0"/>
              </a:rPr>
              <a:t>thống</a:t>
            </a:r>
            <a:r>
              <a:rPr lang="en-US" sz="2800" b="1" dirty="0">
                <a:solidFill>
                  <a:prstClr val="black"/>
                </a:solidFill>
                <a:latin typeface="UTM Avo" panose="02040603050506020204" pitchFamily="18" charset="0"/>
                <a:ea typeface="Dotum" panose="020B0600000101010101" pitchFamily="34" charset="-127"/>
                <a:cs typeface="Arial" panose="020B0604020202020204" pitchFamily="34" charset="0"/>
              </a:rPr>
              <a:t> </a:t>
            </a:r>
            <a:r>
              <a:rPr lang="en-US" sz="2800" b="1" dirty="0" err="1">
                <a:solidFill>
                  <a:prstClr val="black"/>
                </a:solidFill>
                <a:latin typeface="UTM Avo" panose="02040603050506020204" pitchFamily="18" charset="0"/>
                <a:ea typeface="Dotum" panose="020B0600000101010101" pitchFamily="34" charset="-127"/>
                <a:cs typeface="Arial" panose="020B0604020202020204" pitchFamily="34" charset="0"/>
              </a:rPr>
              <a:t>kê</a:t>
            </a:r>
            <a:endParaRPr lang="en-US" sz="2800" b="1" dirty="0">
              <a:solidFill>
                <a:prstClr val="black"/>
              </a:solidFill>
              <a:latin typeface="UTM Avo" panose="02040603050506020204" pitchFamily="18" charset="0"/>
              <a:ea typeface="Dotum" panose="020B0600000101010101" pitchFamily="34" charset="-127"/>
              <a:cs typeface="Arial" panose="020B0604020202020204" pitchFamily="34" charset="0"/>
            </a:endParaRPr>
          </a:p>
        </p:txBody>
      </p:sp>
      <p:sp>
        <p:nvSpPr>
          <p:cNvPr id="11" name="Rounded Rectangle 9">
            <a:extLst>
              <a:ext uri="{FF2B5EF4-FFF2-40B4-BE49-F238E27FC236}">
                <a16:creationId xmlns:a16="http://schemas.microsoft.com/office/drawing/2014/main" id="{A693CF0E-1928-E6A0-3D87-7364F2FCD0BA}"/>
              </a:ext>
            </a:extLst>
          </p:cNvPr>
          <p:cNvSpPr/>
          <p:nvPr/>
        </p:nvSpPr>
        <p:spPr>
          <a:xfrm>
            <a:off x="587010" y="2761020"/>
            <a:ext cx="1117600" cy="798387"/>
          </a:xfrm>
          <a:prstGeom prst="roundRect">
            <a:avLst/>
          </a:prstGeom>
          <a:solidFill>
            <a:srgbClr val="9BBB59">
              <a:lumMod val="75000"/>
            </a:srgbClr>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609539" eaLnBrk="1" fontAlgn="auto" latinLnBrk="0" hangingPunct="1">
              <a:lnSpc>
                <a:spcPct val="100000"/>
              </a:lnSpc>
              <a:spcBef>
                <a:spcPts val="0"/>
              </a:spcBef>
              <a:spcAft>
                <a:spcPts val="0"/>
              </a:spcAft>
              <a:buClrTx/>
              <a:buSzTx/>
              <a:buFontTx/>
              <a:buNone/>
              <a:tabLst/>
              <a:defRPr/>
            </a:pPr>
            <a:r>
              <a:rPr lang="vi-VN" sz="2400" b="1" dirty="0">
                <a:solidFill>
                  <a:schemeClr val="bg1"/>
                </a:solidFill>
                <a:latin typeface="UTM Avo" panose="02040603050506020204" pitchFamily="18" charset="0"/>
                <a:ea typeface="Dotum" panose="020B0600000101010101" pitchFamily="34" charset="-127"/>
                <a:cs typeface="Arial" panose="020B0604020202020204" pitchFamily="34" charset="0"/>
              </a:rPr>
              <a:t>HĐ1</a:t>
            </a:r>
            <a:endParaRPr lang="en-US" sz="2400" b="1" dirty="0">
              <a:solidFill>
                <a:schemeClr val="bg1"/>
              </a:solidFill>
              <a:latin typeface="UTM Avo" panose="02040603050506020204" pitchFamily="18" charset="0"/>
              <a:ea typeface="Dotum" panose="020B0600000101010101" pitchFamily="34" charset="-127"/>
              <a:cs typeface="Arial" panose="020B0604020202020204" pitchFamily="34" charset="0"/>
            </a:endParaRPr>
          </a:p>
        </p:txBody>
      </p:sp>
      <p:sp>
        <p:nvSpPr>
          <p:cNvPr id="12" name="Rectangle 11">
            <a:extLst>
              <a:ext uri="{FF2B5EF4-FFF2-40B4-BE49-F238E27FC236}">
                <a16:creationId xmlns:a16="http://schemas.microsoft.com/office/drawing/2014/main" id="{98A7CDA0-8B1F-5ACA-F82C-7B6555A24FF9}"/>
              </a:ext>
            </a:extLst>
          </p:cNvPr>
          <p:cNvSpPr/>
          <p:nvPr/>
        </p:nvSpPr>
        <p:spPr>
          <a:xfrm>
            <a:off x="1827222" y="2637235"/>
            <a:ext cx="10226233" cy="1121846"/>
          </a:xfrm>
          <a:prstGeom prst="rect">
            <a:avLst/>
          </a:prstGeom>
        </p:spPr>
        <p:txBody>
          <a:bodyPr wrap="square">
            <a:spAutoFit/>
          </a:bodyPr>
          <a:lstStyle/>
          <a:p>
            <a:pPr algn="just" defTabSz="609539">
              <a:lnSpc>
                <a:spcPct val="150000"/>
              </a:lnSpc>
            </a:pPr>
            <a:r>
              <a:rPr lang="vi-VN" sz="2400" dirty="0">
                <a:solidFill>
                  <a:prstClr val="black"/>
                </a:solidFill>
                <a:latin typeface="UTM Avo" panose="02040603050506020204" pitchFamily="18" charset="0"/>
                <a:ea typeface="Dotum" panose="020B0600000101010101" pitchFamily="34" charset="-127"/>
                <a:cs typeface="Arial" panose="020B0604020202020204" pitchFamily="34" charset="0"/>
              </a:rPr>
              <a:t>Hãy cho biết ta có thể sử dụng những dạng biểu đồ thống kê nào để mô tả và biểu diễn dữ liệu.</a:t>
            </a:r>
          </a:p>
        </p:txBody>
      </p:sp>
      <p:pic>
        <p:nvPicPr>
          <p:cNvPr id="13" name="Picture 12">
            <a:extLst>
              <a:ext uri="{FF2B5EF4-FFF2-40B4-BE49-F238E27FC236}">
                <a16:creationId xmlns:a16="http://schemas.microsoft.com/office/drawing/2014/main" id="{BF761059-2F69-6F2B-D47C-6B79D776321E}"/>
              </a:ext>
            </a:extLst>
          </p:cNvPr>
          <p:cNvPicPr>
            <a:picLocks noChangeAspect="1"/>
          </p:cNvPicPr>
          <p:nvPr/>
        </p:nvPicPr>
        <p:blipFill>
          <a:blip r:embed="rId3"/>
          <a:stretch>
            <a:fillRect/>
          </a:stretch>
        </p:blipFill>
        <p:spPr>
          <a:xfrm>
            <a:off x="10743240" y="1434990"/>
            <a:ext cx="1043698" cy="1043698"/>
          </a:xfrm>
          <a:prstGeom prst="rect">
            <a:avLst/>
          </a:prstGeom>
        </p:spPr>
      </p:pic>
      <p:grpSp>
        <p:nvGrpSpPr>
          <p:cNvPr id="14" name="Group 13">
            <a:extLst>
              <a:ext uri="{FF2B5EF4-FFF2-40B4-BE49-F238E27FC236}">
                <a16:creationId xmlns:a16="http://schemas.microsoft.com/office/drawing/2014/main" id="{CCFB1815-A01F-C1FD-590A-2FE275D06219}"/>
              </a:ext>
            </a:extLst>
          </p:cNvPr>
          <p:cNvGrpSpPr/>
          <p:nvPr/>
        </p:nvGrpSpPr>
        <p:grpSpPr>
          <a:xfrm>
            <a:off x="5345125" y="3878754"/>
            <a:ext cx="1595213" cy="1004536"/>
            <a:chOff x="981393" y="720513"/>
            <a:chExt cx="2194840" cy="1506804"/>
          </a:xfrm>
        </p:grpSpPr>
        <p:pic>
          <p:nvPicPr>
            <p:cNvPr id="15" name="Picture 14">
              <a:extLst>
                <a:ext uri="{FF2B5EF4-FFF2-40B4-BE49-F238E27FC236}">
                  <a16:creationId xmlns:a16="http://schemas.microsoft.com/office/drawing/2014/main" id="{7BB04B3E-DFCD-EE31-84EC-A4E701590BD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1393" y="720513"/>
              <a:ext cx="2194840" cy="1506804"/>
            </a:xfrm>
            <a:prstGeom prst="rect">
              <a:avLst/>
            </a:prstGeom>
          </p:spPr>
        </p:pic>
        <p:sp>
          <p:nvSpPr>
            <p:cNvPr id="18" name="TextBox 17">
              <a:extLst>
                <a:ext uri="{FF2B5EF4-FFF2-40B4-BE49-F238E27FC236}">
                  <a16:creationId xmlns:a16="http://schemas.microsoft.com/office/drawing/2014/main" id="{47718FA7-853D-C074-9BA2-E8769A883C0B}"/>
                </a:ext>
              </a:extLst>
            </p:cNvPr>
            <p:cNvSpPr txBox="1"/>
            <p:nvPr/>
          </p:nvSpPr>
          <p:spPr>
            <a:xfrm>
              <a:off x="1140075" y="1027547"/>
              <a:ext cx="1965815" cy="692498"/>
            </a:xfrm>
            <a:prstGeom prst="rect">
              <a:avLst/>
            </a:prstGeom>
            <a:noFill/>
          </p:spPr>
          <p:txBody>
            <a:bodyPr wrap="square" rtlCol="0">
              <a:spAutoFit/>
            </a:bodyPr>
            <a:lstStyle/>
            <a:p>
              <a:pPr algn="ctr" defTabSz="609539"/>
              <a:r>
                <a:rPr lang="en-US" sz="2400" b="1" dirty="0" err="1">
                  <a:solidFill>
                    <a:srgbClr val="1F497D"/>
                  </a:solidFill>
                  <a:latin typeface="UTM Avo" panose="02040603050506020204" pitchFamily="18" charset="0"/>
                  <a:cs typeface="Arial" panose="020B0604020202020204" pitchFamily="34" charset="0"/>
                </a:rPr>
                <a:t>Trả</a:t>
              </a:r>
              <a:r>
                <a:rPr lang="en-US" sz="2400" b="1" dirty="0">
                  <a:solidFill>
                    <a:srgbClr val="1F497D"/>
                  </a:solidFill>
                  <a:latin typeface="UTM Avo" panose="02040603050506020204" pitchFamily="18" charset="0"/>
                  <a:cs typeface="Arial" panose="020B0604020202020204" pitchFamily="34" charset="0"/>
                </a:rPr>
                <a:t> </a:t>
              </a:r>
              <a:r>
                <a:rPr lang="en-US" sz="2400" b="1" dirty="0" err="1">
                  <a:solidFill>
                    <a:srgbClr val="1F497D"/>
                  </a:solidFill>
                  <a:latin typeface="UTM Avo" panose="02040603050506020204" pitchFamily="18" charset="0"/>
                  <a:cs typeface="Arial" panose="020B0604020202020204" pitchFamily="34" charset="0"/>
                </a:rPr>
                <a:t>lời</a:t>
              </a:r>
              <a:endParaRPr lang="en-US" sz="2400" b="1" dirty="0">
                <a:solidFill>
                  <a:srgbClr val="1F497D"/>
                </a:solidFill>
                <a:latin typeface="UTM Avo" panose="02040603050506020204" pitchFamily="18" charset="0"/>
                <a:cs typeface="Arial" panose="020B0604020202020204" pitchFamily="34" charset="0"/>
              </a:endParaRPr>
            </a:p>
          </p:txBody>
        </p:sp>
      </p:grpSp>
      <p:sp>
        <p:nvSpPr>
          <p:cNvPr id="19" name="Rectangle 18">
            <a:extLst>
              <a:ext uri="{FF2B5EF4-FFF2-40B4-BE49-F238E27FC236}">
                <a16:creationId xmlns:a16="http://schemas.microsoft.com/office/drawing/2014/main" id="{2F56BBA8-BFB7-A275-E549-D67ADDDE8347}"/>
              </a:ext>
            </a:extLst>
          </p:cNvPr>
          <p:cNvSpPr/>
          <p:nvPr/>
        </p:nvSpPr>
        <p:spPr>
          <a:xfrm>
            <a:off x="711200" y="5002963"/>
            <a:ext cx="10668000" cy="1683923"/>
          </a:xfrm>
          <a:prstGeom prst="rect">
            <a:avLst/>
          </a:prstGeom>
        </p:spPr>
        <p:txBody>
          <a:bodyPr wrap="square">
            <a:spAutoFit/>
          </a:bodyPr>
          <a:lstStyle/>
          <a:p>
            <a:pPr algn="just" defTabSz="609539">
              <a:lnSpc>
                <a:spcPct val="150000"/>
              </a:lnSpc>
              <a:spcBef>
                <a:spcPts val="400"/>
              </a:spcBef>
              <a:spcAft>
                <a:spcPts val="400"/>
              </a:spcAft>
            </a:pPr>
            <a:r>
              <a:rPr lang="da-DK" sz="2400" dirty="0">
                <a:solidFill>
                  <a:prstClr val="black"/>
                </a:solidFill>
                <a:latin typeface="UTM Avo" panose="02040603050506020204" pitchFamily="18" charset="0"/>
                <a:ea typeface="Dotum" panose="020B0600000101010101" pitchFamily="34" charset="-127"/>
                <a:cs typeface="Arial" panose="020B0604020202020204" pitchFamily="34" charset="0"/>
              </a:rPr>
              <a:t>Ta có thể sử dụng những dạng biểu đồ thống kê như: biểu đồ cột/    cột kép, biểu đồ đoạn thẳng, biểu đồ tranh, biểu đồ hình quạt tròn,... để mô tả và biểu diễn dữ liệu. </a:t>
            </a:r>
            <a:endParaRPr lang="en-US" sz="2400" dirty="0">
              <a:solidFill>
                <a:prstClr val="black"/>
              </a:solidFill>
              <a:latin typeface="UTM Avo" panose="02040603050506020204" pitchFamily="18"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5357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9">
                                            <p:txEl>
                                              <p:pRg st="0" end="0"/>
                                            </p:txEl>
                                          </p:spTgt>
                                        </p:tgtEl>
                                        <p:attrNameLst>
                                          <p:attrName>style.visibility</p:attrName>
                                        </p:attrNameLst>
                                      </p:cBhvr>
                                      <p:to>
                                        <p:strVal val="visible"/>
                                      </p:to>
                                    </p:set>
                                    <p:animEffect transition="in" filter="fade">
                                      <p:cBhvr>
                                        <p:cTn id="25"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6295042-E2D9-FE10-2E95-57A56C81EB3D}"/>
              </a:ext>
            </a:extLst>
          </p:cNvPr>
          <p:cNvGrpSpPr/>
          <p:nvPr/>
        </p:nvGrpSpPr>
        <p:grpSpPr>
          <a:xfrm>
            <a:off x="304800" y="1712457"/>
            <a:ext cx="7505816" cy="2589020"/>
            <a:chOff x="533401" y="910029"/>
            <a:chExt cx="11258725" cy="3883530"/>
          </a:xfrm>
        </p:grpSpPr>
        <p:sp>
          <p:nvSpPr>
            <p:cNvPr id="3" name="Rounded Rectangle 1">
              <a:extLst>
                <a:ext uri="{FF2B5EF4-FFF2-40B4-BE49-F238E27FC236}">
                  <a16:creationId xmlns:a16="http://schemas.microsoft.com/office/drawing/2014/main" id="{69A26AA2-3FAA-5744-AB54-72A98329E7EF}"/>
                </a:ext>
              </a:extLst>
            </p:cNvPr>
            <p:cNvSpPr/>
            <p:nvPr/>
          </p:nvSpPr>
          <p:spPr>
            <a:xfrm>
              <a:off x="533401" y="910029"/>
              <a:ext cx="2057400" cy="737994"/>
            </a:xfrm>
            <a:prstGeom prst="roundRect">
              <a:avLst/>
            </a:prstGeom>
            <a:solidFill>
              <a:srgbClr val="4F81BD">
                <a:lumMod val="75000"/>
              </a:srgbClr>
            </a:solidFill>
            <a:ln w="25400" cap="flat" cmpd="sng" algn="ctr">
              <a:noFill/>
              <a:prstDash val="soli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rtlCol="0" anchor="ctr"/>
            <a:lstStyle/>
            <a:p>
              <a:pPr marL="0" marR="0" lvl="0" indent="0" algn="ctr" defTabSz="609539" eaLnBrk="1" fontAlgn="auto" latinLnBrk="0" hangingPunct="1">
                <a:lnSpc>
                  <a:spcPct val="125000"/>
                </a:lnSpc>
                <a:spcBef>
                  <a:spcPts val="0"/>
                </a:spcBef>
                <a:spcAft>
                  <a:spcPts val="0"/>
                </a:spcAft>
                <a:buClrTx/>
                <a:buSzTx/>
                <a:buFontTx/>
                <a:buNone/>
                <a:tabLst/>
                <a:defRPr/>
              </a:pPr>
              <a:r>
                <a:rPr kumimoji="0" lang="en-US" sz="2100" b="1" i="0" u="none" strike="noStrike" kern="0" cap="none" spc="0" normalizeH="0" baseline="0" noProof="0" dirty="0" err="1">
                  <a:ln>
                    <a:noFill/>
                  </a:ln>
                  <a:solidFill>
                    <a:prstClr val="white"/>
                  </a:solidFill>
                  <a:effectLst/>
                  <a:uLnTx/>
                  <a:uFillTx/>
                  <a:latin typeface="UTM Avo" panose="02040603050506020204" pitchFamily="18" charset="0"/>
                  <a:ea typeface="+mn-ea"/>
                  <a:cs typeface="Arial" panose="020B0604020202020204" pitchFamily="34" charset="0"/>
                </a:rPr>
                <a:t>Ví</a:t>
              </a:r>
              <a:r>
                <a:rPr kumimoji="0" lang="en-US" sz="2100" b="1" i="0" u="none" strike="noStrike" kern="0" cap="none" spc="0" normalizeH="0" baseline="0" noProof="0" dirty="0">
                  <a:ln>
                    <a:noFill/>
                  </a:ln>
                  <a:solidFill>
                    <a:prstClr val="white"/>
                  </a:solidFill>
                  <a:effectLst/>
                  <a:uLnTx/>
                  <a:uFillTx/>
                  <a:latin typeface="UTM Avo" panose="02040603050506020204" pitchFamily="18" charset="0"/>
                  <a:ea typeface="+mn-ea"/>
                  <a:cs typeface="Arial" panose="020B0604020202020204" pitchFamily="34" charset="0"/>
                </a:rPr>
                <a:t> </a:t>
              </a:r>
              <a:r>
                <a:rPr kumimoji="0" lang="en-US" sz="2100" b="1" i="0" u="none" strike="noStrike" kern="0" cap="none" spc="0" normalizeH="0" baseline="0" noProof="0" dirty="0" err="1">
                  <a:ln>
                    <a:noFill/>
                  </a:ln>
                  <a:solidFill>
                    <a:prstClr val="white"/>
                  </a:solidFill>
                  <a:effectLst/>
                  <a:uLnTx/>
                  <a:uFillTx/>
                  <a:latin typeface="UTM Avo" panose="02040603050506020204" pitchFamily="18" charset="0"/>
                  <a:ea typeface="+mn-ea"/>
                  <a:cs typeface="Arial" panose="020B0604020202020204" pitchFamily="34" charset="0"/>
                </a:rPr>
                <a:t>dụ</a:t>
              </a:r>
              <a:r>
                <a:rPr kumimoji="0" lang="en-US" sz="2100" b="1" i="0" u="none" strike="noStrike" kern="0" cap="none" spc="0" normalizeH="0" baseline="0" noProof="0" dirty="0">
                  <a:ln>
                    <a:noFill/>
                  </a:ln>
                  <a:solidFill>
                    <a:prstClr val="white"/>
                  </a:solidFill>
                  <a:effectLst/>
                  <a:uLnTx/>
                  <a:uFillTx/>
                  <a:latin typeface="UTM Avo" panose="02040603050506020204" pitchFamily="18" charset="0"/>
                  <a:ea typeface="+mn-ea"/>
                  <a:cs typeface="Arial" panose="020B0604020202020204" pitchFamily="34" charset="0"/>
                </a:rPr>
                <a:t> 1</a:t>
              </a:r>
            </a:p>
          </p:txBody>
        </p:sp>
        <p:sp>
          <p:nvSpPr>
            <p:cNvPr id="4" name="Rectangle 3">
              <a:extLst>
                <a:ext uri="{FF2B5EF4-FFF2-40B4-BE49-F238E27FC236}">
                  <a16:creationId xmlns:a16="http://schemas.microsoft.com/office/drawing/2014/main" id="{E12C1939-49BC-2F3D-2226-E50B0B5092D1}"/>
                </a:ext>
              </a:extLst>
            </p:cNvPr>
            <p:cNvSpPr/>
            <p:nvPr/>
          </p:nvSpPr>
          <p:spPr>
            <a:xfrm>
              <a:off x="533401" y="1081389"/>
              <a:ext cx="11258725" cy="3712170"/>
            </a:xfrm>
            <a:prstGeom prst="rect">
              <a:avLst/>
            </a:prstGeom>
          </p:spPr>
          <p:txBody>
            <a:bodyPr wrap="square">
              <a:spAutoFit/>
            </a:bodyPr>
            <a:lstStyle/>
            <a:p>
              <a:pPr marL="0" marR="0" lvl="0" indent="0" algn="just" defTabSz="609539" eaLnBrk="1" fontAlgn="auto" latinLnBrk="0" hangingPunct="1">
                <a:lnSpc>
                  <a:spcPct val="125000"/>
                </a:lnSpc>
                <a:spcBef>
                  <a:spcPts val="0"/>
                </a:spcBef>
                <a:spcAft>
                  <a:spcPts val="333"/>
                </a:spcAft>
                <a:buClrTx/>
                <a:buSzTx/>
                <a:buFontTx/>
                <a:buNone/>
                <a:tabLst/>
                <a:defRPr/>
              </a:pPr>
              <a:r>
                <a:rPr kumimoji="0" lang="en-US" sz="2100" b="0" i="0" u="none" strike="noStrike" kern="0" cap="none" spc="0" normalizeH="0" baseline="0" noProof="0" dirty="0">
                  <a:ln>
                    <a:noFill/>
                  </a:ln>
                  <a:solidFill>
                    <a:prstClr val="black"/>
                  </a:solidFill>
                  <a:effectLst/>
                  <a:uLnTx/>
                  <a:uFillTx/>
                  <a:latin typeface="UTM Avo" panose="02040603050506020204" pitchFamily="18" charset="0"/>
                  <a:cs typeface="Arial" panose="020B0604020202020204" pitchFamily="34" charset="0"/>
                </a:rPr>
                <a:t>                  </a:t>
              </a:r>
              <a:r>
                <a:rPr kumimoji="0" lang="vi-VN" sz="2100" b="0" i="0" u="none" strike="noStrike" kern="0" cap="none" spc="0" normalizeH="0" baseline="0" noProof="0" dirty="0">
                  <a:ln>
                    <a:noFill/>
                  </a:ln>
                  <a:solidFill>
                    <a:prstClr val="black"/>
                  </a:solidFill>
                  <a:effectLst/>
                  <a:uLnTx/>
                  <a:uFillTx/>
                  <a:latin typeface="UTM Avo" panose="02040603050506020204" pitchFamily="18" charset="0"/>
                  <a:cs typeface="Arial" panose="020B0604020202020204" pitchFamily="34" charset="0"/>
                </a:rPr>
                <a:t>Biểu đồ cột ở </a:t>
              </a:r>
              <a:r>
                <a:rPr kumimoji="0" lang="vi-VN" sz="2100" b="0" i="1" u="none" strike="noStrike" kern="0" cap="none" spc="0" normalizeH="0" baseline="0" noProof="0" dirty="0">
                  <a:ln>
                    <a:noFill/>
                  </a:ln>
                  <a:solidFill>
                    <a:prstClr val="black"/>
                  </a:solidFill>
                  <a:effectLst/>
                  <a:uLnTx/>
                  <a:uFillTx/>
                  <a:latin typeface="UTM Avo" panose="02040603050506020204" pitchFamily="18" charset="0"/>
                  <a:cs typeface="Arial" panose="020B0604020202020204" pitchFamily="34" charset="0"/>
                </a:rPr>
                <a:t>Hình 3</a:t>
              </a:r>
              <a:r>
                <a:rPr kumimoji="0" lang="vi-VN" sz="2100" b="0" i="0" u="none" strike="noStrike" kern="0" cap="none" spc="0" normalizeH="0" baseline="0" noProof="0" dirty="0">
                  <a:ln>
                    <a:noFill/>
                  </a:ln>
                  <a:solidFill>
                    <a:prstClr val="black"/>
                  </a:solidFill>
                  <a:effectLst/>
                  <a:uLnTx/>
                  <a:uFillTx/>
                  <a:latin typeface="UTM Avo" panose="02040603050506020204" pitchFamily="18" charset="0"/>
                  <a:cs typeface="Arial" panose="020B0604020202020204" pitchFamily="34" charset="0"/>
                </a:rPr>
                <a:t> biểu diễn kim ngạch xuất khẩu điện thoại và linh kiện của Việt Nam trong các năm 2017, 2018, 2019, 2020. Ở đây, kim ngạch xuất khẩu một loại hàng hoá là số tiền thu được khi xuất khẩu loại hàng hoá đó. Nêu cách xác định kim ngạch xuất khẩu điện thoại và linh kiện của Việt Nam trong năm 2020.</a:t>
              </a:r>
              <a:endParaRPr kumimoji="0" lang="vi-VN" sz="2100" b="0" i="0" u="none" strike="noStrike" kern="0" cap="none" spc="0" normalizeH="0" baseline="0" noProof="0" dirty="0">
                <a:ln>
                  <a:noFill/>
                </a:ln>
                <a:solidFill>
                  <a:prstClr val="black"/>
                </a:solidFill>
                <a:effectLst/>
                <a:uLnTx/>
                <a:uFillTx/>
                <a:cs typeface="Arial" panose="020B0604020202020204" pitchFamily="34" charset="0"/>
              </a:endParaRPr>
            </a:p>
          </p:txBody>
        </p:sp>
      </p:grpSp>
      <p:sp>
        <p:nvSpPr>
          <p:cNvPr id="7" name="TextBox 6">
            <a:extLst>
              <a:ext uri="{FF2B5EF4-FFF2-40B4-BE49-F238E27FC236}">
                <a16:creationId xmlns:a16="http://schemas.microsoft.com/office/drawing/2014/main" id="{5AA0C71B-9F2A-E062-E0B4-2437C7D08D81}"/>
              </a:ext>
            </a:extLst>
          </p:cNvPr>
          <p:cNvSpPr txBox="1"/>
          <p:nvPr/>
        </p:nvSpPr>
        <p:spPr>
          <a:xfrm>
            <a:off x="5697443" y="4339557"/>
            <a:ext cx="931333" cy="415498"/>
          </a:xfrm>
          <a:prstGeom prst="rect">
            <a:avLst/>
          </a:prstGeom>
          <a:noFill/>
        </p:spPr>
        <p:txBody>
          <a:bodyPr wrap="square" rtlCol="0">
            <a:spAutoFit/>
          </a:bodyPr>
          <a:lstStyle/>
          <a:p>
            <a:pPr algn="ctr" defTabSz="609539"/>
            <a:r>
              <a:rPr lang="vi-VN" sz="2100" b="1" kern="0" dirty="0">
                <a:solidFill>
                  <a:srgbClr val="C00000"/>
                </a:solidFill>
                <a:latin typeface="UTM Avo" panose="02040603050506020204" pitchFamily="18" charset="0"/>
                <a:cs typeface="Arial" panose="020B0604020202020204" pitchFamily="34" charset="0"/>
              </a:rPr>
              <a:t>Giải:</a:t>
            </a:r>
            <a:endParaRPr lang="en-US" sz="2100" b="1" kern="0" dirty="0">
              <a:solidFill>
                <a:srgbClr val="C00000"/>
              </a:solidFill>
              <a:latin typeface="UTM Avo" panose="02040603050506020204" pitchFamily="18" charset="0"/>
              <a:cs typeface="Arial" panose="020B0604020202020204" pitchFamily="34" charset="0"/>
            </a:endParaRPr>
          </a:p>
        </p:txBody>
      </p:sp>
      <p:sp>
        <p:nvSpPr>
          <p:cNvPr id="9" name="Rectangle 8">
            <a:extLst>
              <a:ext uri="{FF2B5EF4-FFF2-40B4-BE49-F238E27FC236}">
                <a16:creationId xmlns:a16="http://schemas.microsoft.com/office/drawing/2014/main" id="{8A4A80F0-700D-1175-6665-2D6F77264E10}"/>
              </a:ext>
            </a:extLst>
          </p:cNvPr>
          <p:cNvSpPr/>
          <p:nvPr/>
        </p:nvSpPr>
        <p:spPr>
          <a:xfrm>
            <a:off x="196272" y="4831215"/>
            <a:ext cx="11799455" cy="1659750"/>
          </a:xfrm>
          <a:prstGeom prst="rect">
            <a:avLst/>
          </a:prstGeom>
        </p:spPr>
        <p:txBody>
          <a:bodyPr wrap="square">
            <a:spAutoFit/>
          </a:bodyPr>
          <a:lstStyle/>
          <a:p>
            <a:pPr algn="just" defTabSz="609539">
              <a:lnSpc>
                <a:spcPct val="125000"/>
              </a:lnSpc>
              <a:spcAft>
                <a:spcPts val="333"/>
              </a:spcAft>
            </a:pPr>
            <a:r>
              <a:rPr lang="vi-VN" sz="2100" kern="0" dirty="0">
                <a:solidFill>
                  <a:prstClr val="black"/>
                </a:solidFill>
                <a:latin typeface="UTM Avo" panose="02040603050506020204" pitchFamily="18" charset="0"/>
                <a:cs typeface="Arial" panose="020B0604020202020204" pitchFamily="34" charset="0"/>
              </a:rPr>
              <a:t>Nhìn vào cột biểu thị kim ngạch xuất khẩu điện thoại và linh kiện của Việt Nam trong năm 2020, ta thấy trên đỉnh cột đó ghi số 50 và đơn vị tính ghi trên trục thẳng đứng là tỉ đô la Mỹ. Vậy kim ngạch xuất khẩu điện thoại và linh kiện của Việt Nam trong năm 2020 là 50 tỉ đô la Mỹ.</a:t>
            </a:r>
          </a:p>
        </p:txBody>
      </p:sp>
      <p:pic>
        <p:nvPicPr>
          <p:cNvPr id="5" name="Picture 4">
            <a:extLst>
              <a:ext uri="{FF2B5EF4-FFF2-40B4-BE49-F238E27FC236}">
                <a16:creationId xmlns:a16="http://schemas.microsoft.com/office/drawing/2014/main" id="{803F81DF-901E-7274-4FC3-65178F7835BA}"/>
              </a:ext>
            </a:extLst>
          </p:cNvPr>
          <p:cNvPicPr>
            <a:picLocks noChangeAspect="1"/>
          </p:cNvPicPr>
          <p:nvPr/>
        </p:nvPicPr>
        <p:blipFill>
          <a:blip r:embed="rId3"/>
          <a:stretch>
            <a:fillRect/>
          </a:stretch>
        </p:blipFill>
        <p:spPr>
          <a:xfrm>
            <a:off x="7957734" y="1072794"/>
            <a:ext cx="4037993" cy="3516230"/>
          </a:xfrm>
          <a:prstGeom prst="rect">
            <a:avLst/>
          </a:prstGeom>
        </p:spPr>
      </p:pic>
    </p:spTree>
    <p:extLst>
      <p:ext uri="{BB962C8B-B14F-4D97-AF65-F5344CB8AC3E}">
        <p14:creationId xmlns:p14="http://schemas.microsoft.com/office/powerpoint/2010/main" val="2293407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
                                            <p:txEl>
                                              <p:pRg st="0" end="0"/>
                                            </p:txEl>
                                          </p:spTgt>
                                        </p:tgtEl>
                                        <p:attrNameLst>
                                          <p:attrName>style.visibility</p:attrName>
                                        </p:attrNameLst>
                                      </p:cBhvr>
                                      <p:to>
                                        <p:strVal val="visible"/>
                                      </p:to>
                                    </p:set>
                                    <p:animEffect transition="in" filter="fade">
                                      <p:cBhvr>
                                        <p:cTn id="20"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6295042-E2D9-FE10-2E95-57A56C81EB3D}"/>
              </a:ext>
            </a:extLst>
          </p:cNvPr>
          <p:cNvGrpSpPr/>
          <p:nvPr/>
        </p:nvGrpSpPr>
        <p:grpSpPr>
          <a:xfrm>
            <a:off x="253999" y="1712457"/>
            <a:ext cx="11757891" cy="1849018"/>
            <a:chOff x="457198" y="910029"/>
            <a:chExt cx="17636838" cy="2773527"/>
          </a:xfrm>
        </p:grpSpPr>
        <p:sp>
          <p:nvSpPr>
            <p:cNvPr id="4" name="Rectangle 3">
              <a:extLst>
                <a:ext uri="{FF2B5EF4-FFF2-40B4-BE49-F238E27FC236}">
                  <a16:creationId xmlns:a16="http://schemas.microsoft.com/office/drawing/2014/main" id="{E12C1939-49BC-2F3D-2226-E50B0B5092D1}"/>
                </a:ext>
              </a:extLst>
            </p:cNvPr>
            <p:cNvSpPr/>
            <p:nvPr/>
          </p:nvSpPr>
          <p:spPr>
            <a:xfrm>
              <a:off x="457198" y="1024269"/>
              <a:ext cx="17636838" cy="2659287"/>
            </a:xfrm>
            <a:prstGeom prst="rect">
              <a:avLst/>
            </a:prstGeom>
          </p:spPr>
          <p:txBody>
            <a:bodyPr wrap="square">
              <a:spAutoFit/>
            </a:bodyPr>
            <a:lstStyle/>
            <a:p>
              <a:pPr marL="0" marR="0" lvl="0" indent="0" algn="just" defTabSz="609539" eaLnBrk="1" fontAlgn="auto" latinLnBrk="0" hangingPunct="1">
                <a:lnSpc>
                  <a:spcPct val="125000"/>
                </a:lnSpc>
                <a:spcBef>
                  <a:spcPts val="0"/>
                </a:spcBef>
                <a:spcAft>
                  <a:spcPts val="333"/>
                </a:spcAft>
                <a:buClrTx/>
                <a:buSzTx/>
                <a:buFontTx/>
                <a:buNone/>
                <a:tabLst/>
                <a:defRPr/>
              </a:pPr>
              <a:r>
                <a:rPr kumimoji="0" lang="en-US" sz="2200" b="0" i="0" u="none" strike="noStrike" kern="0" cap="none" spc="0" normalizeH="0" baseline="0" noProof="0" dirty="0">
                  <a:ln>
                    <a:noFill/>
                  </a:ln>
                  <a:solidFill>
                    <a:prstClr val="black"/>
                  </a:solidFill>
                  <a:effectLst/>
                  <a:uLnTx/>
                  <a:uFillTx/>
                  <a:latin typeface="UTM Avo" panose="02040603050506020204" pitchFamily="18" charset="0"/>
                  <a:cs typeface="Arial" panose="020B0604020202020204" pitchFamily="34" charset="0"/>
                </a:rPr>
                <a:t>                  </a:t>
              </a:r>
              <a:r>
                <a:rPr kumimoji="0" lang="vi-VN" sz="2200" b="0" i="0" u="none" strike="noStrike" kern="0" cap="none" spc="0" normalizeH="0" baseline="0" noProof="0" dirty="0">
                  <a:ln>
                    <a:noFill/>
                  </a:ln>
                  <a:solidFill>
                    <a:prstClr val="black"/>
                  </a:solidFill>
                  <a:effectLst/>
                  <a:uLnTx/>
                  <a:uFillTx/>
                  <a:latin typeface="UTM Avo" panose="02040603050506020204" pitchFamily="18" charset="0"/>
                  <a:cs typeface="Arial" panose="020B0604020202020204" pitchFamily="34" charset="0"/>
                </a:rPr>
                <a:t>Biểu đồ cột kép ở </a:t>
              </a:r>
              <a:r>
                <a:rPr kumimoji="0" lang="vi-VN" sz="2200" b="0" i="1" u="none" strike="noStrike" kern="0" cap="none" spc="0" normalizeH="0" baseline="0" noProof="0" dirty="0">
                  <a:ln>
                    <a:noFill/>
                  </a:ln>
                  <a:solidFill>
                    <a:prstClr val="black"/>
                  </a:solidFill>
                  <a:effectLst/>
                  <a:uLnTx/>
                  <a:uFillTx/>
                  <a:latin typeface="UTM Avo" panose="02040603050506020204" pitchFamily="18" charset="0"/>
                  <a:cs typeface="Arial" panose="020B0604020202020204" pitchFamily="34" charset="0"/>
                </a:rPr>
                <a:t>Hình 4</a:t>
              </a:r>
              <a:r>
                <a:rPr kumimoji="0" lang="vi-VN" sz="2200" b="0" i="0" u="none" strike="noStrike" kern="0" cap="none" spc="0" normalizeH="0" baseline="0" noProof="0" dirty="0">
                  <a:ln>
                    <a:noFill/>
                  </a:ln>
                  <a:solidFill>
                    <a:prstClr val="black"/>
                  </a:solidFill>
                  <a:effectLst/>
                  <a:uLnTx/>
                  <a:uFillTx/>
                  <a:latin typeface="UTM Avo" panose="02040603050506020204" pitchFamily="18" charset="0"/>
                  <a:cs typeface="Arial" panose="020B0604020202020204" pitchFamily="34" charset="0"/>
                </a:rPr>
                <a:t> biểu diễn tổng sản phẩm trong nước (GDP) theo giá hiện hành của Việt Nam và Singapore trong các năm 2016, 2017, 2018, 2019.</a:t>
              </a:r>
            </a:p>
            <a:p>
              <a:pPr marL="0" marR="0" lvl="0" indent="0" algn="just" defTabSz="609539" eaLnBrk="1" fontAlgn="auto" latinLnBrk="0" hangingPunct="1">
                <a:lnSpc>
                  <a:spcPct val="125000"/>
                </a:lnSpc>
                <a:spcBef>
                  <a:spcPts val="0"/>
                </a:spcBef>
                <a:spcAft>
                  <a:spcPts val="333"/>
                </a:spcAft>
                <a:buClrTx/>
                <a:buSzTx/>
                <a:buFontTx/>
                <a:buNone/>
                <a:tabLst/>
                <a:defRPr/>
              </a:pPr>
              <a:r>
                <a:rPr kumimoji="0" lang="vi-VN" sz="2200" b="0" i="0" u="none" strike="noStrike" kern="0" cap="none" spc="0" normalizeH="0" baseline="0" noProof="0" dirty="0">
                  <a:ln>
                    <a:noFill/>
                  </a:ln>
                  <a:solidFill>
                    <a:prstClr val="black"/>
                  </a:solidFill>
                  <a:effectLst/>
                  <a:uLnTx/>
                  <a:uFillTx/>
                  <a:latin typeface="UTM Avo" panose="02040603050506020204" pitchFamily="18" charset="0"/>
                  <a:cs typeface="Arial" panose="020B0604020202020204" pitchFamily="34" charset="0"/>
                </a:rPr>
                <a:t>Nêu cách xác định tổng sản phẩm trong nước (GDP) của Việt Nam và Singapore trong năm 2019.</a:t>
              </a:r>
            </a:p>
          </p:txBody>
        </p:sp>
        <p:sp>
          <p:nvSpPr>
            <p:cNvPr id="3" name="Rounded Rectangle 1">
              <a:extLst>
                <a:ext uri="{FF2B5EF4-FFF2-40B4-BE49-F238E27FC236}">
                  <a16:creationId xmlns:a16="http://schemas.microsoft.com/office/drawing/2014/main" id="{69A26AA2-3FAA-5744-AB54-72A98329E7EF}"/>
                </a:ext>
              </a:extLst>
            </p:cNvPr>
            <p:cNvSpPr/>
            <p:nvPr/>
          </p:nvSpPr>
          <p:spPr>
            <a:xfrm>
              <a:off x="533401" y="910029"/>
              <a:ext cx="2057400" cy="737994"/>
            </a:xfrm>
            <a:prstGeom prst="roundRect">
              <a:avLst/>
            </a:prstGeom>
            <a:solidFill>
              <a:srgbClr val="4F81BD">
                <a:lumMod val="75000"/>
              </a:srgbClr>
            </a:solidFill>
            <a:ln w="25400" cap="flat" cmpd="sng" algn="ctr">
              <a:noFill/>
              <a:prstDash val="soli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rtlCol="0" anchor="ctr"/>
            <a:lstStyle/>
            <a:p>
              <a:pPr marL="0" marR="0" lvl="0" indent="0" algn="ctr" defTabSz="609539" eaLnBrk="1" fontAlgn="auto" latinLnBrk="0" hangingPunct="1">
                <a:lnSpc>
                  <a:spcPct val="125000"/>
                </a:lnSpc>
                <a:spcBef>
                  <a:spcPts val="0"/>
                </a:spcBef>
                <a:spcAft>
                  <a:spcPts val="0"/>
                </a:spcAft>
                <a:buClrTx/>
                <a:buSzTx/>
                <a:buFontTx/>
                <a:buNone/>
                <a:tabLst/>
                <a:defRPr/>
              </a:pPr>
              <a:r>
                <a:rPr kumimoji="0" lang="en-US" sz="2400" b="1" i="0" u="none" strike="noStrike" kern="0" cap="none" spc="0" normalizeH="0" baseline="0" noProof="0" dirty="0" err="1">
                  <a:ln>
                    <a:noFill/>
                  </a:ln>
                  <a:solidFill>
                    <a:prstClr val="white"/>
                  </a:solidFill>
                  <a:effectLst/>
                  <a:uLnTx/>
                  <a:uFillTx/>
                  <a:latin typeface="UTM Avo" panose="02040603050506020204" pitchFamily="18" charset="0"/>
                  <a:ea typeface="+mn-ea"/>
                  <a:cs typeface="Arial" panose="020B0604020202020204" pitchFamily="34" charset="0"/>
                </a:rPr>
                <a:t>Ví</a:t>
              </a:r>
              <a:r>
                <a:rPr kumimoji="0" lang="en-US" sz="2400" b="1" i="0" u="none" strike="noStrike" kern="0" cap="none" spc="0" normalizeH="0" baseline="0" noProof="0" dirty="0">
                  <a:ln>
                    <a:noFill/>
                  </a:ln>
                  <a:solidFill>
                    <a:prstClr val="white"/>
                  </a:solidFill>
                  <a:effectLst/>
                  <a:uLnTx/>
                  <a:uFillTx/>
                  <a:latin typeface="UTM Avo" panose="02040603050506020204" pitchFamily="18" charset="0"/>
                  <a:ea typeface="+mn-ea"/>
                  <a:cs typeface="Arial" panose="020B0604020202020204" pitchFamily="34" charset="0"/>
                </a:rPr>
                <a:t> </a:t>
              </a:r>
              <a:r>
                <a:rPr kumimoji="0" lang="en-US" sz="2400" b="1" i="0" u="none" strike="noStrike" kern="0" cap="none" spc="0" normalizeH="0" baseline="0" noProof="0" dirty="0" err="1">
                  <a:ln>
                    <a:noFill/>
                  </a:ln>
                  <a:solidFill>
                    <a:prstClr val="white"/>
                  </a:solidFill>
                  <a:effectLst/>
                  <a:uLnTx/>
                  <a:uFillTx/>
                  <a:latin typeface="UTM Avo" panose="02040603050506020204" pitchFamily="18" charset="0"/>
                  <a:ea typeface="+mn-ea"/>
                  <a:cs typeface="Arial" panose="020B0604020202020204" pitchFamily="34" charset="0"/>
                </a:rPr>
                <a:t>dụ</a:t>
              </a:r>
              <a:r>
                <a:rPr kumimoji="0" lang="en-US" sz="2400" b="1" i="0" u="none" strike="noStrike" kern="0" cap="none" spc="0" normalizeH="0" baseline="0" noProof="0" dirty="0">
                  <a:ln>
                    <a:noFill/>
                  </a:ln>
                  <a:solidFill>
                    <a:prstClr val="white"/>
                  </a:solidFill>
                  <a:effectLst/>
                  <a:uLnTx/>
                  <a:uFillTx/>
                  <a:latin typeface="UTM Avo" panose="02040603050506020204" pitchFamily="18" charset="0"/>
                  <a:ea typeface="+mn-ea"/>
                  <a:cs typeface="Arial" panose="020B0604020202020204" pitchFamily="34" charset="0"/>
                </a:rPr>
                <a:t> 2</a:t>
              </a:r>
            </a:p>
          </p:txBody>
        </p:sp>
      </p:grpSp>
      <p:pic>
        <p:nvPicPr>
          <p:cNvPr id="5" name="Picture 4">
            <a:extLst>
              <a:ext uri="{FF2B5EF4-FFF2-40B4-BE49-F238E27FC236}">
                <a16:creationId xmlns:a16="http://schemas.microsoft.com/office/drawing/2014/main" id="{A48C9D98-2CE2-A232-CEEC-FB85B10CFAC8}"/>
              </a:ext>
            </a:extLst>
          </p:cNvPr>
          <p:cNvPicPr>
            <a:picLocks noChangeAspect="1"/>
          </p:cNvPicPr>
          <p:nvPr/>
        </p:nvPicPr>
        <p:blipFill>
          <a:blip r:embed="rId3"/>
          <a:stretch>
            <a:fillRect/>
          </a:stretch>
        </p:blipFill>
        <p:spPr>
          <a:xfrm>
            <a:off x="3377891" y="3361888"/>
            <a:ext cx="5436217" cy="3265944"/>
          </a:xfrm>
          <a:prstGeom prst="rect">
            <a:avLst/>
          </a:prstGeom>
        </p:spPr>
      </p:pic>
    </p:spTree>
    <p:extLst>
      <p:ext uri="{BB962C8B-B14F-4D97-AF65-F5344CB8AC3E}">
        <p14:creationId xmlns:p14="http://schemas.microsoft.com/office/powerpoint/2010/main" val="3866615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mẫu Toán 4" id="{2177364B-33F2-4BA7-B4AE-EF27B5C74F07}" vid="{149BD0E7-1910-438F-B179-135423978455}"/>
    </a:ext>
  </a:extLst>
</a:theme>
</file>

<file path=ppt/theme/theme2.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Arial"/>
        <a:ea typeface=""/>
        <a:cs typeface=""/>
      </a:majorFont>
      <a:minorFont>
        <a:latin typeface="UTM Av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mplate mẫu Toán 4" id="{2177364B-33F2-4BA7-B4AE-EF27B5C74F07}" vid="{F80FDD4E-B15E-4EB9-BC92-ABD0ED9503E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Tuần 18 Bài 4  Đồ thị của hàm số bậc nhất y = ax + b (a ≠ 0) - Tiết 4</Template>
  <TotalTime>56</TotalTime>
  <Words>1085</Words>
  <Application>Microsoft Office PowerPoint</Application>
  <PresentationFormat>Widescreen</PresentationFormat>
  <Paragraphs>94</Paragraphs>
  <Slides>20</Slides>
  <Notes>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20</vt:i4>
      </vt:variant>
    </vt:vector>
  </HeadingPairs>
  <TitlesOfParts>
    <vt:vector size="27" baseType="lpstr">
      <vt:lpstr>Calibri Light</vt:lpstr>
      <vt:lpstr>Euphoria Script</vt:lpstr>
      <vt:lpstr>UTM Avo</vt:lpstr>
      <vt:lpstr>Calibri</vt:lpstr>
      <vt:lpstr>Arial</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Monkey</dc:creator>
  <cp:lastModifiedBy>admin</cp:lastModifiedBy>
  <cp:revision>21</cp:revision>
  <dcterms:created xsi:type="dcterms:W3CDTF">2023-12-26T06:39:53Z</dcterms:created>
  <dcterms:modified xsi:type="dcterms:W3CDTF">2023-12-29T03:44:38Z</dcterms:modified>
</cp:coreProperties>
</file>