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Default Extension="wav" ContentType="audio/x-wav"/>
  <Default Extension="gif" ContentType="image/gif"/>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media/image41.jpg" ContentType="image/png"/>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8" r:id="rId1"/>
  </p:sldMasterIdLst>
  <p:notesMasterIdLst>
    <p:notesMasterId r:id="rId67"/>
  </p:notesMasterIdLst>
  <p:handoutMasterIdLst>
    <p:handoutMasterId r:id="rId68"/>
  </p:handoutMasterIdLst>
  <p:sldIdLst>
    <p:sldId id="256" r:id="rId2"/>
    <p:sldId id="262" r:id="rId3"/>
    <p:sldId id="258" r:id="rId4"/>
    <p:sldId id="266" r:id="rId5"/>
    <p:sldId id="711" r:id="rId6"/>
    <p:sldId id="712" r:id="rId7"/>
    <p:sldId id="713" r:id="rId8"/>
    <p:sldId id="714" r:id="rId9"/>
    <p:sldId id="715" r:id="rId10"/>
    <p:sldId id="716" r:id="rId11"/>
    <p:sldId id="720" r:id="rId12"/>
    <p:sldId id="721" r:id="rId13"/>
    <p:sldId id="722" r:id="rId14"/>
    <p:sldId id="725" r:id="rId15"/>
    <p:sldId id="726" r:id="rId16"/>
    <p:sldId id="751" r:id="rId17"/>
    <p:sldId id="727" r:id="rId18"/>
    <p:sldId id="729" r:id="rId19"/>
    <p:sldId id="728" r:id="rId20"/>
    <p:sldId id="730" r:id="rId21"/>
    <p:sldId id="732" r:id="rId22"/>
    <p:sldId id="733" r:id="rId23"/>
    <p:sldId id="734" r:id="rId24"/>
    <p:sldId id="735" r:id="rId25"/>
    <p:sldId id="736" r:id="rId26"/>
    <p:sldId id="737" r:id="rId27"/>
    <p:sldId id="738" r:id="rId28"/>
    <p:sldId id="739" r:id="rId29"/>
    <p:sldId id="740" r:id="rId30"/>
    <p:sldId id="741" r:id="rId31"/>
    <p:sldId id="742" r:id="rId32"/>
    <p:sldId id="743" r:id="rId33"/>
    <p:sldId id="744" r:id="rId34"/>
    <p:sldId id="745" r:id="rId35"/>
    <p:sldId id="746" r:id="rId36"/>
    <p:sldId id="708" r:id="rId37"/>
    <p:sldId id="750" r:id="rId38"/>
    <p:sldId id="748" r:id="rId39"/>
    <p:sldId id="749" r:id="rId40"/>
    <p:sldId id="267" r:id="rId41"/>
    <p:sldId id="268" r:id="rId42"/>
    <p:sldId id="752" r:id="rId43"/>
    <p:sldId id="753" r:id="rId44"/>
    <p:sldId id="754" r:id="rId45"/>
    <p:sldId id="755" r:id="rId46"/>
    <p:sldId id="756" r:id="rId47"/>
    <p:sldId id="757" r:id="rId48"/>
    <p:sldId id="271" r:id="rId49"/>
    <p:sldId id="758" r:id="rId50"/>
    <p:sldId id="759" r:id="rId51"/>
    <p:sldId id="760" r:id="rId52"/>
    <p:sldId id="761" r:id="rId53"/>
    <p:sldId id="762" r:id="rId54"/>
    <p:sldId id="763" r:id="rId55"/>
    <p:sldId id="765" r:id="rId56"/>
    <p:sldId id="747" r:id="rId57"/>
    <p:sldId id="766" r:id="rId58"/>
    <p:sldId id="764" r:id="rId59"/>
    <p:sldId id="768" r:id="rId60"/>
    <p:sldId id="769" r:id="rId61"/>
    <p:sldId id="770" r:id="rId62"/>
    <p:sldId id="771" r:id="rId63"/>
    <p:sldId id="772" r:id="rId64"/>
    <p:sldId id="327" r:id="rId65"/>
    <p:sldId id="283" r:id="rId66"/>
  </p:sldIdLst>
  <p:sldSz cx="9144000" cy="5143500" type="screen16x9"/>
  <p:notesSz cx="6858000" cy="9144000"/>
  <p:embeddedFontLst>
    <p:embeddedFont>
      <p:font typeface="Constantia" panose="02030602050306030303" pitchFamily="18" charset="0"/>
      <p:regular r:id="rId69"/>
      <p:bold r:id="rId70"/>
      <p:italic r:id="rId71"/>
      <p:boldItalic r:id="rId72"/>
    </p:embeddedFont>
    <p:embeddedFont>
      <p:font typeface="Baskervville" panose="020B0604020202020204" charset="0"/>
      <p:regular r:id="rId73"/>
      <p:italic r:id="rId74"/>
    </p:embeddedFont>
    <p:embeddedFont>
      <p:font typeface="Calibri" panose="020F0502020204030204" pitchFamily="34" charset="0"/>
      <p:regular r:id="rId75"/>
      <p:bold r:id="rId76"/>
      <p:italic r:id="rId77"/>
      <p:boldItalic r:id="rId78"/>
    </p:embeddedFont>
    <p:embeddedFont>
      <p:font typeface="DM Sans" panose="020B0604020202020204" charset="0"/>
      <p:regular r:id="rId79"/>
      <p:bold r:id="rId80"/>
      <p:italic r:id="rId81"/>
      <p:boldItalic r:id="rId82"/>
    </p:embeddedFont>
    <p:embeddedFont>
      <p:font typeface="Bahnschrift SemiBold" panose="020B0502040204020203" pitchFamily="34" charset="0"/>
      <p:bold r:id="rId83"/>
    </p:embeddedFont>
    <p:embeddedFont>
      <p:font typeface="Aptos Black" panose="020B0604020202020204" charset="0"/>
      <p:bold r:id="rId84"/>
      <p:boldItalic r:id="rId85"/>
    </p:embeddedFont>
    <p:embeddedFont>
      <p:font typeface="Berlin Sans FB Demi" panose="020E0802020502020306" pitchFamily="34" charset="0"/>
      <p:bold r:id="rId86"/>
    </p:embeddedFont>
    <p:embeddedFont>
      <p:font typeface="Nunito Light" panose="020B0604020202020204" charset="0"/>
      <p:regular r:id="rId87"/>
      <p:italic r:id="rId8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77CF3"/>
    <a:srgbClr val="000000"/>
    <a:srgbClr val="663300"/>
    <a:srgbClr val="0033CC"/>
    <a:srgbClr val="F9E1DF"/>
    <a:srgbClr val="E89690"/>
    <a:srgbClr val="FF0066"/>
    <a:srgbClr val="808000"/>
    <a:srgbClr val="6600FF"/>
    <a:srgbClr val="F4949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A6CA77B-498A-4F42-9EAE-9C9A69FDFD87}">
  <a:tblStyle styleId="{6A6CA77B-498A-4F42-9EAE-9C9A69FDFD87}"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10" d="100"/>
          <a:sy n="110" d="100"/>
        </p:scale>
        <p:origin x="658" y="62"/>
      </p:cViewPr>
      <p:guideLst/>
    </p:cSldViewPr>
  </p:slideViewPr>
  <p:notesTextViewPr>
    <p:cViewPr>
      <p:scale>
        <a:sx n="1" d="1"/>
        <a:sy n="1" d="1"/>
      </p:scale>
      <p:origin x="0" y="0"/>
    </p:cViewPr>
  </p:notesTextViewPr>
  <p:notesViewPr>
    <p:cSldViewPr snapToGrid="0">
      <p:cViewPr varScale="1">
        <p:scale>
          <a:sx n="62" d="100"/>
          <a:sy n="62" d="100"/>
        </p:scale>
        <p:origin x="3226" y="77"/>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handoutMaster" Target="handoutMasters/handoutMaster1.xml"/><Relationship Id="rId84" Type="http://schemas.openxmlformats.org/officeDocument/2006/relationships/font" Target="fonts/font16.fntdata"/><Relationship Id="rId89" Type="http://schemas.openxmlformats.org/officeDocument/2006/relationships/presProps" Target="presProp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font" Target="fonts/font6.fntdata"/><Relationship Id="rId79" Type="http://schemas.openxmlformats.org/officeDocument/2006/relationships/font" Target="fonts/font11.fntdata"/><Relationship Id="rId5" Type="http://schemas.openxmlformats.org/officeDocument/2006/relationships/slide" Target="slides/slide4.xml"/><Relationship Id="rId90" Type="http://schemas.openxmlformats.org/officeDocument/2006/relationships/viewProps" Target="viewProps.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font" Target="fonts/font1.fntdata"/><Relationship Id="rId77" Type="http://schemas.openxmlformats.org/officeDocument/2006/relationships/font" Target="fonts/font9.fntdata"/><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font" Target="fonts/font4.fntdata"/><Relationship Id="rId80" Type="http://schemas.openxmlformats.org/officeDocument/2006/relationships/font" Target="fonts/font12.fntdata"/><Relationship Id="rId85" Type="http://schemas.openxmlformats.org/officeDocument/2006/relationships/font" Target="fonts/font17.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font" Target="fonts/font2.fntdata"/><Relationship Id="rId75" Type="http://schemas.openxmlformats.org/officeDocument/2006/relationships/font" Target="fonts/font7.fntdata"/><Relationship Id="rId83" Type="http://schemas.openxmlformats.org/officeDocument/2006/relationships/font" Target="fonts/font15.fntdata"/><Relationship Id="rId88" Type="http://schemas.openxmlformats.org/officeDocument/2006/relationships/font" Target="fonts/font20.fntdata"/><Relationship Id="rId9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font" Target="fonts/font5.fntdata"/><Relationship Id="rId78" Type="http://schemas.openxmlformats.org/officeDocument/2006/relationships/font" Target="fonts/font10.fntdata"/><Relationship Id="rId81" Type="http://schemas.openxmlformats.org/officeDocument/2006/relationships/font" Target="fonts/font13.fntdata"/><Relationship Id="rId86" Type="http://schemas.openxmlformats.org/officeDocument/2006/relationships/font" Target="fonts/font18.fntdata"/><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font" Target="fonts/font8.fntdata"/><Relationship Id="rId7" Type="http://schemas.openxmlformats.org/officeDocument/2006/relationships/slide" Target="slides/slide6.xml"/><Relationship Id="rId71" Type="http://schemas.openxmlformats.org/officeDocument/2006/relationships/font" Target="fonts/font3.fntdata"/><Relationship Id="rId92" Type="http://schemas.openxmlformats.org/officeDocument/2006/relationships/tableStyles" Target="tableStyles.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font" Target="fonts/font19.fntdata"/><Relationship Id="rId61" Type="http://schemas.openxmlformats.org/officeDocument/2006/relationships/slide" Target="slides/slide60.xml"/><Relationship Id="rId82" Type="http://schemas.openxmlformats.org/officeDocument/2006/relationships/font" Target="fonts/font14.fntdata"/><Relationship Id="rId19" Type="http://schemas.openxmlformats.org/officeDocument/2006/relationships/slide" Target="slides/slide1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0D8CD1B-8A07-C05E-284A-8643346E4CC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373D343-5AD6-19DB-5783-75A90DA5676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7C0FB3B-C243-479D-8AA8-8DDD624A7152}" type="datetimeFigureOut">
              <a:rPr lang="en-US" smtClean="0"/>
              <a:t>12/28/2025</a:t>
            </a:fld>
            <a:endParaRPr lang="en-US"/>
          </a:p>
        </p:txBody>
      </p:sp>
      <p:sp>
        <p:nvSpPr>
          <p:cNvPr id="4" name="Footer Placeholder 3">
            <a:extLst>
              <a:ext uri="{FF2B5EF4-FFF2-40B4-BE49-F238E27FC236}">
                <a16:creationId xmlns:a16="http://schemas.microsoft.com/office/drawing/2014/main" id="{D15849B3-B73F-B860-BB8D-0846CD518F5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A333CEA-2197-EAA2-2E3B-6D99095F8E1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94AAF55-34D6-46D3-8455-4E7395124306}" type="slidenum">
              <a:rPr lang="en-US" smtClean="0"/>
              <a:t>‹#›</a:t>
            </a:fld>
            <a:endParaRPr lang="en-US"/>
          </a:p>
        </p:txBody>
      </p:sp>
    </p:spTree>
    <p:extLst>
      <p:ext uri="{BB962C8B-B14F-4D97-AF65-F5344CB8AC3E}">
        <p14:creationId xmlns:p14="http://schemas.microsoft.com/office/powerpoint/2010/main" val="35233649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g2a8d0a8e2b9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4" name="Google Shape;244;g2a8d0a8e2b9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
        <p:cNvGrpSpPr/>
        <p:nvPr/>
      </p:nvGrpSpPr>
      <p:grpSpPr>
        <a:xfrm>
          <a:off x="0" y="0"/>
          <a:ext cx="0" cy="0"/>
          <a:chOff x="0" y="0"/>
          <a:chExt cx="0" cy="0"/>
        </a:xfrm>
      </p:grpSpPr>
      <p:sp>
        <p:nvSpPr>
          <p:cNvPr id="329" name="Google Shape;329;g2a988f17ec4_0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0" name="Google Shape;330;g2a988f17ec4_0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6"/>
        <p:cNvGrpSpPr/>
        <p:nvPr/>
      </p:nvGrpSpPr>
      <p:grpSpPr>
        <a:xfrm>
          <a:off x="0" y="0"/>
          <a:ext cx="0" cy="0"/>
          <a:chOff x="0" y="0"/>
          <a:chExt cx="0" cy="0"/>
        </a:xfrm>
      </p:grpSpPr>
      <p:sp>
        <p:nvSpPr>
          <p:cNvPr id="267" name="Google Shape;267;g2a8d0a8e2b9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8" name="Google Shape;268;g2a8d0a8e2b9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4"/>
        <p:cNvGrpSpPr/>
        <p:nvPr/>
      </p:nvGrpSpPr>
      <p:grpSpPr>
        <a:xfrm>
          <a:off x="0" y="0"/>
          <a:ext cx="0" cy="0"/>
          <a:chOff x="0" y="0"/>
          <a:chExt cx="0" cy="0"/>
        </a:xfrm>
      </p:grpSpPr>
      <p:sp>
        <p:nvSpPr>
          <p:cNvPr id="385" name="Google Shape;385;g2a988f17ec4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6" name="Google Shape;386;g2a988f17ec4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8"/>
        <p:cNvGrpSpPr/>
        <p:nvPr/>
      </p:nvGrpSpPr>
      <p:grpSpPr>
        <a:xfrm>
          <a:off x="0" y="0"/>
          <a:ext cx="0" cy="0"/>
          <a:chOff x="0" y="0"/>
          <a:chExt cx="0" cy="0"/>
        </a:xfrm>
      </p:grpSpPr>
      <p:sp>
        <p:nvSpPr>
          <p:cNvPr id="399" name="Google Shape;399;g2a988f17ec4_0_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0" name="Google Shape;400;g2a988f17ec4_0_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8"/>
        <p:cNvGrpSpPr/>
        <p:nvPr/>
      </p:nvGrpSpPr>
      <p:grpSpPr>
        <a:xfrm>
          <a:off x="0" y="0"/>
          <a:ext cx="0" cy="0"/>
          <a:chOff x="0" y="0"/>
          <a:chExt cx="0" cy="0"/>
        </a:xfrm>
      </p:grpSpPr>
      <p:sp>
        <p:nvSpPr>
          <p:cNvPr id="429" name="Google Shape;429;g2a988f17ec4_0_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0" name="Google Shape;430;g2a988f17ec4_0_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4"/>
        <p:cNvGrpSpPr/>
        <p:nvPr/>
      </p:nvGrpSpPr>
      <p:grpSpPr>
        <a:xfrm>
          <a:off x="0" y="0"/>
          <a:ext cx="0" cy="0"/>
          <a:chOff x="0" y="0"/>
          <a:chExt cx="0" cy="0"/>
        </a:xfrm>
      </p:grpSpPr>
      <p:sp>
        <p:nvSpPr>
          <p:cNvPr id="495" name="Google Shape;495;g2a988f17ec4_0_1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6" name="Google Shape;496;g2a988f17ec4_0_1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1"/>
        <p:cNvGrpSpPr/>
        <p:nvPr/>
      </p:nvGrpSpPr>
      <p:grpSpPr>
        <a:xfrm>
          <a:off x="0" y="0"/>
          <a:ext cx="0" cy="0"/>
          <a:chOff x="0" y="0"/>
          <a:chExt cx="0" cy="0"/>
        </a:xfrm>
      </p:grpSpPr>
      <p:sp>
        <p:nvSpPr>
          <p:cNvPr id="742" name="Google Shape;742;g2a988f17ec4_0_3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3" name="Google Shape;743;g2a988f17ec4_0_3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11.png"/><Relationship Id="rId4" Type="http://schemas.openxmlformats.org/officeDocument/2006/relationships/image" Target="../media/image9.png"/></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userDrawn="1">
  <p:cSld name="TITLE">
    <p:spTree>
      <p:nvGrpSpPr>
        <p:cNvPr id="1" name="Shape 8"/>
        <p:cNvGrpSpPr/>
        <p:nvPr/>
      </p:nvGrpSpPr>
      <p:grpSpPr>
        <a:xfrm>
          <a:off x="0" y="0"/>
          <a:ext cx="0" cy="0"/>
          <a:chOff x="0" y="0"/>
          <a:chExt cx="0" cy="0"/>
        </a:xfrm>
      </p:grpSpPr>
      <p:pic>
        <p:nvPicPr>
          <p:cNvPr id="9" name="Google Shape;9;p2"/>
          <p:cNvPicPr preferRelativeResize="0"/>
          <p:nvPr/>
        </p:nvPicPr>
        <p:blipFill rotWithShape="1">
          <a:blip r:embed="rId2">
            <a:alphaModFix amt="14000"/>
          </a:blip>
          <a:srcRect l="4162" t="14659" r="7459" b="10276"/>
          <a:stretch/>
        </p:blipFill>
        <p:spPr>
          <a:xfrm>
            <a:off x="12351" y="-34050"/>
            <a:ext cx="9197998" cy="5211601"/>
          </a:xfrm>
          <a:prstGeom prst="rect">
            <a:avLst/>
          </a:prstGeom>
          <a:noFill/>
          <a:ln>
            <a:noFill/>
          </a:ln>
        </p:spPr>
      </p:pic>
      <p:sp>
        <p:nvSpPr>
          <p:cNvPr id="10" name="Google Shape;10;p2"/>
          <p:cNvSpPr/>
          <p:nvPr/>
        </p:nvSpPr>
        <p:spPr>
          <a:xfrm>
            <a:off x="372800" y="214650"/>
            <a:ext cx="8477100" cy="4714200"/>
          </a:xfrm>
          <a:prstGeom prst="rect">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pic>
        <p:nvPicPr>
          <p:cNvPr id="13" name="Google Shape;13;p2"/>
          <p:cNvPicPr preferRelativeResize="0"/>
          <p:nvPr/>
        </p:nvPicPr>
        <p:blipFill>
          <a:blip r:embed="rId3">
            <a:alphaModFix/>
          </a:blip>
          <a:stretch>
            <a:fillRect/>
          </a:stretch>
        </p:blipFill>
        <p:spPr>
          <a:xfrm rot="7054668">
            <a:off x="-517085" y="-1065974"/>
            <a:ext cx="1709823" cy="2718951"/>
          </a:xfrm>
          <a:prstGeom prst="rect">
            <a:avLst/>
          </a:prstGeom>
          <a:noFill/>
          <a:ln>
            <a:noFill/>
          </a:ln>
        </p:spPr>
      </p:pic>
      <p:pic>
        <p:nvPicPr>
          <p:cNvPr id="14" name="Google Shape;14;p2"/>
          <p:cNvPicPr preferRelativeResize="0"/>
          <p:nvPr/>
        </p:nvPicPr>
        <p:blipFill>
          <a:blip r:embed="rId4">
            <a:alphaModFix/>
          </a:blip>
          <a:stretch>
            <a:fillRect/>
          </a:stretch>
        </p:blipFill>
        <p:spPr>
          <a:xfrm rot="-1957086">
            <a:off x="7155470" y="3815120"/>
            <a:ext cx="3081853" cy="277430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2"/>
        <p:cNvGrpSpPr/>
        <p:nvPr/>
      </p:nvGrpSpPr>
      <p:grpSpPr>
        <a:xfrm>
          <a:off x="0" y="0"/>
          <a:ext cx="0" cy="0"/>
          <a:chOff x="0" y="0"/>
          <a:chExt cx="0" cy="0"/>
        </a:xfrm>
      </p:grpSpPr>
      <p:pic>
        <p:nvPicPr>
          <p:cNvPr id="23" name="Google Shape;23;p4"/>
          <p:cNvPicPr preferRelativeResize="0"/>
          <p:nvPr/>
        </p:nvPicPr>
        <p:blipFill rotWithShape="1">
          <a:blip r:embed="rId2">
            <a:alphaModFix amt="14000"/>
          </a:blip>
          <a:srcRect l="4162" t="14659" r="7459" b="10276"/>
          <a:stretch/>
        </p:blipFill>
        <p:spPr>
          <a:xfrm>
            <a:off x="12351" y="-34050"/>
            <a:ext cx="9197998" cy="5211601"/>
          </a:xfrm>
          <a:prstGeom prst="rect">
            <a:avLst/>
          </a:prstGeom>
          <a:noFill/>
          <a:ln>
            <a:noFill/>
          </a:ln>
        </p:spPr>
      </p:pic>
      <p:sp>
        <p:nvSpPr>
          <p:cNvPr id="24" name="Google Shape;24;p4"/>
          <p:cNvSpPr/>
          <p:nvPr/>
        </p:nvSpPr>
        <p:spPr>
          <a:xfrm>
            <a:off x="372800" y="214650"/>
            <a:ext cx="8477100" cy="4714200"/>
          </a:xfrm>
          <a:prstGeom prst="rect">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5" name="Google Shape;25;p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6" name="Google Shape;26;p4"/>
          <p:cNvSpPr txBox="1">
            <a:spLocks noGrp="1"/>
          </p:cNvSpPr>
          <p:nvPr>
            <p:ph type="body" idx="1"/>
          </p:nvPr>
        </p:nvSpPr>
        <p:spPr>
          <a:xfrm>
            <a:off x="720000" y="1215750"/>
            <a:ext cx="7704000" cy="3233100"/>
          </a:xfrm>
          <a:prstGeom prst="rect">
            <a:avLst/>
          </a:prstGeom>
        </p:spPr>
        <p:txBody>
          <a:bodyPr spcFirstLastPara="1" wrap="square" lIns="91425" tIns="91425" rIns="91425" bIns="91425" anchor="t" anchorCtr="0">
            <a:noAutofit/>
          </a:bodyPr>
          <a:lstStyle>
            <a:lvl1pPr marL="457200" lvl="0" indent="-279400" rtl="0">
              <a:spcBef>
                <a:spcPts val="0"/>
              </a:spcBef>
              <a:spcAft>
                <a:spcPts val="0"/>
              </a:spcAft>
              <a:buSzPts val="800"/>
              <a:buFont typeface="Nunito Light"/>
              <a:buChar char="●"/>
              <a:defRPr/>
            </a:lvl1pPr>
            <a:lvl2pPr marL="914400" lvl="1" indent="-304800" rtl="0">
              <a:spcBef>
                <a:spcPts val="0"/>
              </a:spcBef>
              <a:spcAft>
                <a:spcPts val="0"/>
              </a:spcAft>
              <a:buSzPts val="1200"/>
              <a:buFont typeface="Nunito Light"/>
              <a:buChar char="○"/>
              <a:defRPr/>
            </a:lvl2pPr>
            <a:lvl3pPr marL="1371600" lvl="2" indent="-304800" rtl="0">
              <a:lnSpc>
                <a:spcPct val="115000"/>
              </a:lnSpc>
              <a:spcBef>
                <a:spcPts val="0"/>
              </a:spcBef>
              <a:spcAft>
                <a:spcPts val="0"/>
              </a:spcAft>
              <a:buSzPts val="1200"/>
              <a:buFont typeface="Nunito Light"/>
              <a:buChar char="■"/>
              <a:defRPr/>
            </a:lvl3pPr>
            <a:lvl4pPr marL="1828800" lvl="3" indent="-304800" rtl="0">
              <a:lnSpc>
                <a:spcPct val="115000"/>
              </a:lnSpc>
              <a:spcBef>
                <a:spcPts val="0"/>
              </a:spcBef>
              <a:spcAft>
                <a:spcPts val="0"/>
              </a:spcAft>
              <a:buSzPts val="1200"/>
              <a:buFont typeface="Nunito Light"/>
              <a:buChar char="●"/>
              <a:defRPr/>
            </a:lvl4pPr>
            <a:lvl5pPr marL="2286000" lvl="4" indent="-304800" rtl="0">
              <a:lnSpc>
                <a:spcPct val="115000"/>
              </a:lnSpc>
              <a:spcBef>
                <a:spcPts val="0"/>
              </a:spcBef>
              <a:spcAft>
                <a:spcPts val="0"/>
              </a:spcAft>
              <a:buSzPts val="1200"/>
              <a:buFont typeface="Nunito Light"/>
              <a:buChar char="○"/>
              <a:defRPr/>
            </a:lvl5pPr>
            <a:lvl6pPr marL="2743200" lvl="5" indent="-304800" rtl="0">
              <a:lnSpc>
                <a:spcPct val="115000"/>
              </a:lnSpc>
              <a:spcBef>
                <a:spcPts val="0"/>
              </a:spcBef>
              <a:spcAft>
                <a:spcPts val="0"/>
              </a:spcAft>
              <a:buSzPts val="1200"/>
              <a:buFont typeface="Nunito Light"/>
              <a:buChar char="■"/>
              <a:defRPr/>
            </a:lvl6pPr>
            <a:lvl7pPr marL="3200400" lvl="6" indent="-304800" rtl="0">
              <a:lnSpc>
                <a:spcPct val="115000"/>
              </a:lnSpc>
              <a:spcBef>
                <a:spcPts val="0"/>
              </a:spcBef>
              <a:spcAft>
                <a:spcPts val="0"/>
              </a:spcAft>
              <a:buSzPts val="1200"/>
              <a:buFont typeface="Nunito Light"/>
              <a:buChar char="●"/>
              <a:defRPr/>
            </a:lvl7pPr>
            <a:lvl8pPr marL="3657600" lvl="7" indent="-304800" rtl="0">
              <a:lnSpc>
                <a:spcPct val="115000"/>
              </a:lnSpc>
              <a:spcBef>
                <a:spcPts val="0"/>
              </a:spcBef>
              <a:spcAft>
                <a:spcPts val="0"/>
              </a:spcAft>
              <a:buSzPts val="1200"/>
              <a:buFont typeface="Nunito Light"/>
              <a:buChar char="○"/>
              <a:defRPr/>
            </a:lvl8pPr>
            <a:lvl9pPr marL="4114800" lvl="8" indent="-304800" rtl="0">
              <a:lnSpc>
                <a:spcPct val="115000"/>
              </a:lnSpc>
              <a:spcBef>
                <a:spcPts val="0"/>
              </a:spcBef>
              <a:spcAft>
                <a:spcPts val="0"/>
              </a:spcAft>
              <a:buSzPts val="1200"/>
              <a:buFont typeface="Nunito Light"/>
              <a:buChar char="■"/>
              <a:defRPr/>
            </a:lvl9pPr>
          </a:lstStyle>
          <a:p>
            <a:endParaRPr/>
          </a:p>
        </p:txBody>
      </p:sp>
      <p:pic>
        <p:nvPicPr>
          <p:cNvPr id="27" name="Google Shape;27;p4"/>
          <p:cNvPicPr preferRelativeResize="0"/>
          <p:nvPr/>
        </p:nvPicPr>
        <p:blipFill>
          <a:blip r:embed="rId3">
            <a:alphaModFix/>
          </a:blip>
          <a:stretch>
            <a:fillRect/>
          </a:stretch>
        </p:blipFill>
        <p:spPr>
          <a:xfrm rot="-5400000">
            <a:off x="-1229137" y="297662"/>
            <a:ext cx="2887299" cy="997426"/>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51"/>
        <p:cNvGrpSpPr/>
        <p:nvPr/>
      </p:nvGrpSpPr>
      <p:grpSpPr>
        <a:xfrm>
          <a:off x="0" y="0"/>
          <a:ext cx="0" cy="0"/>
          <a:chOff x="0" y="0"/>
          <a:chExt cx="0" cy="0"/>
        </a:xfrm>
      </p:grpSpPr>
      <p:pic>
        <p:nvPicPr>
          <p:cNvPr id="52" name="Google Shape;52;p8"/>
          <p:cNvPicPr preferRelativeResize="0"/>
          <p:nvPr/>
        </p:nvPicPr>
        <p:blipFill rotWithShape="1">
          <a:blip r:embed="rId2">
            <a:alphaModFix amt="14000"/>
          </a:blip>
          <a:srcRect l="4162" t="14659" r="7459" b="10276"/>
          <a:stretch/>
        </p:blipFill>
        <p:spPr>
          <a:xfrm>
            <a:off x="12351" y="-34050"/>
            <a:ext cx="9197998" cy="5211601"/>
          </a:xfrm>
          <a:prstGeom prst="rect">
            <a:avLst/>
          </a:prstGeom>
          <a:noFill/>
          <a:ln>
            <a:noFill/>
          </a:ln>
        </p:spPr>
      </p:pic>
      <p:sp>
        <p:nvSpPr>
          <p:cNvPr id="53" name="Google Shape;53;p8"/>
          <p:cNvSpPr/>
          <p:nvPr/>
        </p:nvSpPr>
        <p:spPr>
          <a:xfrm>
            <a:off x="372800" y="214650"/>
            <a:ext cx="8477100" cy="4714200"/>
          </a:xfrm>
          <a:prstGeom prst="rect">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54" name="Google Shape;54;p8"/>
          <p:cNvSpPr txBox="1">
            <a:spLocks noGrp="1"/>
          </p:cNvSpPr>
          <p:nvPr>
            <p:ph type="title"/>
          </p:nvPr>
        </p:nvSpPr>
        <p:spPr>
          <a:xfrm>
            <a:off x="1644450" y="1307100"/>
            <a:ext cx="5855100" cy="25293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6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pic>
        <p:nvPicPr>
          <p:cNvPr id="55" name="Google Shape;55;p8"/>
          <p:cNvPicPr preferRelativeResize="0"/>
          <p:nvPr/>
        </p:nvPicPr>
        <p:blipFill>
          <a:blip r:embed="rId3">
            <a:alphaModFix/>
          </a:blip>
          <a:stretch>
            <a:fillRect/>
          </a:stretch>
        </p:blipFill>
        <p:spPr>
          <a:xfrm rot="5400000">
            <a:off x="-1217263" y="-471012"/>
            <a:ext cx="3772526" cy="1661850"/>
          </a:xfrm>
          <a:prstGeom prst="rect">
            <a:avLst/>
          </a:prstGeom>
          <a:noFill/>
          <a:ln>
            <a:noFill/>
          </a:ln>
        </p:spPr>
      </p:pic>
      <p:pic>
        <p:nvPicPr>
          <p:cNvPr id="56" name="Google Shape;56;p8"/>
          <p:cNvPicPr preferRelativeResize="0"/>
          <p:nvPr/>
        </p:nvPicPr>
        <p:blipFill>
          <a:blip r:embed="rId4">
            <a:alphaModFix/>
          </a:blip>
          <a:stretch>
            <a:fillRect/>
          </a:stretch>
        </p:blipFill>
        <p:spPr>
          <a:xfrm rot="10800000">
            <a:off x="6571719" y="3594400"/>
            <a:ext cx="2768026" cy="1665625"/>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7"/>
        <p:cNvGrpSpPr/>
        <p:nvPr/>
      </p:nvGrpSpPr>
      <p:grpSpPr>
        <a:xfrm>
          <a:off x="0" y="0"/>
          <a:ext cx="0" cy="0"/>
          <a:chOff x="0" y="0"/>
          <a:chExt cx="0" cy="0"/>
        </a:xfrm>
      </p:grpSpPr>
      <p:sp>
        <p:nvSpPr>
          <p:cNvPr id="58" name="Google Shape;58;p9"/>
          <p:cNvSpPr txBox="1">
            <a:spLocks noGrp="1"/>
          </p:cNvSpPr>
          <p:nvPr>
            <p:ph type="title"/>
          </p:nvPr>
        </p:nvSpPr>
        <p:spPr>
          <a:xfrm>
            <a:off x="720000" y="1413525"/>
            <a:ext cx="4294800" cy="20952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sz="4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9" name="Google Shape;59;p9"/>
          <p:cNvSpPr txBox="1">
            <a:spLocks noGrp="1"/>
          </p:cNvSpPr>
          <p:nvPr>
            <p:ph type="subTitle" idx="1"/>
          </p:nvPr>
        </p:nvSpPr>
        <p:spPr>
          <a:xfrm>
            <a:off x="720000" y="3508800"/>
            <a:ext cx="4294800" cy="1004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63"/>
        <p:cNvGrpSpPr/>
        <p:nvPr/>
      </p:nvGrpSpPr>
      <p:grpSpPr>
        <a:xfrm>
          <a:off x="0" y="0"/>
          <a:ext cx="0" cy="0"/>
          <a:chOff x="0" y="0"/>
          <a:chExt cx="0" cy="0"/>
        </a:xfrm>
      </p:grpSpPr>
      <p:pic>
        <p:nvPicPr>
          <p:cNvPr id="64" name="Google Shape;64;p11"/>
          <p:cNvPicPr preferRelativeResize="0"/>
          <p:nvPr/>
        </p:nvPicPr>
        <p:blipFill rotWithShape="1">
          <a:blip r:embed="rId2">
            <a:alphaModFix amt="14000"/>
          </a:blip>
          <a:srcRect l="4162" t="14659" r="7459" b="10276"/>
          <a:stretch/>
        </p:blipFill>
        <p:spPr>
          <a:xfrm>
            <a:off x="12351" y="-34050"/>
            <a:ext cx="9197998" cy="5211601"/>
          </a:xfrm>
          <a:prstGeom prst="rect">
            <a:avLst/>
          </a:prstGeom>
          <a:noFill/>
          <a:ln>
            <a:noFill/>
          </a:ln>
        </p:spPr>
      </p:pic>
      <p:sp>
        <p:nvSpPr>
          <p:cNvPr id="65" name="Google Shape;65;p11"/>
          <p:cNvSpPr/>
          <p:nvPr/>
        </p:nvSpPr>
        <p:spPr>
          <a:xfrm>
            <a:off x="372800" y="214650"/>
            <a:ext cx="8477100" cy="4714200"/>
          </a:xfrm>
          <a:prstGeom prst="rect">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66" name="Google Shape;66;p11"/>
          <p:cNvSpPr txBox="1">
            <a:spLocks noGrp="1"/>
          </p:cNvSpPr>
          <p:nvPr>
            <p:ph type="title" hasCustomPrompt="1"/>
          </p:nvPr>
        </p:nvSpPr>
        <p:spPr>
          <a:xfrm>
            <a:off x="1284000" y="1735375"/>
            <a:ext cx="6576000" cy="1039800"/>
          </a:xfrm>
          <a:prstGeom prst="rect">
            <a:avLst/>
          </a:prstGeom>
        </p:spPr>
        <p:txBody>
          <a:bodyPr spcFirstLastPara="1" wrap="square" lIns="91425" tIns="91425" rIns="91425" bIns="91425" anchor="b" anchorCtr="0">
            <a:noAutofit/>
          </a:bodyPr>
          <a:lstStyle>
            <a:lvl1pPr marL="0" marR="0" lvl="0" indent="0" algn="ctr" rtl="0">
              <a:lnSpc>
                <a:spcPct val="100000"/>
              </a:lnSpc>
              <a:spcBef>
                <a:spcPts val="0"/>
              </a:spcBef>
              <a:spcAft>
                <a:spcPts val="0"/>
              </a:spcAft>
              <a:buSzPts val="9600"/>
              <a:buNone/>
              <a:defRPr sz="60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67" name="Google Shape;67;p11"/>
          <p:cNvSpPr txBox="1">
            <a:spLocks noGrp="1"/>
          </p:cNvSpPr>
          <p:nvPr>
            <p:ph type="subTitle" idx="1"/>
          </p:nvPr>
        </p:nvSpPr>
        <p:spPr>
          <a:xfrm>
            <a:off x="1284000" y="2718850"/>
            <a:ext cx="6576000" cy="49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pic>
        <p:nvPicPr>
          <p:cNvPr id="68" name="Google Shape;68;p11"/>
          <p:cNvPicPr preferRelativeResize="0"/>
          <p:nvPr/>
        </p:nvPicPr>
        <p:blipFill rotWithShape="1">
          <a:blip r:embed="rId3">
            <a:alphaModFix/>
          </a:blip>
          <a:srcRect b="34249"/>
          <a:stretch/>
        </p:blipFill>
        <p:spPr>
          <a:xfrm>
            <a:off x="-99700" y="3660450"/>
            <a:ext cx="1418375" cy="1483050"/>
          </a:xfrm>
          <a:prstGeom prst="rect">
            <a:avLst/>
          </a:prstGeom>
          <a:noFill/>
          <a:ln>
            <a:noFill/>
          </a:ln>
        </p:spPr>
      </p:pic>
      <p:pic>
        <p:nvPicPr>
          <p:cNvPr id="69" name="Google Shape;69;p11"/>
          <p:cNvPicPr preferRelativeResize="0"/>
          <p:nvPr/>
        </p:nvPicPr>
        <p:blipFill>
          <a:blip r:embed="rId4">
            <a:alphaModFix/>
          </a:blip>
          <a:stretch>
            <a:fillRect/>
          </a:stretch>
        </p:blipFill>
        <p:spPr>
          <a:xfrm>
            <a:off x="4606725" y="-420000"/>
            <a:ext cx="4697432" cy="1622749"/>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EBEBE8"/>
        </a:solidFill>
        <a:effectLst/>
      </p:bgPr>
    </p:bg>
    <p:spTree>
      <p:nvGrpSpPr>
        <p:cNvPr id="1" name="Shape 70"/>
        <p:cNvGrpSpPr/>
        <p:nvPr/>
      </p:nvGrpSpPr>
      <p:grpSpPr>
        <a:xfrm>
          <a:off x="0" y="0"/>
          <a:ext cx="0" cy="0"/>
          <a:chOff x="0" y="0"/>
          <a:chExt cx="0" cy="0"/>
        </a:xfrm>
      </p:grpSpPr>
      <p:pic>
        <p:nvPicPr>
          <p:cNvPr id="2" name="Google Shape;23;p4">
            <a:extLst>
              <a:ext uri="{FF2B5EF4-FFF2-40B4-BE49-F238E27FC236}">
                <a16:creationId xmlns:a16="http://schemas.microsoft.com/office/drawing/2014/main" id="{74C5A8DD-3FB4-DAF4-0C72-867DC8211E32}"/>
              </a:ext>
            </a:extLst>
          </p:cNvPr>
          <p:cNvPicPr preferRelativeResize="0"/>
          <p:nvPr userDrawn="1"/>
        </p:nvPicPr>
        <p:blipFill rotWithShape="1">
          <a:blip r:embed="rId2">
            <a:alphaModFix amt="14000"/>
          </a:blip>
          <a:srcRect l="4162" t="14659" r="7459" b="10276"/>
          <a:stretch/>
        </p:blipFill>
        <p:spPr>
          <a:xfrm>
            <a:off x="192460" y="201477"/>
            <a:ext cx="9197998" cy="5211601"/>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71"/>
        <p:cNvGrpSpPr/>
        <p:nvPr/>
      </p:nvGrpSpPr>
      <p:grpSpPr>
        <a:xfrm>
          <a:off x="0" y="0"/>
          <a:ext cx="0" cy="0"/>
          <a:chOff x="0" y="0"/>
          <a:chExt cx="0" cy="0"/>
        </a:xfrm>
      </p:grpSpPr>
      <p:pic>
        <p:nvPicPr>
          <p:cNvPr id="72" name="Google Shape;72;p13"/>
          <p:cNvPicPr preferRelativeResize="0"/>
          <p:nvPr/>
        </p:nvPicPr>
        <p:blipFill rotWithShape="1">
          <a:blip r:embed="rId2">
            <a:alphaModFix amt="14000"/>
          </a:blip>
          <a:srcRect l="4162" t="14659" r="7459" b="10276"/>
          <a:stretch/>
        </p:blipFill>
        <p:spPr>
          <a:xfrm>
            <a:off x="-26999" y="-68100"/>
            <a:ext cx="9197998" cy="5211601"/>
          </a:xfrm>
          <a:prstGeom prst="rect">
            <a:avLst/>
          </a:prstGeom>
          <a:noFill/>
          <a:ln>
            <a:noFill/>
          </a:ln>
        </p:spPr>
      </p:pic>
      <p:sp>
        <p:nvSpPr>
          <p:cNvPr id="73" name="Google Shape;73;p13"/>
          <p:cNvSpPr/>
          <p:nvPr/>
        </p:nvSpPr>
        <p:spPr>
          <a:xfrm>
            <a:off x="333525" y="214650"/>
            <a:ext cx="8477100" cy="4714200"/>
          </a:xfrm>
          <a:prstGeom prst="rect">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4" name="Google Shape;74;p1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75" name="Google Shape;75;p13"/>
          <p:cNvSpPr txBox="1">
            <a:spLocks noGrp="1"/>
          </p:cNvSpPr>
          <p:nvPr>
            <p:ph type="subTitle" idx="1"/>
          </p:nvPr>
        </p:nvSpPr>
        <p:spPr>
          <a:xfrm>
            <a:off x="713225" y="2193175"/>
            <a:ext cx="2305500" cy="5727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sz="1400"/>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76" name="Google Shape;76;p13"/>
          <p:cNvSpPr txBox="1">
            <a:spLocks noGrp="1"/>
          </p:cNvSpPr>
          <p:nvPr>
            <p:ph type="subTitle" idx="2"/>
          </p:nvPr>
        </p:nvSpPr>
        <p:spPr>
          <a:xfrm>
            <a:off x="713225" y="3739402"/>
            <a:ext cx="2305500" cy="5727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sz="1400"/>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77" name="Google Shape;77;p13"/>
          <p:cNvSpPr txBox="1">
            <a:spLocks noGrp="1"/>
          </p:cNvSpPr>
          <p:nvPr>
            <p:ph type="subTitle" idx="3"/>
          </p:nvPr>
        </p:nvSpPr>
        <p:spPr>
          <a:xfrm>
            <a:off x="3419250" y="3739402"/>
            <a:ext cx="2305500" cy="5727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sz="1400"/>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78" name="Google Shape;78;p13"/>
          <p:cNvSpPr txBox="1">
            <a:spLocks noGrp="1"/>
          </p:cNvSpPr>
          <p:nvPr>
            <p:ph type="subTitle" idx="4"/>
          </p:nvPr>
        </p:nvSpPr>
        <p:spPr>
          <a:xfrm>
            <a:off x="3419250" y="2193175"/>
            <a:ext cx="2305500" cy="5727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sz="1400"/>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79" name="Google Shape;79;p13"/>
          <p:cNvSpPr txBox="1">
            <a:spLocks noGrp="1"/>
          </p:cNvSpPr>
          <p:nvPr>
            <p:ph type="title" idx="5" hasCustomPrompt="1"/>
          </p:nvPr>
        </p:nvSpPr>
        <p:spPr>
          <a:xfrm>
            <a:off x="1415375" y="1404025"/>
            <a:ext cx="901200" cy="616800"/>
          </a:xfrm>
          <a:prstGeom prst="rect">
            <a:avLst/>
          </a:prstGeom>
          <a:noFill/>
        </p:spPr>
        <p:txBody>
          <a:bodyPr spcFirstLastPara="1" wrap="square" lIns="91425" tIns="91425" rIns="91425" bIns="91425" anchor="b" anchorCtr="0">
            <a:noAutofit/>
          </a:bodyPr>
          <a:lstStyle>
            <a:lvl1pPr lvl="0" algn="ctr" rtl="0">
              <a:lnSpc>
                <a:spcPct val="115000"/>
              </a:lnSpc>
              <a:spcBef>
                <a:spcPts val="0"/>
              </a:spcBef>
              <a:spcAft>
                <a:spcPts val="0"/>
              </a:spcAft>
              <a:buSzPts val="3000"/>
              <a:buNone/>
              <a:defRPr sz="3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0" name="Google Shape;80;p13"/>
          <p:cNvSpPr txBox="1">
            <a:spLocks noGrp="1"/>
          </p:cNvSpPr>
          <p:nvPr>
            <p:ph type="title" idx="6" hasCustomPrompt="1"/>
          </p:nvPr>
        </p:nvSpPr>
        <p:spPr>
          <a:xfrm>
            <a:off x="4121400" y="2950400"/>
            <a:ext cx="901200" cy="616800"/>
          </a:xfrm>
          <a:prstGeom prst="rect">
            <a:avLst/>
          </a:prstGeom>
          <a:noFill/>
        </p:spPr>
        <p:txBody>
          <a:bodyPr spcFirstLastPara="1" wrap="square" lIns="91425" tIns="91425" rIns="91425" bIns="91425" anchor="b" anchorCtr="0">
            <a:noAutofit/>
          </a:bodyPr>
          <a:lstStyle>
            <a:lvl1pPr lvl="0" algn="ctr" rtl="0">
              <a:lnSpc>
                <a:spcPct val="115000"/>
              </a:lnSpc>
              <a:spcBef>
                <a:spcPts val="0"/>
              </a:spcBef>
              <a:spcAft>
                <a:spcPts val="0"/>
              </a:spcAft>
              <a:buSzPts val="3000"/>
              <a:buNone/>
              <a:defRPr sz="3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1" name="Google Shape;81;p13"/>
          <p:cNvSpPr txBox="1">
            <a:spLocks noGrp="1"/>
          </p:cNvSpPr>
          <p:nvPr>
            <p:ph type="title" idx="7" hasCustomPrompt="1"/>
          </p:nvPr>
        </p:nvSpPr>
        <p:spPr>
          <a:xfrm>
            <a:off x="1415375" y="2950400"/>
            <a:ext cx="901200" cy="616800"/>
          </a:xfrm>
          <a:prstGeom prst="rect">
            <a:avLst/>
          </a:prstGeom>
          <a:noFill/>
        </p:spPr>
        <p:txBody>
          <a:bodyPr spcFirstLastPara="1" wrap="square" lIns="91425" tIns="91425" rIns="91425" bIns="91425" anchor="b" anchorCtr="0">
            <a:noAutofit/>
          </a:bodyPr>
          <a:lstStyle>
            <a:lvl1pPr lvl="0" algn="ctr" rtl="0">
              <a:lnSpc>
                <a:spcPct val="115000"/>
              </a:lnSpc>
              <a:spcBef>
                <a:spcPts val="0"/>
              </a:spcBef>
              <a:spcAft>
                <a:spcPts val="0"/>
              </a:spcAft>
              <a:buSzPts val="3000"/>
              <a:buNone/>
              <a:defRPr sz="3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2" name="Google Shape;82;p13"/>
          <p:cNvSpPr txBox="1">
            <a:spLocks noGrp="1"/>
          </p:cNvSpPr>
          <p:nvPr>
            <p:ph type="title" idx="8" hasCustomPrompt="1"/>
          </p:nvPr>
        </p:nvSpPr>
        <p:spPr>
          <a:xfrm>
            <a:off x="4121400" y="1404025"/>
            <a:ext cx="901200" cy="616800"/>
          </a:xfrm>
          <a:prstGeom prst="rect">
            <a:avLst/>
          </a:prstGeom>
          <a:noFill/>
        </p:spPr>
        <p:txBody>
          <a:bodyPr spcFirstLastPara="1" wrap="square" lIns="91425" tIns="91425" rIns="91425" bIns="91425" anchor="b" anchorCtr="0">
            <a:noAutofit/>
          </a:bodyPr>
          <a:lstStyle>
            <a:lvl1pPr lvl="0" algn="ctr" rtl="0">
              <a:lnSpc>
                <a:spcPct val="115000"/>
              </a:lnSpc>
              <a:spcBef>
                <a:spcPts val="0"/>
              </a:spcBef>
              <a:spcAft>
                <a:spcPts val="0"/>
              </a:spcAft>
              <a:buSzPts val="3000"/>
              <a:buNone/>
              <a:defRPr sz="3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3" name="Google Shape;83;p13"/>
          <p:cNvSpPr txBox="1">
            <a:spLocks noGrp="1"/>
          </p:cNvSpPr>
          <p:nvPr>
            <p:ph type="subTitle" idx="9"/>
          </p:nvPr>
        </p:nvSpPr>
        <p:spPr>
          <a:xfrm>
            <a:off x="6125275" y="3739402"/>
            <a:ext cx="2305500" cy="5727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sz="1400"/>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84" name="Google Shape;84;p13"/>
          <p:cNvSpPr txBox="1">
            <a:spLocks noGrp="1"/>
          </p:cNvSpPr>
          <p:nvPr>
            <p:ph type="subTitle" idx="13"/>
          </p:nvPr>
        </p:nvSpPr>
        <p:spPr>
          <a:xfrm>
            <a:off x="6125275" y="2193175"/>
            <a:ext cx="2305500" cy="5727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sz="1400"/>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85" name="Google Shape;85;p13"/>
          <p:cNvSpPr txBox="1">
            <a:spLocks noGrp="1"/>
          </p:cNvSpPr>
          <p:nvPr>
            <p:ph type="title" idx="14" hasCustomPrompt="1"/>
          </p:nvPr>
        </p:nvSpPr>
        <p:spPr>
          <a:xfrm>
            <a:off x="6827425" y="2950400"/>
            <a:ext cx="901200" cy="616800"/>
          </a:xfrm>
          <a:prstGeom prst="rect">
            <a:avLst/>
          </a:prstGeom>
          <a:noFill/>
        </p:spPr>
        <p:txBody>
          <a:bodyPr spcFirstLastPara="1" wrap="square" lIns="91425" tIns="91425" rIns="91425" bIns="91425" anchor="b" anchorCtr="0">
            <a:noAutofit/>
          </a:bodyPr>
          <a:lstStyle>
            <a:lvl1pPr lvl="0" algn="ctr" rtl="0">
              <a:lnSpc>
                <a:spcPct val="115000"/>
              </a:lnSpc>
              <a:spcBef>
                <a:spcPts val="0"/>
              </a:spcBef>
              <a:spcAft>
                <a:spcPts val="0"/>
              </a:spcAft>
              <a:buSzPts val="3000"/>
              <a:buNone/>
              <a:defRPr sz="3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6" name="Google Shape;86;p13"/>
          <p:cNvSpPr txBox="1">
            <a:spLocks noGrp="1"/>
          </p:cNvSpPr>
          <p:nvPr>
            <p:ph type="title" idx="15" hasCustomPrompt="1"/>
          </p:nvPr>
        </p:nvSpPr>
        <p:spPr>
          <a:xfrm>
            <a:off x="6827425" y="1404025"/>
            <a:ext cx="901200" cy="616800"/>
          </a:xfrm>
          <a:prstGeom prst="rect">
            <a:avLst/>
          </a:prstGeom>
          <a:noFill/>
        </p:spPr>
        <p:txBody>
          <a:bodyPr spcFirstLastPara="1" wrap="square" lIns="91425" tIns="91425" rIns="91425" bIns="91425" anchor="b" anchorCtr="0">
            <a:noAutofit/>
          </a:bodyPr>
          <a:lstStyle>
            <a:lvl1pPr lvl="0" algn="ctr" rtl="0">
              <a:lnSpc>
                <a:spcPct val="115000"/>
              </a:lnSpc>
              <a:spcBef>
                <a:spcPts val="0"/>
              </a:spcBef>
              <a:spcAft>
                <a:spcPts val="0"/>
              </a:spcAft>
              <a:buSzPts val="3000"/>
              <a:buNone/>
              <a:defRPr sz="3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7" name="Google Shape;87;p13"/>
          <p:cNvSpPr txBox="1">
            <a:spLocks noGrp="1"/>
          </p:cNvSpPr>
          <p:nvPr>
            <p:ph type="subTitle" idx="16"/>
          </p:nvPr>
        </p:nvSpPr>
        <p:spPr>
          <a:xfrm>
            <a:off x="713225" y="1911775"/>
            <a:ext cx="2305500" cy="385200"/>
          </a:xfrm>
          <a:prstGeom prst="rect">
            <a:avLst/>
          </a:prstGeom>
        </p:spPr>
        <p:txBody>
          <a:bodyPr spcFirstLastPara="1" wrap="square" lIns="91425" tIns="91425" rIns="91425" bIns="91425" anchor="b" anchorCtr="0">
            <a:noAutofit/>
          </a:bodyPr>
          <a:lstStyle>
            <a:lvl1pPr lvl="0" algn="ctr" rtl="0">
              <a:lnSpc>
                <a:spcPct val="115000"/>
              </a:lnSpc>
              <a:spcBef>
                <a:spcPts val="0"/>
              </a:spcBef>
              <a:spcAft>
                <a:spcPts val="0"/>
              </a:spcAft>
              <a:buSzPts val="2400"/>
              <a:buFont typeface="DM Sans"/>
              <a:buNone/>
              <a:defRPr sz="1800" b="1">
                <a:latin typeface="Baskervville"/>
                <a:ea typeface="Baskervville"/>
                <a:cs typeface="Baskervville"/>
                <a:sym typeface="Baskervville"/>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88" name="Google Shape;88;p13"/>
          <p:cNvSpPr txBox="1">
            <a:spLocks noGrp="1"/>
          </p:cNvSpPr>
          <p:nvPr>
            <p:ph type="subTitle" idx="17"/>
          </p:nvPr>
        </p:nvSpPr>
        <p:spPr>
          <a:xfrm>
            <a:off x="713225" y="3457998"/>
            <a:ext cx="2305500" cy="385200"/>
          </a:xfrm>
          <a:prstGeom prst="rect">
            <a:avLst/>
          </a:prstGeom>
        </p:spPr>
        <p:txBody>
          <a:bodyPr spcFirstLastPara="1" wrap="square" lIns="91425" tIns="91425" rIns="91425" bIns="91425" anchor="b" anchorCtr="0">
            <a:noAutofit/>
          </a:bodyPr>
          <a:lstStyle>
            <a:lvl1pPr lvl="0" algn="ctr" rtl="0">
              <a:lnSpc>
                <a:spcPct val="115000"/>
              </a:lnSpc>
              <a:spcBef>
                <a:spcPts val="0"/>
              </a:spcBef>
              <a:spcAft>
                <a:spcPts val="0"/>
              </a:spcAft>
              <a:buSzPts val="2400"/>
              <a:buFont typeface="DM Sans"/>
              <a:buNone/>
              <a:defRPr sz="1800" b="1">
                <a:latin typeface="Baskervville"/>
                <a:ea typeface="Baskervville"/>
                <a:cs typeface="Baskervville"/>
                <a:sym typeface="Baskervville"/>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89" name="Google Shape;89;p13"/>
          <p:cNvSpPr txBox="1">
            <a:spLocks noGrp="1"/>
          </p:cNvSpPr>
          <p:nvPr>
            <p:ph type="subTitle" idx="18"/>
          </p:nvPr>
        </p:nvSpPr>
        <p:spPr>
          <a:xfrm>
            <a:off x="3419250" y="3457998"/>
            <a:ext cx="2305500" cy="385200"/>
          </a:xfrm>
          <a:prstGeom prst="rect">
            <a:avLst/>
          </a:prstGeom>
        </p:spPr>
        <p:txBody>
          <a:bodyPr spcFirstLastPara="1" wrap="square" lIns="91425" tIns="91425" rIns="91425" bIns="91425" anchor="b" anchorCtr="0">
            <a:noAutofit/>
          </a:bodyPr>
          <a:lstStyle>
            <a:lvl1pPr lvl="0" algn="ctr" rtl="0">
              <a:lnSpc>
                <a:spcPct val="115000"/>
              </a:lnSpc>
              <a:spcBef>
                <a:spcPts val="0"/>
              </a:spcBef>
              <a:spcAft>
                <a:spcPts val="0"/>
              </a:spcAft>
              <a:buSzPts val="2400"/>
              <a:buFont typeface="DM Sans"/>
              <a:buNone/>
              <a:defRPr sz="1800" b="1">
                <a:latin typeface="Baskervville"/>
                <a:ea typeface="Baskervville"/>
                <a:cs typeface="Baskervville"/>
                <a:sym typeface="Baskervville"/>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90" name="Google Shape;90;p13"/>
          <p:cNvSpPr txBox="1">
            <a:spLocks noGrp="1"/>
          </p:cNvSpPr>
          <p:nvPr>
            <p:ph type="subTitle" idx="19"/>
          </p:nvPr>
        </p:nvSpPr>
        <p:spPr>
          <a:xfrm>
            <a:off x="3419250" y="1911775"/>
            <a:ext cx="2305500" cy="385200"/>
          </a:xfrm>
          <a:prstGeom prst="rect">
            <a:avLst/>
          </a:prstGeom>
        </p:spPr>
        <p:txBody>
          <a:bodyPr spcFirstLastPara="1" wrap="square" lIns="91425" tIns="91425" rIns="91425" bIns="91425" anchor="b" anchorCtr="0">
            <a:noAutofit/>
          </a:bodyPr>
          <a:lstStyle>
            <a:lvl1pPr lvl="0" algn="ctr" rtl="0">
              <a:lnSpc>
                <a:spcPct val="115000"/>
              </a:lnSpc>
              <a:spcBef>
                <a:spcPts val="0"/>
              </a:spcBef>
              <a:spcAft>
                <a:spcPts val="0"/>
              </a:spcAft>
              <a:buSzPts val="2400"/>
              <a:buFont typeface="DM Sans"/>
              <a:buNone/>
              <a:defRPr sz="1800" b="1">
                <a:latin typeface="Baskervville"/>
                <a:ea typeface="Baskervville"/>
                <a:cs typeface="Baskervville"/>
                <a:sym typeface="Baskervville"/>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91" name="Google Shape;91;p13"/>
          <p:cNvSpPr txBox="1">
            <a:spLocks noGrp="1"/>
          </p:cNvSpPr>
          <p:nvPr>
            <p:ph type="subTitle" idx="20"/>
          </p:nvPr>
        </p:nvSpPr>
        <p:spPr>
          <a:xfrm>
            <a:off x="6125275" y="3457998"/>
            <a:ext cx="2305500" cy="385200"/>
          </a:xfrm>
          <a:prstGeom prst="rect">
            <a:avLst/>
          </a:prstGeom>
        </p:spPr>
        <p:txBody>
          <a:bodyPr spcFirstLastPara="1" wrap="square" lIns="91425" tIns="91425" rIns="91425" bIns="91425" anchor="b" anchorCtr="0">
            <a:noAutofit/>
          </a:bodyPr>
          <a:lstStyle>
            <a:lvl1pPr lvl="0" algn="ctr" rtl="0">
              <a:lnSpc>
                <a:spcPct val="115000"/>
              </a:lnSpc>
              <a:spcBef>
                <a:spcPts val="0"/>
              </a:spcBef>
              <a:spcAft>
                <a:spcPts val="0"/>
              </a:spcAft>
              <a:buSzPts val="2400"/>
              <a:buFont typeface="DM Sans"/>
              <a:buNone/>
              <a:defRPr sz="1800" b="1">
                <a:latin typeface="Baskervville"/>
                <a:ea typeface="Baskervville"/>
                <a:cs typeface="Baskervville"/>
                <a:sym typeface="Baskervville"/>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92" name="Google Shape;92;p13"/>
          <p:cNvSpPr txBox="1">
            <a:spLocks noGrp="1"/>
          </p:cNvSpPr>
          <p:nvPr>
            <p:ph type="subTitle" idx="21"/>
          </p:nvPr>
        </p:nvSpPr>
        <p:spPr>
          <a:xfrm>
            <a:off x="6125275" y="1911775"/>
            <a:ext cx="2305500" cy="385200"/>
          </a:xfrm>
          <a:prstGeom prst="rect">
            <a:avLst/>
          </a:prstGeom>
        </p:spPr>
        <p:txBody>
          <a:bodyPr spcFirstLastPara="1" wrap="square" lIns="91425" tIns="91425" rIns="91425" bIns="91425" anchor="b" anchorCtr="0">
            <a:noAutofit/>
          </a:bodyPr>
          <a:lstStyle>
            <a:lvl1pPr lvl="0" algn="ctr" rtl="0">
              <a:lnSpc>
                <a:spcPct val="115000"/>
              </a:lnSpc>
              <a:spcBef>
                <a:spcPts val="0"/>
              </a:spcBef>
              <a:spcAft>
                <a:spcPts val="0"/>
              </a:spcAft>
              <a:buSzPts val="2400"/>
              <a:buFont typeface="DM Sans"/>
              <a:buNone/>
              <a:defRPr sz="1800" b="1">
                <a:latin typeface="Baskervville"/>
                <a:ea typeface="Baskervville"/>
                <a:cs typeface="Baskervville"/>
                <a:sym typeface="Baskervville"/>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pic>
        <p:nvPicPr>
          <p:cNvPr id="93" name="Google Shape;93;p13"/>
          <p:cNvPicPr preferRelativeResize="0"/>
          <p:nvPr/>
        </p:nvPicPr>
        <p:blipFill>
          <a:blip r:embed="rId3">
            <a:alphaModFix/>
          </a:blip>
          <a:stretch>
            <a:fillRect/>
          </a:stretch>
        </p:blipFill>
        <p:spPr>
          <a:xfrm rot="-581304">
            <a:off x="7870376" y="-619463"/>
            <a:ext cx="1777761" cy="1835326"/>
          </a:xfrm>
          <a:prstGeom prst="rect">
            <a:avLst/>
          </a:prstGeom>
          <a:noFill/>
          <a:ln>
            <a:noFill/>
          </a:ln>
        </p:spPr>
      </p:pic>
      <p:pic>
        <p:nvPicPr>
          <p:cNvPr id="94" name="Google Shape;94;p13"/>
          <p:cNvPicPr preferRelativeResize="0"/>
          <p:nvPr/>
        </p:nvPicPr>
        <p:blipFill rotWithShape="1">
          <a:blip r:embed="rId4">
            <a:alphaModFix/>
          </a:blip>
          <a:srcRect t="75656"/>
          <a:stretch/>
        </p:blipFill>
        <p:spPr>
          <a:xfrm rot="10800000">
            <a:off x="6649675" y="4385699"/>
            <a:ext cx="2494325" cy="75780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ext 2">
  <p:cSld name="CUSTOM_4_1">
    <p:spTree>
      <p:nvGrpSpPr>
        <p:cNvPr id="1" name="Shape 113"/>
        <p:cNvGrpSpPr/>
        <p:nvPr/>
      </p:nvGrpSpPr>
      <p:grpSpPr>
        <a:xfrm>
          <a:off x="0" y="0"/>
          <a:ext cx="0" cy="0"/>
          <a:chOff x="0" y="0"/>
          <a:chExt cx="0" cy="0"/>
        </a:xfrm>
      </p:grpSpPr>
      <p:sp>
        <p:nvSpPr>
          <p:cNvPr id="114" name="Google Shape;114;p17"/>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15" name="Google Shape;115;p17"/>
          <p:cNvSpPr txBox="1">
            <a:spLocks noGrp="1"/>
          </p:cNvSpPr>
          <p:nvPr>
            <p:ph type="body" idx="1"/>
          </p:nvPr>
        </p:nvSpPr>
        <p:spPr>
          <a:xfrm>
            <a:off x="720000" y="1215750"/>
            <a:ext cx="7704000" cy="3233100"/>
          </a:xfrm>
          <a:prstGeom prst="rect">
            <a:avLst/>
          </a:prstGeom>
        </p:spPr>
        <p:txBody>
          <a:bodyPr spcFirstLastPara="1" wrap="square" lIns="91425" tIns="91425" rIns="91425" bIns="91425" anchor="t" anchorCtr="0">
            <a:noAutofit/>
          </a:bodyPr>
          <a:lstStyle>
            <a:lvl1pPr marL="457200" lvl="0" indent="-279400" rtl="0">
              <a:spcBef>
                <a:spcPts val="0"/>
              </a:spcBef>
              <a:spcAft>
                <a:spcPts val="0"/>
              </a:spcAft>
              <a:buSzPts val="800"/>
              <a:buFont typeface="Nunito Light"/>
              <a:buChar char="●"/>
              <a:defRPr/>
            </a:lvl1pPr>
            <a:lvl2pPr marL="914400" lvl="1" indent="-304800" rtl="0">
              <a:spcBef>
                <a:spcPts val="0"/>
              </a:spcBef>
              <a:spcAft>
                <a:spcPts val="0"/>
              </a:spcAft>
              <a:buSzPts val="1200"/>
              <a:buFont typeface="Nunito Light"/>
              <a:buChar char="○"/>
              <a:defRPr/>
            </a:lvl2pPr>
            <a:lvl3pPr marL="1371600" lvl="2" indent="-304800" rtl="0">
              <a:lnSpc>
                <a:spcPct val="115000"/>
              </a:lnSpc>
              <a:spcBef>
                <a:spcPts val="0"/>
              </a:spcBef>
              <a:spcAft>
                <a:spcPts val="0"/>
              </a:spcAft>
              <a:buSzPts val="1200"/>
              <a:buFont typeface="Nunito Light"/>
              <a:buChar char="■"/>
              <a:defRPr/>
            </a:lvl3pPr>
            <a:lvl4pPr marL="1828800" lvl="3" indent="-304800" rtl="0">
              <a:lnSpc>
                <a:spcPct val="115000"/>
              </a:lnSpc>
              <a:spcBef>
                <a:spcPts val="0"/>
              </a:spcBef>
              <a:spcAft>
                <a:spcPts val="0"/>
              </a:spcAft>
              <a:buSzPts val="1200"/>
              <a:buFont typeface="Nunito Light"/>
              <a:buChar char="●"/>
              <a:defRPr/>
            </a:lvl4pPr>
            <a:lvl5pPr marL="2286000" lvl="4" indent="-304800" rtl="0">
              <a:lnSpc>
                <a:spcPct val="115000"/>
              </a:lnSpc>
              <a:spcBef>
                <a:spcPts val="0"/>
              </a:spcBef>
              <a:spcAft>
                <a:spcPts val="0"/>
              </a:spcAft>
              <a:buSzPts val="1200"/>
              <a:buFont typeface="Nunito Light"/>
              <a:buChar char="○"/>
              <a:defRPr/>
            </a:lvl5pPr>
            <a:lvl6pPr marL="2743200" lvl="5" indent="-304800" rtl="0">
              <a:lnSpc>
                <a:spcPct val="115000"/>
              </a:lnSpc>
              <a:spcBef>
                <a:spcPts val="0"/>
              </a:spcBef>
              <a:spcAft>
                <a:spcPts val="0"/>
              </a:spcAft>
              <a:buSzPts val="1200"/>
              <a:buFont typeface="Nunito Light"/>
              <a:buChar char="■"/>
              <a:defRPr/>
            </a:lvl6pPr>
            <a:lvl7pPr marL="3200400" lvl="6" indent="-304800" rtl="0">
              <a:lnSpc>
                <a:spcPct val="115000"/>
              </a:lnSpc>
              <a:spcBef>
                <a:spcPts val="0"/>
              </a:spcBef>
              <a:spcAft>
                <a:spcPts val="0"/>
              </a:spcAft>
              <a:buSzPts val="1200"/>
              <a:buFont typeface="Nunito Light"/>
              <a:buChar char="●"/>
              <a:defRPr/>
            </a:lvl7pPr>
            <a:lvl8pPr marL="3657600" lvl="7" indent="-304800" rtl="0">
              <a:lnSpc>
                <a:spcPct val="115000"/>
              </a:lnSpc>
              <a:spcBef>
                <a:spcPts val="0"/>
              </a:spcBef>
              <a:spcAft>
                <a:spcPts val="0"/>
              </a:spcAft>
              <a:buSzPts val="1200"/>
              <a:buFont typeface="Nunito Light"/>
              <a:buChar char="○"/>
              <a:defRPr/>
            </a:lvl8pPr>
            <a:lvl9pPr marL="4114800" lvl="8" indent="-304800" rtl="0">
              <a:lnSpc>
                <a:spcPct val="115000"/>
              </a:lnSpc>
              <a:spcBef>
                <a:spcPts val="0"/>
              </a:spcBef>
              <a:spcAft>
                <a:spcPts val="0"/>
              </a:spcAft>
              <a:buSzPts val="1200"/>
              <a:buFont typeface="Nunito Light"/>
              <a:buChar char="■"/>
              <a:defRPr/>
            </a:lvl9pPr>
          </a:lstStyle>
          <a:p>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hree columns 1">
  <p:cSld name="CUSTOM_6_1">
    <p:spTree>
      <p:nvGrpSpPr>
        <p:cNvPr id="1" name="Shape 128"/>
        <p:cNvGrpSpPr/>
        <p:nvPr/>
      </p:nvGrpSpPr>
      <p:grpSpPr>
        <a:xfrm>
          <a:off x="0" y="0"/>
          <a:ext cx="0" cy="0"/>
          <a:chOff x="0" y="0"/>
          <a:chExt cx="0" cy="0"/>
        </a:xfrm>
      </p:grpSpPr>
      <p:pic>
        <p:nvPicPr>
          <p:cNvPr id="129" name="Google Shape;129;p19"/>
          <p:cNvPicPr preferRelativeResize="0"/>
          <p:nvPr/>
        </p:nvPicPr>
        <p:blipFill rotWithShape="1">
          <a:blip r:embed="rId2">
            <a:alphaModFix amt="14000"/>
          </a:blip>
          <a:srcRect l="4162" t="14659" r="7459" b="10276"/>
          <a:stretch/>
        </p:blipFill>
        <p:spPr>
          <a:xfrm>
            <a:off x="12351" y="-34050"/>
            <a:ext cx="9197998" cy="5211601"/>
          </a:xfrm>
          <a:prstGeom prst="rect">
            <a:avLst/>
          </a:prstGeom>
          <a:noFill/>
          <a:ln>
            <a:noFill/>
          </a:ln>
        </p:spPr>
      </p:pic>
      <p:sp>
        <p:nvSpPr>
          <p:cNvPr id="130" name="Google Shape;130;p19"/>
          <p:cNvSpPr/>
          <p:nvPr/>
        </p:nvSpPr>
        <p:spPr>
          <a:xfrm>
            <a:off x="372800" y="214650"/>
            <a:ext cx="8477100" cy="4714200"/>
          </a:xfrm>
          <a:prstGeom prst="rect">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1" name="Google Shape;131;p19"/>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32" name="Google Shape;132;p19"/>
          <p:cNvSpPr txBox="1">
            <a:spLocks noGrp="1"/>
          </p:cNvSpPr>
          <p:nvPr>
            <p:ph type="subTitle" idx="1"/>
          </p:nvPr>
        </p:nvSpPr>
        <p:spPr>
          <a:xfrm>
            <a:off x="720025" y="1610942"/>
            <a:ext cx="7704000" cy="5304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lvl1pPr>
            <a:lvl2pPr lvl="1" rtl="0">
              <a:lnSpc>
                <a:spcPct val="115000"/>
              </a:lnSpc>
              <a:spcBef>
                <a:spcPts val="0"/>
              </a:spcBef>
              <a:spcAft>
                <a:spcPts val="0"/>
              </a:spcAft>
              <a:buSzPts val="1400"/>
              <a:buNone/>
              <a:defRPr/>
            </a:lvl2pPr>
            <a:lvl3pPr lvl="2" rtl="0">
              <a:lnSpc>
                <a:spcPct val="115000"/>
              </a:lnSpc>
              <a:spcBef>
                <a:spcPts val="0"/>
              </a:spcBef>
              <a:spcAft>
                <a:spcPts val="0"/>
              </a:spcAft>
              <a:buSzPts val="1400"/>
              <a:buNone/>
              <a:defRPr/>
            </a:lvl3pPr>
            <a:lvl4pPr lvl="3" rtl="0">
              <a:lnSpc>
                <a:spcPct val="115000"/>
              </a:lnSpc>
              <a:spcBef>
                <a:spcPts val="0"/>
              </a:spcBef>
              <a:spcAft>
                <a:spcPts val="0"/>
              </a:spcAft>
              <a:buSzPts val="1400"/>
              <a:buNone/>
              <a:defRPr/>
            </a:lvl4pPr>
            <a:lvl5pPr lvl="4" rtl="0">
              <a:lnSpc>
                <a:spcPct val="115000"/>
              </a:lnSpc>
              <a:spcBef>
                <a:spcPts val="0"/>
              </a:spcBef>
              <a:spcAft>
                <a:spcPts val="0"/>
              </a:spcAft>
              <a:buSzPts val="1400"/>
              <a:buNone/>
              <a:defRPr/>
            </a:lvl5pPr>
            <a:lvl6pPr lvl="5" rtl="0">
              <a:lnSpc>
                <a:spcPct val="115000"/>
              </a:lnSpc>
              <a:spcBef>
                <a:spcPts val="0"/>
              </a:spcBef>
              <a:spcAft>
                <a:spcPts val="0"/>
              </a:spcAft>
              <a:buSzPts val="1400"/>
              <a:buNone/>
              <a:defRPr/>
            </a:lvl6pPr>
            <a:lvl7pPr lvl="6" rtl="0">
              <a:lnSpc>
                <a:spcPct val="115000"/>
              </a:lnSpc>
              <a:spcBef>
                <a:spcPts val="0"/>
              </a:spcBef>
              <a:spcAft>
                <a:spcPts val="0"/>
              </a:spcAft>
              <a:buSzPts val="1400"/>
              <a:buNone/>
              <a:defRPr/>
            </a:lvl7pPr>
            <a:lvl8pPr lvl="7" rtl="0">
              <a:lnSpc>
                <a:spcPct val="115000"/>
              </a:lnSpc>
              <a:spcBef>
                <a:spcPts val="0"/>
              </a:spcBef>
              <a:spcAft>
                <a:spcPts val="0"/>
              </a:spcAft>
              <a:buSzPts val="1400"/>
              <a:buNone/>
              <a:defRPr/>
            </a:lvl8pPr>
            <a:lvl9pPr lvl="8" rtl="0">
              <a:lnSpc>
                <a:spcPct val="115000"/>
              </a:lnSpc>
              <a:spcBef>
                <a:spcPts val="0"/>
              </a:spcBef>
              <a:spcAft>
                <a:spcPts val="0"/>
              </a:spcAft>
              <a:buSzPts val="1400"/>
              <a:buNone/>
              <a:defRPr/>
            </a:lvl9pPr>
          </a:lstStyle>
          <a:p>
            <a:endParaRPr/>
          </a:p>
        </p:txBody>
      </p:sp>
      <p:sp>
        <p:nvSpPr>
          <p:cNvPr id="133" name="Google Shape;133;p19"/>
          <p:cNvSpPr txBox="1">
            <a:spLocks noGrp="1"/>
          </p:cNvSpPr>
          <p:nvPr>
            <p:ph type="subTitle" idx="2"/>
          </p:nvPr>
        </p:nvSpPr>
        <p:spPr>
          <a:xfrm>
            <a:off x="720025" y="2731125"/>
            <a:ext cx="7704000" cy="5277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lvl1pPr>
            <a:lvl2pPr lvl="1" rtl="0">
              <a:lnSpc>
                <a:spcPct val="115000"/>
              </a:lnSpc>
              <a:spcBef>
                <a:spcPts val="0"/>
              </a:spcBef>
              <a:spcAft>
                <a:spcPts val="0"/>
              </a:spcAft>
              <a:buSzPts val="1400"/>
              <a:buNone/>
              <a:defRPr/>
            </a:lvl2pPr>
            <a:lvl3pPr lvl="2" rtl="0">
              <a:lnSpc>
                <a:spcPct val="115000"/>
              </a:lnSpc>
              <a:spcBef>
                <a:spcPts val="0"/>
              </a:spcBef>
              <a:spcAft>
                <a:spcPts val="0"/>
              </a:spcAft>
              <a:buSzPts val="1400"/>
              <a:buNone/>
              <a:defRPr/>
            </a:lvl3pPr>
            <a:lvl4pPr lvl="3" rtl="0">
              <a:lnSpc>
                <a:spcPct val="115000"/>
              </a:lnSpc>
              <a:spcBef>
                <a:spcPts val="0"/>
              </a:spcBef>
              <a:spcAft>
                <a:spcPts val="0"/>
              </a:spcAft>
              <a:buSzPts val="1400"/>
              <a:buNone/>
              <a:defRPr/>
            </a:lvl4pPr>
            <a:lvl5pPr lvl="4" rtl="0">
              <a:lnSpc>
                <a:spcPct val="115000"/>
              </a:lnSpc>
              <a:spcBef>
                <a:spcPts val="0"/>
              </a:spcBef>
              <a:spcAft>
                <a:spcPts val="0"/>
              </a:spcAft>
              <a:buSzPts val="1400"/>
              <a:buNone/>
              <a:defRPr/>
            </a:lvl5pPr>
            <a:lvl6pPr lvl="5" rtl="0">
              <a:lnSpc>
                <a:spcPct val="115000"/>
              </a:lnSpc>
              <a:spcBef>
                <a:spcPts val="0"/>
              </a:spcBef>
              <a:spcAft>
                <a:spcPts val="0"/>
              </a:spcAft>
              <a:buSzPts val="1400"/>
              <a:buNone/>
              <a:defRPr/>
            </a:lvl6pPr>
            <a:lvl7pPr lvl="6" rtl="0">
              <a:lnSpc>
                <a:spcPct val="115000"/>
              </a:lnSpc>
              <a:spcBef>
                <a:spcPts val="0"/>
              </a:spcBef>
              <a:spcAft>
                <a:spcPts val="0"/>
              </a:spcAft>
              <a:buSzPts val="1400"/>
              <a:buNone/>
              <a:defRPr/>
            </a:lvl7pPr>
            <a:lvl8pPr lvl="7" rtl="0">
              <a:lnSpc>
                <a:spcPct val="115000"/>
              </a:lnSpc>
              <a:spcBef>
                <a:spcPts val="0"/>
              </a:spcBef>
              <a:spcAft>
                <a:spcPts val="0"/>
              </a:spcAft>
              <a:buSzPts val="1400"/>
              <a:buNone/>
              <a:defRPr/>
            </a:lvl8pPr>
            <a:lvl9pPr lvl="8" rtl="0">
              <a:lnSpc>
                <a:spcPct val="115000"/>
              </a:lnSpc>
              <a:spcBef>
                <a:spcPts val="0"/>
              </a:spcBef>
              <a:spcAft>
                <a:spcPts val="0"/>
              </a:spcAft>
              <a:buSzPts val="1400"/>
              <a:buNone/>
              <a:defRPr/>
            </a:lvl9pPr>
          </a:lstStyle>
          <a:p>
            <a:endParaRPr/>
          </a:p>
        </p:txBody>
      </p:sp>
      <p:sp>
        <p:nvSpPr>
          <p:cNvPr id="134" name="Google Shape;134;p19"/>
          <p:cNvSpPr txBox="1">
            <a:spLocks noGrp="1"/>
          </p:cNvSpPr>
          <p:nvPr>
            <p:ph type="subTitle" idx="3"/>
          </p:nvPr>
        </p:nvSpPr>
        <p:spPr>
          <a:xfrm>
            <a:off x="720025" y="3851625"/>
            <a:ext cx="7704000" cy="5277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lvl1pPr>
            <a:lvl2pPr lvl="1" rtl="0">
              <a:lnSpc>
                <a:spcPct val="115000"/>
              </a:lnSpc>
              <a:spcBef>
                <a:spcPts val="0"/>
              </a:spcBef>
              <a:spcAft>
                <a:spcPts val="0"/>
              </a:spcAft>
              <a:buSzPts val="1400"/>
              <a:buNone/>
              <a:defRPr/>
            </a:lvl2pPr>
            <a:lvl3pPr lvl="2" rtl="0">
              <a:lnSpc>
                <a:spcPct val="115000"/>
              </a:lnSpc>
              <a:spcBef>
                <a:spcPts val="0"/>
              </a:spcBef>
              <a:spcAft>
                <a:spcPts val="0"/>
              </a:spcAft>
              <a:buSzPts val="1400"/>
              <a:buNone/>
              <a:defRPr/>
            </a:lvl3pPr>
            <a:lvl4pPr lvl="3" rtl="0">
              <a:lnSpc>
                <a:spcPct val="115000"/>
              </a:lnSpc>
              <a:spcBef>
                <a:spcPts val="0"/>
              </a:spcBef>
              <a:spcAft>
                <a:spcPts val="0"/>
              </a:spcAft>
              <a:buSzPts val="1400"/>
              <a:buNone/>
              <a:defRPr/>
            </a:lvl4pPr>
            <a:lvl5pPr lvl="4" rtl="0">
              <a:lnSpc>
                <a:spcPct val="115000"/>
              </a:lnSpc>
              <a:spcBef>
                <a:spcPts val="0"/>
              </a:spcBef>
              <a:spcAft>
                <a:spcPts val="0"/>
              </a:spcAft>
              <a:buSzPts val="1400"/>
              <a:buNone/>
              <a:defRPr/>
            </a:lvl5pPr>
            <a:lvl6pPr lvl="5" rtl="0">
              <a:lnSpc>
                <a:spcPct val="115000"/>
              </a:lnSpc>
              <a:spcBef>
                <a:spcPts val="0"/>
              </a:spcBef>
              <a:spcAft>
                <a:spcPts val="0"/>
              </a:spcAft>
              <a:buSzPts val="1400"/>
              <a:buNone/>
              <a:defRPr/>
            </a:lvl6pPr>
            <a:lvl7pPr lvl="6" rtl="0">
              <a:lnSpc>
                <a:spcPct val="115000"/>
              </a:lnSpc>
              <a:spcBef>
                <a:spcPts val="0"/>
              </a:spcBef>
              <a:spcAft>
                <a:spcPts val="0"/>
              </a:spcAft>
              <a:buSzPts val="1400"/>
              <a:buNone/>
              <a:defRPr/>
            </a:lvl7pPr>
            <a:lvl8pPr lvl="7" rtl="0">
              <a:lnSpc>
                <a:spcPct val="115000"/>
              </a:lnSpc>
              <a:spcBef>
                <a:spcPts val="0"/>
              </a:spcBef>
              <a:spcAft>
                <a:spcPts val="0"/>
              </a:spcAft>
              <a:buSzPts val="1400"/>
              <a:buNone/>
              <a:defRPr/>
            </a:lvl8pPr>
            <a:lvl9pPr lvl="8" rtl="0">
              <a:lnSpc>
                <a:spcPct val="115000"/>
              </a:lnSpc>
              <a:spcBef>
                <a:spcPts val="0"/>
              </a:spcBef>
              <a:spcAft>
                <a:spcPts val="0"/>
              </a:spcAft>
              <a:buSzPts val="1400"/>
              <a:buNone/>
              <a:defRPr/>
            </a:lvl9pPr>
          </a:lstStyle>
          <a:p>
            <a:endParaRPr/>
          </a:p>
        </p:txBody>
      </p:sp>
      <p:sp>
        <p:nvSpPr>
          <p:cNvPr id="135" name="Google Shape;135;p19"/>
          <p:cNvSpPr txBox="1">
            <a:spLocks noGrp="1"/>
          </p:cNvSpPr>
          <p:nvPr>
            <p:ph type="subTitle" idx="4"/>
          </p:nvPr>
        </p:nvSpPr>
        <p:spPr>
          <a:xfrm>
            <a:off x="720025" y="1241271"/>
            <a:ext cx="7704000" cy="5304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400"/>
              <a:buFont typeface="DM Sans"/>
              <a:buNone/>
              <a:defRPr sz="1800" b="1">
                <a:latin typeface="Baskervville"/>
                <a:ea typeface="Baskervville"/>
                <a:cs typeface="Baskervville"/>
                <a:sym typeface="Baskervville"/>
              </a:defRPr>
            </a:lvl1pPr>
            <a:lvl2pPr lvl="1" rtl="0">
              <a:lnSpc>
                <a:spcPct val="115000"/>
              </a:lnSpc>
              <a:spcBef>
                <a:spcPts val="0"/>
              </a:spcBef>
              <a:spcAft>
                <a:spcPts val="0"/>
              </a:spcAft>
              <a:buSzPts val="2400"/>
              <a:buFont typeface="DM Sans"/>
              <a:buNone/>
              <a:defRPr sz="2400" b="1">
                <a:latin typeface="DM Sans"/>
                <a:ea typeface="DM Sans"/>
                <a:cs typeface="DM Sans"/>
                <a:sym typeface="DM Sans"/>
              </a:defRPr>
            </a:lvl2pPr>
            <a:lvl3pPr lvl="2" rtl="0">
              <a:lnSpc>
                <a:spcPct val="115000"/>
              </a:lnSpc>
              <a:spcBef>
                <a:spcPts val="0"/>
              </a:spcBef>
              <a:spcAft>
                <a:spcPts val="0"/>
              </a:spcAft>
              <a:buSzPts val="2400"/>
              <a:buFont typeface="DM Sans"/>
              <a:buNone/>
              <a:defRPr sz="2400" b="1">
                <a:latin typeface="DM Sans"/>
                <a:ea typeface="DM Sans"/>
                <a:cs typeface="DM Sans"/>
                <a:sym typeface="DM Sans"/>
              </a:defRPr>
            </a:lvl3pPr>
            <a:lvl4pPr lvl="3" rtl="0">
              <a:lnSpc>
                <a:spcPct val="115000"/>
              </a:lnSpc>
              <a:spcBef>
                <a:spcPts val="0"/>
              </a:spcBef>
              <a:spcAft>
                <a:spcPts val="0"/>
              </a:spcAft>
              <a:buSzPts val="2400"/>
              <a:buFont typeface="DM Sans"/>
              <a:buNone/>
              <a:defRPr sz="2400" b="1">
                <a:latin typeface="DM Sans"/>
                <a:ea typeface="DM Sans"/>
                <a:cs typeface="DM Sans"/>
                <a:sym typeface="DM Sans"/>
              </a:defRPr>
            </a:lvl4pPr>
            <a:lvl5pPr lvl="4" rtl="0">
              <a:lnSpc>
                <a:spcPct val="115000"/>
              </a:lnSpc>
              <a:spcBef>
                <a:spcPts val="0"/>
              </a:spcBef>
              <a:spcAft>
                <a:spcPts val="0"/>
              </a:spcAft>
              <a:buSzPts val="2400"/>
              <a:buFont typeface="DM Sans"/>
              <a:buNone/>
              <a:defRPr sz="2400" b="1">
                <a:latin typeface="DM Sans"/>
                <a:ea typeface="DM Sans"/>
                <a:cs typeface="DM Sans"/>
                <a:sym typeface="DM Sans"/>
              </a:defRPr>
            </a:lvl5pPr>
            <a:lvl6pPr lvl="5" rtl="0">
              <a:lnSpc>
                <a:spcPct val="115000"/>
              </a:lnSpc>
              <a:spcBef>
                <a:spcPts val="0"/>
              </a:spcBef>
              <a:spcAft>
                <a:spcPts val="0"/>
              </a:spcAft>
              <a:buSzPts val="2400"/>
              <a:buFont typeface="DM Sans"/>
              <a:buNone/>
              <a:defRPr sz="2400" b="1">
                <a:latin typeface="DM Sans"/>
                <a:ea typeface="DM Sans"/>
                <a:cs typeface="DM Sans"/>
                <a:sym typeface="DM Sans"/>
              </a:defRPr>
            </a:lvl6pPr>
            <a:lvl7pPr lvl="6" rtl="0">
              <a:lnSpc>
                <a:spcPct val="115000"/>
              </a:lnSpc>
              <a:spcBef>
                <a:spcPts val="0"/>
              </a:spcBef>
              <a:spcAft>
                <a:spcPts val="0"/>
              </a:spcAft>
              <a:buSzPts val="2400"/>
              <a:buFont typeface="DM Sans"/>
              <a:buNone/>
              <a:defRPr sz="2400" b="1">
                <a:latin typeface="DM Sans"/>
                <a:ea typeface="DM Sans"/>
                <a:cs typeface="DM Sans"/>
                <a:sym typeface="DM Sans"/>
              </a:defRPr>
            </a:lvl7pPr>
            <a:lvl8pPr lvl="7" rtl="0">
              <a:lnSpc>
                <a:spcPct val="115000"/>
              </a:lnSpc>
              <a:spcBef>
                <a:spcPts val="0"/>
              </a:spcBef>
              <a:spcAft>
                <a:spcPts val="0"/>
              </a:spcAft>
              <a:buSzPts val="2400"/>
              <a:buFont typeface="DM Sans"/>
              <a:buNone/>
              <a:defRPr sz="2400" b="1">
                <a:latin typeface="DM Sans"/>
                <a:ea typeface="DM Sans"/>
                <a:cs typeface="DM Sans"/>
                <a:sym typeface="DM Sans"/>
              </a:defRPr>
            </a:lvl8pPr>
            <a:lvl9pPr lvl="8"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136" name="Google Shape;136;p19"/>
          <p:cNvSpPr txBox="1">
            <a:spLocks noGrp="1"/>
          </p:cNvSpPr>
          <p:nvPr>
            <p:ph type="subTitle" idx="5"/>
          </p:nvPr>
        </p:nvSpPr>
        <p:spPr>
          <a:xfrm>
            <a:off x="720025" y="2350125"/>
            <a:ext cx="7704000" cy="5277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400"/>
              <a:buFont typeface="DM Sans"/>
              <a:buNone/>
              <a:defRPr sz="1800" b="1">
                <a:latin typeface="Baskervville"/>
                <a:ea typeface="Baskervville"/>
                <a:cs typeface="Baskervville"/>
                <a:sym typeface="Baskervville"/>
              </a:defRPr>
            </a:lvl1pPr>
            <a:lvl2pPr lvl="1" rtl="0">
              <a:lnSpc>
                <a:spcPct val="115000"/>
              </a:lnSpc>
              <a:spcBef>
                <a:spcPts val="0"/>
              </a:spcBef>
              <a:spcAft>
                <a:spcPts val="0"/>
              </a:spcAft>
              <a:buSzPts val="2400"/>
              <a:buFont typeface="DM Sans"/>
              <a:buNone/>
              <a:defRPr sz="2400" b="1">
                <a:latin typeface="DM Sans"/>
                <a:ea typeface="DM Sans"/>
                <a:cs typeface="DM Sans"/>
                <a:sym typeface="DM Sans"/>
              </a:defRPr>
            </a:lvl2pPr>
            <a:lvl3pPr lvl="2" rtl="0">
              <a:lnSpc>
                <a:spcPct val="115000"/>
              </a:lnSpc>
              <a:spcBef>
                <a:spcPts val="0"/>
              </a:spcBef>
              <a:spcAft>
                <a:spcPts val="0"/>
              </a:spcAft>
              <a:buSzPts val="2400"/>
              <a:buFont typeface="DM Sans"/>
              <a:buNone/>
              <a:defRPr sz="2400" b="1">
                <a:latin typeface="DM Sans"/>
                <a:ea typeface="DM Sans"/>
                <a:cs typeface="DM Sans"/>
                <a:sym typeface="DM Sans"/>
              </a:defRPr>
            </a:lvl3pPr>
            <a:lvl4pPr lvl="3" rtl="0">
              <a:lnSpc>
                <a:spcPct val="115000"/>
              </a:lnSpc>
              <a:spcBef>
                <a:spcPts val="0"/>
              </a:spcBef>
              <a:spcAft>
                <a:spcPts val="0"/>
              </a:spcAft>
              <a:buSzPts val="2400"/>
              <a:buFont typeface="DM Sans"/>
              <a:buNone/>
              <a:defRPr sz="2400" b="1">
                <a:latin typeface="DM Sans"/>
                <a:ea typeface="DM Sans"/>
                <a:cs typeface="DM Sans"/>
                <a:sym typeface="DM Sans"/>
              </a:defRPr>
            </a:lvl4pPr>
            <a:lvl5pPr lvl="4" rtl="0">
              <a:lnSpc>
                <a:spcPct val="115000"/>
              </a:lnSpc>
              <a:spcBef>
                <a:spcPts val="0"/>
              </a:spcBef>
              <a:spcAft>
                <a:spcPts val="0"/>
              </a:spcAft>
              <a:buSzPts val="2400"/>
              <a:buFont typeface="DM Sans"/>
              <a:buNone/>
              <a:defRPr sz="2400" b="1">
                <a:latin typeface="DM Sans"/>
                <a:ea typeface="DM Sans"/>
                <a:cs typeface="DM Sans"/>
                <a:sym typeface="DM Sans"/>
              </a:defRPr>
            </a:lvl5pPr>
            <a:lvl6pPr lvl="5" rtl="0">
              <a:lnSpc>
                <a:spcPct val="115000"/>
              </a:lnSpc>
              <a:spcBef>
                <a:spcPts val="0"/>
              </a:spcBef>
              <a:spcAft>
                <a:spcPts val="0"/>
              </a:spcAft>
              <a:buSzPts val="2400"/>
              <a:buFont typeface="DM Sans"/>
              <a:buNone/>
              <a:defRPr sz="2400" b="1">
                <a:latin typeface="DM Sans"/>
                <a:ea typeface="DM Sans"/>
                <a:cs typeface="DM Sans"/>
                <a:sym typeface="DM Sans"/>
              </a:defRPr>
            </a:lvl6pPr>
            <a:lvl7pPr lvl="6" rtl="0">
              <a:lnSpc>
                <a:spcPct val="115000"/>
              </a:lnSpc>
              <a:spcBef>
                <a:spcPts val="0"/>
              </a:spcBef>
              <a:spcAft>
                <a:spcPts val="0"/>
              </a:spcAft>
              <a:buSzPts val="2400"/>
              <a:buFont typeface="DM Sans"/>
              <a:buNone/>
              <a:defRPr sz="2400" b="1">
                <a:latin typeface="DM Sans"/>
                <a:ea typeface="DM Sans"/>
                <a:cs typeface="DM Sans"/>
                <a:sym typeface="DM Sans"/>
              </a:defRPr>
            </a:lvl7pPr>
            <a:lvl8pPr lvl="7" rtl="0">
              <a:lnSpc>
                <a:spcPct val="115000"/>
              </a:lnSpc>
              <a:spcBef>
                <a:spcPts val="0"/>
              </a:spcBef>
              <a:spcAft>
                <a:spcPts val="0"/>
              </a:spcAft>
              <a:buSzPts val="2400"/>
              <a:buFont typeface="DM Sans"/>
              <a:buNone/>
              <a:defRPr sz="2400" b="1">
                <a:latin typeface="DM Sans"/>
                <a:ea typeface="DM Sans"/>
                <a:cs typeface="DM Sans"/>
                <a:sym typeface="DM Sans"/>
              </a:defRPr>
            </a:lvl8pPr>
            <a:lvl9pPr lvl="8"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137" name="Google Shape;137;p19"/>
          <p:cNvSpPr txBox="1">
            <a:spLocks noGrp="1"/>
          </p:cNvSpPr>
          <p:nvPr>
            <p:ph type="subTitle" idx="6"/>
          </p:nvPr>
        </p:nvSpPr>
        <p:spPr>
          <a:xfrm>
            <a:off x="720025" y="3470625"/>
            <a:ext cx="7704000" cy="5277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400"/>
              <a:buFont typeface="DM Sans"/>
              <a:buNone/>
              <a:defRPr sz="1800" b="1">
                <a:latin typeface="Baskervville"/>
                <a:ea typeface="Baskervville"/>
                <a:cs typeface="Baskervville"/>
                <a:sym typeface="Baskervville"/>
              </a:defRPr>
            </a:lvl1pPr>
            <a:lvl2pPr lvl="1" rtl="0">
              <a:lnSpc>
                <a:spcPct val="115000"/>
              </a:lnSpc>
              <a:spcBef>
                <a:spcPts val="0"/>
              </a:spcBef>
              <a:spcAft>
                <a:spcPts val="0"/>
              </a:spcAft>
              <a:buSzPts val="2400"/>
              <a:buFont typeface="DM Sans"/>
              <a:buNone/>
              <a:defRPr sz="2400" b="1">
                <a:latin typeface="DM Sans"/>
                <a:ea typeface="DM Sans"/>
                <a:cs typeface="DM Sans"/>
                <a:sym typeface="DM Sans"/>
              </a:defRPr>
            </a:lvl2pPr>
            <a:lvl3pPr lvl="2" rtl="0">
              <a:lnSpc>
                <a:spcPct val="115000"/>
              </a:lnSpc>
              <a:spcBef>
                <a:spcPts val="0"/>
              </a:spcBef>
              <a:spcAft>
                <a:spcPts val="0"/>
              </a:spcAft>
              <a:buSzPts val="2400"/>
              <a:buFont typeface="DM Sans"/>
              <a:buNone/>
              <a:defRPr sz="2400" b="1">
                <a:latin typeface="DM Sans"/>
                <a:ea typeface="DM Sans"/>
                <a:cs typeface="DM Sans"/>
                <a:sym typeface="DM Sans"/>
              </a:defRPr>
            </a:lvl3pPr>
            <a:lvl4pPr lvl="3" rtl="0">
              <a:lnSpc>
                <a:spcPct val="115000"/>
              </a:lnSpc>
              <a:spcBef>
                <a:spcPts val="0"/>
              </a:spcBef>
              <a:spcAft>
                <a:spcPts val="0"/>
              </a:spcAft>
              <a:buSzPts val="2400"/>
              <a:buFont typeface="DM Sans"/>
              <a:buNone/>
              <a:defRPr sz="2400" b="1">
                <a:latin typeface="DM Sans"/>
                <a:ea typeface="DM Sans"/>
                <a:cs typeface="DM Sans"/>
                <a:sym typeface="DM Sans"/>
              </a:defRPr>
            </a:lvl4pPr>
            <a:lvl5pPr lvl="4" rtl="0">
              <a:lnSpc>
                <a:spcPct val="115000"/>
              </a:lnSpc>
              <a:spcBef>
                <a:spcPts val="0"/>
              </a:spcBef>
              <a:spcAft>
                <a:spcPts val="0"/>
              </a:spcAft>
              <a:buSzPts val="2400"/>
              <a:buFont typeface="DM Sans"/>
              <a:buNone/>
              <a:defRPr sz="2400" b="1">
                <a:latin typeface="DM Sans"/>
                <a:ea typeface="DM Sans"/>
                <a:cs typeface="DM Sans"/>
                <a:sym typeface="DM Sans"/>
              </a:defRPr>
            </a:lvl5pPr>
            <a:lvl6pPr lvl="5" rtl="0">
              <a:lnSpc>
                <a:spcPct val="115000"/>
              </a:lnSpc>
              <a:spcBef>
                <a:spcPts val="0"/>
              </a:spcBef>
              <a:spcAft>
                <a:spcPts val="0"/>
              </a:spcAft>
              <a:buSzPts val="2400"/>
              <a:buFont typeface="DM Sans"/>
              <a:buNone/>
              <a:defRPr sz="2400" b="1">
                <a:latin typeface="DM Sans"/>
                <a:ea typeface="DM Sans"/>
                <a:cs typeface="DM Sans"/>
                <a:sym typeface="DM Sans"/>
              </a:defRPr>
            </a:lvl6pPr>
            <a:lvl7pPr lvl="6" rtl="0">
              <a:lnSpc>
                <a:spcPct val="115000"/>
              </a:lnSpc>
              <a:spcBef>
                <a:spcPts val="0"/>
              </a:spcBef>
              <a:spcAft>
                <a:spcPts val="0"/>
              </a:spcAft>
              <a:buSzPts val="2400"/>
              <a:buFont typeface="DM Sans"/>
              <a:buNone/>
              <a:defRPr sz="2400" b="1">
                <a:latin typeface="DM Sans"/>
                <a:ea typeface="DM Sans"/>
                <a:cs typeface="DM Sans"/>
                <a:sym typeface="DM Sans"/>
              </a:defRPr>
            </a:lvl7pPr>
            <a:lvl8pPr lvl="7" rtl="0">
              <a:lnSpc>
                <a:spcPct val="115000"/>
              </a:lnSpc>
              <a:spcBef>
                <a:spcPts val="0"/>
              </a:spcBef>
              <a:spcAft>
                <a:spcPts val="0"/>
              </a:spcAft>
              <a:buSzPts val="2400"/>
              <a:buFont typeface="DM Sans"/>
              <a:buNone/>
              <a:defRPr sz="2400" b="1">
                <a:latin typeface="DM Sans"/>
                <a:ea typeface="DM Sans"/>
                <a:cs typeface="DM Sans"/>
                <a:sym typeface="DM Sans"/>
              </a:defRPr>
            </a:lvl8pPr>
            <a:lvl9pPr lvl="8"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pic>
        <p:nvPicPr>
          <p:cNvPr id="138" name="Google Shape;138;p19"/>
          <p:cNvPicPr preferRelativeResize="0"/>
          <p:nvPr/>
        </p:nvPicPr>
        <p:blipFill rotWithShape="1">
          <a:blip r:embed="rId3">
            <a:alphaModFix/>
          </a:blip>
          <a:srcRect t="60651" r="23259"/>
          <a:stretch/>
        </p:blipFill>
        <p:spPr>
          <a:xfrm rot="5400000" flipH="1">
            <a:off x="7814350" y="609650"/>
            <a:ext cx="1940576" cy="721300"/>
          </a:xfrm>
          <a:prstGeom prst="rect">
            <a:avLst/>
          </a:prstGeom>
          <a:noFill/>
          <a:ln>
            <a:noFill/>
          </a:ln>
        </p:spPr>
      </p:pic>
      <p:pic>
        <p:nvPicPr>
          <p:cNvPr id="139" name="Google Shape;139;p19"/>
          <p:cNvPicPr preferRelativeResize="0"/>
          <p:nvPr/>
        </p:nvPicPr>
        <p:blipFill>
          <a:blip r:embed="rId4">
            <a:alphaModFix/>
          </a:blip>
          <a:stretch>
            <a:fillRect/>
          </a:stretch>
        </p:blipFill>
        <p:spPr>
          <a:xfrm rot="581304" flipH="1">
            <a:off x="7754476" y="3985112"/>
            <a:ext cx="1777761" cy="1835326"/>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hree columns 2" userDrawn="1">
  <p:cSld name="CUSTOM_6_1_1">
    <p:spTree>
      <p:nvGrpSpPr>
        <p:cNvPr id="1" name="Shape 140"/>
        <p:cNvGrpSpPr/>
        <p:nvPr/>
      </p:nvGrpSpPr>
      <p:grpSpPr>
        <a:xfrm>
          <a:off x="0" y="0"/>
          <a:ext cx="0" cy="0"/>
          <a:chOff x="0" y="0"/>
          <a:chExt cx="0" cy="0"/>
        </a:xfrm>
      </p:grpSpPr>
      <p:pic>
        <p:nvPicPr>
          <p:cNvPr id="141" name="Google Shape;141;p20"/>
          <p:cNvPicPr preferRelativeResize="0"/>
          <p:nvPr/>
        </p:nvPicPr>
        <p:blipFill rotWithShape="1">
          <a:blip r:embed="rId2">
            <a:alphaModFix amt="14000"/>
          </a:blip>
          <a:srcRect l="4162" t="14659" r="7459" b="10276"/>
          <a:stretch/>
        </p:blipFill>
        <p:spPr>
          <a:xfrm>
            <a:off x="12351" y="-34050"/>
            <a:ext cx="9197998" cy="5211601"/>
          </a:xfrm>
          <a:prstGeom prst="rect">
            <a:avLst/>
          </a:prstGeom>
          <a:noFill/>
          <a:ln>
            <a:noFill/>
          </a:ln>
        </p:spPr>
      </p:pic>
      <p:sp>
        <p:nvSpPr>
          <p:cNvPr id="142" name="Google Shape;142;p20"/>
          <p:cNvSpPr/>
          <p:nvPr/>
        </p:nvSpPr>
        <p:spPr>
          <a:xfrm>
            <a:off x="372800" y="214650"/>
            <a:ext cx="8477100" cy="4714200"/>
          </a:xfrm>
          <a:prstGeom prst="rect">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pic>
        <p:nvPicPr>
          <p:cNvPr id="150" name="Google Shape;150;p20"/>
          <p:cNvPicPr preferRelativeResize="0"/>
          <p:nvPr/>
        </p:nvPicPr>
        <p:blipFill>
          <a:blip r:embed="rId3">
            <a:alphaModFix/>
          </a:blip>
          <a:stretch>
            <a:fillRect/>
          </a:stretch>
        </p:blipFill>
        <p:spPr>
          <a:xfrm rot="5400000">
            <a:off x="7622950" y="-171361"/>
            <a:ext cx="2080925" cy="1252175"/>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only 1" userDrawn="1">
  <p:cSld name="CUSTOM_10">
    <p:spTree>
      <p:nvGrpSpPr>
        <p:cNvPr id="1" name="Shape 198"/>
        <p:cNvGrpSpPr/>
        <p:nvPr/>
      </p:nvGrpSpPr>
      <p:grpSpPr>
        <a:xfrm>
          <a:off x="0" y="0"/>
          <a:ext cx="0" cy="0"/>
          <a:chOff x="0" y="0"/>
          <a:chExt cx="0" cy="0"/>
        </a:xfrm>
      </p:grpSpPr>
      <p:pic>
        <p:nvPicPr>
          <p:cNvPr id="199" name="Google Shape;199;p24"/>
          <p:cNvPicPr preferRelativeResize="0"/>
          <p:nvPr userDrawn="1"/>
        </p:nvPicPr>
        <p:blipFill rotWithShape="1">
          <a:blip r:embed="rId2">
            <a:alphaModFix amt="14000"/>
          </a:blip>
          <a:srcRect l="4162" t="14659" r="7459" b="10276"/>
          <a:stretch/>
        </p:blipFill>
        <p:spPr>
          <a:xfrm>
            <a:off x="12351" y="-34050"/>
            <a:ext cx="9197998" cy="5211601"/>
          </a:xfrm>
          <a:prstGeom prst="rect">
            <a:avLst/>
          </a:prstGeom>
          <a:noFill/>
          <a:ln>
            <a:noFill/>
          </a:ln>
        </p:spPr>
      </p:pic>
      <p:sp>
        <p:nvSpPr>
          <p:cNvPr id="200" name="Google Shape;200;p24"/>
          <p:cNvSpPr/>
          <p:nvPr/>
        </p:nvSpPr>
        <p:spPr>
          <a:xfrm>
            <a:off x="372800" y="214650"/>
            <a:ext cx="8477100" cy="4714200"/>
          </a:xfrm>
          <a:prstGeom prst="rect">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202" name="Google Shape;202;p24"/>
          <p:cNvPicPr preferRelativeResize="0"/>
          <p:nvPr/>
        </p:nvPicPr>
        <p:blipFill>
          <a:blip r:embed="rId3">
            <a:alphaModFix/>
          </a:blip>
          <a:stretch>
            <a:fillRect/>
          </a:stretch>
        </p:blipFill>
        <p:spPr>
          <a:xfrm>
            <a:off x="6813500" y="4519150"/>
            <a:ext cx="2773650" cy="2010676"/>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hanks" userDrawn="1">
  <p:cSld name="CUSTOM_3_1">
    <p:spTree>
      <p:nvGrpSpPr>
        <p:cNvPr id="1" name="Shape 217"/>
        <p:cNvGrpSpPr/>
        <p:nvPr/>
      </p:nvGrpSpPr>
      <p:grpSpPr>
        <a:xfrm>
          <a:off x="0" y="0"/>
          <a:ext cx="0" cy="0"/>
          <a:chOff x="0" y="0"/>
          <a:chExt cx="0" cy="0"/>
        </a:xfrm>
      </p:grpSpPr>
      <p:pic>
        <p:nvPicPr>
          <p:cNvPr id="218" name="Google Shape;218;p27"/>
          <p:cNvPicPr preferRelativeResize="0"/>
          <p:nvPr/>
        </p:nvPicPr>
        <p:blipFill rotWithShape="1">
          <a:blip r:embed="rId2">
            <a:alphaModFix amt="14000"/>
          </a:blip>
          <a:srcRect l="4162" t="14659" r="7459" b="10276"/>
          <a:stretch/>
        </p:blipFill>
        <p:spPr>
          <a:xfrm>
            <a:off x="12351" y="-34050"/>
            <a:ext cx="9197998" cy="5211601"/>
          </a:xfrm>
          <a:prstGeom prst="rect">
            <a:avLst/>
          </a:prstGeom>
          <a:noFill/>
          <a:ln>
            <a:noFill/>
          </a:ln>
        </p:spPr>
      </p:pic>
      <p:sp>
        <p:nvSpPr>
          <p:cNvPr id="219" name="Google Shape;219;p27"/>
          <p:cNvSpPr/>
          <p:nvPr/>
        </p:nvSpPr>
        <p:spPr>
          <a:xfrm>
            <a:off x="372800" y="214650"/>
            <a:ext cx="8477100" cy="4714200"/>
          </a:xfrm>
          <a:prstGeom prst="rect">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p:cSld name="CUSTOM_7">
    <p:spTree>
      <p:nvGrpSpPr>
        <p:cNvPr id="1" name="Shape 224"/>
        <p:cNvGrpSpPr/>
        <p:nvPr/>
      </p:nvGrpSpPr>
      <p:grpSpPr>
        <a:xfrm>
          <a:off x="0" y="0"/>
          <a:ext cx="0" cy="0"/>
          <a:chOff x="0" y="0"/>
          <a:chExt cx="0" cy="0"/>
        </a:xfrm>
      </p:grpSpPr>
      <p:pic>
        <p:nvPicPr>
          <p:cNvPr id="225" name="Google Shape;225;p28"/>
          <p:cNvPicPr preferRelativeResize="0"/>
          <p:nvPr/>
        </p:nvPicPr>
        <p:blipFill rotWithShape="1">
          <a:blip r:embed="rId2">
            <a:alphaModFix amt="14000"/>
          </a:blip>
          <a:srcRect l="4162" t="14659" r="7459" b="10276"/>
          <a:stretch/>
        </p:blipFill>
        <p:spPr>
          <a:xfrm>
            <a:off x="12351" y="-34050"/>
            <a:ext cx="9197998" cy="5211601"/>
          </a:xfrm>
          <a:prstGeom prst="rect">
            <a:avLst/>
          </a:prstGeom>
          <a:noFill/>
          <a:ln>
            <a:noFill/>
          </a:ln>
        </p:spPr>
      </p:pic>
      <p:sp>
        <p:nvSpPr>
          <p:cNvPr id="226" name="Google Shape;226;p28"/>
          <p:cNvSpPr/>
          <p:nvPr/>
        </p:nvSpPr>
        <p:spPr>
          <a:xfrm>
            <a:off x="372800" y="214650"/>
            <a:ext cx="8477100" cy="4714200"/>
          </a:xfrm>
          <a:prstGeom prst="rect">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pic>
        <p:nvPicPr>
          <p:cNvPr id="227" name="Google Shape;227;p28"/>
          <p:cNvPicPr preferRelativeResize="0"/>
          <p:nvPr/>
        </p:nvPicPr>
        <p:blipFill>
          <a:blip r:embed="rId3">
            <a:alphaModFix/>
          </a:blip>
          <a:stretch>
            <a:fillRect/>
          </a:stretch>
        </p:blipFill>
        <p:spPr>
          <a:xfrm rot="-1114186">
            <a:off x="7878752" y="-766014"/>
            <a:ext cx="1777762" cy="1835327"/>
          </a:xfrm>
          <a:prstGeom prst="rect">
            <a:avLst/>
          </a:prstGeom>
          <a:noFill/>
          <a:ln>
            <a:noFill/>
          </a:ln>
        </p:spPr>
      </p:pic>
      <p:pic>
        <p:nvPicPr>
          <p:cNvPr id="228" name="Google Shape;228;p28"/>
          <p:cNvPicPr preferRelativeResize="0"/>
          <p:nvPr/>
        </p:nvPicPr>
        <p:blipFill>
          <a:blip r:embed="rId4">
            <a:alphaModFix/>
          </a:blip>
          <a:stretch>
            <a:fillRect/>
          </a:stretch>
        </p:blipFill>
        <p:spPr>
          <a:xfrm rot="-3">
            <a:off x="-204925" y="3666923"/>
            <a:ext cx="3845576" cy="1694025"/>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1">
  <p:cSld name="CUSTOM_8">
    <p:spTree>
      <p:nvGrpSpPr>
        <p:cNvPr id="1" name="Shape 229"/>
        <p:cNvGrpSpPr/>
        <p:nvPr/>
      </p:nvGrpSpPr>
      <p:grpSpPr>
        <a:xfrm>
          <a:off x="0" y="0"/>
          <a:ext cx="0" cy="0"/>
          <a:chOff x="0" y="0"/>
          <a:chExt cx="0" cy="0"/>
        </a:xfrm>
      </p:grpSpPr>
      <p:pic>
        <p:nvPicPr>
          <p:cNvPr id="230" name="Google Shape;230;p29"/>
          <p:cNvPicPr preferRelativeResize="0"/>
          <p:nvPr/>
        </p:nvPicPr>
        <p:blipFill rotWithShape="1">
          <a:blip r:embed="rId2">
            <a:alphaModFix amt="14000"/>
          </a:blip>
          <a:srcRect l="4162" t="14659" r="7459" b="10276"/>
          <a:stretch/>
        </p:blipFill>
        <p:spPr>
          <a:xfrm>
            <a:off x="12351" y="-34050"/>
            <a:ext cx="9197998" cy="5211601"/>
          </a:xfrm>
          <a:prstGeom prst="rect">
            <a:avLst/>
          </a:prstGeom>
          <a:noFill/>
          <a:ln>
            <a:noFill/>
          </a:ln>
        </p:spPr>
      </p:pic>
      <p:sp>
        <p:nvSpPr>
          <p:cNvPr id="231" name="Google Shape;231;p29"/>
          <p:cNvSpPr/>
          <p:nvPr/>
        </p:nvSpPr>
        <p:spPr>
          <a:xfrm>
            <a:off x="372800" y="214650"/>
            <a:ext cx="8477100" cy="4714200"/>
          </a:xfrm>
          <a:prstGeom prst="rect">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pic>
        <p:nvPicPr>
          <p:cNvPr id="232" name="Google Shape;232;p29"/>
          <p:cNvPicPr preferRelativeResize="0"/>
          <p:nvPr/>
        </p:nvPicPr>
        <p:blipFill>
          <a:blip r:embed="rId3">
            <a:alphaModFix/>
          </a:blip>
          <a:stretch>
            <a:fillRect/>
          </a:stretch>
        </p:blipFill>
        <p:spPr>
          <a:xfrm rot="3736989">
            <a:off x="6990751" y="4143599"/>
            <a:ext cx="1548309" cy="1549827"/>
          </a:xfrm>
          <a:prstGeom prst="rect">
            <a:avLst/>
          </a:prstGeom>
          <a:noFill/>
          <a:ln>
            <a:noFill/>
          </a:ln>
        </p:spPr>
      </p:pic>
      <p:pic>
        <p:nvPicPr>
          <p:cNvPr id="233" name="Google Shape;233;p29"/>
          <p:cNvPicPr preferRelativeResize="0"/>
          <p:nvPr/>
        </p:nvPicPr>
        <p:blipFill>
          <a:blip r:embed="rId4">
            <a:alphaModFix/>
          </a:blip>
          <a:stretch>
            <a:fillRect/>
          </a:stretch>
        </p:blipFill>
        <p:spPr>
          <a:xfrm rot="4500018">
            <a:off x="7051923" y="3632237"/>
            <a:ext cx="3210930" cy="2327652"/>
          </a:xfrm>
          <a:prstGeom prst="rect">
            <a:avLst/>
          </a:prstGeom>
          <a:noFill/>
          <a:ln>
            <a:noFill/>
          </a:ln>
        </p:spPr>
      </p:pic>
      <p:pic>
        <p:nvPicPr>
          <p:cNvPr id="234" name="Google Shape;234;p29"/>
          <p:cNvPicPr preferRelativeResize="0"/>
          <p:nvPr/>
        </p:nvPicPr>
        <p:blipFill>
          <a:blip r:embed="rId5">
            <a:alphaModFix/>
          </a:blip>
          <a:stretch>
            <a:fillRect/>
          </a:stretch>
        </p:blipFill>
        <p:spPr>
          <a:xfrm rot="-967633">
            <a:off x="7995345" y="3855099"/>
            <a:ext cx="1096926" cy="1132449"/>
          </a:xfrm>
          <a:prstGeom prst="rect">
            <a:avLst/>
          </a:prstGeom>
          <a:noFill/>
          <a:ln>
            <a:noFill/>
          </a:ln>
        </p:spPr>
      </p:pic>
      <p:pic>
        <p:nvPicPr>
          <p:cNvPr id="235" name="Google Shape;235;p29"/>
          <p:cNvPicPr preferRelativeResize="0"/>
          <p:nvPr/>
        </p:nvPicPr>
        <p:blipFill>
          <a:blip r:embed="rId3">
            <a:alphaModFix/>
          </a:blip>
          <a:stretch>
            <a:fillRect/>
          </a:stretch>
        </p:blipFill>
        <p:spPr>
          <a:xfrm rot="444098">
            <a:off x="-491225" y="-461351"/>
            <a:ext cx="1548309" cy="1549825"/>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48" r:id="rId1"/>
    <p:sldLayoutId id="2147483650" r:id="rId2"/>
    <p:sldLayoutId id="2147483654" r:id="rId3"/>
    <p:sldLayoutId id="2147483655" r:id="rId4"/>
    <p:sldLayoutId id="2147483657" r:id="rId5"/>
    <p:sldLayoutId id="2147483658" r:id="rId6"/>
    <p:sldLayoutId id="2147483659" r:id="rId7"/>
    <p:sldLayoutId id="2147483663" r:id="rId8"/>
    <p:sldLayoutId id="2147483665" r:id="rId9"/>
    <p:sldLayoutId id="2147483666" r:id="rId10"/>
    <p:sldLayoutId id="2147483670" r:id="rId11"/>
    <p:sldLayoutId id="2147483673" r:id="rId12"/>
    <p:sldLayoutId id="2147483674" r:id="rId13"/>
    <p:sldLayoutId id="2147483675" r:id="rId1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340">
          <p15:clr>
            <a:srgbClr val="EA4335"/>
          </p15:clr>
        </p15:guide>
        <p15:guide id="2" orient="horz" pos="2903">
          <p15:clr>
            <a:srgbClr val="EA4335"/>
          </p15:clr>
        </p15:guide>
        <p15:guide id="3" pos="449">
          <p15:clr>
            <a:srgbClr val="EA4335"/>
          </p15:clr>
        </p15:guide>
        <p15:guide id="4" pos="5311">
          <p15:clr>
            <a:srgbClr val="EA4335"/>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7.png"/><Relationship Id="rId7"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8.png"/><Relationship Id="rId4" Type="http://schemas.openxmlformats.org/officeDocument/2006/relationships/image" Target="../media/image12.png"/></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image" Target="../media/image11.png"/><Relationship Id="rId5" Type="http://schemas.openxmlformats.org/officeDocument/2006/relationships/image" Target="../media/image16.png"/><Relationship Id="rId4" Type="http://schemas.openxmlformats.org/officeDocument/2006/relationships/image" Target="../media/image15.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11.png"/><Relationship Id="rId5" Type="http://schemas.openxmlformats.org/officeDocument/2006/relationships/image" Target="../media/image18.png"/><Relationship Id="rId4" Type="http://schemas.openxmlformats.org/officeDocument/2006/relationships/image" Target="../media/image17.png"/></Relationships>
</file>

<file path=ppt/slides/_rels/slide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6.xml"/><Relationship Id="rId4" Type="http://schemas.openxmlformats.org/officeDocument/2006/relationships/image" Target="../media/image23.jpg"/></Relationships>
</file>

<file path=ppt/slides/_rels/slide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6.xml"/><Relationship Id="rId4" Type="http://schemas.openxmlformats.org/officeDocument/2006/relationships/image" Target="../media/image24.jpg"/></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audio" Target="../media/audio1.wav"/><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6.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7" Type="http://schemas.openxmlformats.org/officeDocument/2006/relationships/image" Target="../media/image30.jpg"/><Relationship Id="rId2" Type="http://schemas.openxmlformats.org/officeDocument/2006/relationships/image" Target="../media/image25.png"/><Relationship Id="rId1" Type="http://schemas.openxmlformats.org/officeDocument/2006/relationships/slideLayout" Target="../slideLayouts/slideLayout6.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11.xml.rels><?xml version="1.0" encoding="UTF-8" standalone="yes"?>
<Relationships xmlns="http://schemas.openxmlformats.org/package/2006/relationships"><Relationship Id="rId8" Type="http://schemas.openxmlformats.org/officeDocument/2006/relationships/image" Target="../media/image32.jpg"/><Relationship Id="rId3" Type="http://schemas.openxmlformats.org/officeDocument/2006/relationships/image" Target="../media/image26.png"/><Relationship Id="rId7" Type="http://schemas.openxmlformats.org/officeDocument/2006/relationships/image" Target="../media/image31.jpg"/><Relationship Id="rId2" Type="http://schemas.openxmlformats.org/officeDocument/2006/relationships/image" Target="../media/image25.png"/><Relationship Id="rId1" Type="http://schemas.openxmlformats.org/officeDocument/2006/relationships/slideLayout" Target="../slideLayouts/slideLayout6.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 Id="rId9" Type="http://schemas.openxmlformats.org/officeDocument/2006/relationships/image" Target="../media/image20.png"/></Relationships>
</file>

<file path=ppt/slides/_rels/slide12.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slideLayout" Target="../slideLayouts/slideLayout6.xml"/><Relationship Id="rId7" Type="http://schemas.openxmlformats.org/officeDocument/2006/relationships/image" Target="../media/image28.png"/><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 Id="rId9" Type="http://schemas.openxmlformats.org/officeDocument/2006/relationships/image" Target="../media/image33.png"/></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5.png"/><Relationship Id="rId1" Type="http://schemas.openxmlformats.org/officeDocument/2006/relationships/slideLayout" Target="../slideLayouts/slideLayout6.xml"/><Relationship Id="rId6" Type="http://schemas.openxmlformats.org/officeDocument/2006/relationships/image" Target="../media/image26.png"/><Relationship Id="rId5" Type="http://schemas.openxmlformats.org/officeDocument/2006/relationships/image" Target="../media/image29.png"/><Relationship Id="rId4" Type="http://schemas.openxmlformats.org/officeDocument/2006/relationships/image" Target="../media/image28.png"/></Relationships>
</file>

<file path=ppt/slides/_rels/slide14.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34.jpg"/><Relationship Id="rId2" Type="http://schemas.openxmlformats.org/officeDocument/2006/relationships/image" Target="../media/image25.png"/><Relationship Id="rId1" Type="http://schemas.openxmlformats.org/officeDocument/2006/relationships/slideLayout" Target="../slideLayouts/slideLayout6.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9.png"/></Relationships>
</file>

<file path=ppt/slides/_rels/slide15.xml.rels><?xml version="1.0" encoding="UTF-8" standalone="yes"?>
<Relationships xmlns="http://schemas.openxmlformats.org/package/2006/relationships"><Relationship Id="rId8" Type="http://schemas.openxmlformats.org/officeDocument/2006/relationships/image" Target="../media/image36.jpg"/><Relationship Id="rId3" Type="http://schemas.openxmlformats.org/officeDocument/2006/relationships/image" Target="../media/image28.png"/><Relationship Id="rId7" Type="http://schemas.openxmlformats.org/officeDocument/2006/relationships/image" Target="../media/image35.jpg"/><Relationship Id="rId2" Type="http://schemas.openxmlformats.org/officeDocument/2006/relationships/image" Target="../media/image25.png"/><Relationship Id="rId1" Type="http://schemas.openxmlformats.org/officeDocument/2006/relationships/slideLayout" Target="../slideLayouts/slideLayout6.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9.png"/></Relationships>
</file>

<file path=ppt/slides/_rels/slide16.xml.rels><?xml version="1.0" encoding="UTF-8" standalone="yes"?>
<Relationships xmlns="http://schemas.openxmlformats.org/package/2006/relationships"><Relationship Id="rId8" Type="http://schemas.openxmlformats.org/officeDocument/2006/relationships/image" Target="../media/image38.jpeg"/><Relationship Id="rId3" Type="http://schemas.openxmlformats.org/officeDocument/2006/relationships/image" Target="../media/image28.png"/><Relationship Id="rId7" Type="http://schemas.openxmlformats.org/officeDocument/2006/relationships/image" Target="../media/image37.jpeg"/><Relationship Id="rId2" Type="http://schemas.openxmlformats.org/officeDocument/2006/relationships/image" Target="../media/image25.png"/><Relationship Id="rId1" Type="http://schemas.openxmlformats.org/officeDocument/2006/relationships/slideLayout" Target="../slideLayouts/slideLayout6.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9.png"/><Relationship Id="rId9" Type="http://schemas.openxmlformats.org/officeDocument/2006/relationships/image" Target="../media/image20.png"/></Relationships>
</file>

<file path=ppt/slides/_rels/slide17.xml.rels><?xml version="1.0" encoding="UTF-8" standalone="yes"?>
<Relationships xmlns="http://schemas.openxmlformats.org/package/2006/relationships"><Relationship Id="rId8" Type="http://schemas.openxmlformats.org/officeDocument/2006/relationships/image" Target="../media/image40.jpg"/><Relationship Id="rId3" Type="http://schemas.openxmlformats.org/officeDocument/2006/relationships/image" Target="../media/image28.png"/><Relationship Id="rId7" Type="http://schemas.openxmlformats.org/officeDocument/2006/relationships/image" Target="../media/image39.jpeg"/><Relationship Id="rId2" Type="http://schemas.openxmlformats.org/officeDocument/2006/relationships/image" Target="../media/image25.png"/><Relationship Id="rId1" Type="http://schemas.openxmlformats.org/officeDocument/2006/relationships/slideLayout" Target="../slideLayouts/slideLayout6.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9.png"/></Relationships>
</file>

<file path=ppt/slides/_rels/slide18.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43.jpg"/><Relationship Id="rId7" Type="http://schemas.openxmlformats.org/officeDocument/2006/relationships/image" Target="../media/image47.jpg"/><Relationship Id="rId2" Type="http://schemas.openxmlformats.org/officeDocument/2006/relationships/image" Target="../media/image42.jpg"/><Relationship Id="rId1" Type="http://schemas.openxmlformats.org/officeDocument/2006/relationships/slideLayout" Target="../slideLayouts/slideLayout6.xml"/><Relationship Id="rId6" Type="http://schemas.openxmlformats.org/officeDocument/2006/relationships/image" Target="../media/image46.jpg"/><Relationship Id="rId5" Type="http://schemas.openxmlformats.org/officeDocument/2006/relationships/image" Target="../media/image45.jpg"/><Relationship Id="rId4" Type="http://schemas.openxmlformats.org/officeDocument/2006/relationships/image" Target="../media/image44.jpg"/></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51.gif"/><Relationship Id="rId2" Type="http://schemas.openxmlformats.org/officeDocument/2006/relationships/image" Target="../media/image50.gif"/><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53.svg"/><Relationship Id="rId2" Type="http://schemas.openxmlformats.org/officeDocument/2006/relationships/image" Target="../media/image52.png"/><Relationship Id="rId1" Type="http://schemas.openxmlformats.org/officeDocument/2006/relationships/slideLayout" Target="../slideLayouts/slideLayout6.xml"/><Relationship Id="rId4" Type="http://schemas.openxmlformats.org/officeDocument/2006/relationships/image" Target="../media/image53.jpg"/></Relationships>
</file>

<file path=ppt/slides/_rels/slide24.xml.rels><?xml version="1.0" encoding="UTF-8" standalone="yes"?>
<Relationships xmlns="http://schemas.openxmlformats.org/package/2006/relationships"><Relationship Id="rId3" Type="http://schemas.openxmlformats.org/officeDocument/2006/relationships/image" Target="../media/image55.jpg"/><Relationship Id="rId2" Type="http://schemas.openxmlformats.org/officeDocument/2006/relationships/image" Target="../media/image54.jpg"/><Relationship Id="rId1" Type="http://schemas.openxmlformats.org/officeDocument/2006/relationships/slideLayout" Target="../slideLayouts/slideLayout6.xml"/><Relationship Id="rId4" Type="http://schemas.openxmlformats.org/officeDocument/2006/relationships/image" Target="../media/image20.png"/></Relationships>
</file>

<file path=ppt/slides/_rels/slide25.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6.xml"/><Relationship Id="rId4" Type="http://schemas.openxmlformats.org/officeDocument/2006/relationships/image" Target="../media/image56.jpg"/></Relationships>
</file>

<file path=ppt/slides/_rels/slide26.xml.rels><?xml version="1.0" encoding="UTF-8" standalone="yes"?>
<Relationships xmlns="http://schemas.openxmlformats.org/package/2006/relationships"><Relationship Id="rId3" Type="http://schemas.openxmlformats.org/officeDocument/2006/relationships/image" Target="../media/image58.jpg"/><Relationship Id="rId2" Type="http://schemas.openxmlformats.org/officeDocument/2006/relationships/image" Target="../media/image57.jp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60.jpg"/><Relationship Id="rId2" Type="http://schemas.openxmlformats.org/officeDocument/2006/relationships/image" Target="../media/image59.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6.xml"/><Relationship Id="rId4" Type="http://schemas.openxmlformats.org/officeDocument/2006/relationships/image" Target="../media/image20.png"/></Relationships>
</file>

<file path=ppt/slides/_rels/slide29.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jp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64.jpg"/><Relationship Id="rId2" Type="http://schemas.openxmlformats.org/officeDocument/2006/relationships/image" Target="../media/image63.jp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6.xml"/><Relationship Id="rId4" Type="http://schemas.openxmlformats.org/officeDocument/2006/relationships/image" Target="../media/image65.jpg"/></Relationships>
</file>

<file path=ppt/slides/_rels/slide32.xml.rels><?xml version="1.0" encoding="UTF-8" standalone="yes"?>
<Relationships xmlns="http://schemas.openxmlformats.org/package/2006/relationships"><Relationship Id="rId3" Type="http://schemas.openxmlformats.org/officeDocument/2006/relationships/image" Target="../media/image67.jpg"/><Relationship Id="rId2" Type="http://schemas.openxmlformats.org/officeDocument/2006/relationships/image" Target="../media/image66.jpg"/><Relationship Id="rId1" Type="http://schemas.openxmlformats.org/officeDocument/2006/relationships/slideLayout" Target="../slideLayouts/slideLayout6.xml"/><Relationship Id="rId4" Type="http://schemas.openxmlformats.org/officeDocument/2006/relationships/image" Target="../media/image20.png"/></Relationships>
</file>

<file path=ppt/slides/_rels/slide33.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69.gif"/><Relationship Id="rId2" Type="http://schemas.openxmlformats.org/officeDocument/2006/relationships/image" Target="../media/image68.jpg"/><Relationship Id="rId1" Type="http://schemas.openxmlformats.org/officeDocument/2006/relationships/slideLayout" Target="../slideLayouts/slideLayout6.xml"/><Relationship Id="rId4" Type="http://schemas.openxmlformats.org/officeDocument/2006/relationships/image" Target="../media/image20.png"/></Relationships>
</file>

<file path=ppt/slides/_rels/slide35.xml.rels><?xml version="1.0" encoding="UTF-8" standalone="yes"?>
<Relationships xmlns="http://schemas.openxmlformats.org/package/2006/relationships"><Relationship Id="rId2" Type="http://schemas.openxmlformats.org/officeDocument/2006/relationships/image" Target="../media/image70.jp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72.jpg"/><Relationship Id="rId2" Type="http://schemas.openxmlformats.org/officeDocument/2006/relationships/image" Target="../media/image71.jp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74.jpg"/><Relationship Id="rId2" Type="http://schemas.openxmlformats.org/officeDocument/2006/relationships/image" Target="../media/image73.jp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76.jpg"/><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5.xml"/><Relationship Id="rId1" Type="http://schemas.openxmlformats.org/officeDocument/2006/relationships/slideLayout" Target="../slideLayouts/slideLayout11.xml"/><Relationship Id="rId4" Type="http://schemas.openxmlformats.org/officeDocument/2006/relationships/image" Target="../media/image82.sv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41.jpg"/><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3" Type="http://schemas.openxmlformats.org/officeDocument/2006/relationships/image" Target="../media/image84.svg"/><Relationship Id="rId2" Type="http://schemas.openxmlformats.org/officeDocument/2006/relationships/image" Target="../media/image78.png"/><Relationship Id="rId1" Type="http://schemas.openxmlformats.org/officeDocument/2006/relationships/slideLayout" Target="../slideLayouts/slideLayout6.xml"/><Relationship Id="rId4" Type="http://schemas.openxmlformats.org/officeDocument/2006/relationships/image" Target="../media/image47.jpg"/></Relationships>
</file>

<file path=ppt/slides/_rels/slide45.xml.rels><?xml version="1.0" encoding="UTF-8" standalone="yes"?>
<Relationships xmlns="http://schemas.openxmlformats.org/package/2006/relationships"><Relationship Id="rId2" Type="http://schemas.openxmlformats.org/officeDocument/2006/relationships/image" Target="../media/image79.jpg"/><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4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6.xml"/><Relationship Id="rId4" Type="http://schemas.openxmlformats.org/officeDocument/2006/relationships/image" Target="../media/image80.jpg"/></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90.sv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83.png"/><Relationship Id="rId5" Type="http://schemas.openxmlformats.org/officeDocument/2006/relationships/image" Target="../media/image82.png"/><Relationship Id="rId4" Type="http://schemas.openxmlformats.org/officeDocument/2006/relationships/image" Target="../media/image81.jpg"/></Relationships>
</file>

<file path=ppt/slides/_rels/slide51.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png"/><Relationship Id="rId1" Type="http://schemas.openxmlformats.org/officeDocument/2006/relationships/slideLayout" Target="../slideLayouts/slideLayout6.xml"/><Relationship Id="rId4" Type="http://schemas.openxmlformats.org/officeDocument/2006/relationships/image" Target="../media/image20.png"/></Relationships>
</file>

<file path=ppt/slides/_rels/slide52.xml.rels><?xml version="1.0" encoding="UTF-8" standalone="yes"?>
<Relationships xmlns="http://schemas.openxmlformats.org/package/2006/relationships"><Relationship Id="rId3" Type="http://schemas.openxmlformats.org/officeDocument/2006/relationships/image" Target="../media/image86.jpg"/><Relationship Id="rId2" Type="http://schemas.openxmlformats.org/officeDocument/2006/relationships/image" Target="../media/image84.png"/><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3" Type="http://schemas.openxmlformats.org/officeDocument/2006/relationships/image" Target="../media/image88.jpg"/><Relationship Id="rId2" Type="http://schemas.openxmlformats.org/officeDocument/2006/relationships/image" Target="../media/image87.jpg"/><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3" Type="http://schemas.openxmlformats.org/officeDocument/2006/relationships/image" Target="../media/image89.jpg"/><Relationship Id="rId2" Type="http://schemas.openxmlformats.org/officeDocument/2006/relationships/image" Target="../media/image84.png"/><Relationship Id="rId1" Type="http://schemas.openxmlformats.org/officeDocument/2006/relationships/slideLayout" Target="../slideLayouts/slideLayout6.xml"/><Relationship Id="rId4" Type="http://schemas.openxmlformats.org/officeDocument/2006/relationships/image" Target="../media/image20.png"/></Relationships>
</file>

<file path=ppt/slides/_rels/slide55.xml.rels><?xml version="1.0" encoding="UTF-8" standalone="yes"?>
<Relationships xmlns="http://schemas.openxmlformats.org/package/2006/relationships"><Relationship Id="rId3" Type="http://schemas.openxmlformats.org/officeDocument/2006/relationships/image" Target="../media/image91.jpg"/><Relationship Id="rId2" Type="http://schemas.openxmlformats.org/officeDocument/2006/relationships/image" Target="../media/image90.jpg"/><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92.png"/><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3" Type="http://schemas.openxmlformats.org/officeDocument/2006/relationships/image" Target="../media/image94.jpg"/><Relationship Id="rId2" Type="http://schemas.openxmlformats.org/officeDocument/2006/relationships/image" Target="../media/image85.png"/><Relationship Id="rId1" Type="http://schemas.openxmlformats.org/officeDocument/2006/relationships/slideLayout" Target="../slideLayouts/slideLayout6.xml"/><Relationship Id="rId4" Type="http://schemas.openxmlformats.org/officeDocument/2006/relationships/image" Target="../media/image20.png"/></Relationships>
</file>

<file path=ppt/slides/_rels/slide58.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image" Target="../media/image95.jpeg"/><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3" Type="http://schemas.openxmlformats.org/officeDocument/2006/relationships/image" Target="../media/image98.jpg"/><Relationship Id="rId2" Type="http://schemas.openxmlformats.org/officeDocument/2006/relationships/image" Target="../media/image97.jpg"/><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99.jpg"/><Relationship Id="rId1" Type="http://schemas.openxmlformats.org/officeDocument/2006/relationships/slideLayout" Target="../slideLayouts/slideLayout6.xml"/><Relationship Id="rId4" Type="http://schemas.openxmlformats.org/officeDocument/2006/relationships/image" Target="../media/image101.jpg"/></Relationships>
</file>

<file path=ppt/slides/_rels/slide61.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image" Target="../media/image102.jpg"/><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3" Type="http://schemas.openxmlformats.org/officeDocument/2006/relationships/image" Target="../media/image105.jpg"/><Relationship Id="rId2" Type="http://schemas.openxmlformats.org/officeDocument/2006/relationships/image" Target="../media/image104.png"/><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106.png"/></Relationships>
</file>

<file path=ppt/slides/_rels/slide64.xml.rels><?xml version="1.0" encoding="UTF-8" standalone="yes"?>
<Relationships xmlns="http://schemas.openxmlformats.org/package/2006/relationships"><Relationship Id="rId3" Type="http://schemas.openxmlformats.org/officeDocument/2006/relationships/image" Target="../media/image108.jpg"/><Relationship Id="rId2" Type="http://schemas.openxmlformats.org/officeDocument/2006/relationships/image" Target="../media/image107.jpg"/><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12.xml"/><Relationship Id="rId6" Type="http://schemas.openxmlformats.org/officeDocument/2006/relationships/image" Target="../media/image16.png"/><Relationship Id="rId5" Type="http://schemas.openxmlformats.org/officeDocument/2006/relationships/image" Target="../media/image5.png"/><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BEBE8"/>
        </a:solidFill>
        <a:effectLst/>
      </p:bgPr>
    </p:bg>
    <p:spTree>
      <p:nvGrpSpPr>
        <p:cNvPr id="1" name="Shape 245"/>
        <p:cNvGrpSpPr/>
        <p:nvPr/>
      </p:nvGrpSpPr>
      <p:grpSpPr>
        <a:xfrm>
          <a:off x="0" y="0"/>
          <a:ext cx="0" cy="0"/>
          <a:chOff x="0" y="0"/>
          <a:chExt cx="0" cy="0"/>
        </a:xfrm>
      </p:grpSpPr>
      <p:grpSp>
        <p:nvGrpSpPr>
          <p:cNvPr id="246" name="Google Shape;246;p33"/>
          <p:cNvGrpSpPr/>
          <p:nvPr/>
        </p:nvGrpSpPr>
        <p:grpSpPr>
          <a:xfrm>
            <a:off x="735832" y="-153778"/>
            <a:ext cx="8205967" cy="4881367"/>
            <a:chOff x="735832" y="-153778"/>
            <a:chExt cx="8205967" cy="4881367"/>
          </a:xfrm>
        </p:grpSpPr>
        <p:pic>
          <p:nvPicPr>
            <p:cNvPr id="247" name="Google Shape;247;p33"/>
            <p:cNvPicPr preferRelativeResize="0"/>
            <p:nvPr/>
          </p:nvPicPr>
          <p:blipFill>
            <a:blip r:embed="rId3">
              <a:alphaModFix/>
            </a:blip>
            <a:stretch>
              <a:fillRect/>
            </a:stretch>
          </p:blipFill>
          <p:spPr>
            <a:xfrm rot="-428946">
              <a:off x="843126" y="2788774"/>
              <a:ext cx="1777761" cy="1835326"/>
            </a:xfrm>
            <a:prstGeom prst="rect">
              <a:avLst/>
            </a:prstGeom>
            <a:noFill/>
            <a:ln>
              <a:noFill/>
            </a:ln>
          </p:spPr>
        </p:pic>
        <p:pic>
          <p:nvPicPr>
            <p:cNvPr id="248" name="Google Shape;248;p33"/>
            <p:cNvPicPr preferRelativeResize="0"/>
            <p:nvPr/>
          </p:nvPicPr>
          <p:blipFill>
            <a:blip r:embed="rId4">
              <a:alphaModFix/>
            </a:blip>
            <a:stretch>
              <a:fillRect/>
            </a:stretch>
          </p:blipFill>
          <p:spPr>
            <a:xfrm rot="748928">
              <a:off x="7138960" y="0"/>
              <a:ext cx="1623689" cy="1835325"/>
            </a:xfrm>
            <a:prstGeom prst="rect">
              <a:avLst/>
            </a:prstGeom>
            <a:noFill/>
            <a:ln>
              <a:noFill/>
            </a:ln>
          </p:spPr>
        </p:pic>
      </p:grpSp>
      <p:grpSp>
        <p:nvGrpSpPr>
          <p:cNvPr id="251" name="Google Shape;251;p33"/>
          <p:cNvGrpSpPr/>
          <p:nvPr/>
        </p:nvGrpSpPr>
        <p:grpSpPr>
          <a:xfrm>
            <a:off x="7138962" y="-1667508"/>
            <a:ext cx="3986380" cy="3922015"/>
            <a:chOff x="7138962" y="-1667508"/>
            <a:chExt cx="3986380" cy="3922015"/>
          </a:xfrm>
        </p:grpSpPr>
        <p:pic>
          <p:nvPicPr>
            <p:cNvPr id="252" name="Google Shape;252;p33"/>
            <p:cNvPicPr preferRelativeResize="0"/>
            <p:nvPr/>
          </p:nvPicPr>
          <p:blipFill>
            <a:blip r:embed="rId5">
              <a:alphaModFix/>
            </a:blip>
            <a:stretch>
              <a:fillRect/>
            </a:stretch>
          </p:blipFill>
          <p:spPr>
            <a:xfrm rot="-7846848">
              <a:off x="7884989" y="-1262976"/>
              <a:ext cx="2494325" cy="3112951"/>
            </a:xfrm>
            <a:prstGeom prst="rect">
              <a:avLst/>
            </a:prstGeom>
            <a:noFill/>
            <a:ln>
              <a:noFill/>
            </a:ln>
          </p:spPr>
        </p:pic>
        <p:pic>
          <p:nvPicPr>
            <p:cNvPr id="253" name="Google Shape;253;p33"/>
            <p:cNvPicPr preferRelativeResize="0"/>
            <p:nvPr/>
          </p:nvPicPr>
          <p:blipFill>
            <a:blip r:embed="rId6">
              <a:alphaModFix/>
            </a:blip>
            <a:stretch>
              <a:fillRect/>
            </a:stretch>
          </p:blipFill>
          <p:spPr>
            <a:xfrm rot="-417636">
              <a:off x="7963737" y="58263"/>
              <a:ext cx="1022938" cy="1007548"/>
            </a:xfrm>
            <a:prstGeom prst="rect">
              <a:avLst/>
            </a:prstGeom>
            <a:noFill/>
            <a:ln>
              <a:noFill/>
            </a:ln>
          </p:spPr>
        </p:pic>
      </p:grpSp>
      <p:grpSp>
        <p:nvGrpSpPr>
          <p:cNvPr id="254" name="Google Shape;254;p33"/>
          <p:cNvGrpSpPr/>
          <p:nvPr/>
        </p:nvGrpSpPr>
        <p:grpSpPr>
          <a:xfrm>
            <a:off x="-2087467" y="2524731"/>
            <a:ext cx="4708351" cy="4708351"/>
            <a:chOff x="-2087467" y="2524731"/>
            <a:chExt cx="4708351" cy="4708351"/>
          </a:xfrm>
        </p:grpSpPr>
        <p:pic>
          <p:nvPicPr>
            <p:cNvPr id="255" name="Google Shape;255;p33"/>
            <p:cNvPicPr preferRelativeResize="0"/>
            <p:nvPr/>
          </p:nvPicPr>
          <p:blipFill>
            <a:blip r:embed="rId7">
              <a:alphaModFix/>
            </a:blip>
            <a:stretch>
              <a:fillRect/>
            </a:stretch>
          </p:blipFill>
          <p:spPr>
            <a:xfrm rot="8100000">
              <a:off x="-1429229" y="3245537"/>
              <a:ext cx="3391875" cy="3266738"/>
            </a:xfrm>
            <a:prstGeom prst="rect">
              <a:avLst/>
            </a:prstGeom>
            <a:noFill/>
            <a:ln>
              <a:noFill/>
            </a:ln>
          </p:spPr>
        </p:pic>
        <p:pic>
          <p:nvPicPr>
            <p:cNvPr id="256" name="Google Shape;256;p33"/>
            <p:cNvPicPr preferRelativeResize="0"/>
            <p:nvPr/>
          </p:nvPicPr>
          <p:blipFill>
            <a:blip r:embed="rId8">
              <a:alphaModFix/>
            </a:blip>
            <a:stretch>
              <a:fillRect/>
            </a:stretch>
          </p:blipFill>
          <p:spPr>
            <a:xfrm rot="363389">
              <a:off x="-4" y="4077172"/>
              <a:ext cx="1022951" cy="941455"/>
            </a:xfrm>
            <a:prstGeom prst="rect">
              <a:avLst/>
            </a:prstGeom>
            <a:noFill/>
            <a:ln>
              <a:noFill/>
            </a:ln>
          </p:spPr>
        </p:pic>
      </p:grpSp>
      <p:sp>
        <p:nvSpPr>
          <p:cNvPr id="2" name="TextBox 1">
            <a:extLst>
              <a:ext uri="{FF2B5EF4-FFF2-40B4-BE49-F238E27FC236}">
                <a16:creationId xmlns:a16="http://schemas.microsoft.com/office/drawing/2014/main" id="{DD7F36E7-A8A2-D87B-EC61-017864D63276}"/>
              </a:ext>
            </a:extLst>
          </p:cNvPr>
          <p:cNvSpPr txBox="1"/>
          <p:nvPr/>
        </p:nvSpPr>
        <p:spPr>
          <a:xfrm>
            <a:off x="1492553" y="1178366"/>
            <a:ext cx="6158894" cy="3013838"/>
          </a:xfrm>
          <a:prstGeom prst="rect">
            <a:avLst/>
          </a:prstGeom>
          <a:noFill/>
        </p:spPr>
        <p:txBody>
          <a:bodyPr wrap="square" rtlCol="0">
            <a:spAutoFit/>
          </a:bodyPr>
          <a:lstStyle/>
          <a:p>
            <a:pPr algn="ctr">
              <a:lnSpc>
                <a:spcPct val="150000"/>
              </a:lnSpc>
            </a:pPr>
            <a:r>
              <a:rPr lang="en-US" sz="4400" b="1">
                <a:solidFill>
                  <a:schemeClr val="tx1"/>
                </a:solidFill>
              </a:rPr>
              <a:t>CHÀO MỪNG CÁC EM ĐẾN VỚI TIẾT HỌC NGÀY HÔM NAY!</a:t>
            </a:r>
          </a:p>
        </p:txBody>
      </p:sp>
    </p:spTree>
  </p:cSld>
  <p:clrMapOvr>
    <a:masterClrMapping/>
  </p:clrMapOvr>
  <p:transition spd="med">
    <p:split orient="vert"/>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31"/>
        <p:cNvGrpSpPr/>
        <p:nvPr/>
      </p:nvGrpSpPr>
      <p:grpSpPr>
        <a:xfrm>
          <a:off x="0" y="0"/>
          <a:ext cx="0" cy="0"/>
          <a:chOff x="0" y="0"/>
          <a:chExt cx="0" cy="0"/>
        </a:xfrm>
      </p:grpSpPr>
      <p:grpSp>
        <p:nvGrpSpPr>
          <p:cNvPr id="337" name="Google Shape;337;p39"/>
          <p:cNvGrpSpPr/>
          <p:nvPr/>
        </p:nvGrpSpPr>
        <p:grpSpPr>
          <a:xfrm>
            <a:off x="-2409076" y="-2566446"/>
            <a:ext cx="4818151" cy="4818162"/>
            <a:chOff x="-2305451" y="-2475006"/>
            <a:chExt cx="4818151" cy="4818162"/>
          </a:xfrm>
        </p:grpSpPr>
        <p:pic>
          <p:nvPicPr>
            <p:cNvPr id="338" name="Google Shape;338;p39"/>
            <p:cNvPicPr preferRelativeResize="0"/>
            <p:nvPr/>
          </p:nvPicPr>
          <p:blipFill>
            <a:blip r:embed="rId3">
              <a:alphaModFix/>
            </a:blip>
            <a:stretch>
              <a:fillRect/>
            </a:stretch>
          </p:blipFill>
          <p:spPr>
            <a:xfrm rot="-8099993">
              <a:off x="-1871514" y="-1497737"/>
              <a:ext cx="3950278" cy="2863625"/>
            </a:xfrm>
            <a:prstGeom prst="rect">
              <a:avLst/>
            </a:prstGeom>
            <a:noFill/>
            <a:ln>
              <a:noFill/>
            </a:ln>
          </p:spPr>
        </p:pic>
        <p:pic>
          <p:nvPicPr>
            <p:cNvPr id="339" name="Google Shape;339;p39"/>
            <p:cNvPicPr preferRelativeResize="0"/>
            <p:nvPr/>
          </p:nvPicPr>
          <p:blipFill>
            <a:blip r:embed="rId4">
              <a:alphaModFix/>
            </a:blip>
            <a:stretch>
              <a:fillRect/>
            </a:stretch>
          </p:blipFill>
          <p:spPr>
            <a:xfrm rot="-1006702">
              <a:off x="15000" y="128263"/>
              <a:ext cx="1028125" cy="946224"/>
            </a:xfrm>
            <a:prstGeom prst="rect">
              <a:avLst/>
            </a:prstGeom>
            <a:noFill/>
            <a:ln>
              <a:noFill/>
            </a:ln>
          </p:spPr>
        </p:pic>
      </p:grpSp>
      <p:grpSp>
        <p:nvGrpSpPr>
          <p:cNvPr id="340" name="Google Shape;340;p39"/>
          <p:cNvGrpSpPr/>
          <p:nvPr/>
        </p:nvGrpSpPr>
        <p:grpSpPr>
          <a:xfrm>
            <a:off x="7123954" y="3272108"/>
            <a:ext cx="3152894" cy="2773391"/>
            <a:chOff x="6590554" y="3142568"/>
            <a:chExt cx="3152894" cy="2773391"/>
          </a:xfrm>
        </p:grpSpPr>
        <p:pic>
          <p:nvPicPr>
            <p:cNvPr id="341" name="Google Shape;341;p39"/>
            <p:cNvPicPr preferRelativeResize="0"/>
            <p:nvPr/>
          </p:nvPicPr>
          <p:blipFill>
            <a:blip r:embed="rId5">
              <a:alphaModFix/>
            </a:blip>
            <a:stretch>
              <a:fillRect/>
            </a:stretch>
          </p:blipFill>
          <p:spPr>
            <a:xfrm rot="-4932169">
              <a:off x="6962668" y="3103017"/>
              <a:ext cx="2408667" cy="2852491"/>
            </a:xfrm>
            <a:prstGeom prst="rect">
              <a:avLst/>
            </a:prstGeom>
            <a:noFill/>
            <a:ln>
              <a:noFill/>
            </a:ln>
          </p:spPr>
        </p:pic>
        <p:pic>
          <p:nvPicPr>
            <p:cNvPr id="342" name="Google Shape;342;p39"/>
            <p:cNvPicPr preferRelativeResize="0"/>
            <p:nvPr/>
          </p:nvPicPr>
          <p:blipFill>
            <a:blip r:embed="rId6">
              <a:alphaModFix/>
            </a:blip>
            <a:stretch>
              <a:fillRect/>
            </a:stretch>
          </p:blipFill>
          <p:spPr>
            <a:xfrm rot="1028153">
              <a:off x="7423463" y="3713497"/>
              <a:ext cx="953927" cy="984804"/>
            </a:xfrm>
            <a:prstGeom prst="rect">
              <a:avLst/>
            </a:prstGeom>
            <a:noFill/>
            <a:ln>
              <a:noFill/>
            </a:ln>
          </p:spPr>
        </p:pic>
      </p:grpSp>
      <p:sp>
        <p:nvSpPr>
          <p:cNvPr id="6" name="TextBox 5">
            <a:extLst>
              <a:ext uri="{FF2B5EF4-FFF2-40B4-BE49-F238E27FC236}">
                <a16:creationId xmlns:a16="http://schemas.microsoft.com/office/drawing/2014/main" id="{A8883D81-37E3-17F9-4844-640FF4B1A964}"/>
              </a:ext>
            </a:extLst>
          </p:cNvPr>
          <p:cNvSpPr txBox="1"/>
          <p:nvPr/>
        </p:nvSpPr>
        <p:spPr>
          <a:xfrm>
            <a:off x="624840" y="932038"/>
            <a:ext cx="7894320" cy="3279424"/>
          </a:xfrm>
          <a:prstGeom prst="rect">
            <a:avLst/>
          </a:prstGeom>
          <a:noFill/>
        </p:spPr>
        <p:txBody>
          <a:bodyPr wrap="square">
            <a:spAutoFit/>
          </a:bodyPr>
          <a:lstStyle/>
          <a:p>
            <a:pPr algn="ctr">
              <a:lnSpc>
                <a:spcPct val="150000"/>
              </a:lnSpc>
            </a:pPr>
            <a:r>
              <a:rPr lang="en-US" sz="4800" b="1">
                <a:solidFill>
                  <a:schemeClr val="bg2">
                    <a:lumMod val="75000"/>
                  </a:schemeClr>
                </a:solidFill>
              </a:rPr>
              <a:t>BÀI 8: </a:t>
            </a:r>
          </a:p>
          <a:p>
            <a:pPr algn="ctr">
              <a:lnSpc>
                <a:spcPct val="150000"/>
              </a:lnSpc>
            </a:pPr>
            <a:r>
              <a:rPr lang="en-US" sz="4800" b="1">
                <a:solidFill>
                  <a:schemeClr val="bg2">
                    <a:lumMod val="75000"/>
                  </a:schemeClr>
                </a:solidFill>
              </a:rPr>
              <a:t>CÁCH MẠNG THÁNG TÁM NĂM 1945</a:t>
            </a:r>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BEBE8"/>
        </a:solidFill>
        <a:effectLst/>
      </p:bgPr>
    </p:bg>
    <p:spTree>
      <p:nvGrpSpPr>
        <p:cNvPr id="1" name="Shape 269"/>
        <p:cNvGrpSpPr/>
        <p:nvPr/>
      </p:nvGrpSpPr>
      <p:grpSpPr>
        <a:xfrm>
          <a:off x="0" y="0"/>
          <a:ext cx="0" cy="0"/>
          <a:chOff x="0" y="0"/>
          <a:chExt cx="0" cy="0"/>
        </a:xfrm>
      </p:grpSpPr>
      <p:sp>
        <p:nvSpPr>
          <p:cNvPr id="264" name="TextBox 263">
            <a:extLst>
              <a:ext uri="{FF2B5EF4-FFF2-40B4-BE49-F238E27FC236}">
                <a16:creationId xmlns:a16="http://schemas.microsoft.com/office/drawing/2014/main" id="{E6E51A6E-2593-3414-58D2-51B64DF5D971}"/>
              </a:ext>
            </a:extLst>
          </p:cNvPr>
          <p:cNvSpPr txBox="1"/>
          <p:nvPr/>
        </p:nvSpPr>
        <p:spPr>
          <a:xfrm>
            <a:off x="2286000" y="422438"/>
            <a:ext cx="4572000" cy="646331"/>
          </a:xfrm>
          <a:prstGeom prst="rect">
            <a:avLst/>
          </a:prstGeom>
          <a:noFill/>
        </p:spPr>
        <p:txBody>
          <a:bodyPr wrap="square">
            <a:spAutoFit/>
          </a:bodyPr>
          <a:lstStyle/>
          <a:p>
            <a:pPr algn="ctr" defTabSz="457200">
              <a:buClrTx/>
            </a:pPr>
            <a:r>
              <a:rPr lang="en-US" sz="3600" b="1">
                <a:solidFill>
                  <a:srgbClr val="B1523D"/>
                </a:solidFill>
                <a:latin typeface="Arial" panose="020B0604020202020204" pitchFamily="34" charset="0"/>
                <a:cs typeface="Arial" panose="020B0604020202020204" pitchFamily="34" charset="0"/>
              </a:rPr>
              <a:t>NỘI DUNG BÀI HỌC</a:t>
            </a:r>
          </a:p>
        </p:txBody>
      </p:sp>
      <p:grpSp>
        <p:nvGrpSpPr>
          <p:cNvPr id="265" name="Group 264">
            <a:extLst>
              <a:ext uri="{FF2B5EF4-FFF2-40B4-BE49-F238E27FC236}">
                <a16:creationId xmlns:a16="http://schemas.microsoft.com/office/drawing/2014/main" id="{E31675CA-7DEA-F61C-1788-DA3BFF81B4F4}"/>
              </a:ext>
            </a:extLst>
          </p:cNvPr>
          <p:cNvGrpSpPr/>
          <p:nvPr/>
        </p:nvGrpSpPr>
        <p:grpSpPr>
          <a:xfrm>
            <a:off x="455718" y="1016015"/>
            <a:ext cx="8232564" cy="646331"/>
            <a:chOff x="455718" y="1559927"/>
            <a:chExt cx="8232564" cy="646331"/>
          </a:xfrm>
        </p:grpSpPr>
        <p:sp>
          <p:nvSpPr>
            <p:cNvPr id="266" name="TextBox 265">
              <a:extLst>
                <a:ext uri="{FF2B5EF4-FFF2-40B4-BE49-F238E27FC236}">
                  <a16:creationId xmlns:a16="http://schemas.microsoft.com/office/drawing/2014/main" id="{AAF670AC-8B95-C9F6-4699-2BD280B3FD08}"/>
                </a:ext>
              </a:extLst>
            </p:cNvPr>
            <p:cNvSpPr txBox="1"/>
            <p:nvPr/>
          </p:nvSpPr>
          <p:spPr>
            <a:xfrm>
              <a:off x="455718" y="1559927"/>
              <a:ext cx="1144950" cy="646331"/>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a:ln>
                    <a:noFill/>
                  </a:ln>
                  <a:solidFill>
                    <a:srgbClr val="5E4C3E"/>
                  </a:solidFill>
                  <a:effectLst/>
                  <a:uLnTx/>
                  <a:uFillTx/>
                  <a:latin typeface="Berlin Sans FB Demi" panose="020E0802020502020306" pitchFamily="34" charset="0"/>
                  <a:cs typeface="Rajdhani" panose="020B0604020202020204" charset="0"/>
                </a:rPr>
                <a:t>-01-</a:t>
              </a:r>
            </a:p>
          </p:txBody>
        </p:sp>
        <p:sp>
          <p:nvSpPr>
            <p:cNvPr id="267" name="TextBox 266">
              <a:extLst>
                <a:ext uri="{FF2B5EF4-FFF2-40B4-BE49-F238E27FC236}">
                  <a16:creationId xmlns:a16="http://schemas.microsoft.com/office/drawing/2014/main" id="{8521654A-0040-3D09-8041-22B6D7622FE8}"/>
                </a:ext>
              </a:extLst>
            </p:cNvPr>
            <p:cNvSpPr txBox="1"/>
            <p:nvPr/>
          </p:nvSpPr>
          <p:spPr>
            <a:xfrm>
              <a:off x="1626370" y="1707063"/>
              <a:ext cx="7061912" cy="400110"/>
            </a:xfrm>
            <a:prstGeom prst="rect">
              <a:avLst/>
            </a:prstGeom>
            <a:noFill/>
          </p:spPr>
          <p:txBody>
            <a:bodyPr wrap="square" rtlCol="0">
              <a:spAutoFit/>
            </a:bodyPr>
            <a:lstStyle/>
            <a:p>
              <a:pPr marL="0" marR="0" lvl="0" indent="0" algn="just"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a:ln>
                    <a:noFill/>
                  </a:ln>
                  <a:solidFill>
                    <a:srgbClr val="16151A"/>
                  </a:solidFill>
                  <a:effectLst/>
                  <a:uLnTx/>
                  <a:uFillTx/>
                </a:rPr>
                <a:t>Tình hình Việt Nam dưới ách thống trị của Pháp – Nhật Bản</a:t>
              </a:r>
            </a:p>
          </p:txBody>
        </p:sp>
      </p:grpSp>
      <p:grpSp>
        <p:nvGrpSpPr>
          <p:cNvPr id="268" name="Group 267">
            <a:extLst>
              <a:ext uri="{FF2B5EF4-FFF2-40B4-BE49-F238E27FC236}">
                <a16:creationId xmlns:a16="http://schemas.microsoft.com/office/drawing/2014/main" id="{2906AB68-184E-B990-F677-7CDADCA11A3B}"/>
              </a:ext>
            </a:extLst>
          </p:cNvPr>
          <p:cNvGrpSpPr/>
          <p:nvPr/>
        </p:nvGrpSpPr>
        <p:grpSpPr>
          <a:xfrm>
            <a:off x="455718" y="1672883"/>
            <a:ext cx="8232564" cy="958660"/>
            <a:chOff x="455718" y="1403762"/>
            <a:chExt cx="8232564" cy="958660"/>
          </a:xfrm>
        </p:grpSpPr>
        <p:sp>
          <p:nvSpPr>
            <p:cNvPr id="269" name="TextBox 268">
              <a:extLst>
                <a:ext uri="{FF2B5EF4-FFF2-40B4-BE49-F238E27FC236}">
                  <a16:creationId xmlns:a16="http://schemas.microsoft.com/office/drawing/2014/main" id="{70ED684D-43BF-12AC-3139-FFD920F71451}"/>
                </a:ext>
              </a:extLst>
            </p:cNvPr>
            <p:cNvSpPr txBox="1"/>
            <p:nvPr/>
          </p:nvSpPr>
          <p:spPr>
            <a:xfrm>
              <a:off x="455718" y="1559927"/>
              <a:ext cx="1144950" cy="646331"/>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a:ln>
                    <a:noFill/>
                  </a:ln>
                  <a:solidFill>
                    <a:srgbClr val="16151A">
                      <a:lumMod val="75000"/>
                      <a:lumOff val="25000"/>
                    </a:srgbClr>
                  </a:solidFill>
                  <a:effectLst/>
                  <a:uLnTx/>
                  <a:uFillTx/>
                  <a:latin typeface="Berlin Sans FB Demi" panose="020E0802020502020306" pitchFamily="34" charset="0"/>
                  <a:cs typeface="Rajdhani" panose="020B0604020202020204" charset="0"/>
                </a:rPr>
                <a:t>-02-</a:t>
              </a:r>
            </a:p>
          </p:txBody>
        </p:sp>
        <p:sp>
          <p:nvSpPr>
            <p:cNvPr id="289" name="TextBox 288">
              <a:extLst>
                <a:ext uri="{FF2B5EF4-FFF2-40B4-BE49-F238E27FC236}">
                  <a16:creationId xmlns:a16="http://schemas.microsoft.com/office/drawing/2014/main" id="{6C50A3D4-4800-D89A-99A2-EA210B27DD81}"/>
                </a:ext>
              </a:extLst>
            </p:cNvPr>
            <p:cNvSpPr txBox="1"/>
            <p:nvPr/>
          </p:nvSpPr>
          <p:spPr>
            <a:xfrm>
              <a:off x="1626371" y="1403762"/>
              <a:ext cx="7061911" cy="958660"/>
            </a:xfrm>
            <a:prstGeom prst="rect">
              <a:avLst/>
            </a:prstGeom>
            <a:noFill/>
          </p:spPr>
          <p:txBody>
            <a:bodyPr wrap="square" rtlCol="0">
              <a:spAutoFit/>
            </a:bodyPr>
            <a:lstStyle/>
            <a:p>
              <a:pPr marL="0" marR="0" lvl="0" indent="0" algn="just" defTabSz="914400" eaLnBrk="1" fontAlgn="auto" latinLnBrk="0" hangingPunct="1">
                <a:lnSpc>
                  <a:spcPct val="150000"/>
                </a:lnSpc>
                <a:spcBef>
                  <a:spcPts val="0"/>
                </a:spcBef>
                <a:spcAft>
                  <a:spcPts val="0"/>
                </a:spcAft>
                <a:buClrTx/>
                <a:buSzTx/>
                <a:buFontTx/>
                <a:buNone/>
                <a:tabLst/>
                <a:defRPr/>
              </a:pPr>
              <a:r>
                <a:rPr kumimoji="0" lang="en-US" sz="2000" b="0" i="0" u="none" strike="noStrike" kern="0" cap="none" spc="0" normalizeH="0" baseline="0" noProof="0">
                  <a:ln>
                    <a:noFill/>
                  </a:ln>
                  <a:solidFill>
                    <a:srgbClr val="16151A"/>
                  </a:solidFill>
                  <a:effectLst/>
                  <a:uLnTx/>
                  <a:uFillTx/>
                </a:rPr>
                <a:t>Công cuộc chuẩn bị tiến tới khởi nghĩa giành chính quyền trong toàn quốc.</a:t>
              </a:r>
            </a:p>
          </p:txBody>
        </p:sp>
      </p:grpSp>
      <p:grpSp>
        <p:nvGrpSpPr>
          <p:cNvPr id="290" name="Group 289">
            <a:extLst>
              <a:ext uri="{FF2B5EF4-FFF2-40B4-BE49-F238E27FC236}">
                <a16:creationId xmlns:a16="http://schemas.microsoft.com/office/drawing/2014/main" id="{99E30EAD-B3E1-634C-A983-BF893846BB63}"/>
              </a:ext>
            </a:extLst>
          </p:cNvPr>
          <p:cNvGrpSpPr/>
          <p:nvPr/>
        </p:nvGrpSpPr>
        <p:grpSpPr>
          <a:xfrm>
            <a:off x="455718" y="2737839"/>
            <a:ext cx="8162502" cy="958660"/>
            <a:chOff x="455718" y="1403762"/>
            <a:chExt cx="8162502" cy="958660"/>
          </a:xfrm>
        </p:grpSpPr>
        <p:sp>
          <p:nvSpPr>
            <p:cNvPr id="291" name="TextBox 290">
              <a:extLst>
                <a:ext uri="{FF2B5EF4-FFF2-40B4-BE49-F238E27FC236}">
                  <a16:creationId xmlns:a16="http://schemas.microsoft.com/office/drawing/2014/main" id="{FC7FC4D1-A193-707D-1357-0FA54923DCAB}"/>
                </a:ext>
              </a:extLst>
            </p:cNvPr>
            <p:cNvSpPr txBox="1"/>
            <p:nvPr/>
          </p:nvSpPr>
          <p:spPr>
            <a:xfrm>
              <a:off x="455718" y="1559927"/>
              <a:ext cx="1144950" cy="646331"/>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a:ln>
                    <a:noFill/>
                  </a:ln>
                  <a:solidFill>
                    <a:srgbClr val="C00000"/>
                  </a:solidFill>
                  <a:effectLst/>
                  <a:uLnTx/>
                  <a:uFillTx/>
                  <a:latin typeface="Berlin Sans FB Demi" panose="020E0802020502020306" pitchFamily="34" charset="0"/>
                  <a:cs typeface="Rajdhani" panose="020B0604020202020204" charset="0"/>
                </a:rPr>
                <a:t>-03-</a:t>
              </a:r>
            </a:p>
          </p:txBody>
        </p:sp>
        <p:sp>
          <p:nvSpPr>
            <p:cNvPr id="292" name="TextBox 291">
              <a:extLst>
                <a:ext uri="{FF2B5EF4-FFF2-40B4-BE49-F238E27FC236}">
                  <a16:creationId xmlns:a16="http://schemas.microsoft.com/office/drawing/2014/main" id="{8B4367BB-BB74-D852-C60B-757E443FD161}"/>
                </a:ext>
              </a:extLst>
            </p:cNvPr>
            <p:cNvSpPr txBox="1"/>
            <p:nvPr/>
          </p:nvSpPr>
          <p:spPr>
            <a:xfrm>
              <a:off x="1626369" y="1403762"/>
              <a:ext cx="6991851" cy="958660"/>
            </a:xfrm>
            <a:prstGeom prst="rect">
              <a:avLst/>
            </a:prstGeom>
            <a:noFill/>
          </p:spPr>
          <p:txBody>
            <a:bodyPr wrap="square" rtlCol="0">
              <a:spAutoFit/>
            </a:bodyPr>
            <a:lstStyle/>
            <a:p>
              <a:pPr marL="0" marR="0" lvl="0" indent="0" algn="just" defTabSz="914400" eaLnBrk="1" fontAlgn="auto" latinLnBrk="0" hangingPunct="1">
                <a:lnSpc>
                  <a:spcPct val="150000"/>
                </a:lnSpc>
                <a:spcBef>
                  <a:spcPts val="0"/>
                </a:spcBef>
                <a:spcAft>
                  <a:spcPts val="0"/>
                </a:spcAft>
                <a:buClrTx/>
                <a:buSzTx/>
                <a:buFontTx/>
                <a:buNone/>
                <a:tabLst/>
                <a:defRPr/>
              </a:pPr>
              <a:r>
                <a:rPr kumimoji="0" lang="en-US" sz="2000" b="0" i="0" u="none" strike="noStrike" kern="0" cap="none" spc="0" normalizeH="0" baseline="0" noProof="0">
                  <a:ln>
                    <a:noFill/>
                  </a:ln>
                  <a:solidFill>
                    <a:srgbClr val="16151A"/>
                  </a:solidFill>
                  <a:effectLst/>
                  <a:uLnTx/>
                  <a:uFillTx/>
                </a:rPr>
                <a:t>Diễn biến chính của Cách mạng tháng Tám năm 1945 và   sự ra đời của nước Việt Nam Dân chủ Cộng hòa.</a:t>
              </a:r>
            </a:p>
          </p:txBody>
        </p:sp>
      </p:grpSp>
      <p:grpSp>
        <p:nvGrpSpPr>
          <p:cNvPr id="293" name="Group 292">
            <a:extLst>
              <a:ext uri="{FF2B5EF4-FFF2-40B4-BE49-F238E27FC236}">
                <a16:creationId xmlns:a16="http://schemas.microsoft.com/office/drawing/2014/main" id="{64731319-BF6A-B41C-E290-9DC7995E66B4}"/>
              </a:ext>
            </a:extLst>
          </p:cNvPr>
          <p:cNvGrpSpPr/>
          <p:nvPr/>
        </p:nvGrpSpPr>
        <p:grpSpPr>
          <a:xfrm>
            <a:off x="455718" y="3794232"/>
            <a:ext cx="8162502" cy="958660"/>
            <a:chOff x="455718" y="1403762"/>
            <a:chExt cx="8162502" cy="958660"/>
          </a:xfrm>
        </p:grpSpPr>
        <p:sp>
          <p:nvSpPr>
            <p:cNvPr id="294" name="TextBox 293">
              <a:extLst>
                <a:ext uri="{FF2B5EF4-FFF2-40B4-BE49-F238E27FC236}">
                  <a16:creationId xmlns:a16="http://schemas.microsoft.com/office/drawing/2014/main" id="{DDFFDABD-894A-024B-9BF8-75113FFEE46C}"/>
                </a:ext>
              </a:extLst>
            </p:cNvPr>
            <p:cNvSpPr txBox="1"/>
            <p:nvPr/>
          </p:nvSpPr>
          <p:spPr>
            <a:xfrm>
              <a:off x="455718" y="1559927"/>
              <a:ext cx="1144950" cy="646331"/>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a:ln>
                    <a:noFill/>
                  </a:ln>
                  <a:solidFill>
                    <a:srgbClr val="808000"/>
                  </a:solidFill>
                  <a:effectLst/>
                  <a:uLnTx/>
                  <a:uFillTx/>
                  <a:latin typeface="Berlin Sans FB Demi" panose="020E0802020502020306" pitchFamily="34" charset="0"/>
                  <a:cs typeface="Rajdhani" panose="020B0604020202020204" charset="0"/>
                </a:rPr>
                <a:t>-04-</a:t>
              </a:r>
            </a:p>
          </p:txBody>
        </p:sp>
        <p:sp>
          <p:nvSpPr>
            <p:cNvPr id="295" name="TextBox 294">
              <a:extLst>
                <a:ext uri="{FF2B5EF4-FFF2-40B4-BE49-F238E27FC236}">
                  <a16:creationId xmlns:a16="http://schemas.microsoft.com/office/drawing/2014/main" id="{90133601-E8E9-0764-96B5-C6941CCF3176}"/>
                </a:ext>
              </a:extLst>
            </p:cNvPr>
            <p:cNvSpPr txBox="1"/>
            <p:nvPr/>
          </p:nvSpPr>
          <p:spPr>
            <a:xfrm>
              <a:off x="1626369" y="1403762"/>
              <a:ext cx="6991851" cy="958660"/>
            </a:xfrm>
            <a:prstGeom prst="rect">
              <a:avLst/>
            </a:prstGeom>
            <a:noFill/>
          </p:spPr>
          <p:txBody>
            <a:bodyPr wrap="square" rtlCol="0">
              <a:spAutoFit/>
            </a:bodyPr>
            <a:lstStyle/>
            <a:p>
              <a:pPr marL="0" marR="0" lvl="0" indent="0" algn="just" defTabSz="914400" eaLnBrk="1" fontAlgn="auto" latinLnBrk="0" hangingPunct="1">
                <a:lnSpc>
                  <a:spcPct val="150000"/>
                </a:lnSpc>
                <a:spcBef>
                  <a:spcPts val="0"/>
                </a:spcBef>
                <a:spcAft>
                  <a:spcPts val="0"/>
                </a:spcAft>
                <a:buClrTx/>
                <a:buSzTx/>
                <a:buFontTx/>
                <a:buNone/>
                <a:tabLst/>
                <a:defRPr/>
              </a:pPr>
              <a:r>
                <a:rPr kumimoji="0" lang="en-US" sz="2000" b="0" i="0" u="none" strike="noStrike" kern="0" cap="none" spc="0" normalizeH="0" baseline="0" noProof="0">
                  <a:ln>
                    <a:noFill/>
                  </a:ln>
                  <a:solidFill>
                    <a:srgbClr val="16151A"/>
                  </a:solidFill>
                  <a:effectLst/>
                  <a:uLnTx/>
                  <a:uFillTx/>
                </a:rPr>
                <a:t>Nguyên nhân thắng lợi, ý nghĩa lịch sử của Cách mạng tháng Tám năm 1945.</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65"/>
                                        </p:tgtEl>
                                        <p:attrNameLst>
                                          <p:attrName>style.visibility</p:attrName>
                                        </p:attrNameLst>
                                      </p:cBhvr>
                                      <p:to>
                                        <p:strVal val="visible"/>
                                      </p:to>
                                    </p:set>
                                    <p:animEffect transition="in" filter="fade">
                                      <p:cBhvr>
                                        <p:cTn id="7" dur="500"/>
                                        <p:tgtEl>
                                          <p:spTgt spid="265"/>
                                        </p:tgtEl>
                                      </p:cBhvr>
                                    </p:animEffect>
                                    <p:anim calcmode="lin" valueType="num">
                                      <p:cBhvr>
                                        <p:cTn id="8" dur="500" fill="hold"/>
                                        <p:tgtEl>
                                          <p:spTgt spid="265"/>
                                        </p:tgtEl>
                                        <p:attrNameLst>
                                          <p:attrName>ppt_x</p:attrName>
                                        </p:attrNameLst>
                                      </p:cBhvr>
                                      <p:tavLst>
                                        <p:tav tm="0">
                                          <p:val>
                                            <p:strVal val="#ppt_x"/>
                                          </p:val>
                                        </p:tav>
                                        <p:tav tm="100000">
                                          <p:val>
                                            <p:strVal val="#ppt_x"/>
                                          </p:val>
                                        </p:tav>
                                      </p:tavLst>
                                    </p:anim>
                                    <p:anim calcmode="lin" valueType="num">
                                      <p:cBhvr>
                                        <p:cTn id="9" dur="500" fill="hold"/>
                                        <p:tgtEl>
                                          <p:spTgt spid="26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68"/>
                                        </p:tgtEl>
                                        <p:attrNameLst>
                                          <p:attrName>style.visibility</p:attrName>
                                        </p:attrNameLst>
                                      </p:cBhvr>
                                      <p:to>
                                        <p:strVal val="visible"/>
                                      </p:to>
                                    </p:set>
                                    <p:animEffect transition="in" filter="fade">
                                      <p:cBhvr>
                                        <p:cTn id="14" dur="500"/>
                                        <p:tgtEl>
                                          <p:spTgt spid="268"/>
                                        </p:tgtEl>
                                      </p:cBhvr>
                                    </p:animEffect>
                                    <p:anim calcmode="lin" valueType="num">
                                      <p:cBhvr>
                                        <p:cTn id="15" dur="500" fill="hold"/>
                                        <p:tgtEl>
                                          <p:spTgt spid="268"/>
                                        </p:tgtEl>
                                        <p:attrNameLst>
                                          <p:attrName>ppt_x</p:attrName>
                                        </p:attrNameLst>
                                      </p:cBhvr>
                                      <p:tavLst>
                                        <p:tav tm="0">
                                          <p:val>
                                            <p:strVal val="#ppt_x"/>
                                          </p:val>
                                        </p:tav>
                                        <p:tav tm="100000">
                                          <p:val>
                                            <p:strVal val="#ppt_x"/>
                                          </p:val>
                                        </p:tav>
                                      </p:tavLst>
                                    </p:anim>
                                    <p:anim calcmode="lin" valueType="num">
                                      <p:cBhvr>
                                        <p:cTn id="16" dur="500" fill="hold"/>
                                        <p:tgtEl>
                                          <p:spTgt spid="26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90"/>
                                        </p:tgtEl>
                                        <p:attrNameLst>
                                          <p:attrName>style.visibility</p:attrName>
                                        </p:attrNameLst>
                                      </p:cBhvr>
                                      <p:to>
                                        <p:strVal val="visible"/>
                                      </p:to>
                                    </p:set>
                                    <p:animEffect transition="in" filter="fade">
                                      <p:cBhvr>
                                        <p:cTn id="21" dur="500"/>
                                        <p:tgtEl>
                                          <p:spTgt spid="290"/>
                                        </p:tgtEl>
                                      </p:cBhvr>
                                    </p:animEffect>
                                    <p:anim calcmode="lin" valueType="num">
                                      <p:cBhvr>
                                        <p:cTn id="22" dur="500" fill="hold"/>
                                        <p:tgtEl>
                                          <p:spTgt spid="290"/>
                                        </p:tgtEl>
                                        <p:attrNameLst>
                                          <p:attrName>ppt_x</p:attrName>
                                        </p:attrNameLst>
                                      </p:cBhvr>
                                      <p:tavLst>
                                        <p:tav tm="0">
                                          <p:val>
                                            <p:strVal val="#ppt_x"/>
                                          </p:val>
                                        </p:tav>
                                        <p:tav tm="100000">
                                          <p:val>
                                            <p:strVal val="#ppt_x"/>
                                          </p:val>
                                        </p:tav>
                                      </p:tavLst>
                                    </p:anim>
                                    <p:anim calcmode="lin" valueType="num">
                                      <p:cBhvr>
                                        <p:cTn id="23" dur="500" fill="hold"/>
                                        <p:tgtEl>
                                          <p:spTgt spid="290"/>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93"/>
                                        </p:tgtEl>
                                        <p:attrNameLst>
                                          <p:attrName>style.visibility</p:attrName>
                                        </p:attrNameLst>
                                      </p:cBhvr>
                                      <p:to>
                                        <p:strVal val="visible"/>
                                      </p:to>
                                    </p:set>
                                    <p:animEffect transition="in" filter="fade">
                                      <p:cBhvr>
                                        <p:cTn id="28" dur="500"/>
                                        <p:tgtEl>
                                          <p:spTgt spid="293"/>
                                        </p:tgtEl>
                                      </p:cBhvr>
                                    </p:animEffect>
                                    <p:anim calcmode="lin" valueType="num">
                                      <p:cBhvr>
                                        <p:cTn id="29" dur="500" fill="hold"/>
                                        <p:tgtEl>
                                          <p:spTgt spid="293"/>
                                        </p:tgtEl>
                                        <p:attrNameLst>
                                          <p:attrName>ppt_x</p:attrName>
                                        </p:attrNameLst>
                                      </p:cBhvr>
                                      <p:tavLst>
                                        <p:tav tm="0">
                                          <p:val>
                                            <p:strVal val="#ppt_x"/>
                                          </p:val>
                                        </p:tav>
                                        <p:tav tm="100000">
                                          <p:val>
                                            <p:strVal val="#ppt_x"/>
                                          </p:val>
                                        </p:tav>
                                      </p:tavLst>
                                    </p:anim>
                                    <p:anim calcmode="lin" valueType="num">
                                      <p:cBhvr>
                                        <p:cTn id="30" dur="500" fill="hold"/>
                                        <p:tgtEl>
                                          <p:spTgt spid="29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87"/>
        <p:cNvGrpSpPr/>
        <p:nvPr/>
      </p:nvGrpSpPr>
      <p:grpSpPr>
        <a:xfrm>
          <a:off x="0" y="0"/>
          <a:ext cx="0" cy="0"/>
          <a:chOff x="0" y="0"/>
          <a:chExt cx="0" cy="0"/>
        </a:xfrm>
      </p:grpSpPr>
      <p:grpSp>
        <p:nvGrpSpPr>
          <p:cNvPr id="392" name="Google Shape;392;p43"/>
          <p:cNvGrpSpPr/>
          <p:nvPr/>
        </p:nvGrpSpPr>
        <p:grpSpPr>
          <a:xfrm>
            <a:off x="7218096" y="-1208531"/>
            <a:ext cx="3026436" cy="2845920"/>
            <a:chOff x="6660489" y="-1931520"/>
            <a:chExt cx="3879673" cy="4013740"/>
          </a:xfrm>
        </p:grpSpPr>
        <p:pic>
          <p:nvPicPr>
            <p:cNvPr id="393" name="Google Shape;393;p43"/>
            <p:cNvPicPr preferRelativeResize="0"/>
            <p:nvPr/>
          </p:nvPicPr>
          <p:blipFill>
            <a:blip r:embed="rId3">
              <a:alphaModFix/>
            </a:blip>
            <a:stretch>
              <a:fillRect/>
            </a:stretch>
          </p:blipFill>
          <p:spPr>
            <a:xfrm rot="-3064751">
              <a:off x="6973275" y="-1104125"/>
              <a:ext cx="3254101" cy="2358950"/>
            </a:xfrm>
            <a:prstGeom prst="rect">
              <a:avLst/>
            </a:prstGeom>
            <a:noFill/>
            <a:ln>
              <a:noFill/>
            </a:ln>
          </p:spPr>
        </p:pic>
        <p:pic>
          <p:nvPicPr>
            <p:cNvPr id="394" name="Google Shape;394;p43"/>
            <p:cNvPicPr preferRelativeResize="0"/>
            <p:nvPr/>
          </p:nvPicPr>
          <p:blipFill>
            <a:blip r:embed="rId4">
              <a:alphaModFix/>
            </a:blip>
            <a:stretch>
              <a:fillRect/>
            </a:stretch>
          </p:blipFill>
          <p:spPr>
            <a:xfrm rot="1120907">
              <a:off x="7890223" y="174925"/>
              <a:ext cx="892728" cy="893602"/>
            </a:xfrm>
            <a:prstGeom prst="rect">
              <a:avLst/>
            </a:prstGeom>
            <a:noFill/>
            <a:ln>
              <a:noFill/>
            </a:ln>
          </p:spPr>
        </p:pic>
      </p:grpSp>
      <p:grpSp>
        <p:nvGrpSpPr>
          <p:cNvPr id="395" name="Google Shape;395;p43"/>
          <p:cNvGrpSpPr/>
          <p:nvPr/>
        </p:nvGrpSpPr>
        <p:grpSpPr>
          <a:xfrm>
            <a:off x="-813617" y="3764744"/>
            <a:ext cx="2650037" cy="2367970"/>
            <a:chOff x="-1222088" y="2760795"/>
            <a:chExt cx="4483053" cy="3695559"/>
          </a:xfrm>
        </p:grpSpPr>
        <p:pic>
          <p:nvPicPr>
            <p:cNvPr id="396" name="Google Shape;396;p43"/>
            <p:cNvPicPr preferRelativeResize="0"/>
            <p:nvPr/>
          </p:nvPicPr>
          <p:blipFill>
            <a:blip r:embed="rId5">
              <a:alphaModFix/>
            </a:blip>
            <a:stretch>
              <a:fillRect/>
            </a:stretch>
          </p:blipFill>
          <p:spPr>
            <a:xfrm rot="-9503746">
              <a:off x="-906430" y="3383843"/>
              <a:ext cx="3851738" cy="2449462"/>
            </a:xfrm>
            <a:prstGeom prst="rect">
              <a:avLst/>
            </a:prstGeom>
            <a:noFill/>
            <a:ln>
              <a:noFill/>
            </a:ln>
          </p:spPr>
        </p:pic>
        <p:pic>
          <p:nvPicPr>
            <p:cNvPr id="397" name="Google Shape;397;p43"/>
            <p:cNvPicPr preferRelativeResize="0"/>
            <p:nvPr/>
          </p:nvPicPr>
          <p:blipFill>
            <a:blip r:embed="rId6">
              <a:alphaModFix/>
            </a:blip>
            <a:stretch>
              <a:fillRect/>
            </a:stretch>
          </p:blipFill>
          <p:spPr>
            <a:xfrm>
              <a:off x="293007" y="3704349"/>
              <a:ext cx="1096925" cy="1132449"/>
            </a:xfrm>
            <a:prstGeom prst="rect">
              <a:avLst/>
            </a:prstGeom>
            <a:noFill/>
            <a:ln>
              <a:noFill/>
            </a:ln>
          </p:spPr>
        </p:pic>
      </p:grpSp>
      <p:sp>
        <p:nvSpPr>
          <p:cNvPr id="5" name="TextBox 4">
            <a:extLst>
              <a:ext uri="{FF2B5EF4-FFF2-40B4-BE49-F238E27FC236}">
                <a16:creationId xmlns:a16="http://schemas.microsoft.com/office/drawing/2014/main" id="{E46556DB-8D08-F8F4-8BE9-93CC301D3A03}"/>
              </a:ext>
            </a:extLst>
          </p:cNvPr>
          <p:cNvSpPr txBox="1"/>
          <p:nvPr/>
        </p:nvSpPr>
        <p:spPr>
          <a:xfrm>
            <a:off x="3658857" y="355026"/>
            <a:ext cx="1826284" cy="1015663"/>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6000" b="1" i="0" u="none" strike="noStrike" kern="0" cap="none" spc="0" normalizeH="0" baseline="0" noProof="0">
                <a:ln>
                  <a:noFill/>
                </a:ln>
                <a:solidFill>
                  <a:srgbClr val="C00000"/>
                </a:solidFill>
                <a:effectLst/>
                <a:uLnTx/>
                <a:uFillTx/>
                <a:latin typeface="Berlin Sans FB Demi" panose="020E0802020502020306" pitchFamily="34" charset="0"/>
                <a:cs typeface="Rajdhani" panose="020B0604020202020204" charset="0"/>
              </a:rPr>
              <a:t>-03-</a:t>
            </a:r>
          </a:p>
        </p:txBody>
      </p:sp>
      <p:sp>
        <p:nvSpPr>
          <p:cNvPr id="6" name="TextBox 5">
            <a:extLst>
              <a:ext uri="{FF2B5EF4-FFF2-40B4-BE49-F238E27FC236}">
                <a16:creationId xmlns:a16="http://schemas.microsoft.com/office/drawing/2014/main" id="{D821E2BE-0774-2B1C-5F51-EB1C0A753DF1}"/>
              </a:ext>
            </a:extLst>
          </p:cNvPr>
          <p:cNvSpPr txBox="1"/>
          <p:nvPr/>
        </p:nvSpPr>
        <p:spPr>
          <a:xfrm>
            <a:off x="485929" y="1224807"/>
            <a:ext cx="8172139" cy="3313664"/>
          </a:xfrm>
          <a:prstGeom prst="rect">
            <a:avLst/>
          </a:prstGeom>
          <a:noFill/>
        </p:spPr>
        <p:txBody>
          <a:bodyPr wrap="square" rtlCol="0">
            <a:spAutoFit/>
          </a:bodyPr>
          <a:lstStyle/>
          <a:p>
            <a:pPr marL="0" marR="0" lvl="0" indent="0" algn="ctr" defTabSz="914400" eaLnBrk="1" fontAlgn="auto" latinLnBrk="0" hangingPunct="1">
              <a:lnSpc>
                <a:spcPct val="150000"/>
              </a:lnSpc>
              <a:spcBef>
                <a:spcPts val="0"/>
              </a:spcBef>
              <a:spcAft>
                <a:spcPts val="0"/>
              </a:spcAft>
              <a:buClrTx/>
              <a:buSzTx/>
              <a:buFontTx/>
              <a:buNone/>
              <a:tabLst/>
              <a:defRPr/>
            </a:pPr>
            <a:r>
              <a:rPr kumimoji="0" lang="en-US" sz="3600" b="1" i="0" u="none" strike="noStrike" kern="0" cap="none" spc="0" normalizeH="0" baseline="0" noProof="0">
                <a:ln>
                  <a:noFill/>
                </a:ln>
                <a:solidFill>
                  <a:srgbClr val="16151A"/>
                </a:solidFill>
                <a:effectLst/>
                <a:uLnTx/>
                <a:uFillTx/>
              </a:rPr>
              <a:t>DIỄN BIẾN CHÍNH CỦA CÁCH MẠNG THÁNG TÁM NĂM 1945 VÀ </a:t>
            </a:r>
          </a:p>
          <a:p>
            <a:pPr marL="0" marR="0" lvl="0" indent="0" algn="ctr" defTabSz="914400" eaLnBrk="1" fontAlgn="auto" latinLnBrk="0" hangingPunct="1">
              <a:lnSpc>
                <a:spcPct val="150000"/>
              </a:lnSpc>
              <a:spcBef>
                <a:spcPts val="0"/>
              </a:spcBef>
              <a:spcAft>
                <a:spcPts val="0"/>
              </a:spcAft>
              <a:buClrTx/>
              <a:buSzTx/>
              <a:buFontTx/>
              <a:buNone/>
              <a:tabLst/>
              <a:defRPr/>
            </a:pPr>
            <a:r>
              <a:rPr kumimoji="0" lang="en-US" sz="3600" b="1" i="0" u="none" strike="noStrike" kern="0" cap="none" spc="0" normalizeH="0" baseline="0" noProof="0">
                <a:ln>
                  <a:noFill/>
                </a:ln>
                <a:solidFill>
                  <a:srgbClr val="16151A"/>
                </a:solidFill>
                <a:effectLst/>
                <a:uLnTx/>
                <a:uFillTx/>
              </a:rPr>
              <a:t>SỰ RA ĐỜI CỦA NƯỚC VIỆT NAM DÂN CHỦ CỘNG HÒA.</a:t>
            </a:r>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4A1C731-E52C-5B55-74DD-EC8CEB2734A2}"/>
              </a:ext>
            </a:extLst>
          </p:cNvPr>
          <p:cNvSpPr/>
          <p:nvPr/>
        </p:nvSpPr>
        <p:spPr>
          <a:xfrm>
            <a:off x="944105" y="-97833"/>
            <a:ext cx="170481" cy="5339166"/>
          </a:xfrm>
          <a:prstGeom prst="rect">
            <a:avLst/>
          </a:prstGeom>
          <a:solidFill>
            <a:schemeClr val="tx1">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ECE7DA"/>
              </a:solidFill>
              <a:effectLst/>
              <a:uLnTx/>
              <a:uFillTx/>
              <a:latin typeface="Arial"/>
              <a:ea typeface="+mn-ea"/>
              <a:cs typeface="+mn-cs"/>
              <a:sym typeface="Arial"/>
            </a:endParaRPr>
          </a:p>
        </p:txBody>
      </p:sp>
      <p:grpSp>
        <p:nvGrpSpPr>
          <p:cNvPr id="4" name="Group 3">
            <a:extLst>
              <a:ext uri="{FF2B5EF4-FFF2-40B4-BE49-F238E27FC236}">
                <a16:creationId xmlns:a16="http://schemas.microsoft.com/office/drawing/2014/main" id="{2BDEC76A-0099-0E33-FB27-3D239D5E7616}"/>
              </a:ext>
            </a:extLst>
          </p:cNvPr>
          <p:cNvGrpSpPr/>
          <p:nvPr/>
        </p:nvGrpSpPr>
        <p:grpSpPr>
          <a:xfrm>
            <a:off x="572145" y="407948"/>
            <a:ext cx="5442080" cy="1918889"/>
            <a:chOff x="572144" y="205387"/>
            <a:chExt cx="5442080" cy="1918889"/>
          </a:xfrm>
        </p:grpSpPr>
        <p:sp>
          <p:nvSpPr>
            <p:cNvPr id="5" name="Oval 4">
              <a:extLst>
                <a:ext uri="{FF2B5EF4-FFF2-40B4-BE49-F238E27FC236}">
                  <a16:creationId xmlns:a16="http://schemas.microsoft.com/office/drawing/2014/main" id="{7B013193-A5F4-1437-58BA-167ECD85D85B}"/>
                </a:ext>
              </a:extLst>
            </p:cNvPr>
            <p:cNvSpPr/>
            <p:nvPr/>
          </p:nvSpPr>
          <p:spPr>
            <a:xfrm>
              <a:off x="572144" y="844792"/>
              <a:ext cx="914400" cy="640080"/>
            </a:xfrm>
            <a:prstGeom prst="ellipse">
              <a:avLst/>
            </a:prstGeom>
            <a:solidFill>
              <a:srgbClr val="FFFFFF"/>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800" b="1" i="0" u="none" strike="noStrike" kern="0" cap="none" spc="0" normalizeH="0" baseline="0" noProof="0">
                  <a:ln>
                    <a:noFill/>
                  </a:ln>
                  <a:solidFill>
                    <a:srgbClr val="000000"/>
                  </a:solidFill>
                  <a:effectLst/>
                  <a:uLnTx/>
                  <a:uFillTx/>
                  <a:latin typeface="Arial"/>
                  <a:ea typeface="+mn-ea"/>
                  <a:cs typeface="+mn-cs"/>
                  <a:sym typeface="Arial"/>
                </a:rPr>
                <a:t>01</a:t>
              </a:r>
            </a:p>
          </p:txBody>
        </p:sp>
        <p:sp>
          <p:nvSpPr>
            <p:cNvPr id="6" name="Rectangle: Rounded Corners 5">
              <a:extLst>
                <a:ext uri="{FF2B5EF4-FFF2-40B4-BE49-F238E27FC236}">
                  <a16:creationId xmlns:a16="http://schemas.microsoft.com/office/drawing/2014/main" id="{B1FE9697-586D-1631-4194-48A158141E0B}"/>
                </a:ext>
              </a:extLst>
            </p:cNvPr>
            <p:cNvSpPr/>
            <p:nvPr/>
          </p:nvSpPr>
          <p:spPr>
            <a:xfrm>
              <a:off x="1935997" y="205387"/>
              <a:ext cx="4078227" cy="1918889"/>
            </a:xfrm>
            <a:prstGeom prst="roundRect">
              <a:avLst>
                <a:gd name="adj" fmla="val 9849"/>
              </a:avLst>
            </a:prstGeom>
            <a:solidFill>
              <a:srgbClr val="FFFFFF"/>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a:rPr>
                <a:t>Tìm hiểu về bối cảnh lịch sử, chủ trương, hoạt động của Đảng, Mặt trận Việt Minh trong nửa đầu tháng 8/1945. </a:t>
              </a:r>
              <a:endParaRPr kumimoji="0" lang="en-US" sz="2000" b="0" i="0" u="none" strike="noStrike" kern="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a:endParaRPr>
            </a:p>
          </p:txBody>
        </p:sp>
        <p:cxnSp>
          <p:nvCxnSpPr>
            <p:cNvPr id="7" name="Straight Connector 6">
              <a:extLst>
                <a:ext uri="{FF2B5EF4-FFF2-40B4-BE49-F238E27FC236}">
                  <a16:creationId xmlns:a16="http://schemas.microsoft.com/office/drawing/2014/main" id="{2BEAA322-4BC1-C0A5-8C72-EB6971B38607}"/>
                </a:ext>
              </a:extLst>
            </p:cNvPr>
            <p:cNvCxnSpPr>
              <a:cxnSpLocks/>
              <a:stCxn id="5" idx="6"/>
              <a:endCxn id="6" idx="1"/>
            </p:cNvCxnSpPr>
            <p:nvPr/>
          </p:nvCxnSpPr>
          <p:spPr>
            <a:xfrm>
              <a:off x="1486545" y="1164832"/>
              <a:ext cx="449453" cy="0"/>
            </a:xfrm>
            <a:prstGeom prst="line">
              <a:avLst/>
            </a:prstGeom>
            <a:ln w="28575">
              <a:solidFill>
                <a:schemeClr val="tx1">
                  <a:lumMod val="75000"/>
                  <a:lumOff val="25000"/>
                </a:schemeClr>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grpSp>
      <p:grpSp>
        <p:nvGrpSpPr>
          <p:cNvPr id="8" name="Group 7">
            <a:extLst>
              <a:ext uri="{FF2B5EF4-FFF2-40B4-BE49-F238E27FC236}">
                <a16:creationId xmlns:a16="http://schemas.microsoft.com/office/drawing/2014/main" id="{A7900805-0BA7-D441-27AC-874D2ED738DF}"/>
              </a:ext>
            </a:extLst>
          </p:cNvPr>
          <p:cNvGrpSpPr/>
          <p:nvPr/>
        </p:nvGrpSpPr>
        <p:grpSpPr>
          <a:xfrm>
            <a:off x="572145" y="2495581"/>
            <a:ext cx="5442079" cy="1022863"/>
            <a:chOff x="572145" y="1057209"/>
            <a:chExt cx="5442079" cy="1022863"/>
          </a:xfrm>
        </p:grpSpPr>
        <p:sp>
          <p:nvSpPr>
            <p:cNvPr id="9" name="Oval 8">
              <a:extLst>
                <a:ext uri="{FF2B5EF4-FFF2-40B4-BE49-F238E27FC236}">
                  <a16:creationId xmlns:a16="http://schemas.microsoft.com/office/drawing/2014/main" id="{7F16B76D-086C-C953-1F02-940553074FB6}"/>
                </a:ext>
              </a:extLst>
            </p:cNvPr>
            <p:cNvSpPr/>
            <p:nvPr/>
          </p:nvSpPr>
          <p:spPr>
            <a:xfrm>
              <a:off x="572145" y="1248601"/>
              <a:ext cx="914400" cy="640080"/>
            </a:xfrm>
            <a:prstGeom prst="ellipse">
              <a:avLst/>
            </a:prstGeom>
            <a:solidFill>
              <a:srgbClr val="FFFFFF"/>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800" b="1" i="0" u="none" strike="noStrike" kern="0" cap="none" spc="0" normalizeH="0" baseline="0" noProof="0">
                  <a:ln>
                    <a:noFill/>
                  </a:ln>
                  <a:solidFill>
                    <a:srgbClr val="000000"/>
                  </a:solidFill>
                  <a:effectLst/>
                  <a:uLnTx/>
                  <a:uFillTx/>
                  <a:latin typeface="Arial"/>
                  <a:ea typeface="+mn-ea"/>
                  <a:cs typeface="+mn-cs"/>
                  <a:sym typeface="Arial"/>
                </a:rPr>
                <a:t>02</a:t>
              </a:r>
            </a:p>
          </p:txBody>
        </p:sp>
        <p:sp>
          <p:nvSpPr>
            <p:cNvPr id="10" name="Rectangle: Rounded Corners 9">
              <a:extLst>
                <a:ext uri="{FF2B5EF4-FFF2-40B4-BE49-F238E27FC236}">
                  <a16:creationId xmlns:a16="http://schemas.microsoft.com/office/drawing/2014/main" id="{2026AF25-45E0-9E61-0D2E-A712D70ABD7D}"/>
                </a:ext>
              </a:extLst>
            </p:cNvPr>
            <p:cNvSpPr/>
            <p:nvPr/>
          </p:nvSpPr>
          <p:spPr>
            <a:xfrm>
              <a:off x="1935997" y="1057209"/>
              <a:ext cx="4078227" cy="1022863"/>
            </a:xfrm>
            <a:prstGeom prst="roundRect">
              <a:avLst>
                <a:gd name="adj" fmla="val 9849"/>
              </a:avLst>
            </a:prstGeom>
            <a:solidFill>
              <a:srgbClr val="FFFFFF"/>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000" b="0" i="0" u="none" strike="noStrike" kern="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a:rPr>
                <a:t>Tìm hiểu về diễn biến chính của Tổng khởi nghĩa tháng 8/1945.</a:t>
              </a:r>
            </a:p>
          </p:txBody>
        </p:sp>
        <p:cxnSp>
          <p:nvCxnSpPr>
            <p:cNvPr id="11" name="Straight Connector 10">
              <a:extLst>
                <a:ext uri="{FF2B5EF4-FFF2-40B4-BE49-F238E27FC236}">
                  <a16:creationId xmlns:a16="http://schemas.microsoft.com/office/drawing/2014/main" id="{5E53539A-7597-A874-AE0F-5317DDFE5285}"/>
                </a:ext>
              </a:extLst>
            </p:cNvPr>
            <p:cNvCxnSpPr>
              <a:cxnSpLocks/>
              <a:stCxn id="9" idx="6"/>
              <a:endCxn id="10" idx="1"/>
            </p:cNvCxnSpPr>
            <p:nvPr/>
          </p:nvCxnSpPr>
          <p:spPr>
            <a:xfrm>
              <a:off x="1486545" y="1568641"/>
              <a:ext cx="449452" cy="0"/>
            </a:xfrm>
            <a:prstGeom prst="line">
              <a:avLst/>
            </a:prstGeom>
            <a:ln w="28575">
              <a:solidFill>
                <a:schemeClr val="tx1">
                  <a:lumMod val="75000"/>
                  <a:lumOff val="25000"/>
                </a:schemeClr>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grpSp>
      <p:grpSp>
        <p:nvGrpSpPr>
          <p:cNvPr id="12" name="Group 11">
            <a:extLst>
              <a:ext uri="{FF2B5EF4-FFF2-40B4-BE49-F238E27FC236}">
                <a16:creationId xmlns:a16="http://schemas.microsoft.com/office/drawing/2014/main" id="{A26DFCA7-4899-85B7-9C53-A860800E308C}"/>
              </a:ext>
            </a:extLst>
          </p:cNvPr>
          <p:cNvGrpSpPr/>
          <p:nvPr/>
        </p:nvGrpSpPr>
        <p:grpSpPr>
          <a:xfrm>
            <a:off x="572145" y="3693024"/>
            <a:ext cx="5442079" cy="1022863"/>
            <a:chOff x="572145" y="1909030"/>
            <a:chExt cx="5442079" cy="1022863"/>
          </a:xfrm>
        </p:grpSpPr>
        <p:sp>
          <p:nvSpPr>
            <p:cNvPr id="13" name="Oval 12">
              <a:extLst>
                <a:ext uri="{FF2B5EF4-FFF2-40B4-BE49-F238E27FC236}">
                  <a16:creationId xmlns:a16="http://schemas.microsoft.com/office/drawing/2014/main" id="{6A5F4EB4-79A1-E8AB-99F7-3E5CF20CD571}"/>
                </a:ext>
              </a:extLst>
            </p:cNvPr>
            <p:cNvSpPr/>
            <p:nvPr/>
          </p:nvSpPr>
          <p:spPr>
            <a:xfrm>
              <a:off x="572145" y="2100421"/>
              <a:ext cx="914400" cy="640080"/>
            </a:xfrm>
            <a:prstGeom prst="ellipse">
              <a:avLst/>
            </a:prstGeom>
            <a:solidFill>
              <a:srgbClr val="FFFFFF"/>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800" b="1" i="0" u="none" strike="noStrike" kern="0" cap="none" spc="0" normalizeH="0" baseline="0" noProof="0">
                  <a:ln>
                    <a:noFill/>
                  </a:ln>
                  <a:solidFill>
                    <a:srgbClr val="000000"/>
                  </a:solidFill>
                  <a:effectLst/>
                  <a:uLnTx/>
                  <a:uFillTx/>
                  <a:latin typeface="Arial"/>
                  <a:ea typeface="+mn-ea"/>
                  <a:cs typeface="+mn-cs"/>
                  <a:sym typeface="Arial"/>
                </a:rPr>
                <a:t>03</a:t>
              </a:r>
            </a:p>
          </p:txBody>
        </p:sp>
        <p:sp>
          <p:nvSpPr>
            <p:cNvPr id="14" name="Rectangle: Rounded Corners 13">
              <a:extLst>
                <a:ext uri="{FF2B5EF4-FFF2-40B4-BE49-F238E27FC236}">
                  <a16:creationId xmlns:a16="http://schemas.microsoft.com/office/drawing/2014/main" id="{60107B2C-A8CA-A3E9-A6C0-99813B5BB187}"/>
                </a:ext>
              </a:extLst>
            </p:cNvPr>
            <p:cNvSpPr/>
            <p:nvPr/>
          </p:nvSpPr>
          <p:spPr>
            <a:xfrm>
              <a:off x="1935997" y="1909030"/>
              <a:ext cx="4078227" cy="1022863"/>
            </a:xfrm>
            <a:prstGeom prst="roundRect">
              <a:avLst>
                <a:gd name="adj" fmla="val 9849"/>
              </a:avLst>
            </a:prstGeom>
            <a:solidFill>
              <a:srgbClr val="FFFFFF"/>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a:rPr>
                <a:t>Tìm hiểu về sự ra đời của nước Việt Nam Dân chủ Cộng hòa. </a:t>
              </a:r>
              <a:endParaRPr kumimoji="0" lang="en-US" sz="2000" b="0" i="0" u="none" strike="noStrike" kern="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a:endParaRPr>
            </a:p>
          </p:txBody>
        </p:sp>
        <p:cxnSp>
          <p:nvCxnSpPr>
            <p:cNvPr id="15" name="Straight Connector 14">
              <a:extLst>
                <a:ext uri="{FF2B5EF4-FFF2-40B4-BE49-F238E27FC236}">
                  <a16:creationId xmlns:a16="http://schemas.microsoft.com/office/drawing/2014/main" id="{57D4052A-8EEB-6D50-C75B-AFEB4EC8672F}"/>
                </a:ext>
              </a:extLst>
            </p:cNvPr>
            <p:cNvCxnSpPr>
              <a:cxnSpLocks/>
              <a:stCxn id="13" idx="6"/>
              <a:endCxn id="14" idx="1"/>
            </p:cNvCxnSpPr>
            <p:nvPr/>
          </p:nvCxnSpPr>
          <p:spPr>
            <a:xfrm>
              <a:off x="1486545" y="2420461"/>
              <a:ext cx="449452" cy="1"/>
            </a:xfrm>
            <a:prstGeom prst="line">
              <a:avLst/>
            </a:prstGeom>
            <a:ln w="28575">
              <a:solidFill>
                <a:schemeClr val="tx1">
                  <a:lumMod val="75000"/>
                  <a:lumOff val="25000"/>
                </a:schemeClr>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grpSp>
      <p:sp>
        <p:nvSpPr>
          <p:cNvPr id="25" name="TextBox 24">
            <a:extLst>
              <a:ext uri="{FF2B5EF4-FFF2-40B4-BE49-F238E27FC236}">
                <a16:creationId xmlns:a16="http://schemas.microsoft.com/office/drawing/2014/main" id="{BF6CC137-0386-553D-0621-22D8FC31787A}"/>
              </a:ext>
            </a:extLst>
          </p:cNvPr>
          <p:cNvSpPr txBox="1"/>
          <p:nvPr/>
        </p:nvSpPr>
        <p:spPr>
          <a:xfrm rot="16200000">
            <a:off x="-1591882" y="2310140"/>
            <a:ext cx="3804834"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800" b="1" i="0" u="none" strike="noStrike" kern="0" cap="none" spc="0" normalizeH="0" baseline="0" noProof="0">
                <a:ln>
                  <a:noFill/>
                </a:ln>
                <a:solidFill>
                  <a:srgbClr val="F62A4B"/>
                </a:solidFill>
                <a:effectLst/>
                <a:uLnTx/>
                <a:uFillTx/>
                <a:latin typeface="Aptos Black" panose="020B0004020202020204" pitchFamily="34" charset="0"/>
                <a:cs typeface="Arial"/>
                <a:sym typeface="Arial"/>
              </a:rPr>
              <a:t>Nhóm</a:t>
            </a:r>
          </a:p>
        </p:txBody>
      </p:sp>
      <p:sp>
        <p:nvSpPr>
          <p:cNvPr id="41" name="Freeform 19">
            <a:extLst>
              <a:ext uri="{FF2B5EF4-FFF2-40B4-BE49-F238E27FC236}">
                <a16:creationId xmlns:a16="http://schemas.microsoft.com/office/drawing/2014/main" id="{3E9007BA-3BC7-DBFF-F0BA-7454959B47CA}"/>
              </a:ext>
            </a:extLst>
          </p:cNvPr>
          <p:cNvSpPr/>
          <p:nvPr/>
        </p:nvSpPr>
        <p:spPr>
          <a:xfrm>
            <a:off x="6014224" y="1693305"/>
            <a:ext cx="3099408" cy="3456067"/>
          </a:xfrm>
          <a:custGeom>
            <a:avLst/>
            <a:gdLst/>
            <a:ahLst/>
            <a:cxnLst/>
            <a:rect l="l" t="t" r="r" b="b"/>
            <a:pathLst>
              <a:path w="2048177" h="2357614">
                <a:moveTo>
                  <a:pt x="0" y="0"/>
                </a:moveTo>
                <a:lnTo>
                  <a:pt x="2048177" y="0"/>
                </a:lnTo>
                <a:lnTo>
                  <a:pt x="2048177" y="2357614"/>
                </a:lnTo>
                <a:lnTo>
                  <a:pt x="0" y="2357614"/>
                </a:lnTo>
                <a:lnTo>
                  <a:pt x="0" y="0"/>
                </a:lnTo>
                <a:close/>
              </a:path>
            </a:pathLst>
          </a:custGeom>
          <a:blipFill>
            <a:blip r:embed="rId2"/>
            <a:stretch>
              <a:fillRect/>
            </a:stretch>
          </a:blipFill>
        </p:spPr>
        <p:txBody>
          <a:bodyPr/>
          <a:lstStyle/>
          <a:p>
            <a:endParaRPr lang="en-US"/>
          </a:p>
        </p:txBody>
      </p:sp>
      <p:pic>
        <p:nvPicPr>
          <p:cNvPr id="2" name="Picture 1">
            <a:extLst>
              <a:ext uri="{FF2B5EF4-FFF2-40B4-BE49-F238E27FC236}">
                <a16:creationId xmlns:a16="http://schemas.microsoft.com/office/drawing/2014/main" id="{1CCD3865-235F-9EBD-BED4-0D229F176049}"/>
              </a:ext>
            </a:extLst>
          </p:cNvPr>
          <p:cNvPicPr>
            <a:picLocks noChangeAspect="1"/>
          </p:cNvPicPr>
          <p:nvPr/>
        </p:nvPicPr>
        <p:blipFill>
          <a:blip r:embed="rId3"/>
          <a:stretch>
            <a:fillRect/>
          </a:stretch>
        </p:blipFill>
        <p:spPr>
          <a:xfrm>
            <a:off x="8144228" y="0"/>
            <a:ext cx="999772" cy="198693"/>
          </a:xfrm>
          <a:prstGeom prst="rect">
            <a:avLst/>
          </a:prstGeom>
        </p:spPr>
      </p:pic>
    </p:spTree>
    <p:extLst>
      <p:ext uri="{BB962C8B-B14F-4D97-AF65-F5344CB8AC3E}">
        <p14:creationId xmlns:p14="http://schemas.microsoft.com/office/powerpoint/2010/main" val="151361287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par>
                                <p:cTn id="8" presetID="16" presetClass="entr" presetSubtype="26" fill="hold" grpId="0" nodeType="withEffect">
                                  <p:stCondLst>
                                    <p:cond delay="0"/>
                                  </p:stCondLst>
                                  <p:childTnLst>
                                    <p:set>
                                      <p:cBhvr>
                                        <p:cTn id="9" dur="1" fill="hold">
                                          <p:stCondLst>
                                            <p:cond delay="0"/>
                                          </p:stCondLst>
                                        </p:cTn>
                                        <p:tgtEl>
                                          <p:spTgt spid="25"/>
                                        </p:tgtEl>
                                        <p:attrNameLst>
                                          <p:attrName>style.visibility</p:attrName>
                                        </p:attrNameLst>
                                      </p:cBhvr>
                                      <p:to>
                                        <p:strVal val="visible"/>
                                      </p:to>
                                    </p:set>
                                    <p:animEffect transition="in" filter="barn(inHorizontal)">
                                      <p:cBhvr>
                                        <p:cTn id="10" dur="500"/>
                                        <p:tgtEl>
                                          <p:spTgt spid="25"/>
                                        </p:tgtEl>
                                      </p:cBhvr>
                                    </p:animEffect>
                                  </p:childTnLst>
                                </p:cTn>
                              </p:par>
                            </p:childTnLst>
                          </p:cTn>
                        </p:par>
                      </p:childTnLst>
                    </p:cTn>
                  </p:par>
                  <p:par>
                    <p:cTn id="11" fill="hold">
                      <p:stCondLst>
                        <p:cond delay="indefinite"/>
                      </p:stCondLst>
                      <p:childTnLst>
                        <p:par>
                          <p:cTn id="12" fill="hold">
                            <p:stCondLst>
                              <p:cond delay="0"/>
                            </p:stCondLst>
                            <p:childTnLst>
                              <p:par>
                                <p:cTn id="13" presetID="17" presetClass="entr" presetSubtype="8"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 calcmode="lin" valueType="num">
                                      <p:cBhvr>
                                        <p:cTn id="15" dur="500" fill="hold"/>
                                        <p:tgtEl>
                                          <p:spTgt spid="4"/>
                                        </p:tgtEl>
                                        <p:attrNameLst>
                                          <p:attrName>ppt_x</p:attrName>
                                        </p:attrNameLst>
                                      </p:cBhvr>
                                      <p:tavLst>
                                        <p:tav tm="0">
                                          <p:val>
                                            <p:strVal val="#ppt_x-#ppt_w/2"/>
                                          </p:val>
                                        </p:tav>
                                        <p:tav tm="100000">
                                          <p:val>
                                            <p:strVal val="#ppt_x"/>
                                          </p:val>
                                        </p:tav>
                                      </p:tavLst>
                                    </p:anim>
                                    <p:anim calcmode="lin" valueType="num">
                                      <p:cBhvr>
                                        <p:cTn id="16" dur="500" fill="hold"/>
                                        <p:tgtEl>
                                          <p:spTgt spid="4"/>
                                        </p:tgtEl>
                                        <p:attrNameLst>
                                          <p:attrName>ppt_y</p:attrName>
                                        </p:attrNameLst>
                                      </p:cBhvr>
                                      <p:tavLst>
                                        <p:tav tm="0">
                                          <p:val>
                                            <p:strVal val="#ppt_y"/>
                                          </p:val>
                                        </p:tav>
                                        <p:tav tm="100000">
                                          <p:val>
                                            <p:strVal val="#ppt_y"/>
                                          </p:val>
                                        </p:tav>
                                      </p:tavLst>
                                    </p:anim>
                                    <p:anim calcmode="lin" valueType="num">
                                      <p:cBhvr>
                                        <p:cTn id="17" dur="500" fill="hold"/>
                                        <p:tgtEl>
                                          <p:spTgt spid="4"/>
                                        </p:tgtEl>
                                        <p:attrNameLst>
                                          <p:attrName>ppt_w</p:attrName>
                                        </p:attrNameLst>
                                      </p:cBhvr>
                                      <p:tavLst>
                                        <p:tav tm="0">
                                          <p:val>
                                            <p:fltVal val="0"/>
                                          </p:val>
                                        </p:tav>
                                        <p:tav tm="100000">
                                          <p:val>
                                            <p:strVal val="#ppt_w"/>
                                          </p:val>
                                        </p:tav>
                                      </p:tavLst>
                                    </p:anim>
                                    <p:anim calcmode="lin" valueType="num">
                                      <p:cBhvr>
                                        <p:cTn id="18" dur="5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19" fill="hold">
                      <p:stCondLst>
                        <p:cond delay="indefinite"/>
                      </p:stCondLst>
                      <p:childTnLst>
                        <p:par>
                          <p:cTn id="20" fill="hold">
                            <p:stCondLst>
                              <p:cond delay="0"/>
                            </p:stCondLst>
                            <p:childTnLst>
                              <p:par>
                                <p:cTn id="21" presetID="17" presetClass="entr" presetSubtype="8"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anim calcmode="lin" valueType="num">
                                      <p:cBhvr>
                                        <p:cTn id="23" dur="500" fill="hold"/>
                                        <p:tgtEl>
                                          <p:spTgt spid="8"/>
                                        </p:tgtEl>
                                        <p:attrNameLst>
                                          <p:attrName>ppt_x</p:attrName>
                                        </p:attrNameLst>
                                      </p:cBhvr>
                                      <p:tavLst>
                                        <p:tav tm="0">
                                          <p:val>
                                            <p:strVal val="#ppt_x-#ppt_w/2"/>
                                          </p:val>
                                        </p:tav>
                                        <p:tav tm="100000">
                                          <p:val>
                                            <p:strVal val="#ppt_x"/>
                                          </p:val>
                                        </p:tav>
                                      </p:tavLst>
                                    </p:anim>
                                    <p:anim calcmode="lin" valueType="num">
                                      <p:cBhvr>
                                        <p:cTn id="24" dur="500" fill="hold"/>
                                        <p:tgtEl>
                                          <p:spTgt spid="8"/>
                                        </p:tgtEl>
                                        <p:attrNameLst>
                                          <p:attrName>ppt_y</p:attrName>
                                        </p:attrNameLst>
                                      </p:cBhvr>
                                      <p:tavLst>
                                        <p:tav tm="0">
                                          <p:val>
                                            <p:strVal val="#ppt_y"/>
                                          </p:val>
                                        </p:tav>
                                        <p:tav tm="100000">
                                          <p:val>
                                            <p:strVal val="#ppt_y"/>
                                          </p:val>
                                        </p:tav>
                                      </p:tavLst>
                                    </p:anim>
                                    <p:anim calcmode="lin" valueType="num">
                                      <p:cBhvr>
                                        <p:cTn id="25" dur="500" fill="hold"/>
                                        <p:tgtEl>
                                          <p:spTgt spid="8"/>
                                        </p:tgtEl>
                                        <p:attrNameLst>
                                          <p:attrName>ppt_w</p:attrName>
                                        </p:attrNameLst>
                                      </p:cBhvr>
                                      <p:tavLst>
                                        <p:tav tm="0">
                                          <p:val>
                                            <p:fltVal val="0"/>
                                          </p:val>
                                        </p:tav>
                                        <p:tav tm="100000">
                                          <p:val>
                                            <p:strVal val="#ppt_w"/>
                                          </p:val>
                                        </p:tav>
                                      </p:tavLst>
                                    </p:anim>
                                    <p:anim calcmode="lin" valueType="num">
                                      <p:cBhvr>
                                        <p:cTn id="26" dur="500" fill="hold"/>
                                        <p:tgtEl>
                                          <p:spTgt spid="8"/>
                                        </p:tgtEl>
                                        <p:attrNameLst>
                                          <p:attrName>ppt_h</p:attrName>
                                        </p:attrNameLst>
                                      </p:cBhvr>
                                      <p:tavLst>
                                        <p:tav tm="0">
                                          <p:val>
                                            <p:strVal val="#ppt_h"/>
                                          </p:val>
                                        </p:tav>
                                        <p:tav tm="100000">
                                          <p:val>
                                            <p:strVal val="#ppt_h"/>
                                          </p:val>
                                        </p:tav>
                                      </p:tavLst>
                                    </p:anim>
                                  </p:childTnLst>
                                </p:cTn>
                              </p:par>
                            </p:childTnLst>
                          </p:cTn>
                        </p:par>
                      </p:childTnLst>
                    </p:cTn>
                  </p:par>
                  <p:par>
                    <p:cTn id="27" fill="hold">
                      <p:stCondLst>
                        <p:cond delay="indefinite"/>
                      </p:stCondLst>
                      <p:childTnLst>
                        <p:par>
                          <p:cTn id="28" fill="hold">
                            <p:stCondLst>
                              <p:cond delay="0"/>
                            </p:stCondLst>
                            <p:childTnLst>
                              <p:par>
                                <p:cTn id="29" presetID="17" presetClass="entr" presetSubtype="8" fill="hold"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p:cTn id="31" dur="500" fill="hold"/>
                                        <p:tgtEl>
                                          <p:spTgt spid="12"/>
                                        </p:tgtEl>
                                        <p:attrNameLst>
                                          <p:attrName>ppt_x</p:attrName>
                                        </p:attrNameLst>
                                      </p:cBhvr>
                                      <p:tavLst>
                                        <p:tav tm="0">
                                          <p:val>
                                            <p:strVal val="#ppt_x-#ppt_w/2"/>
                                          </p:val>
                                        </p:tav>
                                        <p:tav tm="100000">
                                          <p:val>
                                            <p:strVal val="#ppt_x"/>
                                          </p:val>
                                        </p:tav>
                                      </p:tavLst>
                                    </p:anim>
                                    <p:anim calcmode="lin" valueType="num">
                                      <p:cBhvr>
                                        <p:cTn id="32" dur="500" fill="hold"/>
                                        <p:tgtEl>
                                          <p:spTgt spid="12"/>
                                        </p:tgtEl>
                                        <p:attrNameLst>
                                          <p:attrName>ppt_y</p:attrName>
                                        </p:attrNameLst>
                                      </p:cBhvr>
                                      <p:tavLst>
                                        <p:tav tm="0">
                                          <p:val>
                                            <p:strVal val="#ppt_y"/>
                                          </p:val>
                                        </p:tav>
                                        <p:tav tm="100000">
                                          <p:val>
                                            <p:strVal val="#ppt_y"/>
                                          </p:val>
                                        </p:tav>
                                      </p:tavLst>
                                    </p:anim>
                                    <p:anim calcmode="lin" valueType="num">
                                      <p:cBhvr>
                                        <p:cTn id="33" dur="500" fill="hold"/>
                                        <p:tgtEl>
                                          <p:spTgt spid="12"/>
                                        </p:tgtEl>
                                        <p:attrNameLst>
                                          <p:attrName>ppt_w</p:attrName>
                                        </p:attrNameLst>
                                      </p:cBhvr>
                                      <p:tavLst>
                                        <p:tav tm="0">
                                          <p:val>
                                            <p:fltVal val="0"/>
                                          </p:val>
                                        </p:tav>
                                        <p:tav tm="100000">
                                          <p:val>
                                            <p:strVal val="#ppt_w"/>
                                          </p:val>
                                        </p:tav>
                                      </p:tavLst>
                                    </p:anim>
                                    <p:anim calcmode="lin" valueType="num">
                                      <p:cBhvr>
                                        <p:cTn id="34" dur="500" fill="hold"/>
                                        <p:tgtEl>
                                          <p:spTgt spid="12"/>
                                        </p:tgtEl>
                                        <p:attrNameLst>
                                          <p:attrName>ppt_h</p:attrName>
                                        </p:attrNameLst>
                                      </p:cBhvr>
                                      <p:tavLst>
                                        <p:tav tm="0">
                                          <p:val>
                                            <p:strVal val="#ppt_h"/>
                                          </p:val>
                                        </p:tav>
                                        <p:tav tm="100000">
                                          <p:val>
                                            <p:strVal val="#ppt_h"/>
                                          </p:val>
                                        </p:tav>
                                      </p:tavLst>
                                    </p:anim>
                                  </p:childTnLst>
                                </p:cTn>
                              </p:par>
                            </p:childTnLst>
                          </p:cTn>
                        </p:par>
                      </p:childTnLst>
                    </p:cTn>
                  </p:par>
                  <p:par>
                    <p:cTn id="35" fill="hold">
                      <p:stCondLst>
                        <p:cond delay="indefinite"/>
                      </p:stCondLst>
                      <p:childTnLst>
                        <p:par>
                          <p:cTn id="36" fill="hold">
                            <p:stCondLst>
                              <p:cond delay="0"/>
                            </p:stCondLst>
                            <p:childTnLst>
                              <p:par>
                                <p:cTn id="37" presetID="22" presetClass="entr" presetSubtype="4" fill="hold" grpId="0" nodeType="clickEffect">
                                  <p:stCondLst>
                                    <p:cond delay="0"/>
                                  </p:stCondLst>
                                  <p:childTnLst>
                                    <p:set>
                                      <p:cBhvr>
                                        <p:cTn id="38" dur="1" fill="hold">
                                          <p:stCondLst>
                                            <p:cond delay="0"/>
                                          </p:stCondLst>
                                        </p:cTn>
                                        <p:tgtEl>
                                          <p:spTgt spid="41"/>
                                        </p:tgtEl>
                                        <p:attrNameLst>
                                          <p:attrName>style.visibility</p:attrName>
                                        </p:attrNameLst>
                                      </p:cBhvr>
                                      <p:to>
                                        <p:strVal val="visible"/>
                                      </p:to>
                                    </p:set>
                                    <p:animEffect transition="in" filter="wipe(down)">
                                      <p:cBhvr>
                                        <p:cTn id="39"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5" grpId="0"/>
      <p:bldP spid="41"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BBD1B745-0836-647C-5CDD-82BA4BBD62FE}"/>
              </a:ext>
            </a:extLst>
          </p:cNvPr>
          <p:cNvGrpSpPr/>
          <p:nvPr/>
        </p:nvGrpSpPr>
        <p:grpSpPr>
          <a:xfrm>
            <a:off x="324639" y="854884"/>
            <a:ext cx="8682928" cy="650326"/>
            <a:chOff x="707750" y="232768"/>
            <a:chExt cx="8682928" cy="650326"/>
          </a:xfrm>
        </p:grpSpPr>
        <p:pic>
          <p:nvPicPr>
            <p:cNvPr id="3" name="Picture 2">
              <a:extLst>
                <a:ext uri="{FF2B5EF4-FFF2-40B4-BE49-F238E27FC236}">
                  <a16:creationId xmlns:a16="http://schemas.microsoft.com/office/drawing/2014/main" id="{BE4EB363-4C07-037B-86E5-DA7743D7D5D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750" y="232768"/>
              <a:ext cx="841224" cy="650326"/>
            </a:xfrm>
            <a:prstGeom prst="rect">
              <a:avLst/>
            </a:prstGeom>
          </p:spPr>
        </p:pic>
        <p:sp>
          <p:nvSpPr>
            <p:cNvPr id="4" name="TextBox 3">
              <a:extLst>
                <a:ext uri="{FF2B5EF4-FFF2-40B4-BE49-F238E27FC236}">
                  <a16:creationId xmlns:a16="http://schemas.microsoft.com/office/drawing/2014/main" id="{55DFEF39-9E55-BEC4-D0DA-6236C877D8BC}"/>
                </a:ext>
              </a:extLst>
            </p:cNvPr>
            <p:cNvSpPr txBox="1"/>
            <p:nvPr/>
          </p:nvSpPr>
          <p:spPr>
            <a:xfrm>
              <a:off x="1548974" y="271134"/>
              <a:ext cx="7841704" cy="43088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vi-VN" sz="2200" b="0" i="0" u="none" strike="noStrike" kern="0" cap="none" spc="0" normalizeH="0" baseline="0" noProof="0">
                  <a:ln>
                    <a:noFill/>
                  </a:ln>
                  <a:solidFill>
                    <a:srgbClr val="000000"/>
                  </a:solidFill>
                  <a:effectLst/>
                  <a:uLnTx/>
                  <a:uFillTx/>
                  <a:latin typeface="Arial"/>
                  <a:cs typeface="Arial"/>
                  <a:sym typeface="Arial"/>
                </a:rPr>
                <a:t>Chia lớp thành </a:t>
              </a:r>
              <a:r>
                <a:rPr lang="en-US" sz="2200"/>
                <a:t>3</a:t>
              </a:r>
              <a:r>
                <a:rPr kumimoji="0" lang="vi-VN" sz="2200" b="0" i="0" u="none" strike="noStrike" kern="0" cap="none" spc="0" normalizeH="0" baseline="0" noProof="0">
                  <a:ln>
                    <a:noFill/>
                  </a:ln>
                  <a:solidFill>
                    <a:srgbClr val="000000"/>
                  </a:solidFill>
                  <a:effectLst/>
                  <a:uLnTx/>
                  <a:uFillTx/>
                  <a:latin typeface="Arial"/>
                  <a:cs typeface="Arial"/>
                  <a:sym typeface="Arial"/>
                </a:rPr>
                <a:t> nhóm</a:t>
              </a:r>
              <a:r>
                <a:rPr kumimoji="0" lang="en-US" sz="2200" b="0" i="0" u="none" strike="noStrike" kern="0" cap="none" spc="0" normalizeH="0" baseline="0" noProof="0">
                  <a:ln>
                    <a:noFill/>
                  </a:ln>
                  <a:solidFill>
                    <a:srgbClr val="000000"/>
                  </a:solidFill>
                  <a:effectLst/>
                  <a:uLnTx/>
                  <a:uFillTx/>
                  <a:latin typeface="Arial"/>
                  <a:cs typeface="Arial"/>
                  <a:sym typeface="Arial"/>
                </a:rPr>
                <a:t> và thực hiện nhiệm vụ:</a:t>
              </a:r>
            </a:p>
          </p:txBody>
        </p:sp>
      </p:grpSp>
      <p:sp>
        <p:nvSpPr>
          <p:cNvPr id="5" name="TextBox 4">
            <a:extLst>
              <a:ext uri="{FF2B5EF4-FFF2-40B4-BE49-F238E27FC236}">
                <a16:creationId xmlns:a16="http://schemas.microsoft.com/office/drawing/2014/main" id="{68DC805F-DC4F-57F7-F2DA-331FBE1EA76B}"/>
              </a:ext>
            </a:extLst>
          </p:cNvPr>
          <p:cNvSpPr txBox="1"/>
          <p:nvPr/>
        </p:nvSpPr>
        <p:spPr>
          <a:xfrm>
            <a:off x="215204" y="2529319"/>
            <a:ext cx="4546507" cy="2343655"/>
          </a:xfrm>
          <a:prstGeom prst="rect">
            <a:avLst/>
          </a:prstGeom>
          <a:noFill/>
        </p:spPr>
        <p:txBody>
          <a:bodyPr wrap="square" rtlCol="0">
            <a:spAutoFit/>
          </a:bodyPr>
          <a:lstStyle/>
          <a:p>
            <a:pPr lvl="0" algn="just" defTabSz="457200">
              <a:lnSpc>
                <a:spcPct val="150000"/>
              </a:lnSpc>
              <a:buClrTx/>
              <a:defRPr/>
            </a:pPr>
            <a:r>
              <a:rPr lang="vi-VN" sz="2000" b="1" i="1" kern="1200">
                <a:solidFill>
                  <a:srgbClr val="FF0000"/>
                </a:solidFill>
                <a:latin typeface="Arial" panose="020B0604020202020204" pitchFamily="34" charset="0"/>
                <a:ea typeface="+mn-ea"/>
                <a:cs typeface="Arial" panose="020B0604020202020204" pitchFamily="34" charset="0"/>
              </a:rPr>
              <a:t>Khai thác Hình 8.3, thông tin mục 3a SGK tr.37 và trả lời câu hỏi: </a:t>
            </a:r>
            <a:r>
              <a:rPr lang="vi-VN" sz="2000" kern="1200">
                <a:latin typeface="Arial" panose="020B0604020202020204" pitchFamily="34" charset="0"/>
                <a:ea typeface="+mn-ea"/>
                <a:cs typeface="Arial" panose="020B0604020202020204" pitchFamily="34" charset="0"/>
              </a:rPr>
              <a:t>Nêu vắn tắt bối cảnh lịch sử và chủ trương, hoạt động của Đảng, Mặt trận Việt Minh trong nửa đầu tháng 8/1945. </a:t>
            </a:r>
            <a:endParaRPr kumimoji="0" lang="en-US" sz="2000" u="none" strike="noStrike" kern="1200" cap="none" spc="0" normalizeH="0" baseline="0" noProof="0">
              <a:ln>
                <a:noFill/>
              </a:ln>
              <a:effectLst/>
              <a:uLnTx/>
              <a:uFillTx/>
              <a:latin typeface="Arial" panose="020B0604020202020204" pitchFamily="34" charset="0"/>
              <a:ea typeface="+mn-ea"/>
              <a:cs typeface="Arial" panose="020B0604020202020204" pitchFamily="34" charset="0"/>
              <a:sym typeface="Arial"/>
            </a:endParaRPr>
          </a:p>
        </p:txBody>
      </p:sp>
      <p:grpSp>
        <p:nvGrpSpPr>
          <p:cNvPr id="6" name="Group 5">
            <a:extLst>
              <a:ext uri="{FF2B5EF4-FFF2-40B4-BE49-F238E27FC236}">
                <a16:creationId xmlns:a16="http://schemas.microsoft.com/office/drawing/2014/main" id="{4D32E776-5EDA-9356-2E97-5EB0FF31F59C}"/>
              </a:ext>
            </a:extLst>
          </p:cNvPr>
          <p:cNvGrpSpPr/>
          <p:nvPr/>
        </p:nvGrpSpPr>
        <p:grpSpPr>
          <a:xfrm>
            <a:off x="0" y="1594556"/>
            <a:ext cx="3702206" cy="902017"/>
            <a:chOff x="0" y="1156922"/>
            <a:chExt cx="3702206" cy="902017"/>
          </a:xfrm>
        </p:grpSpPr>
        <p:sp>
          <p:nvSpPr>
            <p:cNvPr id="7" name="Arrow: Pentagon 6">
              <a:extLst>
                <a:ext uri="{FF2B5EF4-FFF2-40B4-BE49-F238E27FC236}">
                  <a16:creationId xmlns:a16="http://schemas.microsoft.com/office/drawing/2014/main" id="{F4540DDF-3697-9035-3BCB-AC3D1C658559}"/>
                </a:ext>
              </a:extLst>
            </p:cNvPr>
            <p:cNvSpPr/>
            <p:nvPr/>
          </p:nvSpPr>
          <p:spPr>
            <a:xfrm>
              <a:off x="0" y="1372839"/>
              <a:ext cx="3702206" cy="584775"/>
            </a:xfrm>
            <a:prstGeom prst="homePlate">
              <a:avLst/>
            </a:prstGeom>
            <a:solidFill>
              <a:srgbClr val="800080"/>
            </a:solidFill>
            <a:ln w="25400" cap="flat" cmpd="sng" algn="ctr">
              <a:noFill/>
              <a:prstDash val="solid"/>
            </a:ln>
            <a:effectLst/>
          </p:spPr>
          <p:txBody>
            <a:bodyPr rtlCol="0" anchor="ctr"/>
            <a:lstStyle/>
            <a:p>
              <a:pPr marL="91440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a:ln>
                    <a:noFill/>
                  </a:ln>
                  <a:solidFill>
                    <a:srgbClr val="FFFFFF"/>
                  </a:solidFill>
                  <a:effectLst/>
                  <a:uLnTx/>
                  <a:uFillTx/>
                  <a:latin typeface="Arial"/>
                  <a:ea typeface="+mn-ea"/>
                  <a:cs typeface="Arial"/>
                  <a:sym typeface="Arial"/>
                </a:rPr>
                <a:t>Nhóm 1: </a:t>
              </a:r>
            </a:p>
          </p:txBody>
        </p:sp>
        <p:pic>
          <p:nvPicPr>
            <p:cNvPr id="8" name="Picture 17">
              <a:extLst>
                <a:ext uri="{FF2B5EF4-FFF2-40B4-BE49-F238E27FC236}">
                  <a16:creationId xmlns:a16="http://schemas.microsoft.com/office/drawing/2014/main" id="{5A485213-ED7F-87A5-144C-F9C7F91EA974}"/>
                </a:ext>
              </a:extLst>
            </p:cNvPr>
            <p:cNvPicPr>
              <a:picLocks noChangeAspect="1"/>
            </p:cNvPicPr>
            <p:nvPr/>
          </p:nvPicPr>
          <p:blipFill>
            <a:blip r:embed="rId3"/>
            <a:srcRect/>
            <a:stretch>
              <a:fillRect/>
            </a:stretch>
          </p:blipFill>
          <p:spPr>
            <a:xfrm>
              <a:off x="184568" y="1156922"/>
              <a:ext cx="1043297" cy="902017"/>
            </a:xfrm>
            <a:prstGeom prst="rect">
              <a:avLst/>
            </a:prstGeom>
          </p:spPr>
        </p:pic>
      </p:grpSp>
      <p:sp>
        <p:nvSpPr>
          <p:cNvPr id="10" name="TextBox 9">
            <a:extLst>
              <a:ext uri="{FF2B5EF4-FFF2-40B4-BE49-F238E27FC236}">
                <a16:creationId xmlns:a16="http://schemas.microsoft.com/office/drawing/2014/main" id="{D0F2B761-8697-D836-1F92-2338EB9B42A0}"/>
              </a:ext>
            </a:extLst>
          </p:cNvPr>
          <p:cNvSpPr txBox="1"/>
          <p:nvPr/>
        </p:nvSpPr>
        <p:spPr>
          <a:xfrm>
            <a:off x="62668" y="343392"/>
            <a:ext cx="9018663" cy="461665"/>
          </a:xfrm>
          <a:prstGeom prst="rect">
            <a:avLst/>
          </a:prstGeom>
          <a:noFill/>
        </p:spPr>
        <p:txBody>
          <a:bodyPr wrap="square">
            <a:spAutoFit/>
          </a:bodyPr>
          <a:lstStyle/>
          <a:p>
            <a:pPr marL="0" marR="0" lvl="0" indent="0" algn="ctr" defTabSz="457200" rtl="0" eaLnBrk="1" fontAlgn="auto" latinLnBrk="0" hangingPunct="1">
              <a:spcBef>
                <a:spcPts val="0"/>
              </a:spcBef>
              <a:spcAft>
                <a:spcPts val="0"/>
              </a:spcAft>
              <a:buClrTx/>
              <a:buSzTx/>
              <a:buFont typeface="Arial"/>
              <a:buNone/>
              <a:tabLst/>
              <a:defRPr/>
            </a:pPr>
            <a:r>
              <a:rPr kumimoji="0" lang="en-US" sz="2400" b="1" i="1" u="none" strike="noStrike" kern="1200" cap="none" spc="0" normalizeH="0" baseline="0" noProof="0">
                <a:ln>
                  <a:noFill/>
                </a:ln>
                <a:solidFill>
                  <a:srgbClr val="0033CC"/>
                </a:solidFill>
                <a:effectLst/>
                <a:uLnTx/>
                <a:uFillTx/>
                <a:latin typeface="Arial" panose="020B0604020202020204" pitchFamily="34" charset="0"/>
                <a:ea typeface="+mn-ea"/>
                <a:cs typeface="Arial" panose="020B0604020202020204" pitchFamily="34" charset="0"/>
                <a:sym typeface="Arial"/>
              </a:rPr>
              <a:t>a. Diễn biến chính của Tổng khởi nghĩa tháng Tám năm 1945</a:t>
            </a:r>
          </a:p>
        </p:txBody>
      </p:sp>
      <p:grpSp>
        <p:nvGrpSpPr>
          <p:cNvPr id="14" name="Group 13">
            <a:extLst>
              <a:ext uri="{FF2B5EF4-FFF2-40B4-BE49-F238E27FC236}">
                <a16:creationId xmlns:a16="http://schemas.microsoft.com/office/drawing/2014/main" id="{1497459E-9E20-37F9-D443-4F7E2B3B94FA}"/>
              </a:ext>
            </a:extLst>
          </p:cNvPr>
          <p:cNvGrpSpPr/>
          <p:nvPr/>
        </p:nvGrpSpPr>
        <p:grpSpPr>
          <a:xfrm>
            <a:off x="4855813" y="1360582"/>
            <a:ext cx="4057650" cy="3598384"/>
            <a:chOff x="4898509" y="1551082"/>
            <a:chExt cx="4057650" cy="3598384"/>
          </a:xfrm>
        </p:grpSpPr>
        <p:pic>
          <p:nvPicPr>
            <p:cNvPr id="12" name="Picture 11" descr="A thatched roof structure in a park&#10;&#10;Description automatically generated">
              <a:extLst>
                <a:ext uri="{FF2B5EF4-FFF2-40B4-BE49-F238E27FC236}">
                  <a16:creationId xmlns:a16="http://schemas.microsoft.com/office/drawing/2014/main" id="{52D2A4CA-2358-DB31-E5E2-60BEEB120DB4}"/>
                </a:ext>
              </a:extLst>
            </p:cNvPr>
            <p:cNvPicPr>
              <a:picLocks noChangeAspect="1"/>
            </p:cNvPicPr>
            <p:nvPr/>
          </p:nvPicPr>
          <p:blipFill>
            <a:blip r:embed="rId4"/>
            <a:stretch>
              <a:fillRect/>
            </a:stretch>
          </p:blipFill>
          <p:spPr>
            <a:xfrm>
              <a:off x="4992610" y="1551082"/>
              <a:ext cx="3869447" cy="2899667"/>
            </a:xfrm>
            <a:prstGeom prst="rect">
              <a:avLst/>
            </a:prstGeom>
          </p:spPr>
        </p:pic>
        <p:sp>
          <p:nvSpPr>
            <p:cNvPr id="13" name="TextBox 12">
              <a:extLst>
                <a:ext uri="{FF2B5EF4-FFF2-40B4-BE49-F238E27FC236}">
                  <a16:creationId xmlns:a16="http://schemas.microsoft.com/office/drawing/2014/main" id="{B152F49E-37F9-6250-B164-D27D474E3840}"/>
                </a:ext>
              </a:extLst>
            </p:cNvPr>
            <p:cNvSpPr txBox="1"/>
            <p:nvPr/>
          </p:nvSpPr>
          <p:spPr>
            <a:xfrm>
              <a:off x="4898509" y="4450749"/>
              <a:ext cx="4057650" cy="698717"/>
            </a:xfrm>
            <a:prstGeom prst="rect">
              <a:avLst/>
            </a:prstGeom>
            <a:noFill/>
          </p:spPr>
          <p:txBody>
            <a:bodyPr wrap="square" rtlCol="0">
              <a:spAutoFit/>
            </a:bodyPr>
            <a:lstStyle/>
            <a:p>
              <a:pPr algn="ctr">
                <a:lnSpc>
                  <a:spcPct val="150000"/>
                </a:lnSpc>
              </a:pPr>
              <a:r>
                <a:rPr lang="en-US" b="1"/>
                <a:t>Hình 8.3. </a:t>
              </a:r>
              <a:r>
                <a:rPr lang="en-US"/>
                <a:t>Di tích Đình Tân Trào (Tuyên Quang) ngày nay – nơi từng diễn ra Đại hội Quốc dân</a:t>
              </a:r>
            </a:p>
          </p:txBody>
        </p:sp>
      </p:grpSp>
    </p:spTree>
    <p:extLst>
      <p:ext uri="{BB962C8B-B14F-4D97-AF65-F5344CB8AC3E}">
        <p14:creationId xmlns:p14="http://schemas.microsoft.com/office/powerpoint/2010/main" val="15853745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left)">
                                      <p:cBhvr>
                                        <p:cTn id="12" dur="500"/>
                                        <p:tgtEl>
                                          <p:spTgt spid="6"/>
                                        </p:tgtEl>
                                      </p:cBhvr>
                                    </p:animEffect>
                                  </p:childTnLst>
                                </p:cTn>
                              </p:par>
                            </p:childTnLst>
                          </p:cTn>
                        </p:par>
                        <p:par>
                          <p:cTn id="13" fill="hold">
                            <p:stCondLst>
                              <p:cond delay="500"/>
                            </p:stCondLst>
                            <p:childTnLst>
                              <p:par>
                                <p:cTn id="14" presetID="16" presetClass="entr" presetSubtype="21" fill="hold" grpId="0" nodeType="after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barn(inVertical)">
                                      <p:cBhvr>
                                        <p:cTn id="16" dur="5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nodeType="clickEffect">
                                  <p:stCondLst>
                                    <p:cond delay="0"/>
                                  </p:stCondLst>
                                  <p:childTnLst>
                                    <p:set>
                                      <p:cBhvr>
                                        <p:cTn id="20" dur="1" fill="hold">
                                          <p:stCondLst>
                                            <p:cond delay="0"/>
                                          </p:stCondLst>
                                        </p:cTn>
                                        <p:tgtEl>
                                          <p:spTgt spid="14"/>
                                        </p:tgtEl>
                                        <p:attrNameLst>
                                          <p:attrName>style.visibility</p:attrName>
                                        </p:attrNameLst>
                                      </p:cBhvr>
                                      <p:to>
                                        <p:strVal val="visible"/>
                                      </p:to>
                                    </p:set>
                                    <p:animEffect transition="in" filter="randombar(horizontal)">
                                      <p:cBhvr>
                                        <p:cTn id="21"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BBD1B745-0836-647C-5CDD-82BA4BBD62FE}"/>
              </a:ext>
            </a:extLst>
          </p:cNvPr>
          <p:cNvGrpSpPr/>
          <p:nvPr/>
        </p:nvGrpSpPr>
        <p:grpSpPr>
          <a:xfrm>
            <a:off x="324639" y="854884"/>
            <a:ext cx="8682928" cy="650326"/>
            <a:chOff x="707750" y="232768"/>
            <a:chExt cx="8682928" cy="650326"/>
          </a:xfrm>
        </p:grpSpPr>
        <p:pic>
          <p:nvPicPr>
            <p:cNvPr id="3" name="Picture 2">
              <a:extLst>
                <a:ext uri="{FF2B5EF4-FFF2-40B4-BE49-F238E27FC236}">
                  <a16:creationId xmlns:a16="http://schemas.microsoft.com/office/drawing/2014/main" id="{BE4EB363-4C07-037B-86E5-DA7743D7D5D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750" y="232768"/>
              <a:ext cx="841224" cy="650326"/>
            </a:xfrm>
            <a:prstGeom prst="rect">
              <a:avLst/>
            </a:prstGeom>
          </p:spPr>
        </p:pic>
        <p:sp>
          <p:nvSpPr>
            <p:cNvPr id="4" name="TextBox 3">
              <a:extLst>
                <a:ext uri="{FF2B5EF4-FFF2-40B4-BE49-F238E27FC236}">
                  <a16:creationId xmlns:a16="http://schemas.microsoft.com/office/drawing/2014/main" id="{55DFEF39-9E55-BEC4-D0DA-6236C877D8BC}"/>
                </a:ext>
              </a:extLst>
            </p:cNvPr>
            <p:cNvSpPr txBox="1"/>
            <p:nvPr/>
          </p:nvSpPr>
          <p:spPr>
            <a:xfrm>
              <a:off x="1548974" y="271134"/>
              <a:ext cx="7841704" cy="43088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vi-VN" sz="2200" b="0" i="0" u="none" strike="noStrike" kern="0" cap="none" spc="0" normalizeH="0" baseline="0" noProof="0">
                  <a:ln>
                    <a:noFill/>
                  </a:ln>
                  <a:solidFill>
                    <a:srgbClr val="000000"/>
                  </a:solidFill>
                  <a:effectLst/>
                  <a:uLnTx/>
                  <a:uFillTx/>
                  <a:latin typeface="Arial"/>
                  <a:cs typeface="Arial"/>
                  <a:sym typeface="Arial"/>
                </a:rPr>
                <a:t>Chia lớp thành </a:t>
              </a:r>
              <a:r>
                <a:rPr lang="en-US" sz="2200"/>
                <a:t>3</a:t>
              </a:r>
              <a:r>
                <a:rPr kumimoji="0" lang="vi-VN" sz="2200" b="0" i="0" u="none" strike="noStrike" kern="0" cap="none" spc="0" normalizeH="0" baseline="0" noProof="0">
                  <a:ln>
                    <a:noFill/>
                  </a:ln>
                  <a:solidFill>
                    <a:srgbClr val="000000"/>
                  </a:solidFill>
                  <a:effectLst/>
                  <a:uLnTx/>
                  <a:uFillTx/>
                  <a:latin typeface="Arial"/>
                  <a:cs typeface="Arial"/>
                  <a:sym typeface="Arial"/>
                </a:rPr>
                <a:t> nhóm</a:t>
              </a:r>
              <a:r>
                <a:rPr kumimoji="0" lang="en-US" sz="2200" b="0" i="0" u="none" strike="noStrike" kern="0" cap="none" spc="0" normalizeH="0" baseline="0" noProof="0">
                  <a:ln>
                    <a:noFill/>
                  </a:ln>
                  <a:solidFill>
                    <a:srgbClr val="000000"/>
                  </a:solidFill>
                  <a:effectLst/>
                  <a:uLnTx/>
                  <a:uFillTx/>
                  <a:latin typeface="Arial"/>
                  <a:cs typeface="Arial"/>
                  <a:sym typeface="Arial"/>
                </a:rPr>
                <a:t> và thực hiện nhiệm vụ:</a:t>
              </a:r>
            </a:p>
          </p:txBody>
        </p:sp>
      </p:grpSp>
      <p:sp>
        <p:nvSpPr>
          <p:cNvPr id="5" name="TextBox 4">
            <a:extLst>
              <a:ext uri="{FF2B5EF4-FFF2-40B4-BE49-F238E27FC236}">
                <a16:creationId xmlns:a16="http://schemas.microsoft.com/office/drawing/2014/main" id="{68DC805F-DC4F-57F7-F2DA-331FBE1EA76B}"/>
              </a:ext>
            </a:extLst>
          </p:cNvPr>
          <p:cNvSpPr txBox="1"/>
          <p:nvPr/>
        </p:nvSpPr>
        <p:spPr>
          <a:xfrm>
            <a:off x="91243" y="2510626"/>
            <a:ext cx="4902288" cy="958660"/>
          </a:xfrm>
          <a:prstGeom prst="rect">
            <a:avLst/>
          </a:prstGeom>
          <a:noFill/>
        </p:spPr>
        <p:txBody>
          <a:bodyPr wrap="square" rtlCol="0">
            <a:spAutoFit/>
          </a:bodyPr>
          <a:lstStyle/>
          <a:p>
            <a:pPr lvl="0" algn="just" defTabSz="457200">
              <a:lnSpc>
                <a:spcPct val="150000"/>
              </a:lnSpc>
              <a:buClrTx/>
              <a:defRPr/>
            </a:pPr>
            <a:r>
              <a:rPr lang="vi-VN" sz="2000" b="1" i="1" kern="1200">
                <a:solidFill>
                  <a:srgbClr val="FF0000"/>
                </a:solidFill>
                <a:latin typeface="Arial" panose="020B0604020202020204" pitchFamily="34" charset="0"/>
                <a:ea typeface="+mn-ea"/>
                <a:cs typeface="Arial" panose="020B0604020202020204" pitchFamily="34" charset="0"/>
              </a:rPr>
              <a:t>Khai thác bảng tư liệu, Hình 8.4 SGK tr.38 và hoàn thành Phiếu học tập số 2.</a:t>
            </a:r>
            <a:endParaRPr kumimoji="0" lang="en-US" sz="2000" u="none" strike="noStrike" kern="1200" cap="none" spc="0" normalizeH="0" baseline="0" noProof="0">
              <a:ln>
                <a:noFill/>
              </a:ln>
              <a:effectLst/>
              <a:uLnTx/>
              <a:uFillTx/>
              <a:latin typeface="Arial" panose="020B0604020202020204" pitchFamily="34" charset="0"/>
              <a:ea typeface="+mn-ea"/>
              <a:cs typeface="Arial" panose="020B0604020202020204" pitchFamily="34" charset="0"/>
              <a:sym typeface="Arial"/>
            </a:endParaRPr>
          </a:p>
        </p:txBody>
      </p:sp>
      <p:grpSp>
        <p:nvGrpSpPr>
          <p:cNvPr id="6" name="Group 5">
            <a:extLst>
              <a:ext uri="{FF2B5EF4-FFF2-40B4-BE49-F238E27FC236}">
                <a16:creationId xmlns:a16="http://schemas.microsoft.com/office/drawing/2014/main" id="{4D32E776-5EDA-9356-2E97-5EB0FF31F59C}"/>
              </a:ext>
            </a:extLst>
          </p:cNvPr>
          <p:cNvGrpSpPr/>
          <p:nvPr/>
        </p:nvGrpSpPr>
        <p:grpSpPr>
          <a:xfrm>
            <a:off x="0" y="1594556"/>
            <a:ext cx="3702206" cy="902017"/>
            <a:chOff x="0" y="1156922"/>
            <a:chExt cx="3702206" cy="902017"/>
          </a:xfrm>
        </p:grpSpPr>
        <p:sp>
          <p:nvSpPr>
            <p:cNvPr id="7" name="Arrow: Pentagon 6">
              <a:extLst>
                <a:ext uri="{FF2B5EF4-FFF2-40B4-BE49-F238E27FC236}">
                  <a16:creationId xmlns:a16="http://schemas.microsoft.com/office/drawing/2014/main" id="{F4540DDF-3697-9035-3BCB-AC3D1C658559}"/>
                </a:ext>
              </a:extLst>
            </p:cNvPr>
            <p:cNvSpPr/>
            <p:nvPr/>
          </p:nvSpPr>
          <p:spPr>
            <a:xfrm>
              <a:off x="0" y="1372839"/>
              <a:ext cx="3702206" cy="584775"/>
            </a:xfrm>
            <a:prstGeom prst="homePlate">
              <a:avLst/>
            </a:prstGeom>
            <a:solidFill>
              <a:srgbClr val="663300"/>
            </a:solidFill>
            <a:ln w="25400" cap="flat" cmpd="sng" algn="ctr">
              <a:noFill/>
              <a:prstDash val="solid"/>
            </a:ln>
            <a:effectLst/>
          </p:spPr>
          <p:txBody>
            <a:bodyPr rtlCol="0" anchor="ctr"/>
            <a:lstStyle/>
            <a:p>
              <a:pPr marL="91440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a:ln>
                    <a:noFill/>
                  </a:ln>
                  <a:solidFill>
                    <a:srgbClr val="FFFFFF"/>
                  </a:solidFill>
                  <a:effectLst/>
                  <a:uLnTx/>
                  <a:uFillTx/>
                  <a:latin typeface="Arial"/>
                  <a:ea typeface="+mn-ea"/>
                  <a:cs typeface="Arial"/>
                  <a:sym typeface="Arial"/>
                </a:rPr>
                <a:t>Nhóm 2: </a:t>
              </a:r>
            </a:p>
          </p:txBody>
        </p:sp>
        <p:pic>
          <p:nvPicPr>
            <p:cNvPr id="8" name="Picture 17">
              <a:extLst>
                <a:ext uri="{FF2B5EF4-FFF2-40B4-BE49-F238E27FC236}">
                  <a16:creationId xmlns:a16="http://schemas.microsoft.com/office/drawing/2014/main" id="{5A485213-ED7F-87A5-144C-F9C7F91EA974}"/>
                </a:ext>
              </a:extLst>
            </p:cNvPr>
            <p:cNvPicPr>
              <a:picLocks noChangeAspect="1"/>
            </p:cNvPicPr>
            <p:nvPr/>
          </p:nvPicPr>
          <p:blipFill>
            <a:blip r:embed="rId3"/>
            <a:srcRect/>
            <a:stretch>
              <a:fillRect/>
            </a:stretch>
          </p:blipFill>
          <p:spPr>
            <a:xfrm>
              <a:off x="184568" y="1156922"/>
              <a:ext cx="1043297" cy="902017"/>
            </a:xfrm>
            <a:prstGeom prst="rect">
              <a:avLst/>
            </a:prstGeom>
          </p:spPr>
        </p:pic>
      </p:grpSp>
      <p:sp>
        <p:nvSpPr>
          <p:cNvPr id="10" name="TextBox 9">
            <a:extLst>
              <a:ext uri="{FF2B5EF4-FFF2-40B4-BE49-F238E27FC236}">
                <a16:creationId xmlns:a16="http://schemas.microsoft.com/office/drawing/2014/main" id="{D0F2B761-8697-D836-1F92-2338EB9B42A0}"/>
              </a:ext>
            </a:extLst>
          </p:cNvPr>
          <p:cNvSpPr txBox="1"/>
          <p:nvPr/>
        </p:nvSpPr>
        <p:spPr>
          <a:xfrm>
            <a:off x="62668" y="343392"/>
            <a:ext cx="9018663" cy="461665"/>
          </a:xfrm>
          <a:prstGeom prst="rect">
            <a:avLst/>
          </a:prstGeom>
          <a:noFill/>
        </p:spPr>
        <p:txBody>
          <a:bodyPr wrap="square">
            <a:spAutoFit/>
          </a:bodyPr>
          <a:lstStyle/>
          <a:p>
            <a:pPr marL="0" marR="0" lvl="0" indent="0" algn="ctr" defTabSz="457200" rtl="0" eaLnBrk="1" fontAlgn="auto" latinLnBrk="0" hangingPunct="1">
              <a:spcBef>
                <a:spcPts val="0"/>
              </a:spcBef>
              <a:spcAft>
                <a:spcPts val="0"/>
              </a:spcAft>
              <a:buClrTx/>
              <a:buSzTx/>
              <a:buFont typeface="Arial"/>
              <a:buNone/>
              <a:tabLst/>
              <a:defRPr/>
            </a:pPr>
            <a:r>
              <a:rPr kumimoji="0" lang="en-US" sz="2400" b="1" i="1" u="none" strike="noStrike" kern="1200" cap="none" spc="0" normalizeH="0" baseline="0" noProof="0">
                <a:ln>
                  <a:noFill/>
                </a:ln>
                <a:solidFill>
                  <a:srgbClr val="0033CC"/>
                </a:solidFill>
                <a:effectLst/>
                <a:uLnTx/>
                <a:uFillTx/>
                <a:latin typeface="Arial" panose="020B0604020202020204" pitchFamily="34" charset="0"/>
                <a:ea typeface="+mn-ea"/>
                <a:cs typeface="Arial" panose="020B0604020202020204" pitchFamily="34" charset="0"/>
                <a:sym typeface="Arial"/>
              </a:rPr>
              <a:t>a. Diễn biến chính của Tổng khởi nghĩa tháng Tám năm 1945</a:t>
            </a:r>
          </a:p>
        </p:txBody>
      </p:sp>
      <p:grpSp>
        <p:nvGrpSpPr>
          <p:cNvPr id="14" name="Group 13">
            <a:extLst>
              <a:ext uri="{FF2B5EF4-FFF2-40B4-BE49-F238E27FC236}">
                <a16:creationId xmlns:a16="http://schemas.microsoft.com/office/drawing/2014/main" id="{1497459E-9E20-37F9-D443-4F7E2B3B94FA}"/>
              </a:ext>
            </a:extLst>
          </p:cNvPr>
          <p:cNvGrpSpPr/>
          <p:nvPr/>
        </p:nvGrpSpPr>
        <p:grpSpPr>
          <a:xfrm>
            <a:off x="5086715" y="1505210"/>
            <a:ext cx="3869447" cy="3474803"/>
            <a:chOff x="4992610" y="1645154"/>
            <a:chExt cx="3869447" cy="3474803"/>
          </a:xfrm>
        </p:grpSpPr>
        <p:pic>
          <p:nvPicPr>
            <p:cNvPr id="12" name="Picture 11">
              <a:extLst>
                <a:ext uri="{FF2B5EF4-FFF2-40B4-BE49-F238E27FC236}">
                  <a16:creationId xmlns:a16="http://schemas.microsoft.com/office/drawing/2014/main" id="{52D2A4CA-2358-DB31-E5E2-60BEEB120DB4}"/>
                </a:ext>
              </a:extLst>
            </p:cNvPr>
            <p:cNvPicPr>
              <a:picLocks noChangeAspect="1"/>
            </p:cNvPicPr>
            <p:nvPr/>
          </p:nvPicPr>
          <p:blipFill>
            <a:blip r:embed="rId4"/>
            <a:srcRect/>
            <a:stretch/>
          </p:blipFill>
          <p:spPr>
            <a:xfrm>
              <a:off x="4992610" y="1645154"/>
              <a:ext cx="3869447" cy="2711522"/>
            </a:xfrm>
            <a:prstGeom prst="rect">
              <a:avLst/>
            </a:prstGeom>
          </p:spPr>
        </p:pic>
        <p:sp>
          <p:nvSpPr>
            <p:cNvPr id="13" name="TextBox 12">
              <a:extLst>
                <a:ext uri="{FF2B5EF4-FFF2-40B4-BE49-F238E27FC236}">
                  <a16:creationId xmlns:a16="http://schemas.microsoft.com/office/drawing/2014/main" id="{B152F49E-37F9-6250-B164-D27D474E3840}"/>
                </a:ext>
              </a:extLst>
            </p:cNvPr>
            <p:cNvSpPr txBox="1"/>
            <p:nvPr/>
          </p:nvSpPr>
          <p:spPr>
            <a:xfrm>
              <a:off x="5097564" y="4421240"/>
              <a:ext cx="3659537" cy="698717"/>
            </a:xfrm>
            <a:prstGeom prst="rect">
              <a:avLst/>
            </a:prstGeom>
            <a:noFill/>
          </p:spPr>
          <p:txBody>
            <a:bodyPr wrap="square" rtlCol="0">
              <a:spAutoFit/>
            </a:bodyPr>
            <a:lstStyle/>
            <a:p>
              <a:pPr algn="ctr">
                <a:lnSpc>
                  <a:spcPct val="150000"/>
                </a:lnSpc>
              </a:pPr>
              <a:r>
                <a:rPr lang="en-US" b="1"/>
                <a:t>Hình 8.4. </a:t>
              </a:r>
              <a:r>
                <a:rPr lang="en-US"/>
                <a:t>Nhân dân Hà Nội mít tinh tại quảng trường Nhà hát Lớn (19 – 8 – 1945)</a:t>
              </a:r>
            </a:p>
          </p:txBody>
        </p:sp>
      </p:grpSp>
      <p:graphicFrame>
        <p:nvGraphicFramePr>
          <p:cNvPr id="9" name="Table 8">
            <a:extLst>
              <a:ext uri="{FF2B5EF4-FFF2-40B4-BE49-F238E27FC236}">
                <a16:creationId xmlns:a16="http://schemas.microsoft.com/office/drawing/2014/main" id="{B855D464-8127-7CB3-E66B-948B490EABA9}"/>
              </a:ext>
            </a:extLst>
          </p:cNvPr>
          <p:cNvGraphicFramePr>
            <a:graphicFrameLocks noGrp="1"/>
          </p:cNvGraphicFramePr>
          <p:nvPr>
            <p:extLst>
              <p:ext uri="{D42A27DB-BD31-4B8C-83A1-F6EECF244321}">
                <p14:modId xmlns:p14="http://schemas.microsoft.com/office/powerpoint/2010/main" val="3723241243"/>
              </p:ext>
            </p:extLst>
          </p:nvPr>
        </p:nvGraphicFramePr>
        <p:xfrm>
          <a:off x="184568" y="3611388"/>
          <a:ext cx="4600626" cy="1188720"/>
        </p:xfrm>
        <a:graphic>
          <a:graphicData uri="http://schemas.openxmlformats.org/drawingml/2006/table">
            <a:tbl>
              <a:tblPr firstRow="1" bandRow="1">
                <a:tableStyleId>{6A6CA77B-498A-4F42-9EAE-9C9A69FDFD87}</a:tableStyleId>
              </a:tblPr>
              <a:tblGrid>
                <a:gridCol w="2300313">
                  <a:extLst>
                    <a:ext uri="{9D8B030D-6E8A-4147-A177-3AD203B41FA5}">
                      <a16:colId xmlns:a16="http://schemas.microsoft.com/office/drawing/2014/main" val="534691187"/>
                    </a:ext>
                  </a:extLst>
                </a:gridCol>
                <a:gridCol w="2300313">
                  <a:extLst>
                    <a:ext uri="{9D8B030D-6E8A-4147-A177-3AD203B41FA5}">
                      <a16:colId xmlns:a16="http://schemas.microsoft.com/office/drawing/2014/main" val="1737643069"/>
                    </a:ext>
                  </a:extLst>
                </a:gridCol>
              </a:tblGrid>
              <a:tr h="370840">
                <a:tc>
                  <a:txBody>
                    <a:bodyPr/>
                    <a:lstStyle/>
                    <a:p>
                      <a:pPr algn="ctr"/>
                      <a:r>
                        <a:rPr lang="en-US" sz="2000">
                          <a:solidFill>
                            <a:srgbClr val="000000"/>
                          </a:solidFill>
                        </a:rPr>
                        <a:t>Thời gian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0000"/>
                        <a:lumOff val="80000"/>
                      </a:schemeClr>
                    </a:solidFill>
                  </a:tcPr>
                </a:tc>
                <a:tc>
                  <a:txBody>
                    <a:bodyPr/>
                    <a:lstStyle/>
                    <a:p>
                      <a:pPr algn="ctr"/>
                      <a:r>
                        <a:rPr lang="en-US" sz="2000">
                          <a:solidFill>
                            <a:srgbClr val="000000"/>
                          </a:solidFill>
                        </a:rPr>
                        <a:t>Sự kiện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0000"/>
                        <a:lumOff val="80000"/>
                      </a:schemeClr>
                    </a:solidFill>
                  </a:tcPr>
                </a:tc>
                <a:extLst>
                  <a:ext uri="{0D108BD9-81ED-4DB2-BD59-A6C34878D82A}">
                    <a16:rowId xmlns:a16="http://schemas.microsoft.com/office/drawing/2014/main" val="3548804710"/>
                  </a:ext>
                </a:extLst>
              </a:tr>
              <a:tr h="370840">
                <a:tc>
                  <a:txBody>
                    <a:bodyPr/>
                    <a:lstStyle/>
                    <a:p>
                      <a:endParaRPr lang="en-US" sz="2000">
                        <a:solidFill>
                          <a:srgbClr val="000000"/>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solidFill>
                  </a:tcPr>
                </a:tc>
                <a:tc>
                  <a:txBody>
                    <a:bodyPr/>
                    <a:lstStyle/>
                    <a:p>
                      <a:endParaRPr lang="en-US" sz="2000">
                        <a:solidFill>
                          <a:srgbClr val="000000"/>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solidFill>
                  </a:tcPr>
                </a:tc>
                <a:extLst>
                  <a:ext uri="{0D108BD9-81ED-4DB2-BD59-A6C34878D82A}">
                    <a16:rowId xmlns:a16="http://schemas.microsoft.com/office/drawing/2014/main" val="3276276251"/>
                  </a:ext>
                </a:extLst>
              </a:tr>
              <a:tr h="370840">
                <a:tc>
                  <a:txBody>
                    <a:bodyPr/>
                    <a:lstStyle/>
                    <a:p>
                      <a:endParaRPr lang="en-US" sz="2000">
                        <a:solidFill>
                          <a:srgbClr val="000000"/>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solidFill>
                  </a:tcPr>
                </a:tc>
                <a:tc>
                  <a:txBody>
                    <a:bodyPr/>
                    <a:lstStyle/>
                    <a:p>
                      <a:endParaRPr lang="en-US" sz="2000">
                        <a:solidFill>
                          <a:srgbClr val="000000"/>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solidFill>
                  </a:tcPr>
                </a:tc>
                <a:extLst>
                  <a:ext uri="{0D108BD9-81ED-4DB2-BD59-A6C34878D82A}">
                    <a16:rowId xmlns:a16="http://schemas.microsoft.com/office/drawing/2014/main" val="3647460777"/>
                  </a:ext>
                </a:extLst>
              </a:tr>
            </a:tbl>
          </a:graphicData>
        </a:graphic>
      </p:graphicFrame>
    </p:spTree>
    <p:extLst>
      <p:ext uri="{BB962C8B-B14F-4D97-AF65-F5344CB8AC3E}">
        <p14:creationId xmlns:p14="http://schemas.microsoft.com/office/powerpoint/2010/main" val="3225401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500"/>
                                        <p:tgtEl>
                                          <p:spTgt spid="6"/>
                                        </p:tgtEl>
                                      </p:cBhvr>
                                    </p:animEffect>
                                  </p:childTnLst>
                                </p:cTn>
                              </p:par>
                            </p:childTnLst>
                          </p:cTn>
                        </p:par>
                        <p:par>
                          <p:cTn id="8" fill="hold">
                            <p:stCondLst>
                              <p:cond delay="500"/>
                            </p:stCondLst>
                            <p:childTnLst>
                              <p:par>
                                <p:cTn id="9" presetID="16" presetClass="entr" presetSubtype="21"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barn(inVertical)">
                                      <p:cBhvr>
                                        <p:cTn id="11" dur="500"/>
                                        <p:tgtEl>
                                          <p:spTgt spid="5"/>
                                        </p:tgtEl>
                                      </p:cBhvr>
                                    </p:animEffect>
                                  </p:childTnLst>
                                </p:cTn>
                              </p:par>
                            </p:childTnLst>
                          </p:cTn>
                        </p:par>
                        <p:par>
                          <p:cTn id="12" fill="hold">
                            <p:stCondLst>
                              <p:cond delay="1000"/>
                            </p:stCondLst>
                            <p:childTnLst>
                              <p:par>
                                <p:cTn id="13" presetID="14" presetClass="entr" presetSubtype="10" fill="hold" nodeType="after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randombar(horizontal)">
                                      <p:cBhvr>
                                        <p:cTn id="15" dur="5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nodeType="click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randombar(horizontal)">
                                      <p:cBhvr>
                                        <p:cTn id="20"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Diagonal Corners Rounded 1">
            <a:extLst>
              <a:ext uri="{FF2B5EF4-FFF2-40B4-BE49-F238E27FC236}">
                <a16:creationId xmlns:a16="http://schemas.microsoft.com/office/drawing/2014/main" id="{91874E16-D593-A593-260C-8E6464CA0157}"/>
              </a:ext>
            </a:extLst>
          </p:cNvPr>
          <p:cNvSpPr/>
          <p:nvPr/>
        </p:nvSpPr>
        <p:spPr>
          <a:xfrm>
            <a:off x="2508653" y="424720"/>
            <a:ext cx="4126693" cy="688159"/>
          </a:xfrm>
          <a:prstGeom prst="round2Diag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i="1">
                <a:solidFill>
                  <a:schemeClr val="accent5"/>
                </a:solidFill>
              </a:rPr>
              <a:t>a.1. </a:t>
            </a:r>
            <a:r>
              <a:rPr lang="vi-VN" sz="2400" b="1" i="1">
                <a:solidFill>
                  <a:schemeClr val="accent5"/>
                </a:solidFill>
              </a:rPr>
              <a:t>Bối cảnh lịch sử</a:t>
            </a:r>
            <a:endParaRPr lang="en-US" sz="2400" b="1" i="1">
              <a:solidFill>
                <a:schemeClr val="accent5"/>
              </a:solidFill>
            </a:endParaRPr>
          </a:p>
        </p:txBody>
      </p:sp>
      <p:sp>
        <p:nvSpPr>
          <p:cNvPr id="15" name="TextBox 14">
            <a:extLst>
              <a:ext uri="{FF2B5EF4-FFF2-40B4-BE49-F238E27FC236}">
                <a16:creationId xmlns:a16="http://schemas.microsoft.com/office/drawing/2014/main" id="{0DDE829A-3FA4-6B43-A66A-D7F3F654DB78}"/>
              </a:ext>
            </a:extLst>
          </p:cNvPr>
          <p:cNvSpPr txBox="1"/>
          <p:nvPr/>
        </p:nvSpPr>
        <p:spPr>
          <a:xfrm>
            <a:off x="2679288" y="1249926"/>
            <a:ext cx="3785422" cy="707886"/>
          </a:xfrm>
          <a:prstGeom prst="rect">
            <a:avLst/>
          </a:prstGeom>
          <a:noFill/>
        </p:spPr>
        <p:txBody>
          <a:bodyPr wrap="square" rtlCol="0">
            <a:spAutoFit/>
          </a:bodyPr>
          <a:lstStyle/>
          <a:p>
            <a:pPr algn="ctr"/>
            <a:r>
              <a:rPr lang="en-US" sz="4000" b="1">
                <a:solidFill>
                  <a:srgbClr val="C00000"/>
                </a:solidFill>
                <a:latin typeface="Berlin Sans FB Demi" panose="020E0802020502020306" pitchFamily="34" charset="0"/>
              </a:rPr>
              <a:t>15/8/1945</a:t>
            </a:r>
          </a:p>
        </p:txBody>
      </p:sp>
      <p:sp>
        <p:nvSpPr>
          <p:cNvPr id="16" name="Rectangle: Rounded Corners 15">
            <a:extLst>
              <a:ext uri="{FF2B5EF4-FFF2-40B4-BE49-F238E27FC236}">
                <a16:creationId xmlns:a16="http://schemas.microsoft.com/office/drawing/2014/main" id="{B4B8DF7D-1D7C-0D96-FE30-B8E0AEC02F9B}"/>
              </a:ext>
            </a:extLst>
          </p:cNvPr>
          <p:cNvSpPr/>
          <p:nvPr/>
        </p:nvSpPr>
        <p:spPr>
          <a:xfrm>
            <a:off x="390525" y="2162175"/>
            <a:ext cx="1495425" cy="2409824"/>
          </a:xfrm>
          <a:prstGeom prst="roundRect">
            <a:avLst>
              <a:gd name="adj" fmla="val 9220"/>
            </a:avLst>
          </a:prstGeom>
          <a:solidFill>
            <a:srgbClr val="FFFFFF"/>
          </a:solidFill>
          <a:ln>
            <a:solidFill>
              <a:schemeClr val="tx2"/>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a:solidFill>
                  <a:srgbClr val="000000"/>
                </a:solidFill>
              </a:rPr>
              <a:t>Nhật đầu hàng Đồng minh không điều kiện.</a:t>
            </a:r>
          </a:p>
        </p:txBody>
      </p:sp>
      <p:grpSp>
        <p:nvGrpSpPr>
          <p:cNvPr id="17" name="Group 16">
            <a:extLst>
              <a:ext uri="{FF2B5EF4-FFF2-40B4-BE49-F238E27FC236}">
                <a16:creationId xmlns:a16="http://schemas.microsoft.com/office/drawing/2014/main" id="{3C902E83-D7EB-31CF-E350-233263BBDE4D}"/>
              </a:ext>
            </a:extLst>
          </p:cNvPr>
          <p:cNvGrpSpPr/>
          <p:nvPr/>
        </p:nvGrpSpPr>
        <p:grpSpPr>
          <a:xfrm>
            <a:off x="4170441" y="2162175"/>
            <a:ext cx="2513384" cy="2409825"/>
            <a:chOff x="2259308" y="1762126"/>
            <a:chExt cx="2513384" cy="2409825"/>
          </a:xfrm>
        </p:grpSpPr>
        <p:sp>
          <p:nvSpPr>
            <p:cNvPr id="18" name="Arrow: Chevron 17">
              <a:extLst>
                <a:ext uri="{FF2B5EF4-FFF2-40B4-BE49-F238E27FC236}">
                  <a16:creationId xmlns:a16="http://schemas.microsoft.com/office/drawing/2014/main" id="{A77392C0-449C-E16C-98C6-964D9F010159}"/>
                </a:ext>
              </a:extLst>
            </p:cNvPr>
            <p:cNvSpPr/>
            <p:nvPr/>
          </p:nvSpPr>
          <p:spPr>
            <a:xfrm>
              <a:off x="2259308" y="2724722"/>
              <a:ext cx="484632" cy="484632"/>
            </a:xfrm>
            <a:prstGeom prst="chevron">
              <a:avLst/>
            </a:prstGeom>
            <a:solidFill>
              <a:schemeClr val="tx1">
                <a:lumMod val="75000"/>
                <a:lumOff val="25000"/>
              </a:schemeClr>
            </a:solidFill>
            <a:ln>
              <a:solidFill>
                <a:schemeClr val="tx1">
                  <a:lumMod val="90000"/>
                  <a:lumOff val="1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 name="Rectangle: Rounded Corners 18">
              <a:extLst>
                <a:ext uri="{FF2B5EF4-FFF2-40B4-BE49-F238E27FC236}">
                  <a16:creationId xmlns:a16="http://schemas.microsoft.com/office/drawing/2014/main" id="{3A93A179-B439-F49C-C91C-E351410236DE}"/>
                </a:ext>
              </a:extLst>
            </p:cNvPr>
            <p:cNvSpPr/>
            <p:nvPr/>
          </p:nvSpPr>
          <p:spPr>
            <a:xfrm>
              <a:off x="2924176" y="1762126"/>
              <a:ext cx="1848516" cy="2409825"/>
            </a:xfrm>
            <a:prstGeom prst="roundRect">
              <a:avLst>
                <a:gd name="adj" fmla="val 9220"/>
              </a:avLst>
            </a:prstGeom>
            <a:solidFill>
              <a:srgbClr val="FFFFFF"/>
            </a:solidFill>
            <a:ln>
              <a:solidFill>
                <a:schemeClr val="tx2"/>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a:solidFill>
                    <a:srgbClr val="000000"/>
                  </a:solidFill>
                </a:rPr>
                <a:t>Chính phủ thân Nhật Trần Trọng Kim hoang mang cực độ.</a:t>
              </a:r>
              <a:endParaRPr lang="vi-VN" sz="2000">
                <a:solidFill>
                  <a:srgbClr val="000000"/>
                </a:solidFill>
              </a:endParaRPr>
            </a:p>
          </p:txBody>
        </p:sp>
      </p:grpSp>
      <p:grpSp>
        <p:nvGrpSpPr>
          <p:cNvPr id="20" name="Group 19">
            <a:extLst>
              <a:ext uri="{FF2B5EF4-FFF2-40B4-BE49-F238E27FC236}">
                <a16:creationId xmlns:a16="http://schemas.microsoft.com/office/drawing/2014/main" id="{7165576A-CF0C-7344-3178-4501BA12315D}"/>
              </a:ext>
            </a:extLst>
          </p:cNvPr>
          <p:cNvGrpSpPr/>
          <p:nvPr/>
        </p:nvGrpSpPr>
        <p:grpSpPr>
          <a:xfrm>
            <a:off x="2066186" y="2162175"/>
            <a:ext cx="1924020" cy="2409824"/>
            <a:chOff x="2259309" y="1762126"/>
            <a:chExt cx="1924020" cy="2409824"/>
          </a:xfrm>
        </p:grpSpPr>
        <p:sp>
          <p:nvSpPr>
            <p:cNvPr id="21" name="Arrow: Chevron 20">
              <a:extLst>
                <a:ext uri="{FF2B5EF4-FFF2-40B4-BE49-F238E27FC236}">
                  <a16:creationId xmlns:a16="http://schemas.microsoft.com/office/drawing/2014/main" id="{1AB339D8-22F1-7C8D-4B6D-4B80D8AA939F}"/>
                </a:ext>
              </a:extLst>
            </p:cNvPr>
            <p:cNvSpPr/>
            <p:nvPr/>
          </p:nvSpPr>
          <p:spPr>
            <a:xfrm>
              <a:off x="2259309" y="2724721"/>
              <a:ext cx="484632" cy="484632"/>
            </a:xfrm>
            <a:prstGeom prst="chevron">
              <a:avLst/>
            </a:prstGeom>
            <a:solidFill>
              <a:schemeClr val="tx1">
                <a:lumMod val="75000"/>
                <a:lumOff val="25000"/>
              </a:schemeClr>
            </a:solidFill>
            <a:ln>
              <a:solidFill>
                <a:schemeClr val="tx1">
                  <a:lumMod val="90000"/>
                  <a:lumOff val="1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2" name="Rectangle: Rounded Corners 21">
              <a:extLst>
                <a:ext uri="{FF2B5EF4-FFF2-40B4-BE49-F238E27FC236}">
                  <a16:creationId xmlns:a16="http://schemas.microsoft.com/office/drawing/2014/main" id="{41D50D15-5F82-D8AD-DF20-2A16532C0A88}"/>
                </a:ext>
              </a:extLst>
            </p:cNvPr>
            <p:cNvSpPr/>
            <p:nvPr/>
          </p:nvSpPr>
          <p:spPr>
            <a:xfrm>
              <a:off x="2924176" y="1762126"/>
              <a:ext cx="1259153" cy="2409824"/>
            </a:xfrm>
            <a:prstGeom prst="roundRect">
              <a:avLst>
                <a:gd name="adj" fmla="val 9220"/>
              </a:avLst>
            </a:prstGeom>
            <a:solidFill>
              <a:srgbClr val="FFFFFF"/>
            </a:solidFill>
            <a:ln>
              <a:solidFill>
                <a:schemeClr val="tx2"/>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a:solidFill>
                    <a:srgbClr val="000000"/>
                  </a:solidFill>
                </a:rPr>
                <a:t>Quân Nhật ở Đông Dương </a:t>
              </a:r>
            </a:p>
            <a:p>
              <a:pPr algn="ctr">
                <a:lnSpc>
                  <a:spcPct val="150000"/>
                </a:lnSpc>
              </a:pPr>
              <a:r>
                <a:rPr lang="en-US" sz="2000">
                  <a:solidFill>
                    <a:srgbClr val="000000"/>
                  </a:solidFill>
                </a:rPr>
                <a:t>rệu rã.</a:t>
              </a:r>
              <a:endParaRPr lang="vi-VN" sz="2000">
                <a:solidFill>
                  <a:srgbClr val="000000"/>
                </a:solidFill>
              </a:endParaRPr>
            </a:p>
          </p:txBody>
        </p:sp>
      </p:grpSp>
      <p:grpSp>
        <p:nvGrpSpPr>
          <p:cNvPr id="23" name="Group 22">
            <a:extLst>
              <a:ext uri="{FF2B5EF4-FFF2-40B4-BE49-F238E27FC236}">
                <a16:creationId xmlns:a16="http://schemas.microsoft.com/office/drawing/2014/main" id="{50D99F10-1D6F-6397-5D0D-CA1A748A37E8}"/>
              </a:ext>
            </a:extLst>
          </p:cNvPr>
          <p:cNvGrpSpPr/>
          <p:nvPr/>
        </p:nvGrpSpPr>
        <p:grpSpPr>
          <a:xfrm>
            <a:off x="6847039" y="2162175"/>
            <a:ext cx="1887386" cy="2409825"/>
            <a:chOff x="2259308" y="1762126"/>
            <a:chExt cx="1887386" cy="2409825"/>
          </a:xfrm>
        </p:grpSpPr>
        <p:sp>
          <p:nvSpPr>
            <p:cNvPr id="24" name="Arrow: Chevron 23">
              <a:extLst>
                <a:ext uri="{FF2B5EF4-FFF2-40B4-BE49-F238E27FC236}">
                  <a16:creationId xmlns:a16="http://schemas.microsoft.com/office/drawing/2014/main" id="{0260B41F-C011-43AB-CC91-1DC694D8DE50}"/>
                </a:ext>
              </a:extLst>
            </p:cNvPr>
            <p:cNvSpPr/>
            <p:nvPr/>
          </p:nvSpPr>
          <p:spPr>
            <a:xfrm>
              <a:off x="2259308" y="2724722"/>
              <a:ext cx="484632" cy="484632"/>
            </a:xfrm>
            <a:prstGeom prst="chevron">
              <a:avLst/>
            </a:prstGeom>
            <a:solidFill>
              <a:schemeClr val="tx1">
                <a:lumMod val="75000"/>
                <a:lumOff val="25000"/>
              </a:schemeClr>
            </a:solidFill>
            <a:ln>
              <a:solidFill>
                <a:schemeClr val="tx1">
                  <a:lumMod val="90000"/>
                  <a:lumOff val="1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5" name="Rectangle: Rounded Corners 24">
              <a:extLst>
                <a:ext uri="{FF2B5EF4-FFF2-40B4-BE49-F238E27FC236}">
                  <a16:creationId xmlns:a16="http://schemas.microsoft.com/office/drawing/2014/main" id="{EC010A24-1F55-6DBC-2855-2A35B8410F56}"/>
                </a:ext>
              </a:extLst>
            </p:cNvPr>
            <p:cNvSpPr/>
            <p:nvPr/>
          </p:nvSpPr>
          <p:spPr>
            <a:xfrm>
              <a:off x="2924176" y="1762126"/>
              <a:ext cx="1222518" cy="2409825"/>
            </a:xfrm>
            <a:prstGeom prst="roundRect">
              <a:avLst>
                <a:gd name="adj" fmla="val 9220"/>
              </a:avLst>
            </a:prstGeom>
            <a:solidFill>
              <a:schemeClr val="tx2">
                <a:lumMod val="40000"/>
                <a:lumOff val="60000"/>
              </a:schemeClr>
            </a:solidFill>
            <a:ln>
              <a:solidFill>
                <a:schemeClr val="tx2"/>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vi-VN" sz="2000">
                  <a:solidFill>
                    <a:srgbClr val="000000"/>
                  </a:solidFill>
                </a:rPr>
                <a:t>Thời cơ tổng khởi nghĩa đã đến.</a:t>
              </a:r>
            </a:p>
          </p:txBody>
        </p:sp>
      </p:grpSp>
      <p:pic>
        <p:nvPicPr>
          <p:cNvPr id="3" name="Picture 2">
            <a:extLst>
              <a:ext uri="{FF2B5EF4-FFF2-40B4-BE49-F238E27FC236}">
                <a16:creationId xmlns:a16="http://schemas.microsoft.com/office/drawing/2014/main" id="{B50DB4CD-D944-ED52-183F-F3609935BC85}"/>
              </a:ext>
            </a:extLst>
          </p:cNvPr>
          <p:cNvPicPr>
            <a:picLocks noChangeAspect="1"/>
          </p:cNvPicPr>
          <p:nvPr/>
        </p:nvPicPr>
        <p:blipFill>
          <a:blip r:embed="rId3"/>
          <a:stretch>
            <a:fillRect/>
          </a:stretch>
        </p:blipFill>
        <p:spPr>
          <a:xfrm>
            <a:off x="8144228" y="0"/>
            <a:ext cx="999772" cy="198693"/>
          </a:xfrm>
          <a:prstGeom prst="rect">
            <a:avLst/>
          </a:prstGeom>
        </p:spPr>
      </p:pic>
    </p:spTree>
    <p:extLst>
      <p:ext uri="{BB962C8B-B14F-4D97-AF65-F5344CB8AC3E}">
        <p14:creationId xmlns:p14="http://schemas.microsoft.com/office/powerpoint/2010/main" val="16171461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p:stCondLst>
                                    <p:cond delay="0"/>
                                  </p:stCondLst>
                                  <p:childTnLst>
                                    <p:set>
                                      <p:cBhvr>
                                        <p:cTn id="12" dur="1" fill="hold">
                                          <p:stCondLst>
                                            <p:cond delay="0"/>
                                          </p:stCondLst>
                                        </p:cTn>
                                        <p:tgtEl>
                                          <p:spTgt spid="15"/>
                                        </p:tgtEl>
                                        <p:attrNameLst>
                                          <p:attrName>style.visibility</p:attrName>
                                        </p:attrNameLst>
                                      </p:cBhvr>
                                      <p:to>
                                        <p:strVal val="visible"/>
                                      </p:to>
                                    </p:set>
                                    <p:anim calcmode="lin" valueType="num">
                                      <p:cBhvr>
                                        <p:cTn id="13" dur="500" fill="hold"/>
                                        <p:tgtEl>
                                          <p:spTgt spid="15"/>
                                        </p:tgtEl>
                                        <p:attrNameLst>
                                          <p:attrName>ppt_w</p:attrName>
                                        </p:attrNameLst>
                                      </p:cBhvr>
                                      <p:tavLst>
                                        <p:tav tm="0">
                                          <p:val>
                                            <p:fltVal val="0"/>
                                          </p:val>
                                        </p:tav>
                                        <p:tav tm="100000">
                                          <p:val>
                                            <p:strVal val="#ppt_w"/>
                                          </p:val>
                                        </p:tav>
                                      </p:tavLst>
                                    </p:anim>
                                    <p:anim calcmode="lin" valueType="num">
                                      <p:cBhvr>
                                        <p:cTn id="14" dur="500" fill="hold"/>
                                        <p:tgtEl>
                                          <p:spTgt spid="15"/>
                                        </p:tgtEl>
                                        <p:attrNameLst>
                                          <p:attrName>ppt_h</p:attrName>
                                        </p:attrNameLst>
                                      </p:cBhvr>
                                      <p:tavLst>
                                        <p:tav tm="0">
                                          <p:val>
                                            <p:fltVal val="0"/>
                                          </p:val>
                                        </p:tav>
                                        <p:tav tm="100000">
                                          <p:val>
                                            <p:strVal val="#ppt_h"/>
                                          </p:val>
                                        </p:tav>
                                      </p:tavLst>
                                    </p:anim>
                                    <p:animEffect transition="in" filter="fade">
                                      <p:cBhvr>
                                        <p:cTn id="15" dur="500"/>
                                        <p:tgtEl>
                                          <p:spTgt spid="15"/>
                                        </p:tgtEl>
                                      </p:cBhvr>
                                    </p:animEffect>
                                  </p:childTnLst>
                                </p:cTn>
                              </p:par>
                            </p:childTnLst>
                          </p:cTn>
                        </p:par>
                        <p:par>
                          <p:cTn id="16" fill="hold">
                            <p:stCondLst>
                              <p:cond delay="500"/>
                            </p:stCondLst>
                            <p:childTnLst>
                              <p:par>
                                <p:cTn id="17" presetID="16" presetClass="entr" presetSubtype="21" fill="hold" grpId="0" nodeType="afterEffect">
                                  <p:stCondLst>
                                    <p:cond delay="0"/>
                                  </p:stCondLst>
                                  <p:childTnLst>
                                    <p:set>
                                      <p:cBhvr>
                                        <p:cTn id="18" dur="1" fill="hold">
                                          <p:stCondLst>
                                            <p:cond delay="0"/>
                                          </p:stCondLst>
                                        </p:cTn>
                                        <p:tgtEl>
                                          <p:spTgt spid="16"/>
                                        </p:tgtEl>
                                        <p:attrNameLst>
                                          <p:attrName>style.visibility</p:attrName>
                                        </p:attrNameLst>
                                      </p:cBhvr>
                                      <p:to>
                                        <p:strVal val="visible"/>
                                      </p:to>
                                    </p:set>
                                    <p:animEffect transition="in" filter="barn(inVertical)">
                                      <p:cBhvr>
                                        <p:cTn id="19" dur="500"/>
                                        <p:tgtEl>
                                          <p:spTgt spid="16"/>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nodeType="clickEffect">
                                  <p:stCondLst>
                                    <p:cond delay="0"/>
                                  </p:stCondLst>
                                  <p:childTnLst>
                                    <p:set>
                                      <p:cBhvr>
                                        <p:cTn id="23" dur="1" fill="hold">
                                          <p:stCondLst>
                                            <p:cond delay="0"/>
                                          </p:stCondLst>
                                        </p:cTn>
                                        <p:tgtEl>
                                          <p:spTgt spid="20"/>
                                        </p:tgtEl>
                                        <p:attrNameLst>
                                          <p:attrName>style.visibility</p:attrName>
                                        </p:attrNameLst>
                                      </p:cBhvr>
                                      <p:to>
                                        <p:strVal val="visible"/>
                                      </p:to>
                                    </p:set>
                                    <p:animEffect transition="in" filter="wipe(left)">
                                      <p:cBhvr>
                                        <p:cTn id="24" dur="500"/>
                                        <p:tgtEl>
                                          <p:spTgt spid="20"/>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nodeType="clickEffect">
                                  <p:stCondLst>
                                    <p:cond delay="0"/>
                                  </p:stCondLst>
                                  <p:childTnLst>
                                    <p:set>
                                      <p:cBhvr>
                                        <p:cTn id="28" dur="1" fill="hold">
                                          <p:stCondLst>
                                            <p:cond delay="0"/>
                                          </p:stCondLst>
                                        </p:cTn>
                                        <p:tgtEl>
                                          <p:spTgt spid="17"/>
                                        </p:tgtEl>
                                        <p:attrNameLst>
                                          <p:attrName>style.visibility</p:attrName>
                                        </p:attrNameLst>
                                      </p:cBhvr>
                                      <p:to>
                                        <p:strVal val="visible"/>
                                      </p:to>
                                    </p:set>
                                    <p:animEffect transition="in" filter="wipe(left)">
                                      <p:cBhvr>
                                        <p:cTn id="29" dur="500"/>
                                        <p:tgtEl>
                                          <p:spTgt spid="17"/>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nodeType="clickEffect">
                                  <p:stCondLst>
                                    <p:cond delay="0"/>
                                  </p:stCondLst>
                                  <p:childTnLst>
                                    <p:set>
                                      <p:cBhvr>
                                        <p:cTn id="33" dur="1" fill="hold">
                                          <p:stCondLst>
                                            <p:cond delay="0"/>
                                          </p:stCondLst>
                                        </p:cTn>
                                        <p:tgtEl>
                                          <p:spTgt spid="23"/>
                                        </p:tgtEl>
                                        <p:attrNameLst>
                                          <p:attrName>style.visibility</p:attrName>
                                        </p:attrNameLst>
                                      </p:cBhvr>
                                      <p:to>
                                        <p:strVal val="visible"/>
                                      </p:to>
                                    </p:set>
                                    <p:animEffect transition="in" filter="wipe(left)">
                                      <p:cBhvr>
                                        <p:cTn id="34" dur="500"/>
                                        <p:tgtEl>
                                          <p:spTgt spid="23"/>
                                        </p:tgtEl>
                                      </p:cBhvr>
                                    </p:animEffect>
                                  </p:childTnLst>
                                </p:cTn>
                              </p:par>
                            </p:childTnLst>
                          </p:cTn>
                        </p:par>
                        <p:par>
                          <p:cTn id="35" fill="hold">
                            <p:stCondLst>
                              <p:cond delay="500"/>
                            </p:stCondLst>
                            <p:childTnLst>
                              <p:par>
                                <p:cTn id="36" presetID="26" presetClass="emph" presetSubtype="0" repeatCount="3000" fill="hold" nodeType="afterEffect">
                                  <p:stCondLst>
                                    <p:cond delay="0"/>
                                  </p:stCondLst>
                                  <p:childTnLst>
                                    <p:animEffect transition="out" filter="fade">
                                      <p:cBhvr>
                                        <p:cTn id="37" dur="1000" tmFilter="0, 0; .2, .5; .8, .5; 1, 0"/>
                                        <p:tgtEl>
                                          <p:spTgt spid="23"/>
                                        </p:tgtEl>
                                      </p:cBhvr>
                                    </p:animEffect>
                                    <p:animScale>
                                      <p:cBhvr>
                                        <p:cTn id="38" dur="500" autoRev="1" fill="hold"/>
                                        <p:tgtEl>
                                          <p:spTgt spid="23"/>
                                        </p:tgtEl>
                                      </p:cBhvr>
                                      <p:by x="105000" y="105000"/>
                                    </p:animScale>
                                  </p:childTnLst>
                                  <p:subTnLst>
                                    <p:audio>
                                      <p:cMediaNode>
                                        <p:cTn display="0" masterRel="sameClick">
                                          <p:stCondLst>
                                            <p:cond evt="begin" delay="0">
                                              <p:tn val="36"/>
                                            </p:cond>
                                          </p:stCondLst>
                                          <p:endCondLst>
                                            <p:cond evt="onStopAudio" delay="0">
                                              <p:tgtEl>
                                                <p:sldTgt/>
                                              </p:tgtEl>
                                            </p:cond>
                                          </p:endCondLst>
                                        </p:cTn>
                                        <p:tgtEl>
                                          <p:sndTgt r:embed="rId2" name="chimes.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5" grpId="0"/>
      <p:bldP spid="1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3" name="Straight Arrow Connector 42">
            <a:extLst>
              <a:ext uri="{FF2B5EF4-FFF2-40B4-BE49-F238E27FC236}">
                <a16:creationId xmlns:a16="http://schemas.microsoft.com/office/drawing/2014/main" id="{23B4390F-26A8-1828-7805-C2B54CDCDD84}"/>
              </a:ext>
            </a:extLst>
          </p:cNvPr>
          <p:cNvCxnSpPr/>
          <p:nvPr/>
        </p:nvCxnSpPr>
        <p:spPr>
          <a:xfrm>
            <a:off x="276225" y="2396136"/>
            <a:ext cx="8692531" cy="0"/>
          </a:xfrm>
          <a:prstGeom prst="straightConnector1">
            <a:avLst/>
          </a:prstGeom>
          <a:ln w="57150">
            <a:solidFill>
              <a:srgbClr val="000000"/>
            </a:solidFill>
            <a:tailEnd type="triangle"/>
          </a:ln>
        </p:spPr>
        <p:style>
          <a:lnRef idx="1">
            <a:schemeClr val="accent1"/>
          </a:lnRef>
          <a:fillRef idx="0">
            <a:schemeClr val="accent1"/>
          </a:fillRef>
          <a:effectRef idx="0">
            <a:schemeClr val="accent1"/>
          </a:effectRef>
          <a:fontRef idx="minor">
            <a:schemeClr val="tx1"/>
          </a:fontRef>
        </p:style>
      </p:cxnSp>
      <p:sp>
        <p:nvSpPr>
          <p:cNvPr id="2" name="Rectangle: Diagonal Corners Rounded 1">
            <a:extLst>
              <a:ext uri="{FF2B5EF4-FFF2-40B4-BE49-F238E27FC236}">
                <a16:creationId xmlns:a16="http://schemas.microsoft.com/office/drawing/2014/main" id="{91874E16-D593-A593-260C-8E6464CA0157}"/>
              </a:ext>
            </a:extLst>
          </p:cNvPr>
          <p:cNvSpPr/>
          <p:nvPr/>
        </p:nvSpPr>
        <p:spPr>
          <a:xfrm>
            <a:off x="553511" y="515796"/>
            <a:ext cx="8029575" cy="1125576"/>
          </a:xfrm>
          <a:prstGeom prst="round2DiagRect">
            <a:avLst/>
          </a:prstGeom>
          <a:solidFill>
            <a:schemeClr val="accent1">
              <a:lumMod val="50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400" b="1" i="1">
                <a:solidFill>
                  <a:schemeClr val="accent5"/>
                </a:solidFill>
              </a:rPr>
              <a:t>a.2. C</a:t>
            </a:r>
            <a:r>
              <a:rPr lang="vi-VN" sz="2400" b="1" i="1">
                <a:solidFill>
                  <a:schemeClr val="accent5"/>
                </a:solidFill>
              </a:rPr>
              <a:t>hủ trương, hoạt động của Đảng, </a:t>
            </a:r>
            <a:endParaRPr lang="en-US" sz="2400" b="1" i="1">
              <a:solidFill>
                <a:schemeClr val="accent5"/>
              </a:solidFill>
            </a:endParaRPr>
          </a:p>
          <a:p>
            <a:pPr algn="ctr">
              <a:lnSpc>
                <a:spcPct val="150000"/>
              </a:lnSpc>
            </a:pPr>
            <a:r>
              <a:rPr lang="vi-VN" sz="2400" b="1" i="1">
                <a:solidFill>
                  <a:schemeClr val="accent5"/>
                </a:solidFill>
              </a:rPr>
              <a:t>Mặt trận Việt Minh trong nửa đầu tháng 8/1945</a:t>
            </a:r>
            <a:endParaRPr lang="en-US" sz="2400" b="1" i="1">
              <a:solidFill>
                <a:schemeClr val="accent5"/>
              </a:solidFill>
            </a:endParaRPr>
          </a:p>
        </p:txBody>
      </p:sp>
      <p:grpSp>
        <p:nvGrpSpPr>
          <p:cNvPr id="37" name="Group 36">
            <a:extLst>
              <a:ext uri="{FF2B5EF4-FFF2-40B4-BE49-F238E27FC236}">
                <a16:creationId xmlns:a16="http://schemas.microsoft.com/office/drawing/2014/main" id="{D8FB4913-3859-29D0-B8FD-41843C4F45F5}"/>
              </a:ext>
            </a:extLst>
          </p:cNvPr>
          <p:cNvGrpSpPr/>
          <p:nvPr/>
        </p:nvGrpSpPr>
        <p:grpSpPr>
          <a:xfrm>
            <a:off x="193988" y="2319936"/>
            <a:ext cx="1645920" cy="2034039"/>
            <a:chOff x="136571" y="2138961"/>
            <a:chExt cx="1645920" cy="2034039"/>
          </a:xfrm>
        </p:grpSpPr>
        <p:sp>
          <p:nvSpPr>
            <p:cNvPr id="3" name="Freeform 9">
              <a:extLst>
                <a:ext uri="{FF2B5EF4-FFF2-40B4-BE49-F238E27FC236}">
                  <a16:creationId xmlns:a16="http://schemas.microsoft.com/office/drawing/2014/main" id="{1A3330BC-9A19-A959-A3B2-548F54795544}"/>
                </a:ext>
              </a:extLst>
            </p:cNvPr>
            <p:cNvSpPr/>
            <p:nvPr/>
          </p:nvSpPr>
          <p:spPr>
            <a:xfrm>
              <a:off x="136571" y="2138961"/>
              <a:ext cx="1645920" cy="2011680"/>
            </a:xfrm>
            <a:custGeom>
              <a:avLst/>
              <a:gdLst/>
              <a:ahLst/>
              <a:cxnLst/>
              <a:rect l="l" t="t" r="r" b="b"/>
              <a:pathLst>
                <a:path w="2067022" h="2193127">
                  <a:moveTo>
                    <a:pt x="0" y="0"/>
                  </a:moveTo>
                  <a:lnTo>
                    <a:pt x="2067022" y="0"/>
                  </a:lnTo>
                  <a:lnTo>
                    <a:pt x="2067022" y="2193127"/>
                  </a:lnTo>
                  <a:lnTo>
                    <a:pt x="0" y="2193127"/>
                  </a:lnTo>
                  <a:lnTo>
                    <a:pt x="0" y="0"/>
                  </a:lnTo>
                  <a:close/>
                </a:path>
              </a:pathLst>
            </a:custGeom>
            <a:blipFill>
              <a:blip r:embed="rId2"/>
              <a:stretch>
                <a:fillRect/>
              </a:stretch>
            </a:blipFill>
          </p:spPr>
          <p:txBody>
            <a:bodyPr/>
            <a:lstStyle/>
            <a:p>
              <a:endParaRPr lang="en-US"/>
            </a:p>
          </p:txBody>
        </p:sp>
        <p:sp>
          <p:nvSpPr>
            <p:cNvPr id="8" name="TextBox 7">
              <a:extLst>
                <a:ext uri="{FF2B5EF4-FFF2-40B4-BE49-F238E27FC236}">
                  <a16:creationId xmlns:a16="http://schemas.microsoft.com/office/drawing/2014/main" id="{1FE2760C-74E3-55D4-2998-21D0249C9C1E}"/>
                </a:ext>
              </a:extLst>
            </p:cNvPr>
            <p:cNvSpPr txBox="1"/>
            <p:nvPr/>
          </p:nvSpPr>
          <p:spPr>
            <a:xfrm>
              <a:off x="348569" y="2927704"/>
              <a:ext cx="1261947" cy="461665"/>
            </a:xfrm>
            <a:prstGeom prst="rect">
              <a:avLst/>
            </a:prstGeom>
            <a:noFill/>
          </p:spPr>
          <p:txBody>
            <a:bodyPr wrap="square">
              <a:spAutoFit/>
            </a:bodyPr>
            <a:lstStyle/>
            <a:p>
              <a:pPr algn="ctr"/>
              <a:r>
                <a:rPr lang="vi-VN" sz="2400" b="1" kern="100">
                  <a:solidFill>
                    <a:srgbClr val="C00000"/>
                  </a:solidFill>
                  <a:effectLst/>
                  <a:latin typeface="Bahnschrift SemiBold" panose="020B0502040204020203" pitchFamily="34" charset="0"/>
                  <a:ea typeface="Calibri" panose="020F0502020204030204" pitchFamily="34" charset="0"/>
                </a:rPr>
                <a:t>8/1945</a:t>
              </a:r>
              <a:endParaRPr lang="en-US" sz="2400">
                <a:solidFill>
                  <a:srgbClr val="C00000"/>
                </a:solidFill>
                <a:latin typeface="Berlin Sans FB Demi" panose="020E0802020502020306" pitchFamily="34" charset="0"/>
              </a:endParaRPr>
            </a:p>
          </p:txBody>
        </p:sp>
        <p:cxnSp>
          <p:nvCxnSpPr>
            <p:cNvPr id="18" name="Straight Connector 17">
              <a:extLst>
                <a:ext uri="{FF2B5EF4-FFF2-40B4-BE49-F238E27FC236}">
                  <a16:creationId xmlns:a16="http://schemas.microsoft.com/office/drawing/2014/main" id="{C4C36075-27C0-2473-0FF0-DBE5C6AF52F5}"/>
                </a:ext>
              </a:extLst>
            </p:cNvPr>
            <p:cNvCxnSpPr/>
            <p:nvPr/>
          </p:nvCxnSpPr>
          <p:spPr>
            <a:xfrm>
              <a:off x="383826" y="3373389"/>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0FCD199D-6D38-CD95-A3F3-900ED23E4435}"/>
                </a:ext>
              </a:extLst>
            </p:cNvPr>
            <p:cNvSpPr txBox="1"/>
            <p:nvPr/>
          </p:nvSpPr>
          <p:spPr>
            <a:xfrm>
              <a:off x="383826" y="3249670"/>
              <a:ext cx="1157988" cy="923330"/>
            </a:xfrm>
            <a:prstGeom prst="rect">
              <a:avLst/>
            </a:prstGeom>
            <a:noFill/>
          </p:spPr>
          <p:txBody>
            <a:bodyPr wrap="square" rtlCol="0">
              <a:spAutoFit/>
            </a:bodyPr>
            <a:lstStyle/>
            <a:p>
              <a:pPr algn="ctr"/>
              <a:r>
                <a:rPr lang="en-US" sz="5400" b="1">
                  <a:solidFill>
                    <a:srgbClr val="C00000"/>
                  </a:solidFill>
                  <a:latin typeface="Berlin Sans FB Demi" panose="020E0802020502020306" pitchFamily="34" charset="0"/>
                </a:rPr>
                <a:t>13</a:t>
              </a:r>
            </a:p>
          </p:txBody>
        </p:sp>
      </p:grpSp>
      <p:grpSp>
        <p:nvGrpSpPr>
          <p:cNvPr id="38" name="Group 37">
            <a:extLst>
              <a:ext uri="{FF2B5EF4-FFF2-40B4-BE49-F238E27FC236}">
                <a16:creationId xmlns:a16="http://schemas.microsoft.com/office/drawing/2014/main" id="{1975F73F-1C9A-B79C-D275-D45E66A906D7}"/>
              </a:ext>
            </a:extLst>
          </p:cNvPr>
          <p:cNvGrpSpPr/>
          <p:nvPr/>
        </p:nvGrpSpPr>
        <p:grpSpPr>
          <a:xfrm>
            <a:off x="1974298" y="2319936"/>
            <a:ext cx="1645920" cy="2034039"/>
            <a:chOff x="1937135" y="2138961"/>
            <a:chExt cx="1645920" cy="2034039"/>
          </a:xfrm>
        </p:grpSpPr>
        <p:sp>
          <p:nvSpPr>
            <p:cNvPr id="4" name="Freeform 20">
              <a:extLst>
                <a:ext uri="{FF2B5EF4-FFF2-40B4-BE49-F238E27FC236}">
                  <a16:creationId xmlns:a16="http://schemas.microsoft.com/office/drawing/2014/main" id="{B08D0799-2FBF-3498-3FB9-AAF329DBDBD2}"/>
                </a:ext>
              </a:extLst>
            </p:cNvPr>
            <p:cNvSpPr/>
            <p:nvPr/>
          </p:nvSpPr>
          <p:spPr>
            <a:xfrm>
              <a:off x="1937135" y="2138961"/>
              <a:ext cx="1645920" cy="2011680"/>
            </a:xfrm>
            <a:custGeom>
              <a:avLst/>
              <a:gdLst/>
              <a:ahLst/>
              <a:cxnLst/>
              <a:rect l="l" t="t" r="r" b="b"/>
              <a:pathLst>
                <a:path w="2067022" h="2193127">
                  <a:moveTo>
                    <a:pt x="0" y="0"/>
                  </a:moveTo>
                  <a:lnTo>
                    <a:pt x="2067022" y="0"/>
                  </a:lnTo>
                  <a:lnTo>
                    <a:pt x="2067022" y="2193127"/>
                  </a:lnTo>
                  <a:lnTo>
                    <a:pt x="0" y="2193127"/>
                  </a:lnTo>
                  <a:lnTo>
                    <a:pt x="0" y="0"/>
                  </a:lnTo>
                  <a:close/>
                </a:path>
              </a:pathLst>
            </a:custGeom>
            <a:blipFill>
              <a:blip r:embed="rId3"/>
              <a:stretch>
                <a:fillRect/>
              </a:stretch>
            </a:blipFill>
          </p:spPr>
          <p:txBody>
            <a:bodyPr/>
            <a:lstStyle/>
            <a:p>
              <a:endParaRPr lang="en-US"/>
            </a:p>
          </p:txBody>
        </p:sp>
        <p:sp>
          <p:nvSpPr>
            <p:cNvPr id="7" name="TextBox 6">
              <a:extLst>
                <a:ext uri="{FF2B5EF4-FFF2-40B4-BE49-F238E27FC236}">
                  <a16:creationId xmlns:a16="http://schemas.microsoft.com/office/drawing/2014/main" id="{87EAB0B2-9252-0786-DBEA-262A37087E11}"/>
                </a:ext>
              </a:extLst>
            </p:cNvPr>
            <p:cNvSpPr txBox="1"/>
            <p:nvPr/>
          </p:nvSpPr>
          <p:spPr>
            <a:xfrm>
              <a:off x="2143056" y="2966483"/>
              <a:ext cx="1241583" cy="461665"/>
            </a:xfrm>
            <a:prstGeom prst="rect">
              <a:avLst/>
            </a:prstGeom>
            <a:noFill/>
          </p:spPr>
          <p:txBody>
            <a:bodyPr wrap="square">
              <a:spAutoFit/>
            </a:bodyPr>
            <a:lstStyle/>
            <a:p>
              <a:pPr algn="ctr"/>
              <a:r>
                <a:rPr lang="vi-VN" sz="2400" b="1" kern="100">
                  <a:solidFill>
                    <a:srgbClr val="C00000"/>
                  </a:solidFill>
                  <a:effectLst/>
                  <a:latin typeface="Bahnschrift SemiBold" panose="020B0502040204020203" pitchFamily="34" charset="0"/>
                  <a:ea typeface="Calibri" panose="020F0502020204030204" pitchFamily="34" charset="0"/>
                </a:rPr>
                <a:t>8/1945</a:t>
              </a:r>
              <a:endParaRPr lang="en-US" sz="2400">
                <a:solidFill>
                  <a:srgbClr val="C00000"/>
                </a:solidFill>
                <a:latin typeface="Berlin Sans FB Demi" panose="020E0802020502020306" pitchFamily="34" charset="0"/>
              </a:endParaRPr>
            </a:p>
          </p:txBody>
        </p:sp>
        <p:cxnSp>
          <p:nvCxnSpPr>
            <p:cNvPr id="19" name="Straight Connector 18">
              <a:extLst>
                <a:ext uri="{FF2B5EF4-FFF2-40B4-BE49-F238E27FC236}">
                  <a16:creationId xmlns:a16="http://schemas.microsoft.com/office/drawing/2014/main" id="{D84299E9-1DC4-1442-F56E-55CF44EFE46B}"/>
                </a:ext>
              </a:extLst>
            </p:cNvPr>
            <p:cNvCxnSpPr/>
            <p:nvPr/>
          </p:nvCxnSpPr>
          <p:spPr>
            <a:xfrm>
              <a:off x="2191488" y="3396769"/>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EDE57042-BCAB-B21D-C6A8-E6B9F55E36FE}"/>
                </a:ext>
              </a:extLst>
            </p:cNvPr>
            <p:cNvSpPr txBox="1"/>
            <p:nvPr/>
          </p:nvSpPr>
          <p:spPr>
            <a:xfrm>
              <a:off x="2199505" y="3249670"/>
              <a:ext cx="1157988" cy="923330"/>
            </a:xfrm>
            <a:prstGeom prst="rect">
              <a:avLst/>
            </a:prstGeom>
            <a:noFill/>
          </p:spPr>
          <p:txBody>
            <a:bodyPr wrap="square" rtlCol="0">
              <a:spAutoFit/>
            </a:bodyPr>
            <a:lstStyle/>
            <a:p>
              <a:pPr algn="ctr"/>
              <a:r>
                <a:rPr lang="en-US" sz="5400" b="1">
                  <a:solidFill>
                    <a:srgbClr val="C00000"/>
                  </a:solidFill>
                  <a:latin typeface="Berlin Sans FB Demi" panose="020E0802020502020306" pitchFamily="34" charset="0"/>
                </a:rPr>
                <a:t>14</a:t>
              </a:r>
            </a:p>
          </p:txBody>
        </p:sp>
      </p:grpSp>
      <p:grpSp>
        <p:nvGrpSpPr>
          <p:cNvPr id="39" name="Group 38">
            <a:extLst>
              <a:ext uri="{FF2B5EF4-FFF2-40B4-BE49-F238E27FC236}">
                <a16:creationId xmlns:a16="http://schemas.microsoft.com/office/drawing/2014/main" id="{6E734001-E1A0-11C5-94F5-FD459726A61D}"/>
              </a:ext>
            </a:extLst>
          </p:cNvPr>
          <p:cNvGrpSpPr/>
          <p:nvPr/>
        </p:nvGrpSpPr>
        <p:grpSpPr>
          <a:xfrm>
            <a:off x="3749718" y="2319936"/>
            <a:ext cx="1645920" cy="2034039"/>
            <a:chOff x="3749718" y="2138961"/>
            <a:chExt cx="1645920" cy="2034039"/>
          </a:xfrm>
        </p:grpSpPr>
        <p:sp>
          <p:nvSpPr>
            <p:cNvPr id="6" name="Freeform 26">
              <a:extLst>
                <a:ext uri="{FF2B5EF4-FFF2-40B4-BE49-F238E27FC236}">
                  <a16:creationId xmlns:a16="http://schemas.microsoft.com/office/drawing/2014/main" id="{5CE6EF20-27DD-2CD6-D3F6-773D51495FD8}"/>
                </a:ext>
              </a:extLst>
            </p:cNvPr>
            <p:cNvSpPr/>
            <p:nvPr/>
          </p:nvSpPr>
          <p:spPr>
            <a:xfrm>
              <a:off x="3749718" y="2138961"/>
              <a:ext cx="1645920" cy="2011680"/>
            </a:xfrm>
            <a:custGeom>
              <a:avLst/>
              <a:gdLst/>
              <a:ahLst/>
              <a:cxnLst/>
              <a:rect l="l" t="t" r="r" b="b"/>
              <a:pathLst>
                <a:path w="2107138" h="2236679">
                  <a:moveTo>
                    <a:pt x="0" y="0"/>
                  </a:moveTo>
                  <a:lnTo>
                    <a:pt x="2107139" y="0"/>
                  </a:lnTo>
                  <a:lnTo>
                    <a:pt x="2107139" y="2236679"/>
                  </a:lnTo>
                  <a:lnTo>
                    <a:pt x="0" y="2236679"/>
                  </a:lnTo>
                  <a:lnTo>
                    <a:pt x="0" y="0"/>
                  </a:lnTo>
                  <a:close/>
                </a:path>
              </a:pathLst>
            </a:custGeom>
            <a:blipFill>
              <a:blip r:embed="rId4"/>
              <a:stretch>
                <a:fillRect/>
              </a:stretch>
            </a:blipFill>
          </p:spPr>
          <p:txBody>
            <a:bodyPr/>
            <a:lstStyle/>
            <a:p>
              <a:endParaRPr lang="en-US"/>
            </a:p>
          </p:txBody>
        </p:sp>
        <p:sp>
          <p:nvSpPr>
            <p:cNvPr id="15" name="TextBox 14">
              <a:extLst>
                <a:ext uri="{FF2B5EF4-FFF2-40B4-BE49-F238E27FC236}">
                  <a16:creationId xmlns:a16="http://schemas.microsoft.com/office/drawing/2014/main" id="{6A9F4052-F80D-4B97-CE8F-3CF60418706B}"/>
                </a:ext>
              </a:extLst>
            </p:cNvPr>
            <p:cNvSpPr txBox="1"/>
            <p:nvPr/>
          </p:nvSpPr>
          <p:spPr>
            <a:xfrm>
              <a:off x="3950862" y="2955435"/>
              <a:ext cx="1241584" cy="461665"/>
            </a:xfrm>
            <a:prstGeom prst="rect">
              <a:avLst/>
            </a:prstGeom>
            <a:noFill/>
          </p:spPr>
          <p:txBody>
            <a:bodyPr wrap="square">
              <a:spAutoFit/>
            </a:bodyPr>
            <a:lstStyle/>
            <a:p>
              <a:pPr algn="ctr"/>
              <a:r>
                <a:rPr lang="vi-VN" sz="2400" b="1" kern="100">
                  <a:solidFill>
                    <a:srgbClr val="C00000"/>
                  </a:solidFill>
                  <a:effectLst/>
                  <a:latin typeface="Bahnschrift SemiBold" panose="020B0502040204020203" pitchFamily="34" charset="0"/>
                  <a:ea typeface="Calibri" panose="020F0502020204030204" pitchFamily="34" charset="0"/>
                </a:rPr>
                <a:t>8/1945</a:t>
              </a:r>
              <a:endParaRPr lang="en-US" sz="2400">
                <a:solidFill>
                  <a:srgbClr val="C00000"/>
                </a:solidFill>
                <a:latin typeface="Berlin Sans FB Demi" panose="020E0802020502020306" pitchFamily="34" charset="0"/>
              </a:endParaRPr>
            </a:p>
          </p:txBody>
        </p:sp>
        <p:cxnSp>
          <p:nvCxnSpPr>
            <p:cNvPr id="20" name="Straight Connector 19">
              <a:extLst>
                <a:ext uri="{FF2B5EF4-FFF2-40B4-BE49-F238E27FC236}">
                  <a16:creationId xmlns:a16="http://schemas.microsoft.com/office/drawing/2014/main" id="{217C7893-DF04-046E-D529-786EC05EBC93}"/>
                </a:ext>
              </a:extLst>
            </p:cNvPr>
            <p:cNvCxnSpPr/>
            <p:nvPr/>
          </p:nvCxnSpPr>
          <p:spPr>
            <a:xfrm>
              <a:off x="3985297" y="3396769"/>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D615001D-EBA5-2BD4-16CC-4F91823A0D7F}"/>
                </a:ext>
              </a:extLst>
            </p:cNvPr>
            <p:cNvSpPr txBox="1"/>
            <p:nvPr/>
          </p:nvSpPr>
          <p:spPr>
            <a:xfrm>
              <a:off x="3993314" y="3249670"/>
              <a:ext cx="1157988" cy="923330"/>
            </a:xfrm>
            <a:prstGeom prst="rect">
              <a:avLst/>
            </a:prstGeom>
            <a:noFill/>
          </p:spPr>
          <p:txBody>
            <a:bodyPr wrap="square" rtlCol="0">
              <a:spAutoFit/>
            </a:bodyPr>
            <a:lstStyle/>
            <a:p>
              <a:pPr algn="ctr"/>
              <a:r>
                <a:rPr lang="en-US" sz="5400" b="1">
                  <a:solidFill>
                    <a:srgbClr val="C00000"/>
                  </a:solidFill>
                  <a:latin typeface="Berlin Sans FB Demi" panose="020E0802020502020306" pitchFamily="34" charset="0"/>
                </a:rPr>
                <a:t>15</a:t>
              </a:r>
            </a:p>
          </p:txBody>
        </p:sp>
      </p:grpSp>
      <p:grpSp>
        <p:nvGrpSpPr>
          <p:cNvPr id="40" name="Group 39">
            <a:extLst>
              <a:ext uri="{FF2B5EF4-FFF2-40B4-BE49-F238E27FC236}">
                <a16:creationId xmlns:a16="http://schemas.microsoft.com/office/drawing/2014/main" id="{086E0594-60F7-3DDC-4252-E5CB99ECBF78}"/>
              </a:ext>
            </a:extLst>
          </p:cNvPr>
          <p:cNvGrpSpPr/>
          <p:nvPr/>
        </p:nvGrpSpPr>
        <p:grpSpPr>
          <a:xfrm>
            <a:off x="5516381" y="2319936"/>
            <a:ext cx="1645920" cy="2022306"/>
            <a:chOff x="5516381" y="2138961"/>
            <a:chExt cx="1645920" cy="2022306"/>
          </a:xfrm>
        </p:grpSpPr>
        <p:sp>
          <p:nvSpPr>
            <p:cNvPr id="5" name="Freeform 21">
              <a:extLst>
                <a:ext uri="{FF2B5EF4-FFF2-40B4-BE49-F238E27FC236}">
                  <a16:creationId xmlns:a16="http://schemas.microsoft.com/office/drawing/2014/main" id="{BE6A15FA-2F36-D349-38C3-9628D477DF12}"/>
                </a:ext>
              </a:extLst>
            </p:cNvPr>
            <p:cNvSpPr/>
            <p:nvPr/>
          </p:nvSpPr>
          <p:spPr>
            <a:xfrm>
              <a:off x="5516381" y="2138961"/>
              <a:ext cx="1645920" cy="2011680"/>
            </a:xfrm>
            <a:custGeom>
              <a:avLst/>
              <a:gdLst/>
              <a:ahLst/>
              <a:cxnLst/>
              <a:rect l="l" t="t" r="r" b="b"/>
              <a:pathLst>
                <a:path w="2039188" h="2164552">
                  <a:moveTo>
                    <a:pt x="0" y="0"/>
                  </a:moveTo>
                  <a:lnTo>
                    <a:pt x="2039188" y="0"/>
                  </a:lnTo>
                  <a:lnTo>
                    <a:pt x="2039188" y="2164552"/>
                  </a:lnTo>
                  <a:lnTo>
                    <a:pt x="0" y="2164552"/>
                  </a:lnTo>
                  <a:lnTo>
                    <a:pt x="0" y="0"/>
                  </a:lnTo>
                  <a:close/>
                </a:path>
              </a:pathLst>
            </a:custGeom>
            <a:blipFill>
              <a:blip r:embed="rId5"/>
              <a:stretch>
                <a:fillRect/>
              </a:stretch>
            </a:blipFill>
          </p:spPr>
          <p:txBody>
            <a:bodyPr/>
            <a:lstStyle/>
            <a:p>
              <a:endParaRPr lang="en-US"/>
            </a:p>
          </p:txBody>
        </p:sp>
        <p:sp>
          <p:nvSpPr>
            <p:cNvPr id="16" name="TextBox 15">
              <a:extLst>
                <a:ext uri="{FF2B5EF4-FFF2-40B4-BE49-F238E27FC236}">
                  <a16:creationId xmlns:a16="http://schemas.microsoft.com/office/drawing/2014/main" id="{29946D48-63D2-73C2-EBF1-D25F639FB2ED}"/>
                </a:ext>
              </a:extLst>
            </p:cNvPr>
            <p:cNvSpPr txBox="1"/>
            <p:nvPr/>
          </p:nvSpPr>
          <p:spPr>
            <a:xfrm>
              <a:off x="5727676" y="2955434"/>
              <a:ext cx="1228756" cy="461665"/>
            </a:xfrm>
            <a:prstGeom prst="rect">
              <a:avLst/>
            </a:prstGeom>
            <a:noFill/>
          </p:spPr>
          <p:txBody>
            <a:bodyPr wrap="square">
              <a:spAutoFit/>
            </a:bodyPr>
            <a:lstStyle/>
            <a:p>
              <a:pPr algn="ctr"/>
              <a:r>
                <a:rPr lang="vi-VN" sz="2400" b="1" kern="100">
                  <a:solidFill>
                    <a:srgbClr val="C00000"/>
                  </a:solidFill>
                  <a:effectLst/>
                  <a:latin typeface="Bahnschrift SemiBold" panose="020B0502040204020203" pitchFamily="34" charset="0"/>
                  <a:ea typeface="Calibri" panose="020F0502020204030204" pitchFamily="34" charset="0"/>
                </a:rPr>
                <a:t>8/1945</a:t>
              </a:r>
              <a:endParaRPr lang="en-US" sz="2400">
                <a:solidFill>
                  <a:srgbClr val="C00000"/>
                </a:solidFill>
                <a:latin typeface="Berlin Sans FB Demi" panose="020E0802020502020306" pitchFamily="34" charset="0"/>
              </a:endParaRPr>
            </a:p>
          </p:txBody>
        </p:sp>
        <p:cxnSp>
          <p:nvCxnSpPr>
            <p:cNvPr id="21" name="Straight Connector 20">
              <a:extLst>
                <a:ext uri="{FF2B5EF4-FFF2-40B4-BE49-F238E27FC236}">
                  <a16:creationId xmlns:a16="http://schemas.microsoft.com/office/drawing/2014/main" id="{1A56C6E8-8C01-EAED-1479-9DABF15546F0}"/>
                </a:ext>
              </a:extLst>
            </p:cNvPr>
            <p:cNvCxnSpPr/>
            <p:nvPr/>
          </p:nvCxnSpPr>
          <p:spPr>
            <a:xfrm>
              <a:off x="5759052" y="3396769"/>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2CEF54F3-C84E-F7B7-6F98-E8D41E5592B0}"/>
                </a:ext>
              </a:extLst>
            </p:cNvPr>
            <p:cNvSpPr txBox="1"/>
            <p:nvPr/>
          </p:nvSpPr>
          <p:spPr>
            <a:xfrm>
              <a:off x="5768088" y="3237937"/>
              <a:ext cx="1157988" cy="923330"/>
            </a:xfrm>
            <a:prstGeom prst="rect">
              <a:avLst/>
            </a:prstGeom>
            <a:noFill/>
          </p:spPr>
          <p:txBody>
            <a:bodyPr wrap="square" rtlCol="0">
              <a:spAutoFit/>
            </a:bodyPr>
            <a:lstStyle/>
            <a:p>
              <a:pPr algn="ctr"/>
              <a:r>
                <a:rPr lang="en-US" sz="5400" b="1">
                  <a:solidFill>
                    <a:srgbClr val="C00000"/>
                  </a:solidFill>
                  <a:latin typeface="Berlin Sans FB Demi" panose="020E0802020502020306" pitchFamily="34" charset="0"/>
                </a:rPr>
                <a:t>16</a:t>
              </a:r>
            </a:p>
          </p:txBody>
        </p:sp>
      </p:grpSp>
      <p:grpSp>
        <p:nvGrpSpPr>
          <p:cNvPr id="41" name="Group 40">
            <a:extLst>
              <a:ext uri="{FF2B5EF4-FFF2-40B4-BE49-F238E27FC236}">
                <a16:creationId xmlns:a16="http://schemas.microsoft.com/office/drawing/2014/main" id="{EBB87539-6857-177A-FCBA-E4B5639638E3}"/>
              </a:ext>
            </a:extLst>
          </p:cNvPr>
          <p:cNvGrpSpPr/>
          <p:nvPr/>
        </p:nvGrpSpPr>
        <p:grpSpPr>
          <a:xfrm>
            <a:off x="7242108" y="2322491"/>
            <a:ext cx="1645920" cy="2034039"/>
            <a:chOff x="7322836" y="2138961"/>
            <a:chExt cx="1645920" cy="2034039"/>
          </a:xfrm>
        </p:grpSpPr>
        <p:sp>
          <p:nvSpPr>
            <p:cNvPr id="28" name="Freeform 10">
              <a:extLst>
                <a:ext uri="{FF2B5EF4-FFF2-40B4-BE49-F238E27FC236}">
                  <a16:creationId xmlns:a16="http://schemas.microsoft.com/office/drawing/2014/main" id="{DEF2046B-803B-189D-3C27-AB839ACD167B}"/>
                </a:ext>
              </a:extLst>
            </p:cNvPr>
            <p:cNvSpPr/>
            <p:nvPr/>
          </p:nvSpPr>
          <p:spPr>
            <a:xfrm>
              <a:off x="7322836" y="2138961"/>
              <a:ext cx="1645920" cy="2011680"/>
            </a:xfrm>
            <a:custGeom>
              <a:avLst/>
              <a:gdLst/>
              <a:ahLst/>
              <a:cxnLst/>
              <a:rect l="l" t="t" r="r" b="b"/>
              <a:pathLst>
                <a:path w="2067022" h="2193127">
                  <a:moveTo>
                    <a:pt x="0" y="0"/>
                  </a:moveTo>
                  <a:lnTo>
                    <a:pt x="2067022" y="0"/>
                  </a:lnTo>
                  <a:lnTo>
                    <a:pt x="2067022" y="2193127"/>
                  </a:lnTo>
                  <a:lnTo>
                    <a:pt x="0" y="2193127"/>
                  </a:lnTo>
                  <a:lnTo>
                    <a:pt x="0" y="0"/>
                  </a:lnTo>
                  <a:close/>
                </a:path>
              </a:pathLst>
            </a:custGeom>
            <a:blipFill>
              <a:blip r:embed="rId6"/>
              <a:stretch>
                <a:fillRect/>
              </a:stretch>
            </a:blipFill>
          </p:spPr>
          <p:txBody>
            <a:bodyPr/>
            <a:lstStyle/>
            <a:p>
              <a:endParaRPr lang="en-US"/>
            </a:p>
          </p:txBody>
        </p:sp>
        <p:sp>
          <p:nvSpPr>
            <p:cNvPr id="29" name="TextBox 28">
              <a:extLst>
                <a:ext uri="{FF2B5EF4-FFF2-40B4-BE49-F238E27FC236}">
                  <a16:creationId xmlns:a16="http://schemas.microsoft.com/office/drawing/2014/main" id="{7138CF67-FC4A-6DE8-FC87-A491CA0D0241}"/>
                </a:ext>
              </a:extLst>
            </p:cNvPr>
            <p:cNvSpPr txBox="1"/>
            <p:nvPr/>
          </p:nvSpPr>
          <p:spPr>
            <a:xfrm>
              <a:off x="7531418" y="2967167"/>
              <a:ext cx="1228756" cy="461665"/>
            </a:xfrm>
            <a:prstGeom prst="rect">
              <a:avLst/>
            </a:prstGeom>
            <a:noFill/>
          </p:spPr>
          <p:txBody>
            <a:bodyPr wrap="square">
              <a:spAutoFit/>
            </a:bodyPr>
            <a:lstStyle/>
            <a:p>
              <a:pPr algn="ctr"/>
              <a:r>
                <a:rPr lang="vi-VN" sz="2400" b="1" kern="100">
                  <a:solidFill>
                    <a:srgbClr val="C00000"/>
                  </a:solidFill>
                  <a:effectLst/>
                  <a:latin typeface="Bahnschrift SemiBold" panose="020B0502040204020203" pitchFamily="34" charset="0"/>
                  <a:ea typeface="Calibri" panose="020F0502020204030204" pitchFamily="34" charset="0"/>
                </a:rPr>
                <a:t>8/1945</a:t>
              </a:r>
              <a:endParaRPr lang="en-US" sz="2400">
                <a:solidFill>
                  <a:srgbClr val="C00000"/>
                </a:solidFill>
                <a:latin typeface="Berlin Sans FB Demi" panose="020E0802020502020306" pitchFamily="34" charset="0"/>
              </a:endParaRPr>
            </a:p>
          </p:txBody>
        </p:sp>
        <p:cxnSp>
          <p:nvCxnSpPr>
            <p:cNvPr id="30" name="Straight Connector 29">
              <a:extLst>
                <a:ext uri="{FF2B5EF4-FFF2-40B4-BE49-F238E27FC236}">
                  <a16:creationId xmlns:a16="http://schemas.microsoft.com/office/drawing/2014/main" id="{B8AADA67-BD1C-E4DF-C7CA-EF6659A52BE9}"/>
                </a:ext>
              </a:extLst>
            </p:cNvPr>
            <p:cNvCxnSpPr/>
            <p:nvPr/>
          </p:nvCxnSpPr>
          <p:spPr>
            <a:xfrm>
              <a:off x="7562794" y="3408502"/>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788E1C0B-0500-A301-4875-A987E9CAE489}"/>
                </a:ext>
              </a:extLst>
            </p:cNvPr>
            <p:cNvSpPr txBox="1"/>
            <p:nvPr/>
          </p:nvSpPr>
          <p:spPr>
            <a:xfrm>
              <a:off x="7571830" y="3249670"/>
              <a:ext cx="1157988" cy="923330"/>
            </a:xfrm>
            <a:prstGeom prst="rect">
              <a:avLst/>
            </a:prstGeom>
            <a:noFill/>
          </p:spPr>
          <p:txBody>
            <a:bodyPr wrap="square" rtlCol="0">
              <a:spAutoFit/>
            </a:bodyPr>
            <a:lstStyle/>
            <a:p>
              <a:pPr algn="ctr"/>
              <a:r>
                <a:rPr lang="en-US" sz="5400" b="1">
                  <a:solidFill>
                    <a:srgbClr val="C00000"/>
                  </a:solidFill>
                  <a:latin typeface="Berlin Sans FB Demi" panose="020E0802020502020306" pitchFamily="34" charset="0"/>
                </a:rPr>
                <a:t>17</a:t>
              </a:r>
            </a:p>
          </p:txBody>
        </p:sp>
      </p:grpSp>
    </p:spTree>
    <p:extLst>
      <p:ext uri="{BB962C8B-B14F-4D97-AF65-F5344CB8AC3E}">
        <p14:creationId xmlns:p14="http://schemas.microsoft.com/office/powerpoint/2010/main" val="2502240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8" fill="hold" nodeType="clickEffect">
                                  <p:stCondLst>
                                    <p:cond delay="0"/>
                                  </p:stCondLst>
                                  <p:childTnLst>
                                    <p:set>
                                      <p:cBhvr>
                                        <p:cTn id="12" dur="1" fill="hold">
                                          <p:stCondLst>
                                            <p:cond delay="0"/>
                                          </p:stCondLst>
                                        </p:cTn>
                                        <p:tgtEl>
                                          <p:spTgt spid="43"/>
                                        </p:tgtEl>
                                        <p:attrNameLst>
                                          <p:attrName>style.visibility</p:attrName>
                                        </p:attrNameLst>
                                      </p:cBhvr>
                                      <p:to>
                                        <p:strVal val="visible"/>
                                      </p:to>
                                    </p:set>
                                    <p:animEffect transition="in" filter="wipe(left)">
                                      <p:cBhvr>
                                        <p:cTn id="13" dur="500"/>
                                        <p:tgtEl>
                                          <p:spTgt spid="43"/>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1" fill="hold" nodeType="clickEffect">
                                  <p:stCondLst>
                                    <p:cond delay="0"/>
                                  </p:stCondLst>
                                  <p:childTnLst>
                                    <p:set>
                                      <p:cBhvr>
                                        <p:cTn id="17" dur="1" fill="hold">
                                          <p:stCondLst>
                                            <p:cond delay="0"/>
                                          </p:stCondLst>
                                        </p:cTn>
                                        <p:tgtEl>
                                          <p:spTgt spid="37"/>
                                        </p:tgtEl>
                                        <p:attrNameLst>
                                          <p:attrName>style.visibility</p:attrName>
                                        </p:attrNameLst>
                                      </p:cBhvr>
                                      <p:to>
                                        <p:strVal val="visible"/>
                                      </p:to>
                                    </p:set>
                                    <p:animEffect transition="in" filter="wipe(up)">
                                      <p:cBhvr>
                                        <p:cTn id="18" dur="500"/>
                                        <p:tgtEl>
                                          <p:spTgt spid="37"/>
                                        </p:tgtEl>
                                      </p:cBhvr>
                                    </p:animEffect>
                                  </p:childTnLst>
                                </p:cTn>
                              </p:par>
                              <p:par>
                                <p:cTn id="19" presetID="22" presetClass="entr" presetSubtype="1" fill="hold" nodeType="withEffect">
                                  <p:stCondLst>
                                    <p:cond delay="0"/>
                                  </p:stCondLst>
                                  <p:childTnLst>
                                    <p:set>
                                      <p:cBhvr>
                                        <p:cTn id="20" dur="1" fill="hold">
                                          <p:stCondLst>
                                            <p:cond delay="0"/>
                                          </p:stCondLst>
                                        </p:cTn>
                                        <p:tgtEl>
                                          <p:spTgt spid="38"/>
                                        </p:tgtEl>
                                        <p:attrNameLst>
                                          <p:attrName>style.visibility</p:attrName>
                                        </p:attrNameLst>
                                      </p:cBhvr>
                                      <p:to>
                                        <p:strVal val="visible"/>
                                      </p:to>
                                    </p:set>
                                    <p:animEffect transition="in" filter="wipe(up)">
                                      <p:cBhvr>
                                        <p:cTn id="21" dur="500"/>
                                        <p:tgtEl>
                                          <p:spTgt spid="38"/>
                                        </p:tgtEl>
                                      </p:cBhvr>
                                    </p:animEffect>
                                  </p:childTnLst>
                                </p:cTn>
                              </p:par>
                              <p:par>
                                <p:cTn id="22" presetID="22" presetClass="entr" presetSubtype="1" fill="hold" nodeType="withEffect">
                                  <p:stCondLst>
                                    <p:cond delay="0"/>
                                  </p:stCondLst>
                                  <p:childTnLst>
                                    <p:set>
                                      <p:cBhvr>
                                        <p:cTn id="23" dur="1" fill="hold">
                                          <p:stCondLst>
                                            <p:cond delay="0"/>
                                          </p:stCondLst>
                                        </p:cTn>
                                        <p:tgtEl>
                                          <p:spTgt spid="39"/>
                                        </p:tgtEl>
                                        <p:attrNameLst>
                                          <p:attrName>style.visibility</p:attrName>
                                        </p:attrNameLst>
                                      </p:cBhvr>
                                      <p:to>
                                        <p:strVal val="visible"/>
                                      </p:to>
                                    </p:set>
                                    <p:animEffect transition="in" filter="wipe(up)">
                                      <p:cBhvr>
                                        <p:cTn id="24" dur="500"/>
                                        <p:tgtEl>
                                          <p:spTgt spid="39"/>
                                        </p:tgtEl>
                                      </p:cBhvr>
                                    </p:animEffect>
                                  </p:childTnLst>
                                </p:cTn>
                              </p:par>
                              <p:par>
                                <p:cTn id="25" presetID="22" presetClass="entr" presetSubtype="1" fill="hold" nodeType="withEffect">
                                  <p:stCondLst>
                                    <p:cond delay="0"/>
                                  </p:stCondLst>
                                  <p:childTnLst>
                                    <p:set>
                                      <p:cBhvr>
                                        <p:cTn id="26" dur="1" fill="hold">
                                          <p:stCondLst>
                                            <p:cond delay="0"/>
                                          </p:stCondLst>
                                        </p:cTn>
                                        <p:tgtEl>
                                          <p:spTgt spid="40"/>
                                        </p:tgtEl>
                                        <p:attrNameLst>
                                          <p:attrName>style.visibility</p:attrName>
                                        </p:attrNameLst>
                                      </p:cBhvr>
                                      <p:to>
                                        <p:strVal val="visible"/>
                                      </p:to>
                                    </p:set>
                                    <p:animEffect transition="in" filter="wipe(up)">
                                      <p:cBhvr>
                                        <p:cTn id="27" dur="500"/>
                                        <p:tgtEl>
                                          <p:spTgt spid="40"/>
                                        </p:tgtEl>
                                      </p:cBhvr>
                                    </p:animEffect>
                                  </p:childTnLst>
                                </p:cTn>
                              </p:par>
                              <p:par>
                                <p:cTn id="28" presetID="22" presetClass="entr" presetSubtype="1" fill="hold" nodeType="withEffect">
                                  <p:stCondLst>
                                    <p:cond delay="0"/>
                                  </p:stCondLst>
                                  <p:childTnLst>
                                    <p:set>
                                      <p:cBhvr>
                                        <p:cTn id="29" dur="1" fill="hold">
                                          <p:stCondLst>
                                            <p:cond delay="0"/>
                                          </p:stCondLst>
                                        </p:cTn>
                                        <p:tgtEl>
                                          <p:spTgt spid="41"/>
                                        </p:tgtEl>
                                        <p:attrNameLst>
                                          <p:attrName>style.visibility</p:attrName>
                                        </p:attrNameLst>
                                      </p:cBhvr>
                                      <p:to>
                                        <p:strVal val="visible"/>
                                      </p:to>
                                    </p:set>
                                    <p:animEffect transition="in" filter="wipe(up)">
                                      <p:cBhvr>
                                        <p:cTn id="30"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Arrow Connector 1">
            <a:extLst>
              <a:ext uri="{FF2B5EF4-FFF2-40B4-BE49-F238E27FC236}">
                <a16:creationId xmlns:a16="http://schemas.microsoft.com/office/drawing/2014/main" id="{7B9582BD-0294-B682-F68F-02EF405AB80E}"/>
              </a:ext>
            </a:extLst>
          </p:cNvPr>
          <p:cNvCxnSpPr/>
          <p:nvPr/>
        </p:nvCxnSpPr>
        <p:spPr>
          <a:xfrm>
            <a:off x="276225" y="424461"/>
            <a:ext cx="8692531" cy="0"/>
          </a:xfrm>
          <a:prstGeom prst="straightConnector1">
            <a:avLst/>
          </a:prstGeom>
          <a:ln w="57150">
            <a:solidFill>
              <a:srgbClr val="000000"/>
            </a:solidFill>
            <a:tailEnd type="triangle"/>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0E47D181-BA22-5AD0-C4A3-5AF8F214B2A7}"/>
              </a:ext>
            </a:extLst>
          </p:cNvPr>
          <p:cNvGrpSpPr/>
          <p:nvPr/>
        </p:nvGrpSpPr>
        <p:grpSpPr>
          <a:xfrm>
            <a:off x="365438" y="348261"/>
            <a:ext cx="1645920" cy="2034039"/>
            <a:chOff x="136571" y="2138961"/>
            <a:chExt cx="1645920" cy="2034039"/>
          </a:xfrm>
        </p:grpSpPr>
        <p:sp>
          <p:nvSpPr>
            <p:cNvPr id="4" name="Freeform 9">
              <a:extLst>
                <a:ext uri="{FF2B5EF4-FFF2-40B4-BE49-F238E27FC236}">
                  <a16:creationId xmlns:a16="http://schemas.microsoft.com/office/drawing/2014/main" id="{F3BBEEB8-F4D0-3BFA-3564-55408E95C029}"/>
                </a:ext>
              </a:extLst>
            </p:cNvPr>
            <p:cNvSpPr/>
            <p:nvPr/>
          </p:nvSpPr>
          <p:spPr>
            <a:xfrm>
              <a:off x="136571" y="2138961"/>
              <a:ext cx="1645920" cy="2011680"/>
            </a:xfrm>
            <a:custGeom>
              <a:avLst/>
              <a:gdLst/>
              <a:ahLst/>
              <a:cxnLst/>
              <a:rect l="l" t="t" r="r" b="b"/>
              <a:pathLst>
                <a:path w="2067022" h="2193127">
                  <a:moveTo>
                    <a:pt x="0" y="0"/>
                  </a:moveTo>
                  <a:lnTo>
                    <a:pt x="2067022" y="0"/>
                  </a:lnTo>
                  <a:lnTo>
                    <a:pt x="2067022" y="2193127"/>
                  </a:lnTo>
                  <a:lnTo>
                    <a:pt x="0" y="2193127"/>
                  </a:lnTo>
                  <a:lnTo>
                    <a:pt x="0" y="0"/>
                  </a:lnTo>
                  <a:close/>
                </a:path>
              </a:pathLst>
            </a:custGeom>
            <a:blipFill>
              <a:blip r:embed="rId2"/>
              <a:stretch>
                <a:fillRect/>
              </a:stretch>
            </a:blipFill>
          </p:spPr>
          <p:txBody>
            <a:bodyPr/>
            <a:lstStyle/>
            <a:p>
              <a:endParaRPr lang="en-US"/>
            </a:p>
          </p:txBody>
        </p:sp>
        <p:sp>
          <p:nvSpPr>
            <p:cNvPr id="5" name="TextBox 4">
              <a:extLst>
                <a:ext uri="{FF2B5EF4-FFF2-40B4-BE49-F238E27FC236}">
                  <a16:creationId xmlns:a16="http://schemas.microsoft.com/office/drawing/2014/main" id="{BB252D70-B942-C67E-FE54-DF8523D27F86}"/>
                </a:ext>
              </a:extLst>
            </p:cNvPr>
            <p:cNvSpPr txBox="1"/>
            <p:nvPr/>
          </p:nvSpPr>
          <p:spPr>
            <a:xfrm>
              <a:off x="348569" y="2927704"/>
              <a:ext cx="1261947" cy="461665"/>
            </a:xfrm>
            <a:prstGeom prst="rect">
              <a:avLst/>
            </a:prstGeom>
            <a:noFill/>
          </p:spPr>
          <p:txBody>
            <a:bodyPr wrap="square">
              <a:spAutoFit/>
            </a:bodyPr>
            <a:lstStyle/>
            <a:p>
              <a:pPr algn="ctr"/>
              <a:r>
                <a:rPr lang="vi-VN" sz="2400" b="1" kern="100">
                  <a:solidFill>
                    <a:srgbClr val="C00000"/>
                  </a:solidFill>
                  <a:effectLst/>
                  <a:latin typeface="Bahnschrift SemiBold" panose="020B0502040204020203" pitchFamily="34" charset="0"/>
                  <a:ea typeface="Calibri" panose="020F0502020204030204" pitchFamily="34" charset="0"/>
                </a:rPr>
                <a:t>8/1945</a:t>
              </a:r>
              <a:endParaRPr lang="en-US" sz="2400">
                <a:solidFill>
                  <a:srgbClr val="C00000"/>
                </a:solidFill>
                <a:latin typeface="Berlin Sans FB Demi" panose="020E0802020502020306" pitchFamily="34" charset="0"/>
              </a:endParaRPr>
            </a:p>
          </p:txBody>
        </p:sp>
        <p:cxnSp>
          <p:nvCxnSpPr>
            <p:cNvPr id="6" name="Straight Connector 5">
              <a:extLst>
                <a:ext uri="{FF2B5EF4-FFF2-40B4-BE49-F238E27FC236}">
                  <a16:creationId xmlns:a16="http://schemas.microsoft.com/office/drawing/2014/main" id="{6EE24553-BDFC-103C-C8FA-84080F23CEBF}"/>
                </a:ext>
              </a:extLst>
            </p:cNvPr>
            <p:cNvCxnSpPr/>
            <p:nvPr/>
          </p:nvCxnSpPr>
          <p:spPr>
            <a:xfrm>
              <a:off x="383826" y="3373389"/>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CF3DA161-2CC3-E96B-B67A-3FE2C4B015B5}"/>
                </a:ext>
              </a:extLst>
            </p:cNvPr>
            <p:cNvSpPr txBox="1"/>
            <p:nvPr/>
          </p:nvSpPr>
          <p:spPr>
            <a:xfrm>
              <a:off x="383826" y="3249670"/>
              <a:ext cx="1157988" cy="923330"/>
            </a:xfrm>
            <a:prstGeom prst="rect">
              <a:avLst/>
            </a:prstGeom>
            <a:noFill/>
          </p:spPr>
          <p:txBody>
            <a:bodyPr wrap="square" rtlCol="0">
              <a:spAutoFit/>
            </a:bodyPr>
            <a:lstStyle/>
            <a:p>
              <a:pPr algn="ctr"/>
              <a:r>
                <a:rPr lang="en-US" sz="5400" b="1">
                  <a:solidFill>
                    <a:srgbClr val="C00000"/>
                  </a:solidFill>
                  <a:latin typeface="Berlin Sans FB Demi" panose="020E0802020502020306" pitchFamily="34" charset="0"/>
                </a:rPr>
                <a:t>13</a:t>
              </a:r>
            </a:p>
          </p:txBody>
        </p:sp>
      </p:grpSp>
      <p:grpSp>
        <p:nvGrpSpPr>
          <p:cNvPr id="8" name="Group 7">
            <a:extLst>
              <a:ext uri="{FF2B5EF4-FFF2-40B4-BE49-F238E27FC236}">
                <a16:creationId xmlns:a16="http://schemas.microsoft.com/office/drawing/2014/main" id="{056D6E7F-42E7-06FF-812B-2CFD7DB00C73}"/>
              </a:ext>
            </a:extLst>
          </p:cNvPr>
          <p:cNvGrpSpPr/>
          <p:nvPr/>
        </p:nvGrpSpPr>
        <p:grpSpPr>
          <a:xfrm>
            <a:off x="5393046" y="387820"/>
            <a:ext cx="822960" cy="1005840"/>
            <a:chOff x="1937135" y="2138961"/>
            <a:chExt cx="1645920" cy="2011680"/>
          </a:xfrm>
        </p:grpSpPr>
        <p:sp>
          <p:nvSpPr>
            <p:cNvPr id="9" name="Freeform 20">
              <a:extLst>
                <a:ext uri="{FF2B5EF4-FFF2-40B4-BE49-F238E27FC236}">
                  <a16:creationId xmlns:a16="http://schemas.microsoft.com/office/drawing/2014/main" id="{67D42A0D-032A-3E47-9E68-EB80459DDDDE}"/>
                </a:ext>
              </a:extLst>
            </p:cNvPr>
            <p:cNvSpPr/>
            <p:nvPr/>
          </p:nvSpPr>
          <p:spPr>
            <a:xfrm>
              <a:off x="1937135" y="2138961"/>
              <a:ext cx="1645920" cy="2011680"/>
            </a:xfrm>
            <a:custGeom>
              <a:avLst/>
              <a:gdLst/>
              <a:ahLst/>
              <a:cxnLst/>
              <a:rect l="l" t="t" r="r" b="b"/>
              <a:pathLst>
                <a:path w="2067022" h="2193127">
                  <a:moveTo>
                    <a:pt x="0" y="0"/>
                  </a:moveTo>
                  <a:lnTo>
                    <a:pt x="2067022" y="0"/>
                  </a:lnTo>
                  <a:lnTo>
                    <a:pt x="2067022" y="2193127"/>
                  </a:lnTo>
                  <a:lnTo>
                    <a:pt x="0" y="2193127"/>
                  </a:lnTo>
                  <a:lnTo>
                    <a:pt x="0" y="0"/>
                  </a:lnTo>
                  <a:close/>
                </a:path>
              </a:pathLst>
            </a:custGeom>
            <a:blipFill>
              <a:blip r:embed="rId3"/>
              <a:stretch>
                <a:fillRect/>
              </a:stretch>
            </a:blipFill>
          </p:spPr>
          <p:txBody>
            <a:bodyPr/>
            <a:lstStyle/>
            <a:p>
              <a:endParaRPr lang="en-US" sz="800"/>
            </a:p>
          </p:txBody>
        </p:sp>
        <p:sp>
          <p:nvSpPr>
            <p:cNvPr id="10" name="TextBox 9">
              <a:extLst>
                <a:ext uri="{FF2B5EF4-FFF2-40B4-BE49-F238E27FC236}">
                  <a16:creationId xmlns:a16="http://schemas.microsoft.com/office/drawing/2014/main" id="{6D04C05A-C8D6-7547-E83E-89060C7CBC42}"/>
                </a:ext>
              </a:extLst>
            </p:cNvPr>
            <p:cNvSpPr txBox="1"/>
            <p:nvPr/>
          </p:nvSpPr>
          <p:spPr>
            <a:xfrm>
              <a:off x="2143056" y="2966483"/>
              <a:ext cx="1241583" cy="261610"/>
            </a:xfrm>
            <a:prstGeom prst="rect">
              <a:avLst/>
            </a:prstGeom>
            <a:noFill/>
          </p:spPr>
          <p:txBody>
            <a:bodyPr wrap="square">
              <a:spAutoFit/>
            </a:bodyPr>
            <a:lstStyle/>
            <a:p>
              <a:pPr algn="ctr"/>
              <a:r>
                <a:rPr lang="vi-VN" sz="1100" b="1" kern="100">
                  <a:solidFill>
                    <a:srgbClr val="C00000"/>
                  </a:solidFill>
                  <a:effectLst/>
                  <a:latin typeface="Bahnschrift SemiBold" panose="020B0502040204020203" pitchFamily="34" charset="0"/>
                  <a:ea typeface="Calibri" panose="020F0502020204030204" pitchFamily="34" charset="0"/>
                </a:rPr>
                <a:t>8/1945</a:t>
              </a:r>
              <a:endParaRPr lang="en-US" sz="1100">
                <a:solidFill>
                  <a:srgbClr val="C00000"/>
                </a:solidFill>
                <a:latin typeface="Berlin Sans FB Demi" panose="020E0802020502020306" pitchFamily="34" charset="0"/>
              </a:endParaRPr>
            </a:p>
          </p:txBody>
        </p:sp>
        <p:cxnSp>
          <p:nvCxnSpPr>
            <p:cNvPr id="11" name="Straight Connector 10">
              <a:extLst>
                <a:ext uri="{FF2B5EF4-FFF2-40B4-BE49-F238E27FC236}">
                  <a16:creationId xmlns:a16="http://schemas.microsoft.com/office/drawing/2014/main" id="{BEF150AC-ED04-83C5-FB9C-B5631F0A1D7A}"/>
                </a:ext>
              </a:extLst>
            </p:cNvPr>
            <p:cNvCxnSpPr/>
            <p:nvPr/>
          </p:nvCxnSpPr>
          <p:spPr>
            <a:xfrm>
              <a:off x="2191488" y="3396769"/>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69E223BD-E5F9-7A62-AF19-546294382829}"/>
                </a:ext>
              </a:extLst>
            </p:cNvPr>
            <p:cNvSpPr txBox="1"/>
            <p:nvPr/>
          </p:nvSpPr>
          <p:spPr>
            <a:xfrm>
              <a:off x="2199505" y="3249670"/>
              <a:ext cx="1157988" cy="523220"/>
            </a:xfrm>
            <a:prstGeom prst="rect">
              <a:avLst/>
            </a:prstGeom>
            <a:noFill/>
          </p:spPr>
          <p:txBody>
            <a:bodyPr wrap="square" rtlCol="0">
              <a:spAutoFit/>
            </a:bodyPr>
            <a:lstStyle/>
            <a:p>
              <a:pPr algn="ctr"/>
              <a:r>
                <a:rPr lang="en-US" sz="2800" b="1">
                  <a:solidFill>
                    <a:srgbClr val="C00000"/>
                  </a:solidFill>
                  <a:latin typeface="Berlin Sans FB Demi" panose="020E0802020502020306" pitchFamily="34" charset="0"/>
                </a:rPr>
                <a:t>14</a:t>
              </a:r>
            </a:p>
          </p:txBody>
        </p:sp>
      </p:grpSp>
      <p:grpSp>
        <p:nvGrpSpPr>
          <p:cNvPr id="13" name="Group 12">
            <a:extLst>
              <a:ext uri="{FF2B5EF4-FFF2-40B4-BE49-F238E27FC236}">
                <a16:creationId xmlns:a16="http://schemas.microsoft.com/office/drawing/2014/main" id="{F98FDFF7-EA0F-F183-AB5B-8D4BDC444267}"/>
              </a:ext>
            </a:extLst>
          </p:cNvPr>
          <p:cNvGrpSpPr/>
          <p:nvPr/>
        </p:nvGrpSpPr>
        <p:grpSpPr>
          <a:xfrm>
            <a:off x="6257124" y="387820"/>
            <a:ext cx="822960" cy="1005840"/>
            <a:chOff x="3749718" y="2138961"/>
            <a:chExt cx="1645920" cy="2011680"/>
          </a:xfrm>
        </p:grpSpPr>
        <p:sp>
          <p:nvSpPr>
            <p:cNvPr id="14" name="Freeform 26">
              <a:extLst>
                <a:ext uri="{FF2B5EF4-FFF2-40B4-BE49-F238E27FC236}">
                  <a16:creationId xmlns:a16="http://schemas.microsoft.com/office/drawing/2014/main" id="{D7D91CC7-C4D6-6C14-3FFE-FAA95906F648}"/>
                </a:ext>
              </a:extLst>
            </p:cNvPr>
            <p:cNvSpPr/>
            <p:nvPr/>
          </p:nvSpPr>
          <p:spPr>
            <a:xfrm>
              <a:off x="3749718" y="2138961"/>
              <a:ext cx="1645920" cy="2011680"/>
            </a:xfrm>
            <a:custGeom>
              <a:avLst/>
              <a:gdLst/>
              <a:ahLst/>
              <a:cxnLst/>
              <a:rect l="l" t="t" r="r" b="b"/>
              <a:pathLst>
                <a:path w="2107138" h="2236679">
                  <a:moveTo>
                    <a:pt x="0" y="0"/>
                  </a:moveTo>
                  <a:lnTo>
                    <a:pt x="2107139" y="0"/>
                  </a:lnTo>
                  <a:lnTo>
                    <a:pt x="2107139" y="2236679"/>
                  </a:lnTo>
                  <a:lnTo>
                    <a:pt x="0" y="2236679"/>
                  </a:lnTo>
                  <a:lnTo>
                    <a:pt x="0" y="0"/>
                  </a:lnTo>
                  <a:close/>
                </a:path>
              </a:pathLst>
            </a:custGeom>
            <a:blipFill>
              <a:blip r:embed="rId4"/>
              <a:stretch>
                <a:fillRect/>
              </a:stretch>
            </a:blipFill>
          </p:spPr>
          <p:txBody>
            <a:bodyPr/>
            <a:lstStyle/>
            <a:p>
              <a:endParaRPr lang="en-US" sz="800"/>
            </a:p>
          </p:txBody>
        </p:sp>
        <p:sp>
          <p:nvSpPr>
            <p:cNvPr id="15" name="TextBox 14">
              <a:extLst>
                <a:ext uri="{FF2B5EF4-FFF2-40B4-BE49-F238E27FC236}">
                  <a16:creationId xmlns:a16="http://schemas.microsoft.com/office/drawing/2014/main" id="{FF2B4B5A-6417-8AD6-81BD-4F507BEEBCEF}"/>
                </a:ext>
              </a:extLst>
            </p:cNvPr>
            <p:cNvSpPr txBox="1"/>
            <p:nvPr/>
          </p:nvSpPr>
          <p:spPr>
            <a:xfrm>
              <a:off x="3950862" y="2955435"/>
              <a:ext cx="1241584" cy="261610"/>
            </a:xfrm>
            <a:prstGeom prst="rect">
              <a:avLst/>
            </a:prstGeom>
            <a:noFill/>
          </p:spPr>
          <p:txBody>
            <a:bodyPr wrap="square">
              <a:spAutoFit/>
            </a:bodyPr>
            <a:lstStyle/>
            <a:p>
              <a:pPr algn="ctr"/>
              <a:r>
                <a:rPr lang="vi-VN" sz="1100" b="1" kern="100">
                  <a:solidFill>
                    <a:srgbClr val="C00000"/>
                  </a:solidFill>
                  <a:effectLst/>
                  <a:latin typeface="Bahnschrift SemiBold" panose="020B0502040204020203" pitchFamily="34" charset="0"/>
                  <a:ea typeface="Calibri" panose="020F0502020204030204" pitchFamily="34" charset="0"/>
                </a:rPr>
                <a:t>8/1945</a:t>
              </a:r>
              <a:endParaRPr lang="en-US" sz="1100">
                <a:solidFill>
                  <a:srgbClr val="C00000"/>
                </a:solidFill>
                <a:latin typeface="Berlin Sans FB Demi" panose="020E0802020502020306" pitchFamily="34" charset="0"/>
              </a:endParaRPr>
            </a:p>
          </p:txBody>
        </p:sp>
        <p:cxnSp>
          <p:nvCxnSpPr>
            <p:cNvPr id="16" name="Straight Connector 15">
              <a:extLst>
                <a:ext uri="{FF2B5EF4-FFF2-40B4-BE49-F238E27FC236}">
                  <a16:creationId xmlns:a16="http://schemas.microsoft.com/office/drawing/2014/main" id="{AA1C4658-7766-3BA2-9456-522CD98006B8}"/>
                </a:ext>
              </a:extLst>
            </p:cNvPr>
            <p:cNvCxnSpPr/>
            <p:nvPr/>
          </p:nvCxnSpPr>
          <p:spPr>
            <a:xfrm>
              <a:off x="3985297" y="3396769"/>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D4A7380E-AF33-8425-2138-6BB44153DB9D}"/>
                </a:ext>
              </a:extLst>
            </p:cNvPr>
            <p:cNvSpPr txBox="1"/>
            <p:nvPr/>
          </p:nvSpPr>
          <p:spPr>
            <a:xfrm>
              <a:off x="3993314" y="3249670"/>
              <a:ext cx="1157988" cy="523220"/>
            </a:xfrm>
            <a:prstGeom prst="rect">
              <a:avLst/>
            </a:prstGeom>
            <a:noFill/>
          </p:spPr>
          <p:txBody>
            <a:bodyPr wrap="square" rtlCol="0">
              <a:spAutoFit/>
            </a:bodyPr>
            <a:lstStyle/>
            <a:p>
              <a:pPr algn="ctr"/>
              <a:r>
                <a:rPr lang="en-US" sz="2800" b="1">
                  <a:solidFill>
                    <a:srgbClr val="C00000"/>
                  </a:solidFill>
                  <a:latin typeface="Berlin Sans FB Demi" panose="020E0802020502020306" pitchFamily="34" charset="0"/>
                </a:rPr>
                <a:t>15</a:t>
              </a:r>
            </a:p>
          </p:txBody>
        </p:sp>
      </p:grpSp>
      <p:grpSp>
        <p:nvGrpSpPr>
          <p:cNvPr id="18" name="Group 17">
            <a:extLst>
              <a:ext uri="{FF2B5EF4-FFF2-40B4-BE49-F238E27FC236}">
                <a16:creationId xmlns:a16="http://schemas.microsoft.com/office/drawing/2014/main" id="{5C378D70-60D2-4947-D332-8ED847A08C9A}"/>
              </a:ext>
            </a:extLst>
          </p:cNvPr>
          <p:cNvGrpSpPr/>
          <p:nvPr/>
        </p:nvGrpSpPr>
        <p:grpSpPr>
          <a:xfrm>
            <a:off x="7093905" y="387820"/>
            <a:ext cx="822960" cy="1005840"/>
            <a:chOff x="5516381" y="2138961"/>
            <a:chExt cx="1645920" cy="2011680"/>
          </a:xfrm>
        </p:grpSpPr>
        <p:sp>
          <p:nvSpPr>
            <p:cNvPr id="19" name="Freeform 21">
              <a:extLst>
                <a:ext uri="{FF2B5EF4-FFF2-40B4-BE49-F238E27FC236}">
                  <a16:creationId xmlns:a16="http://schemas.microsoft.com/office/drawing/2014/main" id="{42D02213-5273-22FC-D691-B98D5E0C4A6D}"/>
                </a:ext>
              </a:extLst>
            </p:cNvPr>
            <p:cNvSpPr/>
            <p:nvPr/>
          </p:nvSpPr>
          <p:spPr>
            <a:xfrm>
              <a:off x="5516381" y="2138961"/>
              <a:ext cx="1645920" cy="2011680"/>
            </a:xfrm>
            <a:custGeom>
              <a:avLst/>
              <a:gdLst/>
              <a:ahLst/>
              <a:cxnLst/>
              <a:rect l="l" t="t" r="r" b="b"/>
              <a:pathLst>
                <a:path w="2039188" h="2164552">
                  <a:moveTo>
                    <a:pt x="0" y="0"/>
                  </a:moveTo>
                  <a:lnTo>
                    <a:pt x="2039188" y="0"/>
                  </a:lnTo>
                  <a:lnTo>
                    <a:pt x="2039188" y="2164552"/>
                  </a:lnTo>
                  <a:lnTo>
                    <a:pt x="0" y="2164552"/>
                  </a:lnTo>
                  <a:lnTo>
                    <a:pt x="0" y="0"/>
                  </a:lnTo>
                  <a:close/>
                </a:path>
              </a:pathLst>
            </a:custGeom>
            <a:blipFill>
              <a:blip r:embed="rId5"/>
              <a:stretch>
                <a:fillRect/>
              </a:stretch>
            </a:blipFill>
          </p:spPr>
          <p:txBody>
            <a:bodyPr/>
            <a:lstStyle/>
            <a:p>
              <a:endParaRPr lang="en-US" sz="800"/>
            </a:p>
          </p:txBody>
        </p:sp>
        <p:sp>
          <p:nvSpPr>
            <p:cNvPr id="20" name="TextBox 19">
              <a:extLst>
                <a:ext uri="{FF2B5EF4-FFF2-40B4-BE49-F238E27FC236}">
                  <a16:creationId xmlns:a16="http://schemas.microsoft.com/office/drawing/2014/main" id="{999F4570-17C7-D539-D9E4-25792D75AB6C}"/>
                </a:ext>
              </a:extLst>
            </p:cNvPr>
            <p:cNvSpPr txBox="1"/>
            <p:nvPr/>
          </p:nvSpPr>
          <p:spPr>
            <a:xfrm>
              <a:off x="5727676" y="2955434"/>
              <a:ext cx="1228756" cy="261610"/>
            </a:xfrm>
            <a:prstGeom prst="rect">
              <a:avLst/>
            </a:prstGeom>
            <a:noFill/>
          </p:spPr>
          <p:txBody>
            <a:bodyPr wrap="square">
              <a:spAutoFit/>
            </a:bodyPr>
            <a:lstStyle/>
            <a:p>
              <a:pPr algn="ctr"/>
              <a:r>
                <a:rPr lang="vi-VN" sz="1100" b="1" kern="100">
                  <a:solidFill>
                    <a:srgbClr val="C00000"/>
                  </a:solidFill>
                  <a:effectLst/>
                  <a:latin typeface="Bahnschrift SemiBold" panose="020B0502040204020203" pitchFamily="34" charset="0"/>
                  <a:ea typeface="Calibri" panose="020F0502020204030204" pitchFamily="34" charset="0"/>
                </a:rPr>
                <a:t>8/1945</a:t>
              </a:r>
              <a:endParaRPr lang="en-US" sz="1100">
                <a:solidFill>
                  <a:srgbClr val="C00000"/>
                </a:solidFill>
                <a:latin typeface="Berlin Sans FB Demi" panose="020E0802020502020306" pitchFamily="34" charset="0"/>
              </a:endParaRPr>
            </a:p>
          </p:txBody>
        </p:sp>
        <p:cxnSp>
          <p:nvCxnSpPr>
            <p:cNvPr id="21" name="Straight Connector 20">
              <a:extLst>
                <a:ext uri="{FF2B5EF4-FFF2-40B4-BE49-F238E27FC236}">
                  <a16:creationId xmlns:a16="http://schemas.microsoft.com/office/drawing/2014/main" id="{3DA246E0-6DD8-C4AB-7A03-DB551EA22C17}"/>
                </a:ext>
              </a:extLst>
            </p:cNvPr>
            <p:cNvCxnSpPr/>
            <p:nvPr/>
          </p:nvCxnSpPr>
          <p:spPr>
            <a:xfrm>
              <a:off x="5759052" y="3396769"/>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9130FEC8-6397-7317-1363-C9895E820773}"/>
                </a:ext>
              </a:extLst>
            </p:cNvPr>
            <p:cNvSpPr txBox="1"/>
            <p:nvPr/>
          </p:nvSpPr>
          <p:spPr>
            <a:xfrm>
              <a:off x="5768088" y="3237937"/>
              <a:ext cx="1157988" cy="523220"/>
            </a:xfrm>
            <a:prstGeom prst="rect">
              <a:avLst/>
            </a:prstGeom>
            <a:noFill/>
          </p:spPr>
          <p:txBody>
            <a:bodyPr wrap="square" rtlCol="0">
              <a:spAutoFit/>
            </a:bodyPr>
            <a:lstStyle/>
            <a:p>
              <a:pPr algn="ctr"/>
              <a:r>
                <a:rPr lang="en-US" sz="2800" b="1">
                  <a:solidFill>
                    <a:srgbClr val="C00000"/>
                  </a:solidFill>
                  <a:latin typeface="Berlin Sans FB Demi" panose="020E0802020502020306" pitchFamily="34" charset="0"/>
                </a:rPr>
                <a:t>16</a:t>
              </a:r>
            </a:p>
          </p:txBody>
        </p:sp>
      </p:grpSp>
      <p:grpSp>
        <p:nvGrpSpPr>
          <p:cNvPr id="23" name="Group 22">
            <a:extLst>
              <a:ext uri="{FF2B5EF4-FFF2-40B4-BE49-F238E27FC236}">
                <a16:creationId xmlns:a16="http://schemas.microsoft.com/office/drawing/2014/main" id="{393386B8-B6F6-3675-1AFE-C7E5430201A5}"/>
              </a:ext>
            </a:extLst>
          </p:cNvPr>
          <p:cNvGrpSpPr/>
          <p:nvPr/>
        </p:nvGrpSpPr>
        <p:grpSpPr>
          <a:xfrm>
            <a:off x="7957983" y="387820"/>
            <a:ext cx="822960" cy="1005840"/>
            <a:chOff x="7322836" y="2138961"/>
            <a:chExt cx="1645920" cy="2011680"/>
          </a:xfrm>
        </p:grpSpPr>
        <p:sp>
          <p:nvSpPr>
            <p:cNvPr id="24" name="Freeform 10">
              <a:extLst>
                <a:ext uri="{FF2B5EF4-FFF2-40B4-BE49-F238E27FC236}">
                  <a16:creationId xmlns:a16="http://schemas.microsoft.com/office/drawing/2014/main" id="{E6151245-BB85-3686-AE8A-543296D40AAA}"/>
                </a:ext>
              </a:extLst>
            </p:cNvPr>
            <p:cNvSpPr/>
            <p:nvPr/>
          </p:nvSpPr>
          <p:spPr>
            <a:xfrm>
              <a:off x="7322836" y="2138961"/>
              <a:ext cx="1645920" cy="2011680"/>
            </a:xfrm>
            <a:custGeom>
              <a:avLst/>
              <a:gdLst/>
              <a:ahLst/>
              <a:cxnLst/>
              <a:rect l="l" t="t" r="r" b="b"/>
              <a:pathLst>
                <a:path w="2067022" h="2193127">
                  <a:moveTo>
                    <a:pt x="0" y="0"/>
                  </a:moveTo>
                  <a:lnTo>
                    <a:pt x="2067022" y="0"/>
                  </a:lnTo>
                  <a:lnTo>
                    <a:pt x="2067022" y="2193127"/>
                  </a:lnTo>
                  <a:lnTo>
                    <a:pt x="0" y="2193127"/>
                  </a:lnTo>
                  <a:lnTo>
                    <a:pt x="0" y="0"/>
                  </a:lnTo>
                  <a:close/>
                </a:path>
              </a:pathLst>
            </a:custGeom>
            <a:blipFill>
              <a:blip r:embed="rId6"/>
              <a:stretch>
                <a:fillRect/>
              </a:stretch>
            </a:blipFill>
          </p:spPr>
          <p:txBody>
            <a:bodyPr/>
            <a:lstStyle/>
            <a:p>
              <a:endParaRPr lang="en-US" sz="800"/>
            </a:p>
          </p:txBody>
        </p:sp>
        <p:sp>
          <p:nvSpPr>
            <p:cNvPr id="25" name="TextBox 24">
              <a:extLst>
                <a:ext uri="{FF2B5EF4-FFF2-40B4-BE49-F238E27FC236}">
                  <a16:creationId xmlns:a16="http://schemas.microsoft.com/office/drawing/2014/main" id="{E27EFC10-9F9D-80F2-62A5-574183286035}"/>
                </a:ext>
              </a:extLst>
            </p:cNvPr>
            <p:cNvSpPr txBox="1"/>
            <p:nvPr/>
          </p:nvSpPr>
          <p:spPr>
            <a:xfrm>
              <a:off x="7531418" y="2967167"/>
              <a:ext cx="1228756" cy="261610"/>
            </a:xfrm>
            <a:prstGeom prst="rect">
              <a:avLst/>
            </a:prstGeom>
            <a:noFill/>
          </p:spPr>
          <p:txBody>
            <a:bodyPr wrap="square">
              <a:spAutoFit/>
            </a:bodyPr>
            <a:lstStyle/>
            <a:p>
              <a:pPr algn="ctr"/>
              <a:r>
                <a:rPr lang="vi-VN" sz="1100" b="1" kern="100">
                  <a:solidFill>
                    <a:srgbClr val="C00000"/>
                  </a:solidFill>
                  <a:effectLst/>
                  <a:latin typeface="Bahnschrift SemiBold" panose="020B0502040204020203" pitchFamily="34" charset="0"/>
                  <a:ea typeface="Calibri" panose="020F0502020204030204" pitchFamily="34" charset="0"/>
                </a:rPr>
                <a:t>8/1945</a:t>
              </a:r>
              <a:endParaRPr lang="en-US" sz="1100">
                <a:solidFill>
                  <a:srgbClr val="C00000"/>
                </a:solidFill>
                <a:latin typeface="Berlin Sans FB Demi" panose="020E0802020502020306" pitchFamily="34" charset="0"/>
              </a:endParaRPr>
            </a:p>
          </p:txBody>
        </p:sp>
        <p:cxnSp>
          <p:nvCxnSpPr>
            <p:cNvPr id="26" name="Straight Connector 25">
              <a:extLst>
                <a:ext uri="{FF2B5EF4-FFF2-40B4-BE49-F238E27FC236}">
                  <a16:creationId xmlns:a16="http://schemas.microsoft.com/office/drawing/2014/main" id="{F1F0B18A-E68A-46F6-8A92-25315551DA90}"/>
                </a:ext>
              </a:extLst>
            </p:cNvPr>
            <p:cNvCxnSpPr/>
            <p:nvPr/>
          </p:nvCxnSpPr>
          <p:spPr>
            <a:xfrm>
              <a:off x="7562794" y="3408502"/>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054A54E8-A452-B544-C610-F8A9A2266044}"/>
                </a:ext>
              </a:extLst>
            </p:cNvPr>
            <p:cNvSpPr txBox="1"/>
            <p:nvPr/>
          </p:nvSpPr>
          <p:spPr>
            <a:xfrm>
              <a:off x="7571830" y="3249670"/>
              <a:ext cx="1157988" cy="523220"/>
            </a:xfrm>
            <a:prstGeom prst="rect">
              <a:avLst/>
            </a:prstGeom>
            <a:noFill/>
          </p:spPr>
          <p:txBody>
            <a:bodyPr wrap="square" rtlCol="0">
              <a:spAutoFit/>
            </a:bodyPr>
            <a:lstStyle/>
            <a:p>
              <a:pPr algn="ctr"/>
              <a:r>
                <a:rPr lang="en-US" sz="2800" b="1">
                  <a:solidFill>
                    <a:srgbClr val="C00000"/>
                  </a:solidFill>
                  <a:latin typeface="Berlin Sans FB Demi" panose="020E0802020502020306" pitchFamily="34" charset="0"/>
                </a:rPr>
                <a:t>17</a:t>
              </a:r>
            </a:p>
          </p:txBody>
        </p:sp>
      </p:grpSp>
      <p:sp>
        <p:nvSpPr>
          <p:cNvPr id="30" name="Rectangle: Rounded Corners 29">
            <a:extLst>
              <a:ext uri="{FF2B5EF4-FFF2-40B4-BE49-F238E27FC236}">
                <a16:creationId xmlns:a16="http://schemas.microsoft.com/office/drawing/2014/main" id="{8F0969DB-D6A5-B370-7323-C89EA97D6526}"/>
              </a:ext>
            </a:extLst>
          </p:cNvPr>
          <p:cNvSpPr/>
          <p:nvPr/>
        </p:nvSpPr>
        <p:spPr>
          <a:xfrm>
            <a:off x="2737013" y="1920635"/>
            <a:ext cx="1513566" cy="2409824"/>
          </a:xfrm>
          <a:prstGeom prst="roundRect">
            <a:avLst>
              <a:gd name="adj" fmla="val 9220"/>
            </a:avLst>
          </a:prstGeom>
          <a:solidFill>
            <a:srgbClr val="FFFFFF"/>
          </a:solidFill>
          <a:ln>
            <a:solidFill>
              <a:srgbClr val="AFD7F9"/>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vi-VN" sz="2000">
                <a:solidFill>
                  <a:srgbClr val="000000"/>
                </a:solidFill>
              </a:rPr>
              <a:t>Uỷ ban Khởi nghĩa toàn quốc được thành lập</a:t>
            </a:r>
            <a:endParaRPr lang="en-US" sz="2000">
              <a:solidFill>
                <a:srgbClr val="000000"/>
              </a:solidFill>
            </a:endParaRPr>
          </a:p>
        </p:txBody>
      </p:sp>
      <p:grpSp>
        <p:nvGrpSpPr>
          <p:cNvPr id="31" name="Group 30">
            <a:extLst>
              <a:ext uri="{FF2B5EF4-FFF2-40B4-BE49-F238E27FC236}">
                <a16:creationId xmlns:a16="http://schemas.microsoft.com/office/drawing/2014/main" id="{7A31E785-3989-6CAE-ED68-560D33900E6A}"/>
              </a:ext>
            </a:extLst>
          </p:cNvPr>
          <p:cNvGrpSpPr/>
          <p:nvPr/>
        </p:nvGrpSpPr>
        <p:grpSpPr>
          <a:xfrm>
            <a:off x="6448723" y="1920635"/>
            <a:ext cx="2079491" cy="2409825"/>
            <a:chOff x="2259308" y="1762126"/>
            <a:chExt cx="2079491" cy="2409825"/>
          </a:xfrm>
        </p:grpSpPr>
        <p:sp>
          <p:nvSpPr>
            <p:cNvPr id="32" name="Arrow: Chevron 31">
              <a:extLst>
                <a:ext uri="{FF2B5EF4-FFF2-40B4-BE49-F238E27FC236}">
                  <a16:creationId xmlns:a16="http://schemas.microsoft.com/office/drawing/2014/main" id="{56BBEAAF-AA6B-46C5-08B7-C2680FF386EA}"/>
                </a:ext>
              </a:extLst>
            </p:cNvPr>
            <p:cNvSpPr/>
            <p:nvPr/>
          </p:nvSpPr>
          <p:spPr>
            <a:xfrm>
              <a:off x="2259308" y="2724722"/>
              <a:ext cx="484632" cy="484632"/>
            </a:xfrm>
            <a:prstGeom prst="chevron">
              <a:avLst/>
            </a:prstGeom>
            <a:solidFill>
              <a:schemeClr val="tx1">
                <a:lumMod val="75000"/>
                <a:lumOff val="25000"/>
              </a:schemeClr>
            </a:solidFill>
            <a:ln>
              <a:solidFill>
                <a:schemeClr val="tx1">
                  <a:lumMod val="90000"/>
                  <a:lumOff val="1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3" name="Rectangle: Rounded Corners 32">
              <a:extLst>
                <a:ext uri="{FF2B5EF4-FFF2-40B4-BE49-F238E27FC236}">
                  <a16:creationId xmlns:a16="http://schemas.microsoft.com/office/drawing/2014/main" id="{5D6AA0DE-6485-753B-73D9-B18144AEDB6D}"/>
                </a:ext>
              </a:extLst>
            </p:cNvPr>
            <p:cNvSpPr/>
            <p:nvPr/>
          </p:nvSpPr>
          <p:spPr>
            <a:xfrm>
              <a:off x="2924177" y="1762126"/>
              <a:ext cx="1414622" cy="2409825"/>
            </a:xfrm>
            <a:prstGeom prst="roundRect">
              <a:avLst>
                <a:gd name="adj" fmla="val 9220"/>
              </a:avLst>
            </a:prstGeom>
            <a:solidFill>
              <a:srgbClr val="FFFFFF"/>
            </a:solidFill>
            <a:ln>
              <a:solidFill>
                <a:srgbClr val="AFD7F9"/>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vi-VN" sz="2000">
                  <a:solidFill>
                    <a:srgbClr val="000000"/>
                  </a:solidFill>
                </a:rPr>
                <a:t>Phát lệnh Tổng khởi nghĩa trong cả nước.</a:t>
              </a:r>
            </a:p>
          </p:txBody>
        </p:sp>
      </p:grpSp>
      <p:grpSp>
        <p:nvGrpSpPr>
          <p:cNvPr id="34" name="Group 33">
            <a:extLst>
              <a:ext uri="{FF2B5EF4-FFF2-40B4-BE49-F238E27FC236}">
                <a16:creationId xmlns:a16="http://schemas.microsoft.com/office/drawing/2014/main" id="{9E577BF5-FC4A-1821-D763-C6F772EDB0A0}"/>
              </a:ext>
            </a:extLst>
          </p:cNvPr>
          <p:cNvGrpSpPr/>
          <p:nvPr/>
        </p:nvGrpSpPr>
        <p:grpSpPr>
          <a:xfrm>
            <a:off x="4495848" y="1920635"/>
            <a:ext cx="1772640" cy="2409824"/>
            <a:chOff x="2259309" y="1762126"/>
            <a:chExt cx="1772640" cy="2409824"/>
          </a:xfrm>
        </p:grpSpPr>
        <p:sp>
          <p:nvSpPr>
            <p:cNvPr id="35" name="Arrow: Chevron 34">
              <a:extLst>
                <a:ext uri="{FF2B5EF4-FFF2-40B4-BE49-F238E27FC236}">
                  <a16:creationId xmlns:a16="http://schemas.microsoft.com/office/drawing/2014/main" id="{D4ACD529-1FEE-57A3-A5F8-A7FA50712FE8}"/>
                </a:ext>
              </a:extLst>
            </p:cNvPr>
            <p:cNvSpPr/>
            <p:nvPr/>
          </p:nvSpPr>
          <p:spPr>
            <a:xfrm>
              <a:off x="2259309" y="2724721"/>
              <a:ext cx="484632" cy="484632"/>
            </a:xfrm>
            <a:prstGeom prst="chevron">
              <a:avLst/>
            </a:prstGeom>
            <a:solidFill>
              <a:schemeClr val="tx1">
                <a:lumMod val="75000"/>
                <a:lumOff val="25000"/>
              </a:schemeClr>
            </a:solidFill>
            <a:ln>
              <a:solidFill>
                <a:schemeClr val="tx1">
                  <a:lumMod val="90000"/>
                  <a:lumOff val="1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6" name="Rectangle: Rounded Corners 35">
              <a:extLst>
                <a:ext uri="{FF2B5EF4-FFF2-40B4-BE49-F238E27FC236}">
                  <a16:creationId xmlns:a16="http://schemas.microsoft.com/office/drawing/2014/main" id="{FE1E1513-2350-065C-3ABD-262BB23A28DD}"/>
                </a:ext>
              </a:extLst>
            </p:cNvPr>
            <p:cNvSpPr/>
            <p:nvPr/>
          </p:nvSpPr>
          <p:spPr>
            <a:xfrm>
              <a:off x="2924176" y="1762126"/>
              <a:ext cx="1107773" cy="2409824"/>
            </a:xfrm>
            <a:prstGeom prst="roundRect">
              <a:avLst>
                <a:gd name="adj" fmla="val 9220"/>
              </a:avLst>
            </a:prstGeom>
            <a:solidFill>
              <a:srgbClr val="FFFFFF"/>
            </a:solidFill>
            <a:ln>
              <a:solidFill>
                <a:srgbClr val="AFD7F9"/>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a:solidFill>
                    <a:srgbClr val="000000"/>
                  </a:solidFill>
                </a:rPr>
                <a:t>Ban bố Quân lệnh </a:t>
              </a:r>
            </a:p>
            <a:p>
              <a:pPr algn="ctr">
                <a:lnSpc>
                  <a:spcPct val="150000"/>
                </a:lnSpc>
              </a:pPr>
              <a:r>
                <a:rPr lang="en-US" sz="2000">
                  <a:solidFill>
                    <a:srgbClr val="000000"/>
                  </a:solidFill>
                </a:rPr>
                <a:t>số 1.</a:t>
              </a:r>
              <a:endParaRPr lang="vi-VN" sz="2000">
                <a:solidFill>
                  <a:srgbClr val="000000"/>
                </a:solidFill>
              </a:endParaRPr>
            </a:p>
          </p:txBody>
        </p:sp>
      </p:grpSp>
      <p:grpSp>
        <p:nvGrpSpPr>
          <p:cNvPr id="41" name="Group 40">
            <a:extLst>
              <a:ext uri="{FF2B5EF4-FFF2-40B4-BE49-F238E27FC236}">
                <a16:creationId xmlns:a16="http://schemas.microsoft.com/office/drawing/2014/main" id="{15F373A6-CC12-0492-AED4-572D9D6E6723}"/>
              </a:ext>
            </a:extLst>
          </p:cNvPr>
          <p:cNvGrpSpPr/>
          <p:nvPr/>
        </p:nvGrpSpPr>
        <p:grpSpPr>
          <a:xfrm>
            <a:off x="276225" y="2514600"/>
            <a:ext cx="5586551" cy="2615697"/>
            <a:chOff x="276225" y="2571750"/>
            <a:chExt cx="5586551" cy="2615697"/>
          </a:xfrm>
        </p:grpSpPr>
        <p:pic>
          <p:nvPicPr>
            <p:cNvPr id="38" name="Picture 37" descr="A close-up of a document&#10;&#10;Description automatically generated">
              <a:extLst>
                <a:ext uri="{FF2B5EF4-FFF2-40B4-BE49-F238E27FC236}">
                  <a16:creationId xmlns:a16="http://schemas.microsoft.com/office/drawing/2014/main" id="{05E83E5B-19FF-E59D-9F95-9F7E2BE16ABF}"/>
                </a:ext>
              </a:extLst>
            </p:cNvPr>
            <p:cNvPicPr>
              <a:picLocks noChangeAspect="1"/>
            </p:cNvPicPr>
            <p:nvPr/>
          </p:nvPicPr>
          <p:blipFill>
            <a:blip r:embed="rId7"/>
            <a:stretch>
              <a:fillRect/>
            </a:stretch>
          </p:blipFill>
          <p:spPr>
            <a:xfrm>
              <a:off x="326385" y="2571750"/>
              <a:ext cx="1724025" cy="2286000"/>
            </a:xfrm>
            <a:prstGeom prst="rect">
              <a:avLst/>
            </a:prstGeom>
          </p:spPr>
        </p:pic>
        <p:sp>
          <p:nvSpPr>
            <p:cNvPr id="40" name="TextBox 39">
              <a:extLst>
                <a:ext uri="{FF2B5EF4-FFF2-40B4-BE49-F238E27FC236}">
                  <a16:creationId xmlns:a16="http://schemas.microsoft.com/office/drawing/2014/main" id="{E11AFDB6-C364-9BAC-7116-E69986D8C59D}"/>
                </a:ext>
              </a:extLst>
            </p:cNvPr>
            <p:cNvSpPr txBox="1"/>
            <p:nvPr/>
          </p:nvSpPr>
          <p:spPr>
            <a:xfrm>
              <a:off x="276225" y="4879670"/>
              <a:ext cx="5586551" cy="307777"/>
            </a:xfrm>
            <a:prstGeom prst="rect">
              <a:avLst/>
            </a:prstGeom>
            <a:noFill/>
          </p:spPr>
          <p:txBody>
            <a:bodyPr wrap="square">
              <a:spAutoFit/>
            </a:bodyPr>
            <a:lstStyle/>
            <a:p>
              <a:r>
                <a:rPr lang="en-US"/>
                <a:t>Quân lệnh số 1 của Ủy ban khởi nghĩa toàn quốc, ngày 13-8-1945. </a:t>
              </a:r>
            </a:p>
          </p:txBody>
        </p:sp>
      </p:grpSp>
    </p:spTree>
    <p:extLst>
      <p:ext uri="{BB962C8B-B14F-4D97-AF65-F5344CB8AC3E}">
        <p14:creationId xmlns:p14="http://schemas.microsoft.com/office/powerpoint/2010/main" val="469607221"/>
      </p:ext>
    </p:extLst>
  </p:cSld>
  <p:clrMapOvr>
    <a:masterClrMapping/>
  </p:clrMapOvr>
  <mc:AlternateContent xmlns:mc="http://schemas.openxmlformats.org/markup-compatibility/2006">
    <mc:Choice xmlns="" xmlns:p159="http://schemas.microsoft.com/office/powerpoint/2015/09/main" Requires="p159">
      <p:transition spd="med">
        <p159:morph option="byObject"/>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mph" presetSubtype="0" nodeType="withEffect">
                                  <p:stCondLst>
                                    <p:cond delay="0"/>
                                  </p:stCondLst>
                                  <p:childTnLst>
                                    <p:set>
                                      <p:cBhvr>
                                        <p:cTn id="6" dur="indefinite"/>
                                        <p:tgtEl>
                                          <p:spTgt spid="8"/>
                                        </p:tgtEl>
                                        <p:attrNameLst>
                                          <p:attrName>style.opacity</p:attrName>
                                        </p:attrNameLst>
                                      </p:cBhvr>
                                      <p:to>
                                        <p:strVal val="0.25"/>
                                      </p:to>
                                    </p:set>
                                    <p:animEffect filter="image" prLst="opacity: 0.25">
                                      <p:cBhvr rctx="IE">
                                        <p:cTn id="7" dur="indefinite"/>
                                        <p:tgtEl>
                                          <p:spTgt spid="8"/>
                                        </p:tgtEl>
                                      </p:cBhvr>
                                    </p:animEffect>
                                  </p:childTnLst>
                                </p:cTn>
                              </p:par>
                              <p:par>
                                <p:cTn id="8" presetID="9" presetClass="emph" presetSubtype="0" nodeType="withEffect">
                                  <p:stCondLst>
                                    <p:cond delay="0"/>
                                  </p:stCondLst>
                                  <p:childTnLst>
                                    <p:set>
                                      <p:cBhvr>
                                        <p:cTn id="9" dur="indefinite"/>
                                        <p:tgtEl>
                                          <p:spTgt spid="13"/>
                                        </p:tgtEl>
                                        <p:attrNameLst>
                                          <p:attrName>style.opacity</p:attrName>
                                        </p:attrNameLst>
                                      </p:cBhvr>
                                      <p:to>
                                        <p:strVal val="0.25"/>
                                      </p:to>
                                    </p:set>
                                    <p:animEffect filter="image" prLst="opacity: 0.25">
                                      <p:cBhvr rctx="IE">
                                        <p:cTn id="10" dur="indefinite"/>
                                        <p:tgtEl>
                                          <p:spTgt spid="13"/>
                                        </p:tgtEl>
                                      </p:cBhvr>
                                    </p:animEffect>
                                  </p:childTnLst>
                                </p:cTn>
                              </p:par>
                              <p:par>
                                <p:cTn id="11" presetID="9" presetClass="emph" presetSubtype="0" nodeType="withEffect">
                                  <p:stCondLst>
                                    <p:cond delay="0"/>
                                  </p:stCondLst>
                                  <p:childTnLst>
                                    <p:set>
                                      <p:cBhvr>
                                        <p:cTn id="12" dur="indefinite"/>
                                        <p:tgtEl>
                                          <p:spTgt spid="18"/>
                                        </p:tgtEl>
                                        <p:attrNameLst>
                                          <p:attrName>style.opacity</p:attrName>
                                        </p:attrNameLst>
                                      </p:cBhvr>
                                      <p:to>
                                        <p:strVal val="0.25"/>
                                      </p:to>
                                    </p:set>
                                    <p:animEffect filter="image" prLst="opacity: 0.25">
                                      <p:cBhvr rctx="IE">
                                        <p:cTn id="13" dur="indefinite"/>
                                        <p:tgtEl>
                                          <p:spTgt spid="18"/>
                                        </p:tgtEl>
                                      </p:cBhvr>
                                    </p:animEffect>
                                  </p:childTnLst>
                                </p:cTn>
                              </p:par>
                              <p:par>
                                <p:cTn id="14" presetID="9" presetClass="emph" presetSubtype="0" nodeType="withEffect">
                                  <p:stCondLst>
                                    <p:cond delay="0"/>
                                  </p:stCondLst>
                                  <p:childTnLst>
                                    <p:set>
                                      <p:cBhvr>
                                        <p:cTn id="15" dur="indefinite"/>
                                        <p:tgtEl>
                                          <p:spTgt spid="23"/>
                                        </p:tgtEl>
                                        <p:attrNameLst>
                                          <p:attrName>style.opacity</p:attrName>
                                        </p:attrNameLst>
                                      </p:cBhvr>
                                      <p:to>
                                        <p:strVal val="0.25"/>
                                      </p:to>
                                    </p:set>
                                    <p:animEffect filter="image" prLst="opacity: 0.25">
                                      <p:cBhvr rctx="IE">
                                        <p:cTn id="16" dur="indefinite"/>
                                        <p:tgtEl>
                                          <p:spTgt spid="23"/>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30"/>
                                        </p:tgtEl>
                                        <p:attrNameLst>
                                          <p:attrName>style.visibility</p:attrName>
                                        </p:attrNameLst>
                                      </p:cBhvr>
                                      <p:to>
                                        <p:strVal val="visible"/>
                                      </p:to>
                                    </p:set>
                                    <p:animEffect transition="in" filter="barn(inVertical)">
                                      <p:cBhvr>
                                        <p:cTn id="21" dur="500"/>
                                        <p:tgtEl>
                                          <p:spTgt spid="30"/>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nodeType="clickEffect">
                                  <p:stCondLst>
                                    <p:cond delay="0"/>
                                  </p:stCondLst>
                                  <p:childTnLst>
                                    <p:set>
                                      <p:cBhvr>
                                        <p:cTn id="25" dur="1" fill="hold">
                                          <p:stCondLst>
                                            <p:cond delay="0"/>
                                          </p:stCondLst>
                                        </p:cTn>
                                        <p:tgtEl>
                                          <p:spTgt spid="34"/>
                                        </p:tgtEl>
                                        <p:attrNameLst>
                                          <p:attrName>style.visibility</p:attrName>
                                        </p:attrNameLst>
                                      </p:cBhvr>
                                      <p:to>
                                        <p:strVal val="visible"/>
                                      </p:to>
                                    </p:set>
                                    <p:animEffect transition="in" filter="wipe(left)">
                                      <p:cBhvr>
                                        <p:cTn id="26" dur="500"/>
                                        <p:tgtEl>
                                          <p:spTgt spid="34"/>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nodeType="clickEffect">
                                  <p:stCondLst>
                                    <p:cond delay="0"/>
                                  </p:stCondLst>
                                  <p:childTnLst>
                                    <p:set>
                                      <p:cBhvr>
                                        <p:cTn id="30" dur="1" fill="hold">
                                          <p:stCondLst>
                                            <p:cond delay="0"/>
                                          </p:stCondLst>
                                        </p:cTn>
                                        <p:tgtEl>
                                          <p:spTgt spid="31"/>
                                        </p:tgtEl>
                                        <p:attrNameLst>
                                          <p:attrName>style.visibility</p:attrName>
                                        </p:attrNameLst>
                                      </p:cBhvr>
                                      <p:to>
                                        <p:strVal val="visible"/>
                                      </p:to>
                                    </p:set>
                                    <p:animEffect transition="in" filter="wipe(left)">
                                      <p:cBhvr>
                                        <p:cTn id="31" dur="500"/>
                                        <p:tgtEl>
                                          <p:spTgt spid="31"/>
                                        </p:tgtEl>
                                      </p:cBhvr>
                                    </p:animEffect>
                                  </p:childTnLst>
                                </p:cTn>
                              </p:par>
                            </p:childTnLst>
                          </p:cTn>
                        </p:par>
                      </p:childTnLst>
                    </p:cTn>
                  </p:par>
                  <p:par>
                    <p:cTn id="32" fill="hold">
                      <p:stCondLst>
                        <p:cond delay="indefinite"/>
                      </p:stCondLst>
                      <p:childTnLst>
                        <p:par>
                          <p:cTn id="33" fill="hold">
                            <p:stCondLst>
                              <p:cond delay="0"/>
                            </p:stCondLst>
                            <p:childTnLst>
                              <p:par>
                                <p:cTn id="34" presetID="14" presetClass="entr" presetSubtype="10" fill="hold" nodeType="clickEffect">
                                  <p:stCondLst>
                                    <p:cond delay="0"/>
                                  </p:stCondLst>
                                  <p:childTnLst>
                                    <p:set>
                                      <p:cBhvr>
                                        <p:cTn id="35" dur="1" fill="hold">
                                          <p:stCondLst>
                                            <p:cond delay="0"/>
                                          </p:stCondLst>
                                        </p:cTn>
                                        <p:tgtEl>
                                          <p:spTgt spid="41"/>
                                        </p:tgtEl>
                                        <p:attrNameLst>
                                          <p:attrName>style.visibility</p:attrName>
                                        </p:attrNameLst>
                                      </p:cBhvr>
                                      <p:to>
                                        <p:strVal val="visible"/>
                                      </p:to>
                                    </p:set>
                                    <p:animEffect transition="in" filter="randombar(horizontal)">
                                      <p:cBhvr>
                                        <p:cTn id="36"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Arrow Connector 1">
            <a:extLst>
              <a:ext uri="{FF2B5EF4-FFF2-40B4-BE49-F238E27FC236}">
                <a16:creationId xmlns:a16="http://schemas.microsoft.com/office/drawing/2014/main" id="{7B9582BD-0294-B682-F68F-02EF405AB80E}"/>
              </a:ext>
            </a:extLst>
          </p:cNvPr>
          <p:cNvCxnSpPr/>
          <p:nvPr/>
        </p:nvCxnSpPr>
        <p:spPr>
          <a:xfrm>
            <a:off x="276225" y="424461"/>
            <a:ext cx="8692531" cy="0"/>
          </a:xfrm>
          <a:prstGeom prst="straightConnector1">
            <a:avLst/>
          </a:prstGeom>
          <a:ln w="57150">
            <a:solidFill>
              <a:srgbClr val="000000"/>
            </a:solidFill>
            <a:tailEnd type="triangle"/>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0E47D181-BA22-5AD0-C4A3-5AF8F214B2A7}"/>
              </a:ext>
            </a:extLst>
          </p:cNvPr>
          <p:cNvGrpSpPr/>
          <p:nvPr/>
        </p:nvGrpSpPr>
        <p:grpSpPr>
          <a:xfrm>
            <a:off x="365438" y="348261"/>
            <a:ext cx="1645920" cy="2034039"/>
            <a:chOff x="136571" y="2138961"/>
            <a:chExt cx="1645920" cy="2034039"/>
          </a:xfrm>
        </p:grpSpPr>
        <p:sp>
          <p:nvSpPr>
            <p:cNvPr id="4" name="Freeform 9">
              <a:extLst>
                <a:ext uri="{FF2B5EF4-FFF2-40B4-BE49-F238E27FC236}">
                  <a16:creationId xmlns:a16="http://schemas.microsoft.com/office/drawing/2014/main" id="{F3BBEEB8-F4D0-3BFA-3564-55408E95C029}"/>
                </a:ext>
              </a:extLst>
            </p:cNvPr>
            <p:cNvSpPr/>
            <p:nvPr/>
          </p:nvSpPr>
          <p:spPr>
            <a:xfrm>
              <a:off x="136571" y="2138961"/>
              <a:ext cx="1645920" cy="2011680"/>
            </a:xfrm>
            <a:custGeom>
              <a:avLst/>
              <a:gdLst/>
              <a:ahLst/>
              <a:cxnLst/>
              <a:rect l="l" t="t" r="r" b="b"/>
              <a:pathLst>
                <a:path w="2067022" h="2193127">
                  <a:moveTo>
                    <a:pt x="0" y="0"/>
                  </a:moveTo>
                  <a:lnTo>
                    <a:pt x="2067022" y="0"/>
                  </a:lnTo>
                  <a:lnTo>
                    <a:pt x="2067022" y="2193127"/>
                  </a:lnTo>
                  <a:lnTo>
                    <a:pt x="0" y="2193127"/>
                  </a:lnTo>
                  <a:lnTo>
                    <a:pt x="0" y="0"/>
                  </a:lnTo>
                  <a:close/>
                </a:path>
              </a:pathLst>
            </a:custGeom>
            <a:blipFill>
              <a:blip r:embed="rId2"/>
              <a:stretch>
                <a:fillRect/>
              </a:stretch>
            </a:blipFill>
          </p:spPr>
          <p:txBody>
            <a:bodyPr/>
            <a:lstStyle/>
            <a:p>
              <a:endParaRPr lang="en-US"/>
            </a:p>
          </p:txBody>
        </p:sp>
        <p:sp>
          <p:nvSpPr>
            <p:cNvPr id="5" name="TextBox 4">
              <a:extLst>
                <a:ext uri="{FF2B5EF4-FFF2-40B4-BE49-F238E27FC236}">
                  <a16:creationId xmlns:a16="http://schemas.microsoft.com/office/drawing/2014/main" id="{BB252D70-B942-C67E-FE54-DF8523D27F86}"/>
                </a:ext>
              </a:extLst>
            </p:cNvPr>
            <p:cNvSpPr txBox="1"/>
            <p:nvPr/>
          </p:nvSpPr>
          <p:spPr>
            <a:xfrm>
              <a:off x="348569" y="2927704"/>
              <a:ext cx="1261947" cy="461665"/>
            </a:xfrm>
            <a:prstGeom prst="rect">
              <a:avLst/>
            </a:prstGeom>
            <a:noFill/>
          </p:spPr>
          <p:txBody>
            <a:bodyPr wrap="square">
              <a:spAutoFit/>
            </a:bodyPr>
            <a:lstStyle/>
            <a:p>
              <a:pPr algn="ctr"/>
              <a:r>
                <a:rPr lang="vi-VN" sz="2400" b="1" kern="100">
                  <a:solidFill>
                    <a:srgbClr val="C00000"/>
                  </a:solidFill>
                  <a:effectLst/>
                  <a:latin typeface="Bahnschrift SemiBold" panose="020B0502040204020203" pitchFamily="34" charset="0"/>
                  <a:ea typeface="Calibri" panose="020F0502020204030204" pitchFamily="34" charset="0"/>
                </a:rPr>
                <a:t>8/1945</a:t>
              </a:r>
              <a:endParaRPr lang="en-US" sz="2400">
                <a:solidFill>
                  <a:srgbClr val="C00000"/>
                </a:solidFill>
                <a:latin typeface="Berlin Sans FB Demi" panose="020E0802020502020306" pitchFamily="34" charset="0"/>
              </a:endParaRPr>
            </a:p>
          </p:txBody>
        </p:sp>
        <p:cxnSp>
          <p:nvCxnSpPr>
            <p:cNvPr id="6" name="Straight Connector 5">
              <a:extLst>
                <a:ext uri="{FF2B5EF4-FFF2-40B4-BE49-F238E27FC236}">
                  <a16:creationId xmlns:a16="http://schemas.microsoft.com/office/drawing/2014/main" id="{6EE24553-BDFC-103C-C8FA-84080F23CEBF}"/>
                </a:ext>
              </a:extLst>
            </p:cNvPr>
            <p:cNvCxnSpPr/>
            <p:nvPr/>
          </p:nvCxnSpPr>
          <p:spPr>
            <a:xfrm>
              <a:off x="383826" y="3373389"/>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CF3DA161-2CC3-E96B-B67A-3FE2C4B015B5}"/>
                </a:ext>
              </a:extLst>
            </p:cNvPr>
            <p:cNvSpPr txBox="1"/>
            <p:nvPr/>
          </p:nvSpPr>
          <p:spPr>
            <a:xfrm>
              <a:off x="383826" y="3249670"/>
              <a:ext cx="1157988" cy="923330"/>
            </a:xfrm>
            <a:prstGeom prst="rect">
              <a:avLst/>
            </a:prstGeom>
            <a:noFill/>
          </p:spPr>
          <p:txBody>
            <a:bodyPr wrap="square" rtlCol="0">
              <a:spAutoFit/>
            </a:bodyPr>
            <a:lstStyle/>
            <a:p>
              <a:pPr algn="ctr"/>
              <a:r>
                <a:rPr lang="en-US" sz="5400" b="1">
                  <a:solidFill>
                    <a:srgbClr val="C00000"/>
                  </a:solidFill>
                  <a:latin typeface="Berlin Sans FB Demi" panose="020E0802020502020306" pitchFamily="34" charset="0"/>
                </a:rPr>
                <a:t>13</a:t>
              </a:r>
            </a:p>
          </p:txBody>
        </p:sp>
      </p:grpSp>
      <p:grpSp>
        <p:nvGrpSpPr>
          <p:cNvPr id="8" name="Group 7">
            <a:extLst>
              <a:ext uri="{FF2B5EF4-FFF2-40B4-BE49-F238E27FC236}">
                <a16:creationId xmlns:a16="http://schemas.microsoft.com/office/drawing/2014/main" id="{056D6E7F-42E7-06FF-812B-2CFD7DB00C73}"/>
              </a:ext>
            </a:extLst>
          </p:cNvPr>
          <p:cNvGrpSpPr/>
          <p:nvPr/>
        </p:nvGrpSpPr>
        <p:grpSpPr>
          <a:xfrm>
            <a:off x="5393046" y="387820"/>
            <a:ext cx="822960" cy="1005840"/>
            <a:chOff x="1937135" y="2138961"/>
            <a:chExt cx="1645920" cy="2011680"/>
          </a:xfrm>
        </p:grpSpPr>
        <p:sp>
          <p:nvSpPr>
            <p:cNvPr id="9" name="Freeform 20">
              <a:extLst>
                <a:ext uri="{FF2B5EF4-FFF2-40B4-BE49-F238E27FC236}">
                  <a16:creationId xmlns:a16="http://schemas.microsoft.com/office/drawing/2014/main" id="{67D42A0D-032A-3E47-9E68-EB80459DDDDE}"/>
                </a:ext>
              </a:extLst>
            </p:cNvPr>
            <p:cNvSpPr/>
            <p:nvPr/>
          </p:nvSpPr>
          <p:spPr>
            <a:xfrm>
              <a:off x="1937135" y="2138961"/>
              <a:ext cx="1645920" cy="2011680"/>
            </a:xfrm>
            <a:custGeom>
              <a:avLst/>
              <a:gdLst/>
              <a:ahLst/>
              <a:cxnLst/>
              <a:rect l="l" t="t" r="r" b="b"/>
              <a:pathLst>
                <a:path w="2067022" h="2193127">
                  <a:moveTo>
                    <a:pt x="0" y="0"/>
                  </a:moveTo>
                  <a:lnTo>
                    <a:pt x="2067022" y="0"/>
                  </a:lnTo>
                  <a:lnTo>
                    <a:pt x="2067022" y="2193127"/>
                  </a:lnTo>
                  <a:lnTo>
                    <a:pt x="0" y="2193127"/>
                  </a:lnTo>
                  <a:lnTo>
                    <a:pt x="0" y="0"/>
                  </a:lnTo>
                  <a:close/>
                </a:path>
              </a:pathLst>
            </a:custGeom>
            <a:blipFill>
              <a:blip r:embed="rId3"/>
              <a:stretch>
                <a:fillRect/>
              </a:stretch>
            </a:blipFill>
          </p:spPr>
          <p:txBody>
            <a:bodyPr/>
            <a:lstStyle/>
            <a:p>
              <a:endParaRPr lang="en-US" sz="800"/>
            </a:p>
          </p:txBody>
        </p:sp>
        <p:sp>
          <p:nvSpPr>
            <p:cNvPr id="10" name="TextBox 9">
              <a:extLst>
                <a:ext uri="{FF2B5EF4-FFF2-40B4-BE49-F238E27FC236}">
                  <a16:creationId xmlns:a16="http://schemas.microsoft.com/office/drawing/2014/main" id="{6D04C05A-C8D6-7547-E83E-89060C7CBC42}"/>
                </a:ext>
              </a:extLst>
            </p:cNvPr>
            <p:cNvSpPr txBox="1"/>
            <p:nvPr/>
          </p:nvSpPr>
          <p:spPr>
            <a:xfrm>
              <a:off x="2143056" y="2966483"/>
              <a:ext cx="1241583" cy="261610"/>
            </a:xfrm>
            <a:prstGeom prst="rect">
              <a:avLst/>
            </a:prstGeom>
            <a:noFill/>
          </p:spPr>
          <p:txBody>
            <a:bodyPr wrap="square">
              <a:spAutoFit/>
            </a:bodyPr>
            <a:lstStyle/>
            <a:p>
              <a:pPr algn="ctr"/>
              <a:r>
                <a:rPr lang="vi-VN" sz="1100" b="1" kern="100">
                  <a:solidFill>
                    <a:srgbClr val="C00000"/>
                  </a:solidFill>
                  <a:effectLst/>
                  <a:latin typeface="Bahnschrift SemiBold" panose="020B0502040204020203" pitchFamily="34" charset="0"/>
                  <a:ea typeface="Calibri" panose="020F0502020204030204" pitchFamily="34" charset="0"/>
                </a:rPr>
                <a:t>8/1945</a:t>
              </a:r>
              <a:endParaRPr lang="en-US" sz="1100">
                <a:solidFill>
                  <a:srgbClr val="C00000"/>
                </a:solidFill>
                <a:latin typeface="Berlin Sans FB Demi" panose="020E0802020502020306" pitchFamily="34" charset="0"/>
              </a:endParaRPr>
            </a:p>
          </p:txBody>
        </p:sp>
        <p:cxnSp>
          <p:nvCxnSpPr>
            <p:cNvPr id="11" name="Straight Connector 10">
              <a:extLst>
                <a:ext uri="{FF2B5EF4-FFF2-40B4-BE49-F238E27FC236}">
                  <a16:creationId xmlns:a16="http://schemas.microsoft.com/office/drawing/2014/main" id="{BEF150AC-ED04-83C5-FB9C-B5631F0A1D7A}"/>
                </a:ext>
              </a:extLst>
            </p:cNvPr>
            <p:cNvCxnSpPr/>
            <p:nvPr/>
          </p:nvCxnSpPr>
          <p:spPr>
            <a:xfrm>
              <a:off x="2191488" y="3396769"/>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69E223BD-E5F9-7A62-AF19-546294382829}"/>
                </a:ext>
              </a:extLst>
            </p:cNvPr>
            <p:cNvSpPr txBox="1"/>
            <p:nvPr/>
          </p:nvSpPr>
          <p:spPr>
            <a:xfrm>
              <a:off x="2199505" y="3249670"/>
              <a:ext cx="1157988" cy="523220"/>
            </a:xfrm>
            <a:prstGeom prst="rect">
              <a:avLst/>
            </a:prstGeom>
            <a:noFill/>
          </p:spPr>
          <p:txBody>
            <a:bodyPr wrap="square" rtlCol="0">
              <a:spAutoFit/>
            </a:bodyPr>
            <a:lstStyle/>
            <a:p>
              <a:pPr algn="ctr"/>
              <a:r>
                <a:rPr lang="en-US" sz="2800" b="1">
                  <a:solidFill>
                    <a:srgbClr val="C00000"/>
                  </a:solidFill>
                  <a:latin typeface="Berlin Sans FB Demi" panose="020E0802020502020306" pitchFamily="34" charset="0"/>
                </a:rPr>
                <a:t>14</a:t>
              </a:r>
            </a:p>
          </p:txBody>
        </p:sp>
      </p:grpSp>
      <p:grpSp>
        <p:nvGrpSpPr>
          <p:cNvPr id="13" name="Group 12">
            <a:extLst>
              <a:ext uri="{FF2B5EF4-FFF2-40B4-BE49-F238E27FC236}">
                <a16:creationId xmlns:a16="http://schemas.microsoft.com/office/drawing/2014/main" id="{F98FDFF7-EA0F-F183-AB5B-8D4BDC444267}"/>
              </a:ext>
            </a:extLst>
          </p:cNvPr>
          <p:cNvGrpSpPr/>
          <p:nvPr/>
        </p:nvGrpSpPr>
        <p:grpSpPr>
          <a:xfrm>
            <a:off x="6257124" y="387820"/>
            <a:ext cx="822960" cy="1005840"/>
            <a:chOff x="3749718" y="2138961"/>
            <a:chExt cx="1645920" cy="2011680"/>
          </a:xfrm>
        </p:grpSpPr>
        <p:sp>
          <p:nvSpPr>
            <p:cNvPr id="14" name="Freeform 26">
              <a:extLst>
                <a:ext uri="{FF2B5EF4-FFF2-40B4-BE49-F238E27FC236}">
                  <a16:creationId xmlns:a16="http://schemas.microsoft.com/office/drawing/2014/main" id="{D7D91CC7-C4D6-6C14-3FFE-FAA95906F648}"/>
                </a:ext>
              </a:extLst>
            </p:cNvPr>
            <p:cNvSpPr/>
            <p:nvPr/>
          </p:nvSpPr>
          <p:spPr>
            <a:xfrm>
              <a:off x="3749718" y="2138961"/>
              <a:ext cx="1645920" cy="2011680"/>
            </a:xfrm>
            <a:custGeom>
              <a:avLst/>
              <a:gdLst/>
              <a:ahLst/>
              <a:cxnLst/>
              <a:rect l="l" t="t" r="r" b="b"/>
              <a:pathLst>
                <a:path w="2107138" h="2236679">
                  <a:moveTo>
                    <a:pt x="0" y="0"/>
                  </a:moveTo>
                  <a:lnTo>
                    <a:pt x="2107139" y="0"/>
                  </a:lnTo>
                  <a:lnTo>
                    <a:pt x="2107139" y="2236679"/>
                  </a:lnTo>
                  <a:lnTo>
                    <a:pt x="0" y="2236679"/>
                  </a:lnTo>
                  <a:lnTo>
                    <a:pt x="0" y="0"/>
                  </a:lnTo>
                  <a:close/>
                </a:path>
              </a:pathLst>
            </a:custGeom>
            <a:blipFill>
              <a:blip r:embed="rId4"/>
              <a:stretch>
                <a:fillRect/>
              </a:stretch>
            </a:blipFill>
          </p:spPr>
          <p:txBody>
            <a:bodyPr/>
            <a:lstStyle/>
            <a:p>
              <a:endParaRPr lang="en-US" sz="800"/>
            </a:p>
          </p:txBody>
        </p:sp>
        <p:sp>
          <p:nvSpPr>
            <p:cNvPr id="15" name="TextBox 14">
              <a:extLst>
                <a:ext uri="{FF2B5EF4-FFF2-40B4-BE49-F238E27FC236}">
                  <a16:creationId xmlns:a16="http://schemas.microsoft.com/office/drawing/2014/main" id="{FF2B4B5A-6417-8AD6-81BD-4F507BEEBCEF}"/>
                </a:ext>
              </a:extLst>
            </p:cNvPr>
            <p:cNvSpPr txBox="1"/>
            <p:nvPr/>
          </p:nvSpPr>
          <p:spPr>
            <a:xfrm>
              <a:off x="3950862" y="2955435"/>
              <a:ext cx="1241584" cy="261610"/>
            </a:xfrm>
            <a:prstGeom prst="rect">
              <a:avLst/>
            </a:prstGeom>
            <a:noFill/>
          </p:spPr>
          <p:txBody>
            <a:bodyPr wrap="square">
              <a:spAutoFit/>
            </a:bodyPr>
            <a:lstStyle/>
            <a:p>
              <a:pPr algn="ctr"/>
              <a:r>
                <a:rPr lang="vi-VN" sz="1100" b="1" kern="100">
                  <a:solidFill>
                    <a:srgbClr val="C00000"/>
                  </a:solidFill>
                  <a:effectLst/>
                  <a:latin typeface="Bahnschrift SemiBold" panose="020B0502040204020203" pitchFamily="34" charset="0"/>
                  <a:ea typeface="Calibri" panose="020F0502020204030204" pitchFamily="34" charset="0"/>
                </a:rPr>
                <a:t>8/1945</a:t>
              </a:r>
              <a:endParaRPr lang="en-US" sz="1100">
                <a:solidFill>
                  <a:srgbClr val="C00000"/>
                </a:solidFill>
                <a:latin typeface="Berlin Sans FB Demi" panose="020E0802020502020306" pitchFamily="34" charset="0"/>
              </a:endParaRPr>
            </a:p>
          </p:txBody>
        </p:sp>
        <p:cxnSp>
          <p:nvCxnSpPr>
            <p:cNvPr id="16" name="Straight Connector 15">
              <a:extLst>
                <a:ext uri="{FF2B5EF4-FFF2-40B4-BE49-F238E27FC236}">
                  <a16:creationId xmlns:a16="http://schemas.microsoft.com/office/drawing/2014/main" id="{AA1C4658-7766-3BA2-9456-522CD98006B8}"/>
                </a:ext>
              </a:extLst>
            </p:cNvPr>
            <p:cNvCxnSpPr/>
            <p:nvPr/>
          </p:nvCxnSpPr>
          <p:spPr>
            <a:xfrm>
              <a:off x="3985297" y="3396769"/>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D4A7380E-AF33-8425-2138-6BB44153DB9D}"/>
                </a:ext>
              </a:extLst>
            </p:cNvPr>
            <p:cNvSpPr txBox="1"/>
            <p:nvPr/>
          </p:nvSpPr>
          <p:spPr>
            <a:xfrm>
              <a:off x="3993314" y="3249670"/>
              <a:ext cx="1157988" cy="523220"/>
            </a:xfrm>
            <a:prstGeom prst="rect">
              <a:avLst/>
            </a:prstGeom>
            <a:noFill/>
          </p:spPr>
          <p:txBody>
            <a:bodyPr wrap="square" rtlCol="0">
              <a:spAutoFit/>
            </a:bodyPr>
            <a:lstStyle/>
            <a:p>
              <a:pPr algn="ctr"/>
              <a:r>
                <a:rPr lang="en-US" sz="2800" b="1">
                  <a:solidFill>
                    <a:srgbClr val="C00000"/>
                  </a:solidFill>
                  <a:latin typeface="Berlin Sans FB Demi" panose="020E0802020502020306" pitchFamily="34" charset="0"/>
                </a:rPr>
                <a:t>15</a:t>
              </a:r>
            </a:p>
          </p:txBody>
        </p:sp>
      </p:grpSp>
      <p:grpSp>
        <p:nvGrpSpPr>
          <p:cNvPr id="18" name="Group 17">
            <a:extLst>
              <a:ext uri="{FF2B5EF4-FFF2-40B4-BE49-F238E27FC236}">
                <a16:creationId xmlns:a16="http://schemas.microsoft.com/office/drawing/2014/main" id="{5C378D70-60D2-4947-D332-8ED847A08C9A}"/>
              </a:ext>
            </a:extLst>
          </p:cNvPr>
          <p:cNvGrpSpPr/>
          <p:nvPr/>
        </p:nvGrpSpPr>
        <p:grpSpPr>
          <a:xfrm>
            <a:off x="7093905" y="387820"/>
            <a:ext cx="822960" cy="1005840"/>
            <a:chOff x="5516381" y="2138961"/>
            <a:chExt cx="1645920" cy="2011680"/>
          </a:xfrm>
        </p:grpSpPr>
        <p:sp>
          <p:nvSpPr>
            <p:cNvPr id="19" name="Freeform 21">
              <a:extLst>
                <a:ext uri="{FF2B5EF4-FFF2-40B4-BE49-F238E27FC236}">
                  <a16:creationId xmlns:a16="http://schemas.microsoft.com/office/drawing/2014/main" id="{42D02213-5273-22FC-D691-B98D5E0C4A6D}"/>
                </a:ext>
              </a:extLst>
            </p:cNvPr>
            <p:cNvSpPr/>
            <p:nvPr/>
          </p:nvSpPr>
          <p:spPr>
            <a:xfrm>
              <a:off x="5516381" y="2138961"/>
              <a:ext cx="1645920" cy="2011680"/>
            </a:xfrm>
            <a:custGeom>
              <a:avLst/>
              <a:gdLst/>
              <a:ahLst/>
              <a:cxnLst/>
              <a:rect l="l" t="t" r="r" b="b"/>
              <a:pathLst>
                <a:path w="2039188" h="2164552">
                  <a:moveTo>
                    <a:pt x="0" y="0"/>
                  </a:moveTo>
                  <a:lnTo>
                    <a:pt x="2039188" y="0"/>
                  </a:lnTo>
                  <a:lnTo>
                    <a:pt x="2039188" y="2164552"/>
                  </a:lnTo>
                  <a:lnTo>
                    <a:pt x="0" y="2164552"/>
                  </a:lnTo>
                  <a:lnTo>
                    <a:pt x="0" y="0"/>
                  </a:lnTo>
                  <a:close/>
                </a:path>
              </a:pathLst>
            </a:custGeom>
            <a:blipFill>
              <a:blip r:embed="rId5"/>
              <a:stretch>
                <a:fillRect/>
              </a:stretch>
            </a:blipFill>
          </p:spPr>
          <p:txBody>
            <a:bodyPr/>
            <a:lstStyle/>
            <a:p>
              <a:endParaRPr lang="en-US" sz="800"/>
            </a:p>
          </p:txBody>
        </p:sp>
        <p:sp>
          <p:nvSpPr>
            <p:cNvPr id="20" name="TextBox 19">
              <a:extLst>
                <a:ext uri="{FF2B5EF4-FFF2-40B4-BE49-F238E27FC236}">
                  <a16:creationId xmlns:a16="http://schemas.microsoft.com/office/drawing/2014/main" id="{999F4570-17C7-D539-D9E4-25792D75AB6C}"/>
                </a:ext>
              </a:extLst>
            </p:cNvPr>
            <p:cNvSpPr txBox="1"/>
            <p:nvPr/>
          </p:nvSpPr>
          <p:spPr>
            <a:xfrm>
              <a:off x="5727676" y="2955434"/>
              <a:ext cx="1228756" cy="261610"/>
            </a:xfrm>
            <a:prstGeom prst="rect">
              <a:avLst/>
            </a:prstGeom>
            <a:noFill/>
          </p:spPr>
          <p:txBody>
            <a:bodyPr wrap="square">
              <a:spAutoFit/>
            </a:bodyPr>
            <a:lstStyle/>
            <a:p>
              <a:pPr algn="ctr"/>
              <a:r>
                <a:rPr lang="vi-VN" sz="1100" b="1" kern="100">
                  <a:solidFill>
                    <a:srgbClr val="C00000"/>
                  </a:solidFill>
                  <a:effectLst/>
                  <a:latin typeface="Bahnschrift SemiBold" panose="020B0502040204020203" pitchFamily="34" charset="0"/>
                  <a:ea typeface="Calibri" panose="020F0502020204030204" pitchFamily="34" charset="0"/>
                </a:rPr>
                <a:t>8/1945</a:t>
              </a:r>
              <a:endParaRPr lang="en-US" sz="1100">
                <a:solidFill>
                  <a:srgbClr val="C00000"/>
                </a:solidFill>
                <a:latin typeface="Berlin Sans FB Demi" panose="020E0802020502020306" pitchFamily="34" charset="0"/>
              </a:endParaRPr>
            </a:p>
          </p:txBody>
        </p:sp>
        <p:cxnSp>
          <p:nvCxnSpPr>
            <p:cNvPr id="21" name="Straight Connector 20">
              <a:extLst>
                <a:ext uri="{FF2B5EF4-FFF2-40B4-BE49-F238E27FC236}">
                  <a16:creationId xmlns:a16="http://schemas.microsoft.com/office/drawing/2014/main" id="{3DA246E0-6DD8-C4AB-7A03-DB551EA22C17}"/>
                </a:ext>
              </a:extLst>
            </p:cNvPr>
            <p:cNvCxnSpPr/>
            <p:nvPr/>
          </p:nvCxnSpPr>
          <p:spPr>
            <a:xfrm>
              <a:off x="5759052" y="3396769"/>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9130FEC8-6397-7317-1363-C9895E820773}"/>
                </a:ext>
              </a:extLst>
            </p:cNvPr>
            <p:cNvSpPr txBox="1"/>
            <p:nvPr/>
          </p:nvSpPr>
          <p:spPr>
            <a:xfrm>
              <a:off x="5768088" y="3237937"/>
              <a:ext cx="1157988" cy="523220"/>
            </a:xfrm>
            <a:prstGeom prst="rect">
              <a:avLst/>
            </a:prstGeom>
            <a:noFill/>
          </p:spPr>
          <p:txBody>
            <a:bodyPr wrap="square" rtlCol="0">
              <a:spAutoFit/>
            </a:bodyPr>
            <a:lstStyle/>
            <a:p>
              <a:pPr algn="ctr"/>
              <a:r>
                <a:rPr lang="en-US" sz="2800" b="1">
                  <a:solidFill>
                    <a:srgbClr val="C00000"/>
                  </a:solidFill>
                  <a:latin typeface="Berlin Sans FB Demi" panose="020E0802020502020306" pitchFamily="34" charset="0"/>
                </a:rPr>
                <a:t>16</a:t>
              </a:r>
            </a:p>
          </p:txBody>
        </p:sp>
      </p:grpSp>
      <p:grpSp>
        <p:nvGrpSpPr>
          <p:cNvPr id="23" name="Group 22">
            <a:extLst>
              <a:ext uri="{FF2B5EF4-FFF2-40B4-BE49-F238E27FC236}">
                <a16:creationId xmlns:a16="http://schemas.microsoft.com/office/drawing/2014/main" id="{393386B8-B6F6-3675-1AFE-C7E5430201A5}"/>
              </a:ext>
            </a:extLst>
          </p:cNvPr>
          <p:cNvGrpSpPr/>
          <p:nvPr/>
        </p:nvGrpSpPr>
        <p:grpSpPr>
          <a:xfrm>
            <a:off x="7957983" y="387820"/>
            <a:ext cx="822960" cy="1005840"/>
            <a:chOff x="7322836" y="2138961"/>
            <a:chExt cx="1645920" cy="2011680"/>
          </a:xfrm>
        </p:grpSpPr>
        <p:sp>
          <p:nvSpPr>
            <p:cNvPr id="24" name="Freeform 10">
              <a:extLst>
                <a:ext uri="{FF2B5EF4-FFF2-40B4-BE49-F238E27FC236}">
                  <a16:creationId xmlns:a16="http://schemas.microsoft.com/office/drawing/2014/main" id="{E6151245-BB85-3686-AE8A-543296D40AAA}"/>
                </a:ext>
              </a:extLst>
            </p:cNvPr>
            <p:cNvSpPr/>
            <p:nvPr/>
          </p:nvSpPr>
          <p:spPr>
            <a:xfrm>
              <a:off x="7322836" y="2138961"/>
              <a:ext cx="1645920" cy="2011680"/>
            </a:xfrm>
            <a:custGeom>
              <a:avLst/>
              <a:gdLst/>
              <a:ahLst/>
              <a:cxnLst/>
              <a:rect l="l" t="t" r="r" b="b"/>
              <a:pathLst>
                <a:path w="2067022" h="2193127">
                  <a:moveTo>
                    <a:pt x="0" y="0"/>
                  </a:moveTo>
                  <a:lnTo>
                    <a:pt x="2067022" y="0"/>
                  </a:lnTo>
                  <a:lnTo>
                    <a:pt x="2067022" y="2193127"/>
                  </a:lnTo>
                  <a:lnTo>
                    <a:pt x="0" y="2193127"/>
                  </a:lnTo>
                  <a:lnTo>
                    <a:pt x="0" y="0"/>
                  </a:lnTo>
                  <a:close/>
                </a:path>
              </a:pathLst>
            </a:custGeom>
            <a:blipFill>
              <a:blip r:embed="rId6"/>
              <a:stretch>
                <a:fillRect/>
              </a:stretch>
            </a:blipFill>
          </p:spPr>
          <p:txBody>
            <a:bodyPr/>
            <a:lstStyle/>
            <a:p>
              <a:endParaRPr lang="en-US" sz="800"/>
            </a:p>
          </p:txBody>
        </p:sp>
        <p:sp>
          <p:nvSpPr>
            <p:cNvPr id="25" name="TextBox 24">
              <a:extLst>
                <a:ext uri="{FF2B5EF4-FFF2-40B4-BE49-F238E27FC236}">
                  <a16:creationId xmlns:a16="http://schemas.microsoft.com/office/drawing/2014/main" id="{E27EFC10-9F9D-80F2-62A5-574183286035}"/>
                </a:ext>
              </a:extLst>
            </p:cNvPr>
            <p:cNvSpPr txBox="1"/>
            <p:nvPr/>
          </p:nvSpPr>
          <p:spPr>
            <a:xfrm>
              <a:off x="7531418" y="2967167"/>
              <a:ext cx="1228756" cy="261610"/>
            </a:xfrm>
            <a:prstGeom prst="rect">
              <a:avLst/>
            </a:prstGeom>
            <a:noFill/>
          </p:spPr>
          <p:txBody>
            <a:bodyPr wrap="square">
              <a:spAutoFit/>
            </a:bodyPr>
            <a:lstStyle/>
            <a:p>
              <a:pPr algn="ctr"/>
              <a:r>
                <a:rPr lang="vi-VN" sz="1100" b="1" kern="100">
                  <a:solidFill>
                    <a:srgbClr val="C00000"/>
                  </a:solidFill>
                  <a:effectLst/>
                  <a:latin typeface="Bahnschrift SemiBold" panose="020B0502040204020203" pitchFamily="34" charset="0"/>
                  <a:ea typeface="Calibri" panose="020F0502020204030204" pitchFamily="34" charset="0"/>
                </a:rPr>
                <a:t>8/1945</a:t>
              </a:r>
              <a:endParaRPr lang="en-US" sz="1100">
                <a:solidFill>
                  <a:srgbClr val="C00000"/>
                </a:solidFill>
                <a:latin typeface="Berlin Sans FB Demi" panose="020E0802020502020306" pitchFamily="34" charset="0"/>
              </a:endParaRPr>
            </a:p>
          </p:txBody>
        </p:sp>
        <p:cxnSp>
          <p:nvCxnSpPr>
            <p:cNvPr id="26" name="Straight Connector 25">
              <a:extLst>
                <a:ext uri="{FF2B5EF4-FFF2-40B4-BE49-F238E27FC236}">
                  <a16:creationId xmlns:a16="http://schemas.microsoft.com/office/drawing/2014/main" id="{F1F0B18A-E68A-46F6-8A92-25315551DA90}"/>
                </a:ext>
              </a:extLst>
            </p:cNvPr>
            <p:cNvCxnSpPr/>
            <p:nvPr/>
          </p:nvCxnSpPr>
          <p:spPr>
            <a:xfrm>
              <a:off x="7562794" y="3408502"/>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054A54E8-A452-B544-C610-F8A9A2266044}"/>
                </a:ext>
              </a:extLst>
            </p:cNvPr>
            <p:cNvSpPr txBox="1"/>
            <p:nvPr/>
          </p:nvSpPr>
          <p:spPr>
            <a:xfrm>
              <a:off x="7571830" y="3249670"/>
              <a:ext cx="1157988" cy="523220"/>
            </a:xfrm>
            <a:prstGeom prst="rect">
              <a:avLst/>
            </a:prstGeom>
            <a:noFill/>
          </p:spPr>
          <p:txBody>
            <a:bodyPr wrap="square" rtlCol="0">
              <a:spAutoFit/>
            </a:bodyPr>
            <a:lstStyle/>
            <a:p>
              <a:pPr algn="ctr"/>
              <a:r>
                <a:rPr lang="en-US" sz="2800" b="1">
                  <a:solidFill>
                    <a:srgbClr val="C00000"/>
                  </a:solidFill>
                  <a:latin typeface="Berlin Sans FB Demi" panose="020E0802020502020306" pitchFamily="34" charset="0"/>
                </a:rPr>
                <a:t>17</a:t>
              </a:r>
            </a:p>
          </p:txBody>
        </p:sp>
      </p:grpSp>
      <p:pic>
        <p:nvPicPr>
          <p:cNvPr id="28" name="Picture 27" descr="A group of men with text on a white background&#10;&#10;Description automatically generated">
            <a:extLst>
              <a:ext uri="{FF2B5EF4-FFF2-40B4-BE49-F238E27FC236}">
                <a16:creationId xmlns:a16="http://schemas.microsoft.com/office/drawing/2014/main" id="{DA340E25-9F57-7367-E40A-4362A6E25D1C}"/>
              </a:ext>
            </a:extLst>
          </p:cNvPr>
          <p:cNvPicPr>
            <a:picLocks noChangeAspect="1"/>
          </p:cNvPicPr>
          <p:nvPr/>
        </p:nvPicPr>
        <p:blipFill>
          <a:blip r:embed="rId7"/>
          <a:stretch>
            <a:fillRect/>
          </a:stretch>
        </p:blipFill>
        <p:spPr>
          <a:xfrm>
            <a:off x="434462" y="172901"/>
            <a:ext cx="4770771" cy="4761219"/>
          </a:xfrm>
          <a:prstGeom prst="rect">
            <a:avLst/>
          </a:prstGeom>
        </p:spPr>
      </p:pic>
      <p:grpSp>
        <p:nvGrpSpPr>
          <p:cNvPr id="29" name="Group 28">
            <a:extLst>
              <a:ext uri="{FF2B5EF4-FFF2-40B4-BE49-F238E27FC236}">
                <a16:creationId xmlns:a16="http://schemas.microsoft.com/office/drawing/2014/main" id="{38AC93D5-6BA2-258B-7F9C-E8B31D975ED1}"/>
              </a:ext>
            </a:extLst>
          </p:cNvPr>
          <p:cNvGrpSpPr/>
          <p:nvPr/>
        </p:nvGrpSpPr>
        <p:grpSpPr>
          <a:xfrm>
            <a:off x="5357588" y="172901"/>
            <a:ext cx="3242864" cy="4797698"/>
            <a:chOff x="5531842" y="266746"/>
            <a:chExt cx="3242864" cy="4797698"/>
          </a:xfrm>
        </p:grpSpPr>
        <p:pic>
          <p:nvPicPr>
            <p:cNvPr id="37" name="Picture 36" descr="A person in a suit and tie&#10;&#10;Description automatically generated">
              <a:extLst>
                <a:ext uri="{FF2B5EF4-FFF2-40B4-BE49-F238E27FC236}">
                  <a16:creationId xmlns:a16="http://schemas.microsoft.com/office/drawing/2014/main" id="{B0B76068-36B1-D774-C3D0-B7AA6C204F11}"/>
                </a:ext>
              </a:extLst>
            </p:cNvPr>
            <p:cNvPicPr>
              <a:picLocks noChangeAspect="1"/>
            </p:cNvPicPr>
            <p:nvPr/>
          </p:nvPicPr>
          <p:blipFill>
            <a:blip r:embed="rId8"/>
            <a:stretch>
              <a:fillRect/>
            </a:stretch>
          </p:blipFill>
          <p:spPr>
            <a:xfrm>
              <a:off x="5531842" y="266746"/>
              <a:ext cx="3242864" cy="4098981"/>
            </a:xfrm>
            <a:prstGeom prst="rect">
              <a:avLst/>
            </a:prstGeom>
          </p:spPr>
        </p:pic>
        <p:sp>
          <p:nvSpPr>
            <p:cNvPr id="39" name="TextBox 38">
              <a:extLst>
                <a:ext uri="{FF2B5EF4-FFF2-40B4-BE49-F238E27FC236}">
                  <a16:creationId xmlns:a16="http://schemas.microsoft.com/office/drawing/2014/main" id="{7024B9DD-F7EC-BC26-D6AB-B5D1BCF6A2C2}"/>
                </a:ext>
              </a:extLst>
            </p:cNvPr>
            <p:cNvSpPr txBox="1"/>
            <p:nvPr/>
          </p:nvSpPr>
          <p:spPr>
            <a:xfrm>
              <a:off x="5700712" y="4365727"/>
              <a:ext cx="2905125" cy="698717"/>
            </a:xfrm>
            <a:prstGeom prst="rect">
              <a:avLst/>
            </a:prstGeom>
            <a:noFill/>
          </p:spPr>
          <p:txBody>
            <a:bodyPr wrap="square">
              <a:spAutoFit/>
            </a:bodyPr>
            <a:lstStyle/>
            <a:p>
              <a:pPr algn="ctr">
                <a:lnSpc>
                  <a:spcPct val="150000"/>
                </a:lnSpc>
              </a:pPr>
              <a:r>
                <a:rPr lang="vi-VN"/>
                <a:t>GS.VS Trần Huy Liệu – </a:t>
              </a:r>
              <a:endParaRPr lang="en-US"/>
            </a:p>
            <a:p>
              <a:pPr algn="ctr">
                <a:lnSpc>
                  <a:spcPct val="150000"/>
                </a:lnSpc>
              </a:pPr>
              <a:r>
                <a:rPr lang="vi-VN"/>
                <a:t>Người viết bản "Quân lệnh số 1"</a:t>
              </a:r>
              <a:endParaRPr lang="en-US"/>
            </a:p>
          </p:txBody>
        </p:sp>
      </p:grpSp>
      <p:pic>
        <p:nvPicPr>
          <p:cNvPr id="30" name="Picture 29">
            <a:extLst>
              <a:ext uri="{FF2B5EF4-FFF2-40B4-BE49-F238E27FC236}">
                <a16:creationId xmlns:a16="http://schemas.microsoft.com/office/drawing/2014/main" id="{767BFB06-890E-9C09-3787-153FA27D2D08}"/>
              </a:ext>
            </a:extLst>
          </p:cNvPr>
          <p:cNvPicPr>
            <a:picLocks noChangeAspect="1"/>
          </p:cNvPicPr>
          <p:nvPr/>
        </p:nvPicPr>
        <p:blipFill>
          <a:blip r:embed="rId9"/>
          <a:stretch>
            <a:fillRect/>
          </a:stretch>
        </p:blipFill>
        <p:spPr>
          <a:xfrm>
            <a:off x="8144228" y="4934120"/>
            <a:ext cx="999772" cy="198693"/>
          </a:xfrm>
          <a:prstGeom prst="rect">
            <a:avLst/>
          </a:prstGeom>
        </p:spPr>
      </p:pic>
    </p:spTree>
    <p:extLst>
      <p:ext uri="{BB962C8B-B14F-4D97-AF65-F5344CB8AC3E}">
        <p14:creationId xmlns:p14="http://schemas.microsoft.com/office/powerpoint/2010/main" val="1515755234"/>
      </p:ext>
    </p:extLst>
  </p:cSld>
  <p:clrMapOvr>
    <a:masterClrMapping/>
  </p:clrMapOvr>
  <mc:AlternateContent xmlns:mc="http://schemas.openxmlformats.org/markup-compatibility/2006">
    <mc:Choice xmlns="" xmlns:p159="http://schemas.microsoft.com/office/powerpoint/2015/09/main" Requires="p159">
      <p:transition spd="med">
        <p159:morph option="byObject"/>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mph" presetSubtype="0" nodeType="afterEffect">
                                  <p:stCondLst>
                                    <p:cond delay="0"/>
                                  </p:stCondLst>
                                  <p:childTnLst>
                                    <p:set>
                                      <p:cBhvr>
                                        <p:cTn id="6" dur="indefinite"/>
                                        <p:tgtEl>
                                          <p:spTgt spid="8"/>
                                        </p:tgtEl>
                                        <p:attrNameLst>
                                          <p:attrName>style.opacity</p:attrName>
                                        </p:attrNameLst>
                                      </p:cBhvr>
                                      <p:to>
                                        <p:strVal val="0"/>
                                      </p:to>
                                    </p:set>
                                    <p:animEffect filter="image" prLst="opacity: 0">
                                      <p:cBhvr rctx="IE">
                                        <p:cTn id="7" dur="indefinite"/>
                                        <p:tgtEl>
                                          <p:spTgt spid="8"/>
                                        </p:tgtEl>
                                      </p:cBhvr>
                                    </p:animEffect>
                                  </p:childTnLst>
                                </p:cTn>
                              </p:par>
                            </p:childTnLst>
                          </p:cTn>
                        </p:par>
                        <p:par>
                          <p:cTn id="8" fill="hold">
                            <p:stCondLst>
                              <p:cond delay="0"/>
                            </p:stCondLst>
                            <p:childTnLst>
                              <p:par>
                                <p:cTn id="9" presetID="9" presetClass="emph" presetSubtype="0" nodeType="afterEffect">
                                  <p:stCondLst>
                                    <p:cond delay="0"/>
                                  </p:stCondLst>
                                  <p:childTnLst>
                                    <p:set>
                                      <p:cBhvr>
                                        <p:cTn id="10" dur="indefinite"/>
                                        <p:tgtEl>
                                          <p:spTgt spid="13"/>
                                        </p:tgtEl>
                                        <p:attrNameLst>
                                          <p:attrName>style.opacity</p:attrName>
                                        </p:attrNameLst>
                                      </p:cBhvr>
                                      <p:to>
                                        <p:strVal val="0"/>
                                      </p:to>
                                    </p:set>
                                    <p:animEffect filter="image" prLst="opacity: 0">
                                      <p:cBhvr rctx="IE">
                                        <p:cTn id="11" dur="indefinite"/>
                                        <p:tgtEl>
                                          <p:spTgt spid="13"/>
                                        </p:tgtEl>
                                      </p:cBhvr>
                                    </p:animEffect>
                                  </p:childTnLst>
                                </p:cTn>
                              </p:par>
                            </p:childTnLst>
                          </p:cTn>
                        </p:par>
                        <p:par>
                          <p:cTn id="12" fill="hold">
                            <p:stCondLst>
                              <p:cond delay="0"/>
                            </p:stCondLst>
                            <p:childTnLst>
                              <p:par>
                                <p:cTn id="13" presetID="9" presetClass="emph" presetSubtype="0" nodeType="afterEffect">
                                  <p:stCondLst>
                                    <p:cond delay="0"/>
                                  </p:stCondLst>
                                  <p:childTnLst>
                                    <p:set>
                                      <p:cBhvr>
                                        <p:cTn id="14" dur="indefinite"/>
                                        <p:tgtEl>
                                          <p:spTgt spid="18"/>
                                        </p:tgtEl>
                                        <p:attrNameLst>
                                          <p:attrName>style.opacity</p:attrName>
                                        </p:attrNameLst>
                                      </p:cBhvr>
                                      <p:to>
                                        <p:strVal val="0"/>
                                      </p:to>
                                    </p:set>
                                    <p:animEffect filter="image" prLst="opacity: 0">
                                      <p:cBhvr rctx="IE">
                                        <p:cTn id="15" dur="indefinite"/>
                                        <p:tgtEl>
                                          <p:spTgt spid="18"/>
                                        </p:tgtEl>
                                      </p:cBhvr>
                                    </p:animEffect>
                                  </p:childTnLst>
                                </p:cTn>
                              </p:par>
                            </p:childTnLst>
                          </p:cTn>
                        </p:par>
                        <p:par>
                          <p:cTn id="16" fill="hold">
                            <p:stCondLst>
                              <p:cond delay="0"/>
                            </p:stCondLst>
                            <p:childTnLst>
                              <p:par>
                                <p:cTn id="17" presetID="9" presetClass="emph" presetSubtype="0" nodeType="afterEffect">
                                  <p:stCondLst>
                                    <p:cond delay="0"/>
                                  </p:stCondLst>
                                  <p:childTnLst>
                                    <p:set>
                                      <p:cBhvr>
                                        <p:cTn id="18" dur="indefinite"/>
                                        <p:tgtEl>
                                          <p:spTgt spid="23"/>
                                        </p:tgtEl>
                                        <p:attrNameLst>
                                          <p:attrName>style.opacity</p:attrName>
                                        </p:attrNameLst>
                                      </p:cBhvr>
                                      <p:to>
                                        <p:strVal val="0"/>
                                      </p:to>
                                    </p:set>
                                    <p:animEffect filter="image" prLst="opacity: 0">
                                      <p:cBhvr rctx="IE">
                                        <p:cTn id="19" dur="indefinite"/>
                                        <p:tgtEl>
                                          <p:spTgt spid="23"/>
                                        </p:tgtEl>
                                      </p:cBhvr>
                                    </p:animEffect>
                                  </p:childTnLst>
                                </p:cTn>
                              </p:par>
                            </p:childTnLst>
                          </p:cTn>
                        </p:par>
                        <p:par>
                          <p:cTn id="20" fill="hold">
                            <p:stCondLst>
                              <p:cond delay="0"/>
                            </p:stCondLst>
                            <p:childTnLst>
                              <p:par>
                                <p:cTn id="21" presetID="9" presetClass="emph" presetSubtype="0" nodeType="afterEffect">
                                  <p:stCondLst>
                                    <p:cond delay="0"/>
                                  </p:stCondLst>
                                  <p:childTnLst>
                                    <p:set>
                                      <p:cBhvr>
                                        <p:cTn id="22" dur="indefinite"/>
                                        <p:tgtEl>
                                          <p:spTgt spid="2"/>
                                        </p:tgtEl>
                                        <p:attrNameLst>
                                          <p:attrName>style.opacity</p:attrName>
                                        </p:attrNameLst>
                                      </p:cBhvr>
                                      <p:to>
                                        <p:strVal val="0"/>
                                      </p:to>
                                    </p:set>
                                    <p:animEffect filter="image" prLst="opacity: 0">
                                      <p:cBhvr rctx="IE">
                                        <p:cTn id="23" dur="indefinite"/>
                                        <p:tgtEl>
                                          <p:spTgt spid="2"/>
                                        </p:tgtEl>
                                      </p:cBhvr>
                                    </p:animEffect>
                                  </p:childTnLst>
                                </p:cTn>
                              </p:par>
                            </p:childTnLst>
                          </p:cTn>
                        </p:par>
                        <p:par>
                          <p:cTn id="24" fill="hold">
                            <p:stCondLst>
                              <p:cond delay="0"/>
                            </p:stCondLst>
                            <p:childTnLst>
                              <p:par>
                                <p:cTn id="25" presetID="9" presetClass="emph" presetSubtype="0" nodeType="afterEffect">
                                  <p:stCondLst>
                                    <p:cond delay="0"/>
                                  </p:stCondLst>
                                  <p:childTnLst>
                                    <p:set>
                                      <p:cBhvr>
                                        <p:cTn id="26" dur="indefinite"/>
                                        <p:tgtEl>
                                          <p:spTgt spid="3"/>
                                        </p:tgtEl>
                                        <p:attrNameLst>
                                          <p:attrName>style.opacity</p:attrName>
                                        </p:attrNameLst>
                                      </p:cBhvr>
                                      <p:to>
                                        <p:strVal val="0"/>
                                      </p:to>
                                    </p:set>
                                    <p:animEffect filter="image" prLst="opacity: 0">
                                      <p:cBhvr rctx="IE">
                                        <p:cTn id="27" dur="indefinite"/>
                                        <p:tgtEl>
                                          <p:spTgt spid="3"/>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28"/>
                                        </p:tgtEl>
                                        <p:attrNameLst>
                                          <p:attrName>style.visibility</p:attrName>
                                        </p:attrNameLst>
                                      </p:cBhvr>
                                      <p:to>
                                        <p:strVal val="visible"/>
                                      </p:to>
                                    </p:set>
                                    <p:animEffect transition="in" filter="randombar(horizontal)">
                                      <p:cBhvr>
                                        <p:cTn id="32" dur="500"/>
                                        <p:tgtEl>
                                          <p:spTgt spid="28"/>
                                        </p:tgtEl>
                                      </p:cBhvr>
                                    </p:animEffect>
                                  </p:childTnLst>
                                </p:cTn>
                              </p:par>
                              <p:par>
                                <p:cTn id="33" presetID="14" presetClass="entr" presetSubtype="10" fill="hold" nodeType="withEffect">
                                  <p:stCondLst>
                                    <p:cond delay="0"/>
                                  </p:stCondLst>
                                  <p:childTnLst>
                                    <p:set>
                                      <p:cBhvr>
                                        <p:cTn id="34" dur="1" fill="hold">
                                          <p:stCondLst>
                                            <p:cond delay="0"/>
                                          </p:stCondLst>
                                        </p:cTn>
                                        <p:tgtEl>
                                          <p:spTgt spid="29"/>
                                        </p:tgtEl>
                                        <p:attrNameLst>
                                          <p:attrName>style.visibility</p:attrName>
                                        </p:attrNameLst>
                                      </p:cBhvr>
                                      <p:to>
                                        <p:strVal val="visible"/>
                                      </p:to>
                                    </p:set>
                                    <p:animEffect transition="in" filter="randombar(horizontal)">
                                      <p:cBhvr>
                                        <p:cTn id="35"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Arrow Connector 1">
            <a:extLst>
              <a:ext uri="{FF2B5EF4-FFF2-40B4-BE49-F238E27FC236}">
                <a16:creationId xmlns:a16="http://schemas.microsoft.com/office/drawing/2014/main" id="{7B9582BD-0294-B682-F68F-02EF405AB80E}"/>
              </a:ext>
            </a:extLst>
          </p:cNvPr>
          <p:cNvCxnSpPr/>
          <p:nvPr/>
        </p:nvCxnSpPr>
        <p:spPr>
          <a:xfrm>
            <a:off x="276225" y="424461"/>
            <a:ext cx="8692531" cy="0"/>
          </a:xfrm>
          <a:prstGeom prst="straightConnector1">
            <a:avLst/>
          </a:prstGeom>
          <a:ln w="57150">
            <a:solidFill>
              <a:srgbClr val="000000"/>
            </a:solidFill>
            <a:tailEnd type="triangle"/>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0E47D181-BA22-5AD0-C4A3-5AF8F214B2A7}"/>
              </a:ext>
            </a:extLst>
          </p:cNvPr>
          <p:cNvGrpSpPr/>
          <p:nvPr/>
        </p:nvGrpSpPr>
        <p:grpSpPr>
          <a:xfrm>
            <a:off x="365438" y="348261"/>
            <a:ext cx="1645920" cy="2034039"/>
            <a:chOff x="136571" y="2138961"/>
            <a:chExt cx="1645920" cy="2034039"/>
          </a:xfrm>
        </p:grpSpPr>
        <p:sp>
          <p:nvSpPr>
            <p:cNvPr id="4" name="Freeform 9">
              <a:extLst>
                <a:ext uri="{FF2B5EF4-FFF2-40B4-BE49-F238E27FC236}">
                  <a16:creationId xmlns:a16="http://schemas.microsoft.com/office/drawing/2014/main" id="{F3BBEEB8-F4D0-3BFA-3564-55408E95C029}"/>
                </a:ext>
              </a:extLst>
            </p:cNvPr>
            <p:cNvSpPr/>
            <p:nvPr/>
          </p:nvSpPr>
          <p:spPr>
            <a:xfrm>
              <a:off x="136571" y="2138961"/>
              <a:ext cx="1645920" cy="2011680"/>
            </a:xfrm>
            <a:custGeom>
              <a:avLst/>
              <a:gdLst/>
              <a:ahLst/>
              <a:cxnLst/>
              <a:rect l="l" t="t" r="r" b="b"/>
              <a:pathLst>
                <a:path w="2067022" h="2193127">
                  <a:moveTo>
                    <a:pt x="0" y="0"/>
                  </a:moveTo>
                  <a:lnTo>
                    <a:pt x="2067022" y="0"/>
                  </a:lnTo>
                  <a:lnTo>
                    <a:pt x="2067022" y="2193127"/>
                  </a:lnTo>
                  <a:lnTo>
                    <a:pt x="0" y="2193127"/>
                  </a:lnTo>
                  <a:lnTo>
                    <a:pt x="0" y="0"/>
                  </a:lnTo>
                  <a:close/>
                </a:path>
              </a:pathLst>
            </a:custGeom>
            <a:blipFill>
              <a:blip r:embed="rId4"/>
              <a:stretch>
                <a:fillRect/>
              </a:stretch>
            </a:blipFill>
          </p:spPr>
          <p:txBody>
            <a:bodyPr/>
            <a:lstStyle/>
            <a:p>
              <a:endParaRPr lang="en-US"/>
            </a:p>
          </p:txBody>
        </p:sp>
        <p:sp>
          <p:nvSpPr>
            <p:cNvPr id="5" name="TextBox 4">
              <a:extLst>
                <a:ext uri="{FF2B5EF4-FFF2-40B4-BE49-F238E27FC236}">
                  <a16:creationId xmlns:a16="http://schemas.microsoft.com/office/drawing/2014/main" id="{BB252D70-B942-C67E-FE54-DF8523D27F86}"/>
                </a:ext>
              </a:extLst>
            </p:cNvPr>
            <p:cNvSpPr txBox="1"/>
            <p:nvPr/>
          </p:nvSpPr>
          <p:spPr>
            <a:xfrm>
              <a:off x="348569" y="2927704"/>
              <a:ext cx="1261947" cy="461665"/>
            </a:xfrm>
            <a:prstGeom prst="rect">
              <a:avLst/>
            </a:prstGeom>
            <a:noFill/>
          </p:spPr>
          <p:txBody>
            <a:bodyPr wrap="square">
              <a:spAutoFit/>
            </a:bodyPr>
            <a:lstStyle/>
            <a:p>
              <a:pPr algn="ctr"/>
              <a:r>
                <a:rPr lang="vi-VN" sz="2400" b="1" kern="100">
                  <a:solidFill>
                    <a:srgbClr val="C00000"/>
                  </a:solidFill>
                  <a:effectLst/>
                  <a:latin typeface="Bahnschrift SemiBold" panose="020B0502040204020203" pitchFamily="34" charset="0"/>
                  <a:ea typeface="Calibri" panose="020F0502020204030204" pitchFamily="34" charset="0"/>
                </a:rPr>
                <a:t>8/1945</a:t>
              </a:r>
              <a:endParaRPr lang="en-US" sz="2400">
                <a:solidFill>
                  <a:srgbClr val="C00000"/>
                </a:solidFill>
                <a:latin typeface="Berlin Sans FB Demi" panose="020E0802020502020306" pitchFamily="34" charset="0"/>
              </a:endParaRPr>
            </a:p>
          </p:txBody>
        </p:sp>
        <p:cxnSp>
          <p:nvCxnSpPr>
            <p:cNvPr id="6" name="Straight Connector 5">
              <a:extLst>
                <a:ext uri="{FF2B5EF4-FFF2-40B4-BE49-F238E27FC236}">
                  <a16:creationId xmlns:a16="http://schemas.microsoft.com/office/drawing/2014/main" id="{6EE24553-BDFC-103C-C8FA-84080F23CEBF}"/>
                </a:ext>
              </a:extLst>
            </p:cNvPr>
            <p:cNvCxnSpPr/>
            <p:nvPr/>
          </p:nvCxnSpPr>
          <p:spPr>
            <a:xfrm>
              <a:off x="383826" y="3373389"/>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CF3DA161-2CC3-E96B-B67A-3FE2C4B015B5}"/>
                </a:ext>
              </a:extLst>
            </p:cNvPr>
            <p:cNvSpPr txBox="1"/>
            <p:nvPr/>
          </p:nvSpPr>
          <p:spPr>
            <a:xfrm>
              <a:off x="383826" y="3249670"/>
              <a:ext cx="1157988" cy="923330"/>
            </a:xfrm>
            <a:prstGeom prst="rect">
              <a:avLst/>
            </a:prstGeom>
            <a:noFill/>
          </p:spPr>
          <p:txBody>
            <a:bodyPr wrap="square" rtlCol="0">
              <a:spAutoFit/>
            </a:bodyPr>
            <a:lstStyle/>
            <a:p>
              <a:pPr algn="ctr"/>
              <a:r>
                <a:rPr lang="en-US" sz="5400" b="1">
                  <a:solidFill>
                    <a:srgbClr val="C00000"/>
                  </a:solidFill>
                  <a:latin typeface="Berlin Sans FB Demi" panose="020E0802020502020306" pitchFamily="34" charset="0"/>
                </a:rPr>
                <a:t>13</a:t>
              </a:r>
            </a:p>
          </p:txBody>
        </p:sp>
      </p:grpSp>
      <p:grpSp>
        <p:nvGrpSpPr>
          <p:cNvPr id="8" name="Group 7">
            <a:extLst>
              <a:ext uri="{FF2B5EF4-FFF2-40B4-BE49-F238E27FC236}">
                <a16:creationId xmlns:a16="http://schemas.microsoft.com/office/drawing/2014/main" id="{056D6E7F-42E7-06FF-812B-2CFD7DB00C73}"/>
              </a:ext>
            </a:extLst>
          </p:cNvPr>
          <p:cNvGrpSpPr/>
          <p:nvPr/>
        </p:nvGrpSpPr>
        <p:grpSpPr>
          <a:xfrm>
            <a:off x="5393046" y="387820"/>
            <a:ext cx="822960" cy="1005840"/>
            <a:chOff x="1937135" y="2138961"/>
            <a:chExt cx="1645920" cy="2011680"/>
          </a:xfrm>
        </p:grpSpPr>
        <p:sp>
          <p:nvSpPr>
            <p:cNvPr id="9" name="Freeform 20">
              <a:extLst>
                <a:ext uri="{FF2B5EF4-FFF2-40B4-BE49-F238E27FC236}">
                  <a16:creationId xmlns:a16="http://schemas.microsoft.com/office/drawing/2014/main" id="{67D42A0D-032A-3E47-9E68-EB80459DDDDE}"/>
                </a:ext>
              </a:extLst>
            </p:cNvPr>
            <p:cNvSpPr/>
            <p:nvPr/>
          </p:nvSpPr>
          <p:spPr>
            <a:xfrm>
              <a:off x="1937135" y="2138961"/>
              <a:ext cx="1645920" cy="2011680"/>
            </a:xfrm>
            <a:custGeom>
              <a:avLst/>
              <a:gdLst/>
              <a:ahLst/>
              <a:cxnLst/>
              <a:rect l="l" t="t" r="r" b="b"/>
              <a:pathLst>
                <a:path w="2067022" h="2193127">
                  <a:moveTo>
                    <a:pt x="0" y="0"/>
                  </a:moveTo>
                  <a:lnTo>
                    <a:pt x="2067022" y="0"/>
                  </a:lnTo>
                  <a:lnTo>
                    <a:pt x="2067022" y="2193127"/>
                  </a:lnTo>
                  <a:lnTo>
                    <a:pt x="0" y="2193127"/>
                  </a:lnTo>
                  <a:lnTo>
                    <a:pt x="0" y="0"/>
                  </a:lnTo>
                  <a:close/>
                </a:path>
              </a:pathLst>
            </a:custGeom>
            <a:blipFill>
              <a:blip r:embed="rId5"/>
              <a:stretch>
                <a:fillRect/>
              </a:stretch>
            </a:blipFill>
          </p:spPr>
          <p:txBody>
            <a:bodyPr/>
            <a:lstStyle/>
            <a:p>
              <a:endParaRPr lang="en-US" sz="800"/>
            </a:p>
          </p:txBody>
        </p:sp>
        <p:sp>
          <p:nvSpPr>
            <p:cNvPr id="10" name="TextBox 9">
              <a:extLst>
                <a:ext uri="{FF2B5EF4-FFF2-40B4-BE49-F238E27FC236}">
                  <a16:creationId xmlns:a16="http://schemas.microsoft.com/office/drawing/2014/main" id="{6D04C05A-C8D6-7547-E83E-89060C7CBC42}"/>
                </a:ext>
              </a:extLst>
            </p:cNvPr>
            <p:cNvSpPr txBox="1"/>
            <p:nvPr/>
          </p:nvSpPr>
          <p:spPr>
            <a:xfrm>
              <a:off x="2143056" y="2966483"/>
              <a:ext cx="1241583" cy="261610"/>
            </a:xfrm>
            <a:prstGeom prst="rect">
              <a:avLst/>
            </a:prstGeom>
            <a:noFill/>
          </p:spPr>
          <p:txBody>
            <a:bodyPr wrap="square">
              <a:spAutoFit/>
            </a:bodyPr>
            <a:lstStyle/>
            <a:p>
              <a:pPr algn="ctr"/>
              <a:r>
                <a:rPr lang="vi-VN" sz="1100" b="1" kern="100">
                  <a:solidFill>
                    <a:srgbClr val="C00000"/>
                  </a:solidFill>
                  <a:effectLst/>
                  <a:latin typeface="Bahnschrift SemiBold" panose="020B0502040204020203" pitchFamily="34" charset="0"/>
                  <a:ea typeface="Calibri" panose="020F0502020204030204" pitchFamily="34" charset="0"/>
                </a:rPr>
                <a:t>8/1945</a:t>
              </a:r>
              <a:endParaRPr lang="en-US" sz="1100">
                <a:solidFill>
                  <a:srgbClr val="C00000"/>
                </a:solidFill>
                <a:latin typeface="Berlin Sans FB Demi" panose="020E0802020502020306" pitchFamily="34" charset="0"/>
              </a:endParaRPr>
            </a:p>
          </p:txBody>
        </p:sp>
        <p:cxnSp>
          <p:nvCxnSpPr>
            <p:cNvPr id="11" name="Straight Connector 10">
              <a:extLst>
                <a:ext uri="{FF2B5EF4-FFF2-40B4-BE49-F238E27FC236}">
                  <a16:creationId xmlns:a16="http://schemas.microsoft.com/office/drawing/2014/main" id="{BEF150AC-ED04-83C5-FB9C-B5631F0A1D7A}"/>
                </a:ext>
              </a:extLst>
            </p:cNvPr>
            <p:cNvCxnSpPr/>
            <p:nvPr/>
          </p:nvCxnSpPr>
          <p:spPr>
            <a:xfrm>
              <a:off x="2191488" y="3396769"/>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69E223BD-E5F9-7A62-AF19-546294382829}"/>
                </a:ext>
              </a:extLst>
            </p:cNvPr>
            <p:cNvSpPr txBox="1"/>
            <p:nvPr/>
          </p:nvSpPr>
          <p:spPr>
            <a:xfrm>
              <a:off x="2199505" y="3249670"/>
              <a:ext cx="1157988" cy="523220"/>
            </a:xfrm>
            <a:prstGeom prst="rect">
              <a:avLst/>
            </a:prstGeom>
            <a:noFill/>
          </p:spPr>
          <p:txBody>
            <a:bodyPr wrap="square" rtlCol="0">
              <a:spAutoFit/>
            </a:bodyPr>
            <a:lstStyle/>
            <a:p>
              <a:pPr algn="ctr"/>
              <a:r>
                <a:rPr lang="en-US" sz="2800" b="1">
                  <a:solidFill>
                    <a:srgbClr val="C00000"/>
                  </a:solidFill>
                  <a:latin typeface="Berlin Sans FB Demi" panose="020E0802020502020306" pitchFamily="34" charset="0"/>
                </a:rPr>
                <a:t>14</a:t>
              </a:r>
            </a:p>
          </p:txBody>
        </p:sp>
      </p:grpSp>
      <p:grpSp>
        <p:nvGrpSpPr>
          <p:cNvPr id="13" name="Group 12">
            <a:extLst>
              <a:ext uri="{FF2B5EF4-FFF2-40B4-BE49-F238E27FC236}">
                <a16:creationId xmlns:a16="http://schemas.microsoft.com/office/drawing/2014/main" id="{F98FDFF7-EA0F-F183-AB5B-8D4BDC444267}"/>
              </a:ext>
            </a:extLst>
          </p:cNvPr>
          <p:cNvGrpSpPr/>
          <p:nvPr/>
        </p:nvGrpSpPr>
        <p:grpSpPr>
          <a:xfrm>
            <a:off x="6257124" y="387820"/>
            <a:ext cx="822960" cy="1005840"/>
            <a:chOff x="3749718" y="2138961"/>
            <a:chExt cx="1645920" cy="2011680"/>
          </a:xfrm>
        </p:grpSpPr>
        <p:sp>
          <p:nvSpPr>
            <p:cNvPr id="14" name="Freeform 26">
              <a:extLst>
                <a:ext uri="{FF2B5EF4-FFF2-40B4-BE49-F238E27FC236}">
                  <a16:creationId xmlns:a16="http://schemas.microsoft.com/office/drawing/2014/main" id="{D7D91CC7-C4D6-6C14-3FFE-FAA95906F648}"/>
                </a:ext>
              </a:extLst>
            </p:cNvPr>
            <p:cNvSpPr/>
            <p:nvPr/>
          </p:nvSpPr>
          <p:spPr>
            <a:xfrm>
              <a:off x="3749718" y="2138961"/>
              <a:ext cx="1645920" cy="2011680"/>
            </a:xfrm>
            <a:custGeom>
              <a:avLst/>
              <a:gdLst/>
              <a:ahLst/>
              <a:cxnLst/>
              <a:rect l="l" t="t" r="r" b="b"/>
              <a:pathLst>
                <a:path w="2107138" h="2236679">
                  <a:moveTo>
                    <a:pt x="0" y="0"/>
                  </a:moveTo>
                  <a:lnTo>
                    <a:pt x="2107139" y="0"/>
                  </a:lnTo>
                  <a:lnTo>
                    <a:pt x="2107139" y="2236679"/>
                  </a:lnTo>
                  <a:lnTo>
                    <a:pt x="0" y="2236679"/>
                  </a:lnTo>
                  <a:lnTo>
                    <a:pt x="0" y="0"/>
                  </a:lnTo>
                  <a:close/>
                </a:path>
              </a:pathLst>
            </a:custGeom>
            <a:blipFill>
              <a:blip r:embed="rId6"/>
              <a:stretch>
                <a:fillRect/>
              </a:stretch>
            </a:blipFill>
          </p:spPr>
          <p:txBody>
            <a:bodyPr/>
            <a:lstStyle/>
            <a:p>
              <a:endParaRPr lang="en-US" sz="800"/>
            </a:p>
          </p:txBody>
        </p:sp>
        <p:sp>
          <p:nvSpPr>
            <p:cNvPr id="15" name="TextBox 14">
              <a:extLst>
                <a:ext uri="{FF2B5EF4-FFF2-40B4-BE49-F238E27FC236}">
                  <a16:creationId xmlns:a16="http://schemas.microsoft.com/office/drawing/2014/main" id="{FF2B4B5A-6417-8AD6-81BD-4F507BEEBCEF}"/>
                </a:ext>
              </a:extLst>
            </p:cNvPr>
            <p:cNvSpPr txBox="1"/>
            <p:nvPr/>
          </p:nvSpPr>
          <p:spPr>
            <a:xfrm>
              <a:off x="3950862" y="2955435"/>
              <a:ext cx="1241584" cy="261610"/>
            </a:xfrm>
            <a:prstGeom prst="rect">
              <a:avLst/>
            </a:prstGeom>
            <a:noFill/>
          </p:spPr>
          <p:txBody>
            <a:bodyPr wrap="square">
              <a:spAutoFit/>
            </a:bodyPr>
            <a:lstStyle/>
            <a:p>
              <a:pPr algn="ctr"/>
              <a:r>
                <a:rPr lang="vi-VN" sz="1100" b="1" kern="100">
                  <a:solidFill>
                    <a:srgbClr val="C00000"/>
                  </a:solidFill>
                  <a:effectLst/>
                  <a:latin typeface="Bahnschrift SemiBold" panose="020B0502040204020203" pitchFamily="34" charset="0"/>
                  <a:ea typeface="Calibri" panose="020F0502020204030204" pitchFamily="34" charset="0"/>
                </a:rPr>
                <a:t>8/1945</a:t>
              </a:r>
              <a:endParaRPr lang="en-US" sz="1100">
                <a:solidFill>
                  <a:srgbClr val="C00000"/>
                </a:solidFill>
                <a:latin typeface="Berlin Sans FB Demi" panose="020E0802020502020306" pitchFamily="34" charset="0"/>
              </a:endParaRPr>
            </a:p>
          </p:txBody>
        </p:sp>
        <p:cxnSp>
          <p:nvCxnSpPr>
            <p:cNvPr id="16" name="Straight Connector 15">
              <a:extLst>
                <a:ext uri="{FF2B5EF4-FFF2-40B4-BE49-F238E27FC236}">
                  <a16:creationId xmlns:a16="http://schemas.microsoft.com/office/drawing/2014/main" id="{AA1C4658-7766-3BA2-9456-522CD98006B8}"/>
                </a:ext>
              </a:extLst>
            </p:cNvPr>
            <p:cNvCxnSpPr/>
            <p:nvPr/>
          </p:nvCxnSpPr>
          <p:spPr>
            <a:xfrm>
              <a:off x="3985297" y="3396769"/>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D4A7380E-AF33-8425-2138-6BB44153DB9D}"/>
                </a:ext>
              </a:extLst>
            </p:cNvPr>
            <p:cNvSpPr txBox="1"/>
            <p:nvPr/>
          </p:nvSpPr>
          <p:spPr>
            <a:xfrm>
              <a:off x="3993314" y="3249670"/>
              <a:ext cx="1157988" cy="523220"/>
            </a:xfrm>
            <a:prstGeom prst="rect">
              <a:avLst/>
            </a:prstGeom>
            <a:noFill/>
          </p:spPr>
          <p:txBody>
            <a:bodyPr wrap="square" rtlCol="0">
              <a:spAutoFit/>
            </a:bodyPr>
            <a:lstStyle/>
            <a:p>
              <a:pPr algn="ctr"/>
              <a:r>
                <a:rPr lang="en-US" sz="2800" b="1">
                  <a:solidFill>
                    <a:srgbClr val="C00000"/>
                  </a:solidFill>
                  <a:latin typeface="Berlin Sans FB Demi" panose="020E0802020502020306" pitchFamily="34" charset="0"/>
                </a:rPr>
                <a:t>15</a:t>
              </a:r>
            </a:p>
          </p:txBody>
        </p:sp>
      </p:grpSp>
      <p:grpSp>
        <p:nvGrpSpPr>
          <p:cNvPr id="18" name="Group 17">
            <a:extLst>
              <a:ext uri="{FF2B5EF4-FFF2-40B4-BE49-F238E27FC236}">
                <a16:creationId xmlns:a16="http://schemas.microsoft.com/office/drawing/2014/main" id="{5C378D70-60D2-4947-D332-8ED847A08C9A}"/>
              </a:ext>
            </a:extLst>
          </p:cNvPr>
          <p:cNvGrpSpPr/>
          <p:nvPr/>
        </p:nvGrpSpPr>
        <p:grpSpPr>
          <a:xfrm>
            <a:off x="7093905" y="387820"/>
            <a:ext cx="822960" cy="1005840"/>
            <a:chOff x="5516381" y="2138961"/>
            <a:chExt cx="1645920" cy="2011680"/>
          </a:xfrm>
        </p:grpSpPr>
        <p:sp>
          <p:nvSpPr>
            <p:cNvPr id="19" name="Freeform 21">
              <a:extLst>
                <a:ext uri="{FF2B5EF4-FFF2-40B4-BE49-F238E27FC236}">
                  <a16:creationId xmlns:a16="http://schemas.microsoft.com/office/drawing/2014/main" id="{42D02213-5273-22FC-D691-B98D5E0C4A6D}"/>
                </a:ext>
              </a:extLst>
            </p:cNvPr>
            <p:cNvSpPr/>
            <p:nvPr/>
          </p:nvSpPr>
          <p:spPr>
            <a:xfrm>
              <a:off x="5516381" y="2138961"/>
              <a:ext cx="1645920" cy="2011680"/>
            </a:xfrm>
            <a:custGeom>
              <a:avLst/>
              <a:gdLst/>
              <a:ahLst/>
              <a:cxnLst/>
              <a:rect l="l" t="t" r="r" b="b"/>
              <a:pathLst>
                <a:path w="2039188" h="2164552">
                  <a:moveTo>
                    <a:pt x="0" y="0"/>
                  </a:moveTo>
                  <a:lnTo>
                    <a:pt x="2039188" y="0"/>
                  </a:lnTo>
                  <a:lnTo>
                    <a:pt x="2039188" y="2164552"/>
                  </a:lnTo>
                  <a:lnTo>
                    <a:pt x="0" y="2164552"/>
                  </a:lnTo>
                  <a:lnTo>
                    <a:pt x="0" y="0"/>
                  </a:lnTo>
                  <a:close/>
                </a:path>
              </a:pathLst>
            </a:custGeom>
            <a:blipFill>
              <a:blip r:embed="rId7"/>
              <a:stretch>
                <a:fillRect/>
              </a:stretch>
            </a:blipFill>
          </p:spPr>
          <p:txBody>
            <a:bodyPr/>
            <a:lstStyle/>
            <a:p>
              <a:endParaRPr lang="en-US" sz="800"/>
            </a:p>
          </p:txBody>
        </p:sp>
        <p:sp>
          <p:nvSpPr>
            <p:cNvPr id="20" name="TextBox 19">
              <a:extLst>
                <a:ext uri="{FF2B5EF4-FFF2-40B4-BE49-F238E27FC236}">
                  <a16:creationId xmlns:a16="http://schemas.microsoft.com/office/drawing/2014/main" id="{999F4570-17C7-D539-D9E4-25792D75AB6C}"/>
                </a:ext>
              </a:extLst>
            </p:cNvPr>
            <p:cNvSpPr txBox="1"/>
            <p:nvPr/>
          </p:nvSpPr>
          <p:spPr>
            <a:xfrm>
              <a:off x="5727676" y="2955434"/>
              <a:ext cx="1228756" cy="261610"/>
            </a:xfrm>
            <a:prstGeom prst="rect">
              <a:avLst/>
            </a:prstGeom>
            <a:noFill/>
          </p:spPr>
          <p:txBody>
            <a:bodyPr wrap="square">
              <a:spAutoFit/>
            </a:bodyPr>
            <a:lstStyle/>
            <a:p>
              <a:pPr algn="ctr"/>
              <a:r>
                <a:rPr lang="vi-VN" sz="1100" b="1" kern="100">
                  <a:solidFill>
                    <a:srgbClr val="C00000"/>
                  </a:solidFill>
                  <a:effectLst/>
                  <a:latin typeface="Bahnschrift SemiBold" panose="020B0502040204020203" pitchFamily="34" charset="0"/>
                  <a:ea typeface="Calibri" panose="020F0502020204030204" pitchFamily="34" charset="0"/>
                </a:rPr>
                <a:t>8/1945</a:t>
              </a:r>
              <a:endParaRPr lang="en-US" sz="1100">
                <a:solidFill>
                  <a:srgbClr val="C00000"/>
                </a:solidFill>
                <a:latin typeface="Berlin Sans FB Demi" panose="020E0802020502020306" pitchFamily="34" charset="0"/>
              </a:endParaRPr>
            </a:p>
          </p:txBody>
        </p:sp>
        <p:cxnSp>
          <p:nvCxnSpPr>
            <p:cNvPr id="21" name="Straight Connector 20">
              <a:extLst>
                <a:ext uri="{FF2B5EF4-FFF2-40B4-BE49-F238E27FC236}">
                  <a16:creationId xmlns:a16="http://schemas.microsoft.com/office/drawing/2014/main" id="{3DA246E0-6DD8-C4AB-7A03-DB551EA22C17}"/>
                </a:ext>
              </a:extLst>
            </p:cNvPr>
            <p:cNvCxnSpPr/>
            <p:nvPr/>
          </p:nvCxnSpPr>
          <p:spPr>
            <a:xfrm>
              <a:off x="5759052" y="3396769"/>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9130FEC8-6397-7317-1363-C9895E820773}"/>
                </a:ext>
              </a:extLst>
            </p:cNvPr>
            <p:cNvSpPr txBox="1"/>
            <p:nvPr/>
          </p:nvSpPr>
          <p:spPr>
            <a:xfrm>
              <a:off x="5768088" y="3237937"/>
              <a:ext cx="1157988" cy="523220"/>
            </a:xfrm>
            <a:prstGeom prst="rect">
              <a:avLst/>
            </a:prstGeom>
            <a:noFill/>
          </p:spPr>
          <p:txBody>
            <a:bodyPr wrap="square" rtlCol="0">
              <a:spAutoFit/>
            </a:bodyPr>
            <a:lstStyle/>
            <a:p>
              <a:pPr algn="ctr"/>
              <a:r>
                <a:rPr lang="en-US" sz="2800" b="1">
                  <a:solidFill>
                    <a:srgbClr val="C00000"/>
                  </a:solidFill>
                  <a:latin typeface="Berlin Sans FB Demi" panose="020E0802020502020306" pitchFamily="34" charset="0"/>
                </a:rPr>
                <a:t>16</a:t>
              </a:r>
            </a:p>
          </p:txBody>
        </p:sp>
      </p:grpSp>
      <p:grpSp>
        <p:nvGrpSpPr>
          <p:cNvPr id="23" name="Group 22">
            <a:extLst>
              <a:ext uri="{FF2B5EF4-FFF2-40B4-BE49-F238E27FC236}">
                <a16:creationId xmlns:a16="http://schemas.microsoft.com/office/drawing/2014/main" id="{393386B8-B6F6-3675-1AFE-C7E5430201A5}"/>
              </a:ext>
            </a:extLst>
          </p:cNvPr>
          <p:cNvGrpSpPr/>
          <p:nvPr/>
        </p:nvGrpSpPr>
        <p:grpSpPr>
          <a:xfrm>
            <a:off x="7957983" y="387820"/>
            <a:ext cx="822960" cy="1005840"/>
            <a:chOff x="7322836" y="2138961"/>
            <a:chExt cx="1645920" cy="2011680"/>
          </a:xfrm>
        </p:grpSpPr>
        <p:sp>
          <p:nvSpPr>
            <p:cNvPr id="24" name="Freeform 10">
              <a:extLst>
                <a:ext uri="{FF2B5EF4-FFF2-40B4-BE49-F238E27FC236}">
                  <a16:creationId xmlns:a16="http://schemas.microsoft.com/office/drawing/2014/main" id="{E6151245-BB85-3686-AE8A-543296D40AAA}"/>
                </a:ext>
              </a:extLst>
            </p:cNvPr>
            <p:cNvSpPr/>
            <p:nvPr/>
          </p:nvSpPr>
          <p:spPr>
            <a:xfrm>
              <a:off x="7322836" y="2138961"/>
              <a:ext cx="1645920" cy="2011680"/>
            </a:xfrm>
            <a:custGeom>
              <a:avLst/>
              <a:gdLst/>
              <a:ahLst/>
              <a:cxnLst/>
              <a:rect l="l" t="t" r="r" b="b"/>
              <a:pathLst>
                <a:path w="2067022" h="2193127">
                  <a:moveTo>
                    <a:pt x="0" y="0"/>
                  </a:moveTo>
                  <a:lnTo>
                    <a:pt x="2067022" y="0"/>
                  </a:lnTo>
                  <a:lnTo>
                    <a:pt x="2067022" y="2193127"/>
                  </a:lnTo>
                  <a:lnTo>
                    <a:pt x="0" y="2193127"/>
                  </a:lnTo>
                  <a:lnTo>
                    <a:pt x="0" y="0"/>
                  </a:lnTo>
                  <a:close/>
                </a:path>
              </a:pathLst>
            </a:custGeom>
            <a:blipFill>
              <a:blip r:embed="rId8"/>
              <a:stretch>
                <a:fillRect/>
              </a:stretch>
            </a:blipFill>
          </p:spPr>
          <p:txBody>
            <a:bodyPr/>
            <a:lstStyle/>
            <a:p>
              <a:endParaRPr lang="en-US" sz="800"/>
            </a:p>
          </p:txBody>
        </p:sp>
        <p:sp>
          <p:nvSpPr>
            <p:cNvPr id="25" name="TextBox 24">
              <a:extLst>
                <a:ext uri="{FF2B5EF4-FFF2-40B4-BE49-F238E27FC236}">
                  <a16:creationId xmlns:a16="http://schemas.microsoft.com/office/drawing/2014/main" id="{E27EFC10-9F9D-80F2-62A5-574183286035}"/>
                </a:ext>
              </a:extLst>
            </p:cNvPr>
            <p:cNvSpPr txBox="1"/>
            <p:nvPr/>
          </p:nvSpPr>
          <p:spPr>
            <a:xfrm>
              <a:off x="7531418" y="2967167"/>
              <a:ext cx="1228756" cy="261610"/>
            </a:xfrm>
            <a:prstGeom prst="rect">
              <a:avLst/>
            </a:prstGeom>
            <a:noFill/>
          </p:spPr>
          <p:txBody>
            <a:bodyPr wrap="square">
              <a:spAutoFit/>
            </a:bodyPr>
            <a:lstStyle/>
            <a:p>
              <a:pPr algn="ctr"/>
              <a:r>
                <a:rPr lang="vi-VN" sz="1100" b="1" kern="100">
                  <a:solidFill>
                    <a:srgbClr val="C00000"/>
                  </a:solidFill>
                  <a:effectLst/>
                  <a:latin typeface="Bahnschrift SemiBold" panose="020B0502040204020203" pitchFamily="34" charset="0"/>
                  <a:ea typeface="Calibri" panose="020F0502020204030204" pitchFamily="34" charset="0"/>
                </a:rPr>
                <a:t>8/1945</a:t>
              </a:r>
              <a:endParaRPr lang="en-US" sz="1100">
                <a:solidFill>
                  <a:srgbClr val="C00000"/>
                </a:solidFill>
                <a:latin typeface="Berlin Sans FB Demi" panose="020E0802020502020306" pitchFamily="34" charset="0"/>
              </a:endParaRPr>
            </a:p>
          </p:txBody>
        </p:sp>
        <p:cxnSp>
          <p:nvCxnSpPr>
            <p:cNvPr id="26" name="Straight Connector 25">
              <a:extLst>
                <a:ext uri="{FF2B5EF4-FFF2-40B4-BE49-F238E27FC236}">
                  <a16:creationId xmlns:a16="http://schemas.microsoft.com/office/drawing/2014/main" id="{F1F0B18A-E68A-46F6-8A92-25315551DA90}"/>
                </a:ext>
              </a:extLst>
            </p:cNvPr>
            <p:cNvCxnSpPr/>
            <p:nvPr/>
          </p:nvCxnSpPr>
          <p:spPr>
            <a:xfrm>
              <a:off x="7562794" y="3408502"/>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054A54E8-A452-B544-C610-F8A9A2266044}"/>
                </a:ext>
              </a:extLst>
            </p:cNvPr>
            <p:cNvSpPr txBox="1"/>
            <p:nvPr/>
          </p:nvSpPr>
          <p:spPr>
            <a:xfrm>
              <a:off x="7571830" y="3249670"/>
              <a:ext cx="1157988" cy="523220"/>
            </a:xfrm>
            <a:prstGeom prst="rect">
              <a:avLst/>
            </a:prstGeom>
            <a:noFill/>
          </p:spPr>
          <p:txBody>
            <a:bodyPr wrap="square" rtlCol="0">
              <a:spAutoFit/>
            </a:bodyPr>
            <a:lstStyle/>
            <a:p>
              <a:pPr algn="ctr"/>
              <a:r>
                <a:rPr lang="en-US" sz="2800" b="1">
                  <a:solidFill>
                    <a:srgbClr val="C00000"/>
                  </a:solidFill>
                  <a:latin typeface="Berlin Sans FB Demi" panose="020E0802020502020306" pitchFamily="34" charset="0"/>
                </a:rPr>
                <a:t>17</a:t>
              </a:r>
            </a:p>
          </p:txBody>
        </p:sp>
      </p:grpSp>
      <p:pic>
        <p:nvPicPr>
          <p:cNvPr id="30" name="Lệnh tổng khởi nghĩa được ban bố_v720P">
            <a:hlinkClick r:id="" action="ppaction://media"/>
            <a:extLst>
              <a:ext uri="{FF2B5EF4-FFF2-40B4-BE49-F238E27FC236}">
                <a16:creationId xmlns:a16="http://schemas.microsoft.com/office/drawing/2014/main" id="{17A9BCEC-6B05-4C20-A7D6-AE9CA459D57A}"/>
              </a:ext>
            </a:extLst>
          </p:cNvPr>
          <p:cNvPicPr>
            <a:picLocks noChangeAspect="1"/>
          </p:cNvPicPr>
          <p:nvPr>
            <a:videoFile r:link="rId1"/>
            <p:extLst>
              <p:ext uri="{DAA4B4D4-6D71-4841-9C94-3DE7FCFB9230}">
                <p14:media xmlns:p14="http://schemas.microsoft.com/office/powerpoint/2010/main" r:embed="rId2">
                  <p14:trim end="34611"/>
                </p14:media>
              </p:ext>
            </p:extLst>
          </p:nvPr>
        </p:nvPicPr>
        <p:blipFill>
          <a:blip r:embed="rId9"/>
          <a:stretch>
            <a:fillRect/>
          </a:stretch>
        </p:blipFill>
        <p:spPr>
          <a:xfrm>
            <a:off x="781330" y="225778"/>
            <a:ext cx="7588133" cy="4268325"/>
          </a:xfrm>
          <a:prstGeom prst="rect">
            <a:avLst/>
          </a:prstGeom>
        </p:spPr>
      </p:pic>
      <p:sp>
        <p:nvSpPr>
          <p:cNvPr id="31" name="Rectangle 30">
            <a:extLst>
              <a:ext uri="{FF2B5EF4-FFF2-40B4-BE49-F238E27FC236}">
                <a16:creationId xmlns:a16="http://schemas.microsoft.com/office/drawing/2014/main" id="{BFAA4735-E543-2DE6-BF61-1B9E8BD7D778}"/>
              </a:ext>
            </a:extLst>
          </p:cNvPr>
          <p:cNvSpPr/>
          <p:nvPr/>
        </p:nvSpPr>
        <p:spPr>
          <a:xfrm>
            <a:off x="1711098" y="4037661"/>
            <a:ext cx="5822784" cy="923330"/>
          </a:xfrm>
          <a:prstGeom prst="rect">
            <a:avLst/>
          </a:prstGeom>
          <a:solidFill>
            <a:schemeClr val="accent4"/>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vi-VN" sz="2400">
                <a:solidFill>
                  <a:schemeClr val="tx1">
                    <a:lumMod val="50000"/>
                  </a:schemeClr>
                </a:solidFill>
              </a:rPr>
              <a:t>Lệnh tổng khởi nghĩa được ban bố</a:t>
            </a:r>
            <a:r>
              <a:rPr lang="en-US" sz="2400">
                <a:solidFill>
                  <a:schemeClr val="tx1">
                    <a:lumMod val="50000"/>
                  </a:schemeClr>
                </a:solidFill>
              </a:rPr>
              <a:t>.</a:t>
            </a:r>
            <a:endParaRPr lang="vi-VN" sz="2400">
              <a:solidFill>
                <a:schemeClr val="tx1">
                  <a:lumMod val="50000"/>
                </a:schemeClr>
              </a:solidFill>
            </a:endParaRPr>
          </a:p>
        </p:txBody>
      </p:sp>
    </p:spTree>
    <p:extLst>
      <p:ext uri="{BB962C8B-B14F-4D97-AF65-F5344CB8AC3E}">
        <p14:creationId xmlns:p14="http://schemas.microsoft.com/office/powerpoint/2010/main" val="2581765366"/>
      </p:ext>
    </p:extLst>
  </p:cSld>
  <p:clrMapOvr>
    <a:masterClrMapping/>
  </p:clrMapOvr>
  <mc:AlternateContent xmlns:mc="http://schemas.openxmlformats.org/markup-compatibility/2006">
    <mc:Choice xmlns="" xmlns:p159="http://schemas.microsoft.com/office/powerpoint/2015/09/main" Requires="p159">
      <p:transition spd="med">
        <p159:morph option="byObject"/>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mph" presetSubtype="0" nodeType="withEffect">
                                  <p:stCondLst>
                                    <p:cond delay="0"/>
                                  </p:stCondLst>
                                  <p:childTnLst>
                                    <p:set>
                                      <p:cBhvr>
                                        <p:cTn id="6" dur="indefinite"/>
                                        <p:tgtEl>
                                          <p:spTgt spid="8"/>
                                        </p:tgtEl>
                                        <p:attrNameLst>
                                          <p:attrName>style.opacity</p:attrName>
                                        </p:attrNameLst>
                                      </p:cBhvr>
                                      <p:to>
                                        <p:strVal val="0"/>
                                      </p:to>
                                    </p:set>
                                    <p:animEffect filter="image" prLst="opacity: 0">
                                      <p:cBhvr rctx="IE">
                                        <p:cTn id="7" dur="indefinite"/>
                                        <p:tgtEl>
                                          <p:spTgt spid="8"/>
                                        </p:tgtEl>
                                      </p:cBhvr>
                                    </p:animEffect>
                                  </p:childTnLst>
                                </p:cTn>
                              </p:par>
                              <p:par>
                                <p:cTn id="8" presetID="9" presetClass="emph" presetSubtype="0" nodeType="withEffect">
                                  <p:stCondLst>
                                    <p:cond delay="0"/>
                                  </p:stCondLst>
                                  <p:childTnLst>
                                    <p:set>
                                      <p:cBhvr>
                                        <p:cTn id="9" dur="indefinite"/>
                                        <p:tgtEl>
                                          <p:spTgt spid="13"/>
                                        </p:tgtEl>
                                        <p:attrNameLst>
                                          <p:attrName>style.opacity</p:attrName>
                                        </p:attrNameLst>
                                      </p:cBhvr>
                                      <p:to>
                                        <p:strVal val="0"/>
                                      </p:to>
                                    </p:set>
                                    <p:animEffect filter="image" prLst="opacity: 0">
                                      <p:cBhvr rctx="IE">
                                        <p:cTn id="10" dur="indefinite"/>
                                        <p:tgtEl>
                                          <p:spTgt spid="13"/>
                                        </p:tgtEl>
                                      </p:cBhvr>
                                    </p:animEffect>
                                  </p:childTnLst>
                                </p:cTn>
                              </p:par>
                              <p:par>
                                <p:cTn id="11" presetID="9" presetClass="emph" presetSubtype="0" nodeType="withEffect">
                                  <p:stCondLst>
                                    <p:cond delay="0"/>
                                  </p:stCondLst>
                                  <p:childTnLst>
                                    <p:set>
                                      <p:cBhvr>
                                        <p:cTn id="12" dur="indefinite"/>
                                        <p:tgtEl>
                                          <p:spTgt spid="18"/>
                                        </p:tgtEl>
                                        <p:attrNameLst>
                                          <p:attrName>style.opacity</p:attrName>
                                        </p:attrNameLst>
                                      </p:cBhvr>
                                      <p:to>
                                        <p:strVal val="0"/>
                                      </p:to>
                                    </p:set>
                                    <p:animEffect filter="image" prLst="opacity: 0">
                                      <p:cBhvr rctx="IE">
                                        <p:cTn id="13" dur="indefinite"/>
                                        <p:tgtEl>
                                          <p:spTgt spid="18"/>
                                        </p:tgtEl>
                                      </p:cBhvr>
                                    </p:animEffect>
                                  </p:childTnLst>
                                </p:cTn>
                              </p:par>
                              <p:par>
                                <p:cTn id="14" presetID="9" presetClass="emph" presetSubtype="0" nodeType="withEffect">
                                  <p:stCondLst>
                                    <p:cond delay="0"/>
                                  </p:stCondLst>
                                  <p:childTnLst>
                                    <p:set>
                                      <p:cBhvr>
                                        <p:cTn id="15" dur="indefinite"/>
                                        <p:tgtEl>
                                          <p:spTgt spid="23"/>
                                        </p:tgtEl>
                                        <p:attrNameLst>
                                          <p:attrName>style.opacity</p:attrName>
                                        </p:attrNameLst>
                                      </p:cBhvr>
                                      <p:to>
                                        <p:strVal val="0"/>
                                      </p:to>
                                    </p:set>
                                    <p:animEffect filter="image" prLst="opacity: 0">
                                      <p:cBhvr rctx="IE">
                                        <p:cTn id="16" dur="indefinite"/>
                                        <p:tgtEl>
                                          <p:spTgt spid="23"/>
                                        </p:tgtEl>
                                      </p:cBhvr>
                                    </p:animEffect>
                                  </p:childTnLst>
                                </p:cTn>
                              </p:par>
                              <p:par>
                                <p:cTn id="17" presetID="9" presetClass="emph" presetSubtype="0" nodeType="withEffect">
                                  <p:stCondLst>
                                    <p:cond delay="0"/>
                                  </p:stCondLst>
                                  <p:childTnLst>
                                    <p:set>
                                      <p:cBhvr>
                                        <p:cTn id="18" dur="indefinite"/>
                                        <p:tgtEl>
                                          <p:spTgt spid="2"/>
                                        </p:tgtEl>
                                        <p:attrNameLst>
                                          <p:attrName>style.opacity</p:attrName>
                                        </p:attrNameLst>
                                      </p:cBhvr>
                                      <p:to>
                                        <p:strVal val="0"/>
                                      </p:to>
                                    </p:set>
                                    <p:animEffect filter="image" prLst="opacity: 0">
                                      <p:cBhvr rctx="IE">
                                        <p:cTn id="19" dur="indefinite"/>
                                        <p:tgtEl>
                                          <p:spTgt spid="2"/>
                                        </p:tgtEl>
                                      </p:cBhvr>
                                    </p:animEffect>
                                  </p:childTnLst>
                                </p:cTn>
                              </p:par>
                              <p:par>
                                <p:cTn id="20" presetID="9" presetClass="emph" presetSubtype="0" nodeType="withEffect">
                                  <p:stCondLst>
                                    <p:cond delay="0"/>
                                  </p:stCondLst>
                                  <p:childTnLst>
                                    <p:set>
                                      <p:cBhvr>
                                        <p:cTn id="21" dur="indefinite"/>
                                        <p:tgtEl>
                                          <p:spTgt spid="3"/>
                                        </p:tgtEl>
                                        <p:attrNameLst>
                                          <p:attrName>style.opacity</p:attrName>
                                        </p:attrNameLst>
                                      </p:cBhvr>
                                      <p:to>
                                        <p:strVal val="0"/>
                                      </p:to>
                                    </p:set>
                                    <p:animEffect filter="image" prLst="opacity: 0">
                                      <p:cBhvr rctx="IE">
                                        <p:cTn id="22" dur="indefinite"/>
                                        <p:tgtEl>
                                          <p:spTgt spid="3"/>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49260"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27" restart="whenNotActive" fill="hold" evtFilter="cancelBubble" nodeType="interactiveSeq">
                <p:stCondLst>
                  <p:cond evt="onClick" delay="0">
                    <p:tgtEl>
                      <p:spTgt spid="30"/>
                    </p:tgtEl>
                  </p:cond>
                </p:stCondLst>
                <p:endSync evt="end" delay="0">
                  <p:rtn val="all"/>
                </p:endSync>
                <p:childTnLst>
                  <p:par>
                    <p:cTn id="28" fill="hold">
                      <p:stCondLst>
                        <p:cond delay="0"/>
                      </p:stCondLst>
                      <p:childTnLst>
                        <p:par>
                          <p:cTn id="29" fill="hold">
                            <p:stCondLst>
                              <p:cond delay="0"/>
                            </p:stCondLst>
                            <p:childTnLst>
                              <p:par>
                                <p:cTn id="30" presetID="2" presetClass="mediacall" presetSubtype="0" fill="hold" nodeType="clickEffect">
                                  <p:stCondLst>
                                    <p:cond delay="0"/>
                                  </p:stCondLst>
                                  <p:childTnLst>
                                    <p:cmd type="call" cmd="togglePause">
                                      <p:cBhvr>
                                        <p:cTn id="31" dur="1" fill="hold"/>
                                        <p:tgtEl>
                                          <p:spTgt spid="30"/>
                                        </p:tgtEl>
                                      </p:cBhvr>
                                    </p:cmd>
                                  </p:childTnLst>
                                </p:cTn>
                              </p:par>
                            </p:childTnLst>
                          </p:cTn>
                        </p:par>
                      </p:childTnLst>
                    </p:cTn>
                  </p:par>
                </p:childTnLst>
              </p:cTn>
              <p:nextCondLst>
                <p:cond evt="onClick" delay="0">
                  <p:tgtEl>
                    <p:spTgt spid="30"/>
                  </p:tgtEl>
                </p:cond>
              </p:nextCondLst>
            </p:seq>
            <p:video fullScrn="1">
              <p:cMediaNode vol="80000">
                <p:cTn id="32" fill="hold" display="0">
                  <p:stCondLst>
                    <p:cond delay="indefinite"/>
                  </p:stCondLst>
                  <p:endCondLst>
                    <p:cond evt="onNext" delay="0">
                      <p:tgtEl>
                        <p:sldTgt/>
                      </p:tgtEl>
                    </p:cond>
                  </p:endCondLst>
                </p:cTn>
                <p:tgtEl>
                  <p:spTgt spid="30"/>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Arrow Connector 1">
            <a:extLst>
              <a:ext uri="{FF2B5EF4-FFF2-40B4-BE49-F238E27FC236}">
                <a16:creationId xmlns:a16="http://schemas.microsoft.com/office/drawing/2014/main" id="{7B9582BD-0294-B682-F68F-02EF405AB80E}"/>
              </a:ext>
            </a:extLst>
          </p:cNvPr>
          <p:cNvCxnSpPr/>
          <p:nvPr/>
        </p:nvCxnSpPr>
        <p:spPr>
          <a:xfrm>
            <a:off x="276225" y="424461"/>
            <a:ext cx="8692531" cy="0"/>
          </a:xfrm>
          <a:prstGeom prst="straightConnector1">
            <a:avLst/>
          </a:prstGeom>
          <a:ln w="57150">
            <a:solidFill>
              <a:srgbClr val="000000"/>
            </a:solidFill>
            <a:tailEnd type="triangle"/>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0E47D181-BA22-5AD0-C4A3-5AF8F214B2A7}"/>
              </a:ext>
            </a:extLst>
          </p:cNvPr>
          <p:cNvGrpSpPr/>
          <p:nvPr/>
        </p:nvGrpSpPr>
        <p:grpSpPr>
          <a:xfrm>
            <a:off x="365438" y="348261"/>
            <a:ext cx="822960" cy="1045393"/>
            <a:chOff x="136571" y="2138961"/>
            <a:chExt cx="1645920" cy="2011680"/>
          </a:xfrm>
        </p:grpSpPr>
        <p:sp>
          <p:nvSpPr>
            <p:cNvPr id="4" name="Freeform 9">
              <a:extLst>
                <a:ext uri="{FF2B5EF4-FFF2-40B4-BE49-F238E27FC236}">
                  <a16:creationId xmlns:a16="http://schemas.microsoft.com/office/drawing/2014/main" id="{F3BBEEB8-F4D0-3BFA-3564-55408E95C029}"/>
                </a:ext>
              </a:extLst>
            </p:cNvPr>
            <p:cNvSpPr/>
            <p:nvPr/>
          </p:nvSpPr>
          <p:spPr>
            <a:xfrm>
              <a:off x="136571" y="2138961"/>
              <a:ext cx="1645920" cy="2011680"/>
            </a:xfrm>
            <a:custGeom>
              <a:avLst/>
              <a:gdLst/>
              <a:ahLst/>
              <a:cxnLst/>
              <a:rect l="l" t="t" r="r" b="b"/>
              <a:pathLst>
                <a:path w="2067022" h="2193127">
                  <a:moveTo>
                    <a:pt x="0" y="0"/>
                  </a:moveTo>
                  <a:lnTo>
                    <a:pt x="2067022" y="0"/>
                  </a:lnTo>
                  <a:lnTo>
                    <a:pt x="2067022" y="2193127"/>
                  </a:lnTo>
                  <a:lnTo>
                    <a:pt x="0" y="2193127"/>
                  </a:lnTo>
                  <a:lnTo>
                    <a:pt x="0" y="0"/>
                  </a:lnTo>
                  <a:close/>
                </a:path>
              </a:pathLst>
            </a:custGeom>
            <a:blipFill>
              <a:blip r:embed="rId2"/>
              <a:stretch>
                <a:fillRect/>
              </a:stretch>
            </a:blipFill>
          </p:spPr>
          <p:txBody>
            <a:bodyPr/>
            <a:lstStyle/>
            <a:p>
              <a:endParaRPr lang="en-US" sz="800"/>
            </a:p>
          </p:txBody>
        </p:sp>
        <p:sp>
          <p:nvSpPr>
            <p:cNvPr id="5" name="TextBox 4">
              <a:extLst>
                <a:ext uri="{FF2B5EF4-FFF2-40B4-BE49-F238E27FC236}">
                  <a16:creationId xmlns:a16="http://schemas.microsoft.com/office/drawing/2014/main" id="{BB252D70-B942-C67E-FE54-DF8523D27F86}"/>
                </a:ext>
              </a:extLst>
            </p:cNvPr>
            <p:cNvSpPr txBox="1"/>
            <p:nvPr/>
          </p:nvSpPr>
          <p:spPr>
            <a:xfrm>
              <a:off x="348569" y="2927704"/>
              <a:ext cx="1261947" cy="261610"/>
            </a:xfrm>
            <a:prstGeom prst="rect">
              <a:avLst/>
            </a:prstGeom>
            <a:noFill/>
          </p:spPr>
          <p:txBody>
            <a:bodyPr wrap="square">
              <a:spAutoFit/>
            </a:bodyPr>
            <a:lstStyle/>
            <a:p>
              <a:pPr algn="ctr"/>
              <a:r>
                <a:rPr lang="vi-VN" sz="1100" b="1" kern="100">
                  <a:solidFill>
                    <a:srgbClr val="C00000"/>
                  </a:solidFill>
                  <a:effectLst/>
                  <a:latin typeface="Bahnschrift SemiBold" panose="020B0502040204020203" pitchFamily="34" charset="0"/>
                  <a:ea typeface="Calibri" panose="020F0502020204030204" pitchFamily="34" charset="0"/>
                </a:rPr>
                <a:t>8/1945</a:t>
              </a:r>
              <a:endParaRPr lang="en-US" sz="1100">
                <a:solidFill>
                  <a:srgbClr val="C00000"/>
                </a:solidFill>
                <a:latin typeface="Berlin Sans FB Demi" panose="020E0802020502020306" pitchFamily="34" charset="0"/>
              </a:endParaRPr>
            </a:p>
          </p:txBody>
        </p:sp>
        <p:cxnSp>
          <p:nvCxnSpPr>
            <p:cNvPr id="6" name="Straight Connector 5">
              <a:extLst>
                <a:ext uri="{FF2B5EF4-FFF2-40B4-BE49-F238E27FC236}">
                  <a16:creationId xmlns:a16="http://schemas.microsoft.com/office/drawing/2014/main" id="{6EE24553-BDFC-103C-C8FA-84080F23CEBF}"/>
                </a:ext>
              </a:extLst>
            </p:cNvPr>
            <p:cNvCxnSpPr/>
            <p:nvPr/>
          </p:nvCxnSpPr>
          <p:spPr>
            <a:xfrm>
              <a:off x="383826" y="3373389"/>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CF3DA161-2CC3-E96B-B67A-3FE2C4B015B5}"/>
                </a:ext>
              </a:extLst>
            </p:cNvPr>
            <p:cNvSpPr txBox="1"/>
            <p:nvPr/>
          </p:nvSpPr>
          <p:spPr>
            <a:xfrm>
              <a:off x="383826" y="3249670"/>
              <a:ext cx="1157988" cy="523220"/>
            </a:xfrm>
            <a:prstGeom prst="rect">
              <a:avLst/>
            </a:prstGeom>
            <a:noFill/>
          </p:spPr>
          <p:txBody>
            <a:bodyPr wrap="square" rtlCol="0">
              <a:spAutoFit/>
            </a:bodyPr>
            <a:lstStyle/>
            <a:p>
              <a:pPr algn="ctr"/>
              <a:r>
                <a:rPr lang="en-US" sz="2800" b="1">
                  <a:solidFill>
                    <a:srgbClr val="C00000"/>
                  </a:solidFill>
                  <a:latin typeface="Berlin Sans FB Demi" panose="020E0802020502020306" pitchFamily="34" charset="0"/>
                </a:rPr>
                <a:t>13</a:t>
              </a:r>
            </a:p>
          </p:txBody>
        </p:sp>
      </p:grpSp>
      <p:grpSp>
        <p:nvGrpSpPr>
          <p:cNvPr id="13" name="Group 12">
            <a:extLst>
              <a:ext uri="{FF2B5EF4-FFF2-40B4-BE49-F238E27FC236}">
                <a16:creationId xmlns:a16="http://schemas.microsoft.com/office/drawing/2014/main" id="{F98FDFF7-EA0F-F183-AB5B-8D4BDC444267}"/>
              </a:ext>
            </a:extLst>
          </p:cNvPr>
          <p:cNvGrpSpPr/>
          <p:nvPr/>
        </p:nvGrpSpPr>
        <p:grpSpPr>
          <a:xfrm>
            <a:off x="3493795" y="342898"/>
            <a:ext cx="1645919" cy="2034038"/>
            <a:chOff x="3749718" y="2138961"/>
            <a:chExt cx="1645920" cy="2034039"/>
          </a:xfrm>
        </p:grpSpPr>
        <p:sp>
          <p:nvSpPr>
            <p:cNvPr id="14" name="Freeform 26">
              <a:extLst>
                <a:ext uri="{FF2B5EF4-FFF2-40B4-BE49-F238E27FC236}">
                  <a16:creationId xmlns:a16="http://schemas.microsoft.com/office/drawing/2014/main" id="{D7D91CC7-C4D6-6C14-3FFE-FAA95906F648}"/>
                </a:ext>
              </a:extLst>
            </p:cNvPr>
            <p:cNvSpPr/>
            <p:nvPr/>
          </p:nvSpPr>
          <p:spPr>
            <a:xfrm>
              <a:off x="3749718" y="2138961"/>
              <a:ext cx="1645920" cy="2011680"/>
            </a:xfrm>
            <a:custGeom>
              <a:avLst/>
              <a:gdLst/>
              <a:ahLst/>
              <a:cxnLst/>
              <a:rect l="l" t="t" r="r" b="b"/>
              <a:pathLst>
                <a:path w="2107138" h="2236679">
                  <a:moveTo>
                    <a:pt x="0" y="0"/>
                  </a:moveTo>
                  <a:lnTo>
                    <a:pt x="2107139" y="0"/>
                  </a:lnTo>
                  <a:lnTo>
                    <a:pt x="2107139" y="2236679"/>
                  </a:lnTo>
                  <a:lnTo>
                    <a:pt x="0" y="2236679"/>
                  </a:lnTo>
                  <a:lnTo>
                    <a:pt x="0" y="0"/>
                  </a:lnTo>
                  <a:close/>
                </a:path>
              </a:pathLst>
            </a:custGeom>
            <a:blipFill>
              <a:blip r:embed="rId3"/>
              <a:stretch>
                <a:fillRect/>
              </a:stretch>
            </a:blipFill>
          </p:spPr>
          <p:txBody>
            <a:bodyPr/>
            <a:lstStyle/>
            <a:p>
              <a:endParaRPr lang="en-US"/>
            </a:p>
          </p:txBody>
        </p:sp>
        <p:sp>
          <p:nvSpPr>
            <p:cNvPr id="15" name="TextBox 14">
              <a:extLst>
                <a:ext uri="{FF2B5EF4-FFF2-40B4-BE49-F238E27FC236}">
                  <a16:creationId xmlns:a16="http://schemas.microsoft.com/office/drawing/2014/main" id="{FF2B4B5A-6417-8AD6-81BD-4F507BEEBCEF}"/>
                </a:ext>
              </a:extLst>
            </p:cNvPr>
            <p:cNvSpPr txBox="1"/>
            <p:nvPr/>
          </p:nvSpPr>
          <p:spPr>
            <a:xfrm>
              <a:off x="3950862" y="2955435"/>
              <a:ext cx="1241584" cy="461665"/>
            </a:xfrm>
            <a:prstGeom prst="rect">
              <a:avLst/>
            </a:prstGeom>
            <a:noFill/>
          </p:spPr>
          <p:txBody>
            <a:bodyPr wrap="square">
              <a:spAutoFit/>
            </a:bodyPr>
            <a:lstStyle/>
            <a:p>
              <a:pPr algn="ctr"/>
              <a:r>
                <a:rPr lang="vi-VN" sz="2400" b="1" kern="100">
                  <a:solidFill>
                    <a:srgbClr val="C00000"/>
                  </a:solidFill>
                  <a:effectLst/>
                  <a:latin typeface="Bahnschrift SemiBold" panose="020B0502040204020203" pitchFamily="34" charset="0"/>
                  <a:ea typeface="Calibri" panose="020F0502020204030204" pitchFamily="34" charset="0"/>
                </a:rPr>
                <a:t>8/1945</a:t>
              </a:r>
              <a:endParaRPr lang="en-US" sz="2400">
                <a:solidFill>
                  <a:srgbClr val="C00000"/>
                </a:solidFill>
                <a:latin typeface="Berlin Sans FB Demi" panose="020E0802020502020306" pitchFamily="34" charset="0"/>
              </a:endParaRPr>
            </a:p>
          </p:txBody>
        </p:sp>
        <p:cxnSp>
          <p:nvCxnSpPr>
            <p:cNvPr id="16" name="Straight Connector 15">
              <a:extLst>
                <a:ext uri="{FF2B5EF4-FFF2-40B4-BE49-F238E27FC236}">
                  <a16:creationId xmlns:a16="http://schemas.microsoft.com/office/drawing/2014/main" id="{AA1C4658-7766-3BA2-9456-522CD98006B8}"/>
                </a:ext>
              </a:extLst>
            </p:cNvPr>
            <p:cNvCxnSpPr/>
            <p:nvPr/>
          </p:nvCxnSpPr>
          <p:spPr>
            <a:xfrm>
              <a:off x="3985297" y="3396769"/>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D4A7380E-AF33-8425-2138-6BB44153DB9D}"/>
                </a:ext>
              </a:extLst>
            </p:cNvPr>
            <p:cNvSpPr txBox="1"/>
            <p:nvPr/>
          </p:nvSpPr>
          <p:spPr>
            <a:xfrm>
              <a:off x="3993314" y="3249670"/>
              <a:ext cx="1157988" cy="923330"/>
            </a:xfrm>
            <a:prstGeom prst="rect">
              <a:avLst/>
            </a:prstGeom>
            <a:noFill/>
          </p:spPr>
          <p:txBody>
            <a:bodyPr wrap="square" rtlCol="0">
              <a:spAutoFit/>
            </a:bodyPr>
            <a:lstStyle/>
            <a:p>
              <a:pPr algn="ctr"/>
              <a:r>
                <a:rPr lang="en-US" sz="5400" b="1">
                  <a:solidFill>
                    <a:srgbClr val="C00000"/>
                  </a:solidFill>
                  <a:latin typeface="Berlin Sans FB Demi" panose="020E0802020502020306" pitchFamily="34" charset="0"/>
                </a:rPr>
                <a:t>15</a:t>
              </a:r>
            </a:p>
          </p:txBody>
        </p:sp>
      </p:grpSp>
      <p:grpSp>
        <p:nvGrpSpPr>
          <p:cNvPr id="18" name="Group 17">
            <a:extLst>
              <a:ext uri="{FF2B5EF4-FFF2-40B4-BE49-F238E27FC236}">
                <a16:creationId xmlns:a16="http://schemas.microsoft.com/office/drawing/2014/main" id="{5C378D70-60D2-4947-D332-8ED847A08C9A}"/>
              </a:ext>
            </a:extLst>
          </p:cNvPr>
          <p:cNvGrpSpPr/>
          <p:nvPr/>
        </p:nvGrpSpPr>
        <p:grpSpPr>
          <a:xfrm>
            <a:off x="7093905" y="387820"/>
            <a:ext cx="822960" cy="1005840"/>
            <a:chOff x="5516381" y="2138961"/>
            <a:chExt cx="1645920" cy="2011680"/>
          </a:xfrm>
        </p:grpSpPr>
        <p:sp>
          <p:nvSpPr>
            <p:cNvPr id="19" name="Freeform 21">
              <a:extLst>
                <a:ext uri="{FF2B5EF4-FFF2-40B4-BE49-F238E27FC236}">
                  <a16:creationId xmlns:a16="http://schemas.microsoft.com/office/drawing/2014/main" id="{42D02213-5273-22FC-D691-B98D5E0C4A6D}"/>
                </a:ext>
              </a:extLst>
            </p:cNvPr>
            <p:cNvSpPr/>
            <p:nvPr/>
          </p:nvSpPr>
          <p:spPr>
            <a:xfrm>
              <a:off x="5516381" y="2138961"/>
              <a:ext cx="1645920" cy="2011680"/>
            </a:xfrm>
            <a:custGeom>
              <a:avLst/>
              <a:gdLst/>
              <a:ahLst/>
              <a:cxnLst/>
              <a:rect l="l" t="t" r="r" b="b"/>
              <a:pathLst>
                <a:path w="2039188" h="2164552">
                  <a:moveTo>
                    <a:pt x="0" y="0"/>
                  </a:moveTo>
                  <a:lnTo>
                    <a:pt x="2039188" y="0"/>
                  </a:lnTo>
                  <a:lnTo>
                    <a:pt x="2039188" y="2164552"/>
                  </a:lnTo>
                  <a:lnTo>
                    <a:pt x="0" y="2164552"/>
                  </a:lnTo>
                  <a:lnTo>
                    <a:pt x="0" y="0"/>
                  </a:lnTo>
                  <a:close/>
                </a:path>
              </a:pathLst>
            </a:custGeom>
            <a:blipFill>
              <a:blip r:embed="rId4"/>
              <a:stretch>
                <a:fillRect/>
              </a:stretch>
            </a:blipFill>
          </p:spPr>
          <p:txBody>
            <a:bodyPr/>
            <a:lstStyle/>
            <a:p>
              <a:endParaRPr lang="en-US" sz="800"/>
            </a:p>
          </p:txBody>
        </p:sp>
        <p:sp>
          <p:nvSpPr>
            <p:cNvPr id="20" name="TextBox 19">
              <a:extLst>
                <a:ext uri="{FF2B5EF4-FFF2-40B4-BE49-F238E27FC236}">
                  <a16:creationId xmlns:a16="http://schemas.microsoft.com/office/drawing/2014/main" id="{999F4570-17C7-D539-D9E4-25792D75AB6C}"/>
                </a:ext>
              </a:extLst>
            </p:cNvPr>
            <p:cNvSpPr txBox="1"/>
            <p:nvPr/>
          </p:nvSpPr>
          <p:spPr>
            <a:xfrm>
              <a:off x="5727676" y="2955434"/>
              <a:ext cx="1228756" cy="261610"/>
            </a:xfrm>
            <a:prstGeom prst="rect">
              <a:avLst/>
            </a:prstGeom>
            <a:noFill/>
          </p:spPr>
          <p:txBody>
            <a:bodyPr wrap="square">
              <a:spAutoFit/>
            </a:bodyPr>
            <a:lstStyle/>
            <a:p>
              <a:pPr algn="ctr"/>
              <a:r>
                <a:rPr lang="vi-VN" sz="1100" b="1" kern="100">
                  <a:solidFill>
                    <a:srgbClr val="C00000"/>
                  </a:solidFill>
                  <a:effectLst/>
                  <a:latin typeface="Bahnschrift SemiBold" panose="020B0502040204020203" pitchFamily="34" charset="0"/>
                  <a:ea typeface="Calibri" panose="020F0502020204030204" pitchFamily="34" charset="0"/>
                </a:rPr>
                <a:t>8/1945</a:t>
              </a:r>
              <a:endParaRPr lang="en-US" sz="1100">
                <a:solidFill>
                  <a:srgbClr val="C00000"/>
                </a:solidFill>
                <a:latin typeface="Berlin Sans FB Demi" panose="020E0802020502020306" pitchFamily="34" charset="0"/>
              </a:endParaRPr>
            </a:p>
          </p:txBody>
        </p:sp>
        <p:cxnSp>
          <p:nvCxnSpPr>
            <p:cNvPr id="21" name="Straight Connector 20">
              <a:extLst>
                <a:ext uri="{FF2B5EF4-FFF2-40B4-BE49-F238E27FC236}">
                  <a16:creationId xmlns:a16="http://schemas.microsoft.com/office/drawing/2014/main" id="{3DA246E0-6DD8-C4AB-7A03-DB551EA22C17}"/>
                </a:ext>
              </a:extLst>
            </p:cNvPr>
            <p:cNvCxnSpPr/>
            <p:nvPr/>
          </p:nvCxnSpPr>
          <p:spPr>
            <a:xfrm>
              <a:off x="5759052" y="3396769"/>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9130FEC8-6397-7317-1363-C9895E820773}"/>
                </a:ext>
              </a:extLst>
            </p:cNvPr>
            <p:cNvSpPr txBox="1"/>
            <p:nvPr/>
          </p:nvSpPr>
          <p:spPr>
            <a:xfrm>
              <a:off x="5768088" y="3237937"/>
              <a:ext cx="1157988" cy="523220"/>
            </a:xfrm>
            <a:prstGeom prst="rect">
              <a:avLst/>
            </a:prstGeom>
            <a:noFill/>
          </p:spPr>
          <p:txBody>
            <a:bodyPr wrap="square" rtlCol="0">
              <a:spAutoFit/>
            </a:bodyPr>
            <a:lstStyle/>
            <a:p>
              <a:pPr algn="ctr"/>
              <a:r>
                <a:rPr lang="en-US" sz="2800" b="1">
                  <a:solidFill>
                    <a:srgbClr val="C00000"/>
                  </a:solidFill>
                  <a:latin typeface="Berlin Sans FB Demi" panose="020E0802020502020306" pitchFamily="34" charset="0"/>
                </a:rPr>
                <a:t>16</a:t>
              </a:r>
            </a:p>
          </p:txBody>
        </p:sp>
      </p:grpSp>
      <p:grpSp>
        <p:nvGrpSpPr>
          <p:cNvPr id="23" name="Group 22">
            <a:extLst>
              <a:ext uri="{FF2B5EF4-FFF2-40B4-BE49-F238E27FC236}">
                <a16:creationId xmlns:a16="http://schemas.microsoft.com/office/drawing/2014/main" id="{393386B8-B6F6-3675-1AFE-C7E5430201A5}"/>
              </a:ext>
            </a:extLst>
          </p:cNvPr>
          <p:cNvGrpSpPr/>
          <p:nvPr/>
        </p:nvGrpSpPr>
        <p:grpSpPr>
          <a:xfrm>
            <a:off x="7957983" y="387820"/>
            <a:ext cx="822960" cy="1005840"/>
            <a:chOff x="7322836" y="2138961"/>
            <a:chExt cx="1645920" cy="2011680"/>
          </a:xfrm>
        </p:grpSpPr>
        <p:sp>
          <p:nvSpPr>
            <p:cNvPr id="24" name="Freeform 10">
              <a:extLst>
                <a:ext uri="{FF2B5EF4-FFF2-40B4-BE49-F238E27FC236}">
                  <a16:creationId xmlns:a16="http://schemas.microsoft.com/office/drawing/2014/main" id="{E6151245-BB85-3686-AE8A-543296D40AAA}"/>
                </a:ext>
              </a:extLst>
            </p:cNvPr>
            <p:cNvSpPr/>
            <p:nvPr/>
          </p:nvSpPr>
          <p:spPr>
            <a:xfrm>
              <a:off x="7322836" y="2138961"/>
              <a:ext cx="1645920" cy="2011680"/>
            </a:xfrm>
            <a:custGeom>
              <a:avLst/>
              <a:gdLst/>
              <a:ahLst/>
              <a:cxnLst/>
              <a:rect l="l" t="t" r="r" b="b"/>
              <a:pathLst>
                <a:path w="2067022" h="2193127">
                  <a:moveTo>
                    <a:pt x="0" y="0"/>
                  </a:moveTo>
                  <a:lnTo>
                    <a:pt x="2067022" y="0"/>
                  </a:lnTo>
                  <a:lnTo>
                    <a:pt x="2067022" y="2193127"/>
                  </a:lnTo>
                  <a:lnTo>
                    <a:pt x="0" y="2193127"/>
                  </a:lnTo>
                  <a:lnTo>
                    <a:pt x="0" y="0"/>
                  </a:lnTo>
                  <a:close/>
                </a:path>
              </a:pathLst>
            </a:custGeom>
            <a:blipFill>
              <a:blip r:embed="rId5"/>
              <a:stretch>
                <a:fillRect/>
              </a:stretch>
            </a:blipFill>
          </p:spPr>
          <p:txBody>
            <a:bodyPr/>
            <a:lstStyle/>
            <a:p>
              <a:endParaRPr lang="en-US" sz="800"/>
            </a:p>
          </p:txBody>
        </p:sp>
        <p:sp>
          <p:nvSpPr>
            <p:cNvPr id="25" name="TextBox 24">
              <a:extLst>
                <a:ext uri="{FF2B5EF4-FFF2-40B4-BE49-F238E27FC236}">
                  <a16:creationId xmlns:a16="http://schemas.microsoft.com/office/drawing/2014/main" id="{E27EFC10-9F9D-80F2-62A5-574183286035}"/>
                </a:ext>
              </a:extLst>
            </p:cNvPr>
            <p:cNvSpPr txBox="1"/>
            <p:nvPr/>
          </p:nvSpPr>
          <p:spPr>
            <a:xfrm>
              <a:off x="7531418" y="2967167"/>
              <a:ext cx="1228756" cy="261610"/>
            </a:xfrm>
            <a:prstGeom prst="rect">
              <a:avLst/>
            </a:prstGeom>
            <a:noFill/>
          </p:spPr>
          <p:txBody>
            <a:bodyPr wrap="square">
              <a:spAutoFit/>
            </a:bodyPr>
            <a:lstStyle/>
            <a:p>
              <a:pPr algn="ctr"/>
              <a:r>
                <a:rPr lang="vi-VN" sz="1100" b="1" kern="100">
                  <a:solidFill>
                    <a:srgbClr val="C00000"/>
                  </a:solidFill>
                  <a:effectLst/>
                  <a:latin typeface="Bahnschrift SemiBold" panose="020B0502040204020203" pitchFamily="34" charset="0"/>
                  <a:ea typeface="Calibri" panose="020F0502020204030204" pitchFamily="34" charset="0"/>
                </a:rPr>
                <a:t>8/1945</a:t>
              </a:r>
              <a:endParaRPr lang="en-US" sz="1100">
                <a:solidFill>
                  <a:srgbClr val="C00000"/>
                </a:solidFill>
                <a:latin typeface="Berlin Sans FB Demi" panose="020E0802020502020306" pitchFamily="34" charset="0"/>
              </a:endParaRPr>
            </a:p>
          </p:txBody>
        </p:sp>
        <p:cxnSp>
          <p:nvCxnSpPr>
            <p:cNvPr id="26" name="Straight Connector 25">
              <a:extLst>
                <a:ext uri="{FF2B5EF4-FFF2-40B4-BE49-F238E27FC236}">
                  <a16:creationId xmlns:a16="http://schemas.microsoft.com/office/drawing/2014/main" id="{F1F0B18A-E68A-46F6-8A92-25315551DA90}"/>
                </a:ext>
              </a:extLst>
            </p:cNvPr>
            <p:cNvCxnSpPr/>
            <p:nvPr/>
          </p:nvCxnSpPr>
          <p:spPr>
            <a:xfrm>
              <a:off x="7562794" y="3408502"/>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054A54E8-A452-B544-C610-F8A9A2266044}"/>
                </a:ext>
              </a:extLst>
            </p:cNvPr>
            <p:cNvSpPr txBox="1"/>
            <p:nvPr/>
          </p:nvSpPr>
          <p:spPr>
            <a:xfrm>
              <a:off x="7571830" y="3249670"/>
              <a:ext cx="1157988" cy="523220"/>
            </a:xfrm>
            <a:prstGeom prst="rect">
              <a:avLst/>
            </a:prstGeom>
            <a:noFill/>
          </p:spPr>
          <p:txBody>
            <a:bodyPr wrap="square" rtlCol="0">
              <a:spAutoFit/>
            </a:bodyPr>
            <a:lstStyle/>
            <a:p>
              <a:pPr algn="ctr"/>
              <a:r>
                <a:rPr lang="en-US" sz="2800" b="1">
                  <a:solidFill>
                    <a:srgbClr val="C00000"/>
                  </a:solidFill>
                  <a:latin typeface="Berlin Sans FB Demi" panose="020E0802020502020306" pitchFamily="34" charset="0"/>
                </a:rPr>
                <a:t>17</a:t>
              </a:r>
            </a:p>
          </p:txBody>
        </p:sp>
      </p:grpSp>
      <p:sp>
        <p:nvSpPr>
          <p:cNvPr id="30" name="Rectangle: Rounded Corners 29">
            <a:extLst>
              <a:ext uri="{FF2B5EF4-FFF2-40B4-BE49-F238E27FC236}">
                <a16:creationId xmlns:a16="http://schemas.microsoft.com/office/drawing/2014/main" id="{8F0969DB-D6A5-B370-7323-C89EA97D6526}"/>
              </a:ext>
            </a:extLst>
          </p:cNvPr>
          <p:cNvSpPr/>
          <p:nvPr/>
        </p:nvSpPr>
        <p:spPr>
          <a:xfrm>
            <a:off x="336666" y="2637765"/>
            <a:ext cx="1854084" cy="2222294"/>
          </a:xfrm>
          <a:prstGeom prst="roundRect">
            <a:avLst>
              <a:gd name="adj" fmla="val 9220"/>
            </a:avLst>
          </a:prstGeom>
          <a:solidFill>
            <a:srgbClr val="FFFFFF"/>
          </a:solidFill>
          <a:ln>
            <a:solidFill>
              <a:srgbClr val="B77CF3"/>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vi-VN" sz="2000">
                <a:solidFill>
                  <a:srgbClr val="000000"/>
                </a:solidFill>
              </a:rPr>
              <a:t>Hội nghị toàn quốc của Đảng họp ở Tân Trào: </a:t>
            </a:r>
            <a:endParaRPr lang="en-US" sz="2000">
              <a:solidFill>
                <a:srgbClr val="000000"/>
              </a:solidFill>
            </a:endParaRPr>
          </a:p>
        </p:txBody>
      </p:sp>
      <p:grpSp>
        <p:nvGrpSpPr>
          <p:cNvPr id="34" name="Group 33">
            <a:extLst>
              <a:ext uri="{FF2B5EF4-FFF2-40B4-BE49-F238E27FC236}">
                <a16:creationId xmlns:a16="http://schemas.microsoft.com/office/drawing/2014/main" id="{9E577BF5-FC4A-1821-D763-C6F772EDB0A0}"/>
              </a:ext>
            </a:extLst>
          </p:cNvPr>
          <p:cNvGrpSpPr/>
          <p:nvPr/>
        </p:nvGrpSpPr>
        <p:grpSpPr>
          <a:xfrm>
            <a:off x="2459190" y="2637763"/>
            <a:ext cx="6265708" cy="1005840"/>
            <a:chOff x="2212644" y="1762126"/>
            <a:chExt cx="6265708" cy="1005840"/>
          </a:xfrm>
        </p:grpSpPr>
        <p:sp>
          <p:nvSpPr>
            <p:cNvPr id="35" name="Arrow: Right 34">
              <a:extLst>
                <a:ext uri="{FF2B5EF4-FFF2-40B4-BE49-F238E27FC236}">
                  <a16:creationId xmlns:a16="http://schemas.microsoft.com/office/drawing/2014/main" id="{D4ACD529-1FEE-57A3-A5F8-A7FA50712FE8}"/>
                </a:ext>
              </a:extLst>
            </p:cNvPr>
            <p:cNvSpPr/>
            <p:nvPr/>
          </p:nvSpPr>
          <p:spPr>
            <a:xfrm>
              <a:off x="2212644" y="2022730"/>
              <a:ext cx="484632" cy="484632"/>
            </a:xfrm>
            <a:prstGeom prst="rightArrow">
              <a:avLst/>
            </a:prstGeom>
            <a:solidFill>
              <a:schemeClr val="bg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6" name="Rectangle: Rounded Corners 35">
              <a:extLst>
                <a:ext uri="{FF2B5EF4-FFF2-40B4-BE49-F238E27FC236}">
                  <a16:creationId xmlns:a16="http://schemas.microsoft.com/office/drawing/2014/main" id="{FE1E1513-2350-065C-3ABD-262BB23A28DD}"/>
                </a:ext>
              </a:extLst>
            </p:cNvPr>
            <p:cNvSpPr/>
            <p:nvPr/>
          </p:nvSpPr>
          <p:spPr>
            <a:xfrm>
              <a:off x="2924175" y="1762126"/>
              <a:ext cx="5554177" cy="1005840"/>
            </a:xfrm>
            <a:prstGeom prst="roundRect">
              <a:avLst>
                <a:gd name="adj" fmla="val 9220"/>
              </a:avLst>
            </a:prstGeom>
            <a:solidFill>
              <a:srgbClr val="FFFFFF"/>
            </a:solidFill>
            <a:ln>
              <a:solidFill>
                <a:srgbClr val="B77CF3"/>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a:solidFill>
                    <a:srgbClr val="000000"/>
                  </a:solidFill>
                </a:rPr>
                <a:t>Thông qua kế hoạch lãnh đạo toàn dân tổng khởi nghĩa.</a:t>
              </a:r>
              <a:endParaRPr lang="vi-VN" sz="2000">
                <a:solidFill>
                  <a:srgbClr val="000000"/>
                </a:solidFill>
              </a:endParaRPr>
            </a:p>
          </p:txBody>
        </p:sp>
      </p:grpSp>
      <p:grpSp>
        <p:nvGrpSpPr>
          <p:cNvPr id="28" name="Group 27">
            <a:extLst>
              <a:ext uri="{FF2B5EF4-FFF2-40B4-BE49-F238E27FC236}">
                <a16:creationId xmlns:a16="http://schemas.microsoft.com/office/drawing/2014/main" id="{9B32EA56-6856-61DF-863D-576E3C27C55F}"/>
              </a:ext>
            </a:extLst>
          </p:cNvPr>
          <p:cNvGrpSpPr/>
          <p:nvPr/>
        </p:nvGrpSpPr>
        <p:grpSpPr>
          <a:xfrm>
            <a:off x="1619837" y="342900"/>
            <a:ext cx="1645920" cy="2034038"/>
            <a:chOff x="1937135" y="2138961"/>
            <a:chExt cx="1645920" cy="2034039"/>
          </a:xfrm>
        </p:grpSpPr>
        <p:sp>
          <p:nvSpPr>
            <p:cNvPr id="29" name="Freeform 20">
              <a:extLst>
                <a:ext uri="{FF2B5EF4-FFF2-40B4-BE49-F238E27FC236}">
                  <a16:creationId xmlns:a16="http://schemas.microsoft.com/office/drawing/2014/main" id="{EAC5C695-DDEA-CA08-BC01-F0B1B9035297}"/>
                </a:ext>
              </a:extLst>
            </p:cNvPr>
            <p:cNvSpPr/>
            <p:nvPr/>
          </p:nvSpPr>
          <p:spPr>
            <a:xfrm>
              <a:off x="1937135" y="2138961"/>
              <a:ext cx="1645920" cy="2011680"/>
            </a:xfrm>
            <a:custGeom>
              <a:avLst/>
              <a:gdLst/>
              <a:ahLst/>
              <a:cxnLst/>
              <a:rect l="l" t="t" r="r" b="b"/>
              <a:pathLst>
                <a:path w="2067022" h="2193127">
                  <a:moveTo>
                    <a:pt x="0" y="0"/>
                  </a:moveTo>
                  <a:lnTo>
                    <a:pt x="2067022" y="0"/>
                  </a:lnTo>
                  <a:lnTo>
                    <a:pt x="2067022" y="2193127"/>
                  </a:lnTo>
                  <a:lnTo>
                    <a:pt x="0" y="2193127"/>
                  </a:lnTo>
                  <a:lnTo>
                    <a:pt x="0" y="0"/>
                  </a:lnTo>
                  <a:close/>
                </a:path>
              </a:pathLst>
            </a:custGeom>
            <a:blipFill>
              <a:blip r:embed="rId6"/>
              <a:stretch>
                <a:fillRect/>
              </a:stretch>
            </a:blipFill>
          </p:spPr>
          <p:txBody>
            <a:bodyPr/>
            <a:lstStyle/>
            <a:p>
              <a:endParaRPr lang="en-US"/>
            </a:p>
          </p:txBody>
        </p:sp>
        <p:sp>
          <p:nvSpPr>
            <p:cNvPr id="37" name="TextBox 36">
              <a:extLst>
                <a:ext uri="{FF2B5EF4-FFF2-40B4-BE49-F238E27FC236}">
                  <a16:creationId xmlns:a16="http://schemas.microsoft.com/office/drawing/2014/main" id="{FB1E3C2F-A3CE-3FC1-623C-0DCB4A294989}"/>
                </a:ext>
              </a:extLst>
            </p:cNvPr>
            <p:cNvSpPr txBox="1"/>
            <p:nvPr/>
          </p:nvSpPr>
          <p:spPr>
            <a:xfrm>
              <a:off x="2143056" y="2966483"/>
              <a:ext cx="1241583" cy="461665"/>
            </a:xfrm>
            <a:prstGeom prst="rect">
              <a:avLst/>
            </a:prstGeom>
            <a:noFill/>
          </p:spPr>
          <p:txBody>
            <a:bodyPr wrap="square">
              <a:spAutoFit/>
            </a:bodyPr>
            <a:lstStyle/>
            <a:p>
              <a:pPr algn="ctr"/>
              <a:r>
                <a:rPr lang="vi-VN" sz="2400" b="1" kern="100">
                  <a:solidFill>
                    <a:srgbClr val="C00000"/>
                  </a:solidFill>
                  <a:effectLst/>
                  <a:latin typeface="Bahnschrift SemiBold" panose="020B0502040204020203" pitchFamily="34" charset="0"/>
                  <a:ea typeface="Calibri" panose="020F0502020204030204" pitchFamily="34" charset="0"/>
                </a:rPr>
                <a:t>8/1945</a:t>
              </a:r>
              <a:endParaRPr lang="en-US" sz="2400">
                <a:solidFill>
                  <a:srgbClr val="C00000"/>
                </a:solidFill>
                <a:latin typeface="Berlin Sans FB Demi" panose="020E0802020502020306" pitchFamily="34" charset="0"/>
              </a:endParaRPr>
            </a:p>
          </p:txBody>
        </p:sp>
        <p:cxnSp>
          <p:nvCxnSpPr>
            <p:cNvPr id="39" name="Straight Connector 38">
              <a:extLst>
                <a:ext uri="{FF2B5EF4-FFF2-40B4-BE49-F238E27FC236}">
                  <a16:creationId xmlns:a16="http://schemas.microsoft.com/office/drawing/2014/main" id="{9875EEF7-B075-0431-D249-6A9BBF5803A3}"/>
                </a:ext>
              </a:extLst>
            </p:cNvPr>
            <p:cNvCxnSpPr/>
            <p:nvPr/>
          </p:nvCxnSpPr>
          <p:spPr>
            <a:xfrm>
              <a:off x="2191488" y="3396769"/>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513763D7-5250-18CF-AE43-042A20F958B7}"/>
                </a:ext>
              </a:extLst>
            </p:cNvPr>
            <p:cNvSpPr txBox="1"/>
            <p:nvPr/>
          </p:nvSpPr>
          <p:spPr>
            <a:xfrm>
              <a:off x="2199505" y="3249670"/>
              <a:ext cx="1157988" cy="923330"/>
            </a:xfrm>
            <a:prstGeom prst="rect">
              <a:avLst/>
            </a:prstGeom>
            <a:noFill/>
          </p:spPr>
          <p:txBody>
            <a:bodyPr wrap="square" rtlCol="0">
              <a:spAutoFit/>
            </a:bodyPr>
            <a:lstStyle/>
            <a:p>
              <a:pPr algn="ctr"/>
              <a:r>
                <a:rPr lang="en-US" sz="5400" b="1">
                  <a:solidFill>
                    <a:srgbClr val="C00000"/>
                  </a:solidFill>
                  <a:latin typeface="Berlin Sans FB Demi" panose="020E0802020502020306" pitchFamily="34" charset="0"/>
                </a:rPr>
                <a:t>14</a:t>
              </a:r>
            </a:p>
          </p:txBody>
        </p:sp>
      </p:grpSp>
      <p:grpSp>
        <p:nvGrpSpPr>
          <p:cNvPr id="43" name="Group 42">
            <a:extLst>
              <a:ext uri="{FF2B5EF4-FFF2-40B4-BE49-F238E27FC236}">
                <a16:creationId xmlns:a16="http://schemas.microsoft.com/office/drawing/2014/main" id="{6E27F7C5-E0D3-AC27-BFE7-45340CED7ED0}"/>
              </a:ext>
            </a:extLst>
          </p:cNvPr>
          <p:cNvGrpSpPr/>
          <p:nvPr/>
        </p:nvGrpSpPr>
        <p:grpSpPr>
          <a:xfrm>
            <a:off x="2459190" y="3824959"/>
            <a:ext cx="6265710" cy="1005840"/>
            <a:chOff x="2212644" y="1762126"/>
            <a:chExt cx="6265710" cy="1005840"/>
          </a:xfrm>
        </p:grpSpPr>
        <p:sp>
          <p:nvSpPr>
            <p:cNvPr id="44" name="Arrow: Right 43">
              <a:extLst>
                <a:ext uri="{FF2B5EF4-FFF2-40B4-BE49-F238E27FC236}">
                  <a16:creationId xmlns:a16="http://schemas.microsoft.com/office/drawing/2014/main" id="{B540F038-1CC6-912E-2EB8-A9A1F8E069D8}"/>
                </a:ext>
              </a:extLst>
            </p:cNvPr>
            <p:cNvSpPr/>
            <p:nvPr/>
          </p:nvSpPr>
          <p:spPr>
            <a:xfrm>
              <a:off x="2212644" y="2022730"/>
              <a:ext cx="484632" cy="484632"/>
            </a:xfrm>
            <a:prstGeom prst="rightArrow">
              <a:avLst/>
            </a:prstGeom>
            <a:solidFill>
              <a:schemeClr val="bg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5" name="Rectangle: Rounded Corners 44">
              <a:extLst>
                <a:ext uri="{FF2B5EF4-FFF2-40B4-BE49-F238E27FC236}">
                  <a16:creationId xmlns:a16="http://schemas.microsoft.com/office/drawing/2014/main" id="{D402E768-08D0-F0F4-3853-E7279A902ED0}"/>
                </a:ext>
              </a:extLst>
            </p:cNvPr>
            <p:cNvSpPr/>
            <p:nvPr/>
          </p:nvSpPr>
          <p:spPr>
            <a:xfrm>
              <a:off x="2924176" y="1762126"/>
              <a:ext cx="5554178" cy="1005840"/>
            </a:xfrm>
            <a:prstGeom prst="roundRect">
              <a:avLst>
                <a:gd name="adj" fmla="val 9220"/>
              </a:avLst>
            </a:prstGeom>
            <a:solidFill>
              <a:srgbClr val="FFFFFF"/>
            </a:solidFill>
            <a:ln>
              <a:solidFill>
                <a:srgbClr val="B77CF3"/>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a:solidFill>
                    <a:srgbClr val="000000"/>
                  </a:solidFill>
                </a:rPr>
                <a:t>Quyết định vấn đề quan trọng trong chính sách đối nội, đối ngoại sau khi giành chính quyền.</a:t>
              </a:r>
              <a:endParaRPr lang="vi-VN" sz="2000">
                <a:solidFill>
                  <a:srgbClr val="000000"/>
                </a:solidFill>
              </a:endParaRPr>
            </a:p>
          </p:txBody>
        </p:sp>
      </p:grpSp>
    </p:spTree>
    <p:extLst>
      <p:ext uri="{BB962C8B-B14F-4D97-AF65-F5344CB8AC3E}">
        <p14:creationId xmlns:p14="http://schemas.microsoft.com/office/powerpoint/2010/main" val="3830028391"/>
      </p:ext>
    </p:extLst>
  </p:cSld>
  <p:clrMapOvr>
    <a:masterClrMapping/>
  </p:clrMapOvr>
  <mc:AlternateContent xmlns:mc="http://schemas.openxmlformats.org/markup-compatibility/2006">
    <mc:Choice xmlns="" xmlns:p159="http://schemas.microsoft.com/office/powerpoint/2015/09/main" Requires="p159">
      <p:transition spd="med">
        <p159:morph option="byObject"/>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mph" presetSubtype="0" nodeType="withEffect">
                                  <p:stCondLst>
                                    <p:cond delay="0"/>
                                  </p:stCondLst>
                                  <p:childTnLst>
                                    <p:set>
                                      <p:cBhvr>
                                        <p:cTn id="6" dur="indefinite"/>
                                        <p:tgtEl>
                                          <p:spTgt spid="18"/>
                                        </p:tgtEl>
                                        <p:attrNameLst>
                                          <p:attrName>style.opacity</p:attrName>
                                        </p:attrNameLst>
                                      </p:cBhvr>
                                      <p:to>
                                        <p:strVal val="0.25"/>
                                      </p:to>
                                    </p:set>
                                    <p:animEffect filter="image" prLst="opacity: 0.25">
                                      <p:cBhvr rctx="IE">
                                        <p:cTn id="7" dur="indefinite"/>
                                        <p:tgtEl>
                                          <p:spTgt spid="18"/>
                                        </p:tgtEl>
                                      </p:cBhvr>
                                    </p:animEffect>
                                  </p:childTnLst>
                                </p:cTn>
                              </p:par>
                              <p:par>
                                <p:cTn id="8" presetID="9" presetClass="emph" presetSubtype="0" nodeType="withEffect">
                                  <p:stCondLst>
                                    <p:cond delay="0"/>
                                  </p:stCondLst>
                                  <p:childTnLst>
                                    <p:set>
                                      <p:cBhvr>
                                        <p:cTn id="9" dur="indefinite"/>
                                        <p:tgtEl>
                                          <p:spTgt spid="23"/>
                                        </p:tgtEl>
                                        <p:attrNameLst>
                                          <p:attrName>style.opacity</p:attrName>
                                        </p:attrNameLst>
                                      </p:cBhvr>
                                      <p:to>
                                        <p:strVal val="0.25"/>
                                      </p:to>
                                    </p:set>
                                    <p:animEffect filter="image" prLst="opacity: 0.25">
                                      <p:cBhvr rctx="IE">
                                        <p:cTn id="10" dur="indefinite"/>
                                        <p:tgtEl>
                                          <p:spTgt spid="23"/>
                                        </p:tgtEl>
                                      </p:cBhvr>
                                    </p:animEffect>
                                  </p:childTnLst>
                                </p:cTn>
                              </p:par>
                              <p:par>
                                <p:cTn id="11" presetID="9" presetClass="emph" presetSubtype="0" nodeType="withEffect">
                                  <p:stCondLst>
                                    <p:cond delay="0"/>
                                  </p:stCondLst>
                                  <p:childTnLst>
                                    <p:set>
                                      <p:cBhvr>
                                        <p:cTn id="12" dur="indefinite"/>
                                        <p:tgtEl>
                                          <p:spTgt spid="3"/>
                                        </p:tgtEl>
                                        <p:attrNameLst>
                                          <p:attrName>style.opacity</p:attrName>
                                        </p:attrNameLst>
                                      </p:cBhvr>
                                      <p:to>
                                        <p:strVal val="0.25"/>
                                      </p:to>
                                    </p:set>
                                    <p:animEffect filter="image" prLst="opacity: 0.25">
                                      <p:cBhvr rctx="IE">
                                        <p:cTn id="13" dur="indefinite"/>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30"/>
                                        </p:tgtEl>
                                        <p:attrNameLst>
                                          <p:attrName>style.visibility</p:attrName>
                                        </p:attrNameLst>
                                      </p:cBhvr>
                                      <p:to>
                                        <p:strVal val="visible"/>
                                      </p:to>
                                    </p:set>
                                    <p:animEffect transition="in" filter="barn(inVertical)">
                                      <p:cBhvr>
                                        <p:cTn id="18" dur="500"/>
                                        <p:tgtEl>
                                          <p:spTgt spid="30"/>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8" fill="hold" nodeType="clickEffect">
                                  <p:stCondLst>
                                    <p:cond delay="0"/>
                                  </p:stCondLst>
                                  <p:childTnLst>
                                    <p:set>
                                      <p:cBhvr>
                                        <p:cTn id="22" dur="1" fill="hold">
                                          <p:stCondLst>
                                            <p:cond delay="0"/>
                                          </p:stCondLst>
                                        </p:cTn>
                                        <p:tgtEl>
                                          <p:spTgt spid="34"/>
                                        </p:tgtEl>
                                        <p:attrNameLst>
                                          <p:attrName>style.visibility</p:attrName>
                                        </p:attrNameLst>
                                      </p:cBhvr>
                                      <p:to>
                                        <p:strVal val="visible"/>
                                      </p:to>
                                    </p:set>
                                    <p:animEffect transition="in" filter="wipe(left)">
                                      <p:cBhvr>
                                        <p:cTn id="23" dur="500"/>
                                        <p:tgtEl>
                                          <p:spTgt spid="34"/>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8" fill="hold" nodeType="clickEffect">
                                  <p:stCondLst>
                                    <p:cond delay="0"/>
                                  </p:stCondLst>
                                  <p:childTnLst>
                                    <p:set>
                                      <p:cBhvr>
                                        <p:cTn id="27" dur="1" fill="hold">
                                          <p:stCondLst>
                                            <p:cond delay="0"/>
                                          </p:stCondLst>
                                        </p:cTn>
                                        <p:tgtEl>
                                          <p:spTgt spid="43"/>
                                        </p:tgtEl>
                                        <p:attrNameLst>
                                          <p:attrName>style.visibility</p:attrName>
                                        </p:attrNameLst>
                                      </p:cBhvr>
                                      <p:to>
                                        <p:strVal val="visible"/>
                                      </p:to>
                                    </p:set>
                                    <p:animEffect transition="in" filter="wipe(left)">
                                      <p:cBhvr>
                                        <p:cTn id="28" dur="50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Arrow Connector 1">
            <a:extLst>
              <a:ext uri="{FF2B5EF4-FFF2-40B4-BE49-F238E27FC236}">
                <a16:creationId xmlns:a16="http://schemas.microsoft.com/office/drawing/2014/main" id="{7B9582BD-0294-B682-F68F-02EF405AB80E}"/>
              </a:ext>
            </a:extLst>
          </p:cNvPr>
          <p:cNvCxnSpPr/>
          <p:nvPr/>
        </p:nvCxnSpPr>
        <p:spPr>
          <a:xfrm>
            <a:off x="276225" y="424461"/>
            <a:ext cx="8692531" cy="0"/>
          </a:xfrm>
          <a:prstGeom prst="straightConnector1">
            <a:avLst/>
          </a:prstGeom>
          <a:ln w="57150">
            <a:solidFill>
              <a:srgbClr val="000000"/>
            </a:solidFill>
            <a:tailEnd type="triangle"/>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0E47D181-BA22-5AD0-C4A3-5AF8F214B2A7}"/>
              </a:ext>
            </a:extLst>
          </p:cNvPr>
          <p:cNvGrpSpPr/>
          <p:nvPr/>
        </p:nvGrpSpPr>
        <p:grpSpPr>
          <a:xfrm>
            <a:off x="365438" y="348261"/>
            <a:ext cx="822960" cy="1045393"/>
            <a:chOff x="136571" y="2138961"/>
            <a:chExt cx="1645920" cy="2011680"/>
          </a:xfrm>
        </p:grpSpPr>
        <p:sp>
          <p:nvSpPr>
            <p:cNvPr id="4" name="Freeform 9">
              <a:extLst>
                <a:ext uri="{FF2B5EF4-FFF2-40B4-BE49-F238E27FC236}">
                  <a16:creationId xmlns:a16="http://schemas.microsoft.com/office/drawing/2014/main" id="{F3BBEEB8-F4D0-3BFA-3564-55408E95C029}"/>
                </a:ext>
              </a:extLst>
            </p:cNvPr>
            <p:cNvSpPr/>
            <p:nvPr/>
          </p:nvSpPr>
          <p:spPr>
            <a:xfrm>
              <a:off x="136571" y="2138961"/>
              <a:ext cx="1645920" cy="2011680"/>
            </a:xfrm>
            <a:custGeom>
              <a:avLst/>
              <a:gdLst/>
              <a:ahLst/>
              <a:cxnLst/>
              <a:rect l="l" t="t" r="r" b="b"/>
              <a:pathLst>
                <a:path w="2067022" h="2193127">
                  <a:moveTo>
                    <a:pt x="0" y="0"/>
                  </a:moveTo>
                  <a:lnTo>
                    <a:pt x="2067022" y="0"/>
                  </a:lnTo>
                  <a:lnTo>
                    <a:pt x="2067022" y="2193127"/>
                  </a:lnTo>
                  <a:lnTo>
                    <a:pt x="0" y="2193127"/>
                  </a:lnTo>
                  <a:lnTo>
                    <a:pt x="0" y="0"/>
                  </a:lnTo>
                  <a:close/>
                </a:path>
              </a:pathLst>
            </a:custGeom>
            <a:blipFill>
              <a:blip r:embed="rId2"/>
              <a:stretch>
                <a:fillRect/>
              </a:stretch>
            </a:blipFill>
          </p:spPr>
          <p:txBody>
            <a:bodyPr/>
            <a:lstStyle/>
            <a:p>
              <a:endParaRPr lang="en-US" sz="800"/>
            </a:p>
          </p:txBody>
        </p:sp>
        <p:sp>
          <p:nvSpPr>
            <p:cNvPr id="5" name="TextBox 4">
              <a:extLst>
                <a:ext uri="{FF2B5EF4-FFF2-40B4-BE49-F238E27FC236}">
                  <a16:creationId xmlns:a16="http://schemas.microsoft.com/office/drawing/2014/main" id="{BB252D70-B942-C67E-FE54-DF8523D27F86}"/>
                </a:ext>
              </a:extLst>
            </p:cNvPr>
            <p:cNvSpPr txBox="1"/>
            <p:nvPr/>
          </p:nvSpPr>
          <p:spPr>
            <a:xfrm>
              <a:off x="348569" y="2927704"/>
              <a:ext cx="1261947" cy="261610"/>
            </a:xfrm>
            <a:prstGeom prst="rect">
              <a:avLst/>
            </a:prstGeom>
            <a:noFill/>
          </p:spPr>
          <p:txBody>
            <a:bodyPr wrap="square">
              <a:spAutoFit/>
            </a:bodyPr>
            <a:lstStyle/>
            <a:p>
              <a:pPr algn="ctr"/>
              <a:r>
                <a:rPr lang="vi-VN" sz="1100" b="1" kern="100">
                  <a:solidFill>
                    <a:srgbClr val="C00000"/>
                  </a:solidFill>
                  <a:effectLst/>
                  <a:latin typeface="Bahnschrift SemiBold" panose="020B0502040204020203" pitchFamily="34" charset="0"/>
                  <a:ea typeface="Calibri" panose="020F0502020204030204" pitchFamily="34" charset="0"/>
                </a:rPr>
                <a:t>8/1945</a:t>
              </a:r>
              <a:endParaRPr lang="en-US" sz="1100">
                <a:solidFill>
                  <a:srgbClr val="C00000"/>
                </a:solidFill>
                <a:latin typeface="Berlin Sans FB Demi" panose="020E0802020502020306" pitchFamily="34" charset="0"/>
              </a:endParaRPr>
            </a:p>
          </p:txBody>
        </p:sp>
        <p:cxnSp>
          <p:nvCxnSpPr>
            <p:cNvPr id="6" name="Straight Connector 5">
              <a:extLst>
                <a:ext uri="{FF2B5EF4-FFF2-40B4-BE49-F238E27FC236}">
                  <a16:creationId xmlns:a16="http://schemas.microsoft.com/office/drawing/2014/main" id="{6EE24553-BDFC-103C-C8FA-84080F23CEBF}"/>
                </a:ext>
              </a:extLst>
            </p:cNvPr>
            <p:cNvCxnSpPr/>
            <p:nvPr/>
          </p:nvCxnSpPr>
          <p:spPr>
            <a:xfrm>
              <a:off x="383826" y="3373389"/>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CF3DA161-2CC3-E96B-B67A-3FE2C4B015B5}"/>
                </a:ext>
              </a:extLst>
            </p:cNvPr>
            <p:cNvSpPr txBox="1"/>
            <p:nvPr/>
          </p:nvSpPr>
          <p:spPr>
            <a:xfrm>
              <a:off x="383826" y="3249670"/>
              <a:ext cx="1157988" cy="523220"/>
            </a:xfrm>
            <a:prstGeom prst="rect">
              <a:avLst/>
            </a:prstGeom>
            <a:noFill/>
          </p:spPr>
          <p:txBody>
            <a:bodyPr wrap="square" rtlCol="0">
              <a:spAutoFit/>
            </a:bodyPr>
            <a:lstStyle/>
            <a:p>
              <a:pPr algn="ctr"/>
              <a:r>
                <a:rPr lang="en-US" sz="2800" b="1">
                  <a:solidFill>
                    <a:srgbClr val="C00000"/>
                  </a:solidFill>
                  <a:latin typeface="Berlin Sans FB Demi" panose="020E0802020502020306" pitchFamily="34" charset="0"/>
                </a:rPr>
                <a:t>13</a:t>
              </a:r>
            </a:p>
          </p:txBody>
        </p:sp>
      </p:grpSp>
      <p:grpSp>
        <p:nvGrpSpPr>
          <p:cNvPr id="18" name="Group 17">
            <a:extLst>
              <a:ext uri="{FF2B5EF4-FFF2-40B4-BE49-F238E27FC236}">
                <a16:creationId xmlns:a16="http://schemas.microsoft.com/office/drawing/2014/main" id="{5C378D70-60D2-4947-D332-8ED847A08C9A}"/>
              </a:ext>
            </a:extLst>
          </p:cNvPr>
          <p:cNvGrpSpPr/>
          <p:nvPr/>
        </p:nvGrpSpPr>
        <p:grpSpPr>
          <a:xfrm>
            <a:off x="5408156" y="342898"/>
            <a:ext cx="1645919" cy="1997757"/>
            <a:chOff x="5516381" y="2138961"/>
            <a:chExt cx="1645920" cy="2043403"/>
          </a:xfrm>
        </p:grpSpPr>
        <p:sp>
          <p:nvSpPr>
            <p:cNvPr id="19" name="Freeform 21">
              <a:extLst>
                <a:ext uri="{FF2B5EF4-FFF2-40B4-BE49-F238E27FC236}">
                  <a16:creationId xmlns:a16="http://schemas.microsoft.com/office/drawing/2014/main" id="{42D02213-5273-22FC-D691-B98D5E0C4A6D}"/>
                </a:ext>
              </a:extLst>
            </p:cNvPr>
            <p:cNvSpPr/>
            <p:nvPr/>
          </p:nvSpPr>
          <p:spPr>
            <a:xfrm>
              <a:off x="5516381" y="2138961"/>
              <a:ext cx="1645920" cy="2011680"/>
            </a:xfrm>
            <a:custGeom>
              <a:avLst/>
              <a:gdLst/>
              <a:ahLst/>
              <a:cxnLst/>
              <a:rect l="l" t="t" r="r" b="b"/>
              <a:pathLst>
                <a:path w="2039188" h="2164552">
                  <a:moveTo>
                    <a:pt x="0" y="0"/>
                  </a:moveTo>
                  <a:lnTo>
                    <a:pt x="2039188" y="0"/>
                  </a:lnTo>
                  <a:lnTo>
                    <a:pt x="2039188" y="2164552"/>
                  </a:lnTo>
                  <a:lnTo>
                    <a:pt x="0" y="2164552"/>
                  </a:lnTo>
                  <a:lnTo>
                    <a:pt x="0" y="0"/>
                  </a:lnTo>
                  <a:close/>
                </a:path>
              </a:pathLst>
            </a:custGeom>
            <a:blipFill>
              <a:blip r:embed="rId3"/>
              <a:stretch>
                <a:fillRect/>
              </a:stretch>
            </a:blipFill>
          </p:spPr>
          <p:txBody>
            <a:bodyPr/>
            <a:lstStyle/>
            <a:p>
              <a:endParaRPr lang="en-US"/>
            </a:p>
          </p:txBody>
        </p:sp>
        <p:sp>
          <p:nvSpPr>
            <p:cNvPr id="20" name="TextBox 19">
              <a:extLst>
                <a:ext uri="{FF2B5EF4-FFF2-40B4-BE49-F238E27FC236}">
                  <a16:creationId xmlns:a16="http://schemas.microsoft.com/office/drawing/2014/main" id="{999F4570-17C7-D539-D9E4-25792D75AB6C}"/>
                </a:ext>
              </a:extLst>
            </p:cNvPr>
            <p:cNvSpPr txBox="1"/>
            <p:nvPr/>
          </p:nvSpPr>
          <p:spPr>
            <a:xfrm>
              <a:off x="5727676" y="2955434"/>
              <a:ext cx="1228756" cy="472213"/>
            </a:xfrm>
            <a:prstGeom prst="rect">
              <a:avLst/>
            </a:prstGeom>
            <a:noFill/>
          </p:spPr>
          <p:txBody>
            <a:bodyPr wrap="square">
              <a:spAutoFit/>
            </a:bodyPr>
            <a:lstStyle/>
            <a:p>
              <a:pPr algn="ctr"/>
              <a:r>
                <a:rPr lang="vi-VN" sz="2400" b="1" kern="100">
                  <a:solidFill>
                    <a:srgbClr val="C00000"/>
                  </a:solidFill>
                  <a:effectLst/>
                  <a:latin typeface="Bahnschrift SemiBold" panose="020B0502040204020203" pitchFamily="34" charset="0"/>
                  <a:ea typeface="Calibri" panose="020F0502020204030204" pitchFamily="34" charset="0"/>
                </a:rPr>
                <a:t>8/1945</a:t>
              </a:r>
              <a:endParaRPr lang="en-US" sz="2400">
                <a:solidFill>
                  <a:srgbClr val="C00000"/>
                </a:solidFill>
                <a:latin typeface="Berlin Sans FB Demi" panose="020E0802020502020306" pitchFamily="34" charset="0"/>
              </a:endParaRPr>
            </a:p>
          </p:txBody>
        </p:sp>
        <p:cxnSp>
          <p:nvCxnSpPr>
            <p:cNvPr id="21" name="Straight Connector 20">
              <a:extLst>
                <a:ext uri="{FF2B5EF4-FFF2-40B4-BE49-F238E27FC236}">
                  <a16:creationId xmlns:a16="http://schemas.microsoft.com/office/drawing/2014/main" id="{3DA246E0-6DD8-C4AB-7A03-DB551EA22C17}"/>
                </a:ext>
              </a:extLst>
            </p:cNvPr>
            <p:cNvCxnSpPr/>
            <p:nvPr/>
          </p:nvCxnSpPr>
          <p:spPr>
            <a:xfrm>
              <a:off x="5759052" y="3396769"/>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9130FEC8-6397-7317-1363-C9895E820773}"/>
                </a:ext>
              </a:extLst>
            </p:cNvPr>
            <p:cNvSpPr txBox="1"/>
            <p:nvPr/>
          </p:nvSpPr>
          <p:spPr>
            <a:xfrm>
              <a:off x="5768088" y="3237937"/>
              <a:ext cx="1157988" cy="944427"/>
            </a:xfrm>
            <a:prstGeom prst="rect">
              <a:avLst/>
            </a:prstGeom>
            <a:noFill/>
          </p:spPr>
          <p:txBody>
            <a:bodyPr wrap="square" rtlCol="0">
              <a:spAutoFit/>
            </a:bodyPr>
            <a:lstStyle/>
            <a:p>
              <a:pPr algn="ctr"/>
              <a:r>
                <a:rPr lang="en-US" sz="5400" b="1">
                  <a:solidFill>
                    <a:srgbClr val="C00000"/>
                  </a:solidFill>
                  <a:latin typeface="Berlin Sans FB Demi" panose="020E0802020502020306" pitchFamily="34" charset="0"/>
                </a:rPr>
                <a:t>16</a:t>
              </a:r>
            </a:p>
          </p:txBody>
        </p:sp>
      </p:grpSp>
      <p:grpSp>
        <p:nvGrpSpPr>
          <p:cNvPr id="23" name="Group 22">
            <a:extLst>
              <a:ext uri="{FF2B5EF4-FFF2-40B4-BE49-F238E27FC236}">
                <a16:creationId xmlns:a16="http://schemas.microsoft.com/office/drawing/2014/main" id="{393386B8-B6F6-3675-1AFE-C7E5430201A5}"/>
              </a:ext>
            </a:extLst>
          </p:cNvPr>
          <p:cNvGrpSpPr/>
          <p:nvPr/>
        </p:nvGrpSpPr>
        <p:grpSpPr>
          <a:xfrm>
            <a:off x="7132643" y="342897"/>
            <a:ext cx="1645919" cy="2009228"/>
            <a:chOff x="7322836" y="2138961"/>
            <a:chExt cx="1645920" cy="2055136"/>
          </a:xfrm>
        </p:grpSpPr>
        <p:sp>
          <p:nvSpPr>
            <p:cNvPr id="24" name="Freeform 10">
              <a:extLst>
                <a:ext uri="{FF2B5EF4-FFF2-40B4-BE49-F238E27FC236}">
                  <a16:creationId xmlns:a16="http://schemas.microsoft.com/office/drawing/2014/main" id="{E6151245-BB85-3686-AE8A-543296D40AAA}"/>
                </a:ext>
              </a:extLst>
            </p:cNvPr>
            <p:cNvSpPr/>
            <p:nvPr/>
          </p:nvSpPr>
          <p:spPr>
            <a:xfrm>
              <a:off x="7322836" y="2138961"/>
              <a:ext cx="1645920" cy="2011680"/>
            </a:xfrm>
            <a:custGeom>
              <a:avLst/>
              <a:gdLst/>
              <a:ahLst/>
              <a:cxnLst/>
              <a:rect l="l" t="t" r="r" b="b"/>
              <a:pathLst>
                <a:path w="2067022" h="2193127">
                  <a:moveTo>
                    <a:pt x="0" y="0"/>
                  </a:moveTo>
                  <a:lnTo>
                    <a:pt x="2067022" y="0"/>
                  </a:lnTo>
                  <a:lnTo>
                    <a:pt x="2067022" y="2193127"/>
                  </a:lnTo>
                  <a:lnTo>
                    <a:pt x="0" y="2193127"/>
                  </a:lnTo>
                  <a:lnTo>
                    <a:pt x="0" y="0"/>
                  </a:lnTo>
                  <a:close/>
                </a:path>
              </a:pathLst>
            </a:custGeom>
            <a:blipFill>
              <a:blip r:embed="rId4"/>
              <a:stretch>
                <a:fillRect/>
              </a:stretch>
            </a:blipFill>
          </p:spPr>
          <p:txBody>
            <a:bodyPr/>
            <a:lstStyle/>
            <a:p>
              <a:endParaRPr lang="en-US"/>
            </a:p>
          </p:txBody>
        </p:sp>
        <p:sp>
          <p:nvSpPr>
            <p:cNvPr id="25" name="TextBox 24">
              <a:extLst>
                <a:ext uri="{FF2B5EF4-FFF2-40B4-BE49-F238E27FC236}">
                  <a16:creationId xmlns:a16="http://schemas.microsoft.com/office/drawing/2014/main" id="{E27EFC10-9F9D-80F2-62A5-574183286035}"/>
                </a:ext>
              </a:extLst>
            </p:cNvPr>
            <p:cNvSpPr txBox="1"/>
            <p:nvPr/>
          </p:nvSpPr>
          <p:spPr>
            <a:xfrm>
              <a:off x="7531418" y="2967166"/>
              <a:ext cx="1228756" cy="472213"/>
            </a:xfrm>
            <a:prstGeom prst="rect">
              <a:avLst/>
            </a:prstGeom>
            <a:noFill/>
          </p:spPr>
          <p:txBody>
            <a:bodyPr wrap="square">
              <a:spAutoFit/>
            </a:bodyPr>
            <a:lstStyle/>
            <a:p>
              <a:pPr algn="ctr"/>
              <a:r>
                <a:rPr lang="vi-VN" sz="2400" b="1" kern="100">
                  <a:solidFill>
                    <a:srgbClr val="C00000"/>
                  </a:solidFill>
                  <a:effectLst/>
                  <a:latin typeface="Bahnschrift SemiBold" panose="020B0502040204020203" pitchFamily="34" charset="0"/>
                  <a:ea typeface="Calibri" panose="020F0502020204030204" pitchFamily="34" charset="0"/>
                </a:rPr>
                <a:t>8/1945</a:t>
              </a:r>
              <a:endParaRPr lang="en-US" sz="2400">
                <a:solidFill>
                  <a:srgbClr val="C00000"/>
                </a:solidFill>
                <a:latin typeface="Berlin Sans FB Demi" panose="020E0802020502020306" pitchFamily="34" charset="0"/>
              </a:endParaRPr>
            </a:p>
          </p:txBody>
        </p:sp>
        <p:cxnSp>
          <p:nvCxnSpPr>
            <p:cNvPr id="26" name="Straight Connector 25">
              <a:extLst>
                <a:ext uri="{FF2B5EF4-FFF2-40B4-BE49-F238E27FC236}">
                  <a16:creationId xmlns:a16="http://schemas.microsoft.com/office/drawing/2014/main" id="{F1F0B18A-E68A-46F6-8A92-25315551DA90}"/>
                </a:ext>
              </a:extLst>
            </p:cNvPr>
            <p:cNvCxnSpPr/>
            <p:nvPr/>
          </p:nvCxnSpPr>
          <p:spPr>
            <a:xfrm>
              <a:off x="7562794" y="3408502"/>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054A54E8-A452-B544-C610-F8A9A2266044}"/>
                </a:ext>
              </a:extLst>
            </p:cNvPr>
            <p:cNvSpPr txBox="1"/>
            <p:nvPr/>
          </p:nvSpPr>
          <p:spPr>
            <a:xfrm>
              <a:off x="7571830" y="3249670"/>
              <a:ext cx="1157988" cy="944427"/>
            </a:xfrm>
            <a:prstGeom prst="rect">
              <a:avLst/>
            </a:prstGeom>
            <a:noFill/>
          </p:spPr>
          <p:txBody>
            <a:bodyPr wrap="square" rtlCol="0">
              <a:spAutoFit/>
            </a:bodyPr>
            <a:lstStyle/>
            <a:p>
              <a:pPr algn="ctr"/>
              <a:r>
                <a:rPr lang="en-US" sz="5400" b="1">
                  <a:solidFill>
                    <a:srgbClr val="C00000"/>
                  </a:solidFill>
                  <a:latin typeface="Berlin Sans FB Demi" panose="020E0802020502020306" pitchFamily="34" charset="0"/>
                </a:rPr>
                <a:t>17</a:t>
              </a:r>
            </a:p>
          </p:txBody>
        </p:sp>
      </p:grpSp>
      <p:sp>
        <p:nvSpPr>
          <p:cNvPr id="30" name="Rectangle: Rounded Corners 29">
            <a:extLst>
              <a:ext uri="{FF2B5EF4-FFF2-40B4-BE49-F238E27FC236}">
                <a16:creationId xmlns:a16="http://schemas.microsoft.com/office/drawing/2014/main" id="{8F0969DB-D6A5-B370-7323-C89EA97D6526}"/>
              </a:ext>
            </a:extLst>
          </p:cNvPr>
          <p:cNvSpPr/>
          <p:nvPr/>
        </p:nvSpPr>
        <p:spPr>
          <a:xfrm>
            <a:off x="647155" y="1745937"/>
            <a:ext cx="4406657" cy="757536"/>
          </a:xfrm>
          <a:prstGeom prst="roundRect">
            <a:avLst>
              <a:gd name="adj" fmla="val 9220"/>
            </a:avLst>
          </a:prstGeom>
          <a:solidFill>
            <a:srgbClr val="FFFFFF"/>
          </a:solidFill>
          <a:ln>
            <a:solidFill>
              <a:srgbClr val="F49495"/>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vi-VN" sz="2000">
                <a:solidFill>
                  <a:srgbClr val="000000"/>
                </a:solidFill>
              </a:rPr>
              <a:t>Đại hội Quốc dân được triệu tập. </a:t>
            </a:r>
            <a:endParaRPr lang="en-US" sz="2000">
              <a:solidFill>
                <a:srgbClr val="000000"/>
              </a:solidFill>
            </a:endParaRPr>
          </a:p>
        </p:txBody>
      </p:sp>
      <p:sp>
        <p:nvSpPr>
          <p:cNvPr id="36" name="Rectangle: Rounded Corners 35">
            <a:extLst>
              <a:ext uri="{FF2B5EF4-FFF2-40B4-BE49-F238E27FC236}">
                <a16:creationId xmlns:a16="http://schemas.microsoft.com/office/drawing/2014/main" id="{FE1E1513-2350-065C-3ABD-262BB23A28DD}"/>
              </a:ext>
            </a:extLst>
          </p:cNvPr>
          <p:cNvSpPr/>
          <p:nvPr/>
        </p:nvSpPr>
        <p:spPr>
          <a:xfrm>
            <a:off x="437711" y="2866487"/>
            <a:ext cx="1943539" cy="1964311"/>
          </a:xfrm>
          <a:prstGeom prst="roundRect">
            <a:avLst>
              <a:gd name="adj" fmla="val 9220"/>
            </a:avLst>
          </a:prstGeom>
          <a:solidFill>
            <a:srgbClr val="FFFFFF"/>
          </a:solidFill>
          <a:ln>
            <a:solidFill>
              <a:srgbClr val="F49495"/>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2000">
                <a:solidFill>
                  <a:srgbClr val="000000"/>
                </a:solidFill>
              </a:rPr>
              <a:t>Tán thành chủ trương Tổng khởi nghĩa của Đản</a:t>
            </a:r>
            <a:r>
              <a:rPr lang="en-US" sz="2000">
                <a:solidFill>
                  <a:srgbClr val="000000"/>
                </a:solidFill>
              </a:rPr>
              <a:t>g.</a:t>
            </a:r>
            <a:endParaRPr lang="vi-VN" sz="2000">
              <a:solidFill>
                <a:srgbClr val="000000"/>
              </a:solidFill>
            </a:endParaRPr>
          </a:p>
        </p:txBody>
      </p:sp>
      <p:grpSp>
        <p:nvGrpSpPr>
          <p:cNvPr id="8" name="Group 7">
            <a:extLst>
              <a:ext uri="{FF2B5EF4-FFF2-40B4-BE49-F238E27FC236}">
                <a16:creationId xmlns:a16="http://schemas.microsoft.com/office/drawing/2014/main" id="{1EAF679C-F2C1-0BC7-EC2B-232EF5B59202}"/>
              </a:ext>
            </a:extLst>
          </p:cNvPr>
          <p:cNvGrpSpPr/>
          <p:nvPr/>
        </p:nvGrpSpPr>
        <p:grpSpPr>
          <a:xfrm>
            <a:off x="1195697" y="342896"/>
            <a:ext cx="822960" cy="1045393"/>
            <a:chOff x="1937135" y="2138961"/>
            <a:chExt cx="1645920" cy="2011680"/>
          </a:xfrm>
        </p:grpSpPr>
        <p:sp>
          <p:nvSpPr>
            <p:cNvPr id="9" name="Freeform 20">
              <a:extLst>
                <a:ext uri="{FF2B5EF4-FFF2-40B4-BE49-F238E27FC236}">
                  <a16:creationId xmlns:a16="http://schemas.microsoft.com/office/drawing/2014/main" id="{15EBFE80-23D1-99F7-351D-F55C0A57EDFF}"/>
                </a:ext>
              </a:extLst>
            </p:cNvPr>
            <p:cNvSpPr/>
            <p:nvPr/>
          </p:nvSpPr>
          <p:spPr>
            <a:xfrm>
              <a:off x="1937135" y="2138961"/>
              <a:ext cx="1645920" cy="2011680"/>
            </a:xfrm>
            <a:custGeom>
              <a:avLst/>
              <a:gdLst/>
              <a:ahLst/>
              <a:cxnLst/>
              <a:rect l="l" t="t" r="r" b="b"/>
              <a:pathLst>
                <a:path w="2067022" h="2193127">
                  <a:moveTo>
                    <a:pt x="0" y="0"/>
                  </a:moveTo>
                  <a:lnTo>
                    <a:pt x="2067022" y="0"/>
                  </a:lnTo>
                  <a:lnTo>
                    <a:pt x="2067022" y="2193127"/>
                  </a:lnTo>
                  <a:lnTo>
                    <a:pt x="0" y="2193127"/>
                  </a:lnTo>
                  <a:lnTo>
                    <a:pt x="0" y="0"/>
                  </a:lnTo>
                  <a:close/>
                </a:path>
              </a:pathLst>
            </a:custGeom>
            <a:blipFill>
              <a:blip r:embed="rId5"/>
              <a:stretch>
                <a:fillRect/>
              </a:stretch>
            </a:blipFill>
          </p:spPr>
          <p:txBody>
            <a:bodyPr/>
            <a:lstStyle/>
            <a:p>
              <a:endParaRPr lang="en-US" sz="800"/>
            </a:p>
          </p:txBody>
        </p:sp>
        <p:sp>
          <p:nvSpPr>
            <p:cNvPr id="10" name="TextBox 9">
              <a:extLst>
                <a:ext uri="{FF2B5EF4-FFF2-40B4-BE49-F238E27FC236}">
                  <a16:creationId xmlns:a16="http://schemas.microsoft.com/office/drawing/2014/main" id="{4516A263-2D48-A8D3-312B-A552380DCA44}"/>
                </a:ext>
              </a:extLst>
            </p:cNvPr>
            <p:cNvSpPr txBox="1"/>
            <p:nvPr/>
          </p:nvSpPr>
          <p:spPr>
            <a:xfrm>
              <a:off x="2143056" y="2966483"/>
              <a:ext cx="1241583" cy="261610"/>
            </a:xfrm>
            <a:prstGeom prst="rect">
              <a:avLst/>
            </a:prstGeom>
            <a:noFill/>
          </p:spPr>
          <p:txBody>
            <a:bodyPr wrap="square">
              <a:spAutoFit/>
            </a:bodyPr>
            <a:lstStyle/>
            <a:p>
              <a:pPr algn="ctr"/>
              <a:r>
                <a:rPr lang="vi-VN" sz="1100" b="1" kern="100">
                  <a:solidFill>
                    <a:srgbClr val="C00000"/>
                  </a:solidFill>
                  <a:effectLst/>
                  <a:latin typeface="Bahnschrift SemiBold" panose="020B0502040204020203" pitchFamily="34" charset="0"/>
                  <a:ea typeface="Calibri" panose="020F0502020204030204" pitchFamily="34" charset="0"/>
                </a:rPr>
                <a:t>8/1945</a:t>
              </a:r>
              <a:endParaRPr lang="en-US" sz="1100">
                <a:solidFill>
                  <a:srgbClr val="C00000"/>
                </a:solidFill>
                <a:latin typeface="Berlin Sans FB Demi" panose="020E0802020502020306" pitchFamily="34" charset="0"/>
              </a:endParaRPr>
            </a:p>
          </p:txBody>
        </p:sp>
        <p:cxnSp>
          <p:nvCxnSpPr>
            <p:cNvPr id="11" name="Straight Connector 10">
              <a:extLst>
                <a:ext uri="{FF2B5EF4-FFF2-40B4-BE49-F238E27FC236}">
                  <a16:creationId xmlns:a16="http://schemas.microsoft.com/office/drawing/2014/main" id="{BEBC8C2E-ABE5-7125-A4EA-944E6D5E032A}"/>
                </a:ext>
              </a:extLst>
            </p:cNvPr>
            <p:cNvCxnSpPr/>
            <p:nvPr/>
          </p:nvCxnSpPr>
          <p:spPr>
            <a:xfrm>
              <a:off x="2191488" y="3396769"/>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D0DF483A-A9B0-DB3A-E192-328592688D64}"/>
                </a:ext>
              </a:extLst>
            </p:cNvPr>
            <p:cNvSpPr txBox="1"/>
            <p:nvPr/>
          </p:nvSpPr>
          <p:spPr>
            <a:xfrm>
              <a:off x="2199505" y="3249670"/>
              <a:ext cx="1157988" cy="523220"/>
            </a:xfrm>
            <a:prstGeom prst="rect">
              <a:avLst/>
            </a:prstGeom>
            <a:noFill/>
          </p:spPr>
          <p:txBody>
            <a:bodyPr wrap="square" rtlCol="0">
              <a:spAutoFit/>
            </a:bodyPr>
            <a:lstStyle/>
            <a:p>
              <a:pPr algn="ctr"/>
              <a:r>
                <a:rPr lang="en-US" sz="2800" b="1">
                  <a:solidFill>
                    <a:srgbClr val="C00000"/>
                  </a:solidFill>
                  <a:latin typeface="Berlin Sans FB Demi" panose="020E0802020502020306" pitchFamily="34" charset="0"/>
                </a:rPr>
                <a:t>14</a:t>
              </a:r>
            </a:p>
          </p:txBody>
        </p:sp>
      </p:grpSp>
      <p:grpSp>
        <p:nvGrpSpPr>
          <p:cNvPr id="31" name="Group 30">
            <a:extLst>
              <a:ext uri="{FF2B5EF4-FFF2-40B4-BE49-F238E27FC236}">
                <a16:creationId xmlns:a16="http://schemas.microsoft.com/office/drawing/2014/main" id="{2343FD69-2C27-E693-A840-F4C7DFBF7497}"/>
              </a:ext>
            </a:extLst>
          </p:cNvPr>
          <p:cNvGrpSpPr/>
          <p:nvPr/>
        </p:nvGrpSpPr>
        <p:grpSpPr>
          <a:xfrm>
            <a:off x="2059775" y="342896"/>
            <a:ext cx="822960" cy="1045393"/>
            <a:chOff x="3749718" y="2138961"/>
            <a:chExt cx="1645920" cy="2011680"/>
          </a:xfrm>
        </p:grpSpPr>
        <p:sp>
          <p:nvSpPr>
            <p:cNvPr id="32" name="Freeform 26">
              <a:extLst>
                <a:ext uri="{FF2B5EF4-FFF2-40B4-BE49-F238E27FC236}">
                  <a16:creationId xmlns:a16="http://schemas.microsoft.com/office/drawing/2014/main" id="{C0BA45E0-A4C7-B4C3-BC40-B62C0EB0B807}"/>
                </a:ext>
              </a:extLst>
            </p:cNvPr>
            <p:cNvSpPr/>
            <p:nvPr/>
          </p:nvSpPr>
          <p:spPr>
            <a:xfrm>
              <a:off x="3749718" y="2138961"/>
              <a:ext cx="1645920" cy="2011680"/>
            </a:xfrm>
            <a:custGeom>
              <a:avLst/>
              <a:gdLst/>
              <a:ahLst/>
              <a:cxnLst/>
              <a:rect l="l" t="t" r="r" b="b"/>
              <a:pathLst>
                <a:path w="2107138" h="2236679">
                  <a:moveTo>
                    <a:pt x="0" y="0"/>
                  </a:moveTo>
                  <a:lnTo>
                    <a:pt x="2107139" y="0"/>
                  </a:lnTo>
                  <a:lnTo>
                    <a:pt x="2107139" y="2236679"/>
                  </a:lnTo>
                  <a:lnTo>
                    <a:pt x="0" y="2236679"/>
                  </a:lnTo>
                  <a:lnTo>
                    <a:pt x="0" y="0"/>
                  </a:lnTo>
                  <a:close/>
                </a:path>
              </a:pathLst>
            </a:custGeom>
            <a:blipFill>
              <a:blip r:embed="rId6"/>
              <a:stretch>
                <a:fillRect/>
              </a:stretch>
            </a:blipFill>
          </p:spPr>
          <p:txBody>
            <a:bodyPr/>
            <a:lstStyle/>
            <a:p>
              <a:endParaRPr lang="en-US" sz="800"/>
            </a:p>
          </p:txBody>
        </p:sp>
        <p:sp>
          <p:nvSpPr>
            <p:cNvPr id="33" name="TextBox 32">
              <a:extLst>
                <a:ext uri="{FF2B5EF4-FFF2-40B4-BE49-F238E27FC236}">
                  <a16:creationId xmlns:a16="http://schemas.microsoft.com/office/drawing/2014/main" id="{CD3610F7-1869-B5BA-AB15-8EC0FA9EB51F}"/>
                </a:ext>
              </a:extLst>
            </p:cNvPr>
            <p:cNvSpPr txBox="1"/>
            <p:nvPr/>
          </p:nvSpPr>
          <p:spPr>
            <a:xfrm>
              <a:off x="3950862" y="2955435"/>
              <a:ext cx="1241584" cy="261610"/>
            </a:xfrm>
            <a:prstGeom prst="rect">
              <a:avLst/>
            </a:prstGeom>
            <a:noFill/>
          </p:spPr>
          <p:txBody>
            <a:bodyPr wrap="square">
              <a:spAutoFit/>
            </a:bodyPr>
            <a:lstStyle/>
            <a:p>
              <a:pPr algn="ctr"/>
              <a:r>
                <a:rPr lang="vi-VN" sz="1100" b="1" kern="100">
                  <a:solidFill>
                    <a:srgbClr val="C00000"/>
                  </a:solidFill>
                  <a:effectLst/>
                  <a:latin typeface="Bahnschrift SemiBold" panose="020B0502040204020203" pitchFamily="34" charset="0"/>
                  <a:ea typeface="Calibri" panose="020F0502020204030204" pitchFamily="34" charset="0"/>
                </a:rPr>
                <a:t>8/1945</a:t>
              </a:r>
              <a:endParaRPr lang="en-US" sz="1100">
                <a:solidFill>
                  <a:srgbClr val="C00000"/>
                </a:solidFill>
                <a:latin typeface="Berlin Sans FB Demi" panose="020E0802020502020306" pitchFamily="34" charset="0"/>
              </a:endParaRPr>
            </a:p>
          </p:txBody>
        </p:sp>
        <p:cxnSp>
          <p:nvCxnSpPr>
            <p:cNvPr id="38" name="Straight Connector 37">
              <a:extLst>
                <a:ext uri="{FF2B5EF4-FFF2-40B4-BE49-F238E27FC236}">
                  <a16:creationId xmlns:a16="http://schemas.microsoft.com/office/drawing/2014/main" id="{FEC58615-224B-0D3A-B569-CFF5C14245D6}"/>
                </a:ext>
              </a:extLst>
            </p:cNvPr>
            <p:cNvCxnSpPr/>
            <p:nvPr/>
          </p:nvCxnSpPr>
          <p:spPr>
            <a:xfrm>
              <a:off x="3985297" y="3396769"/>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DAF20EE2-F5D8-DBB6-E129-6AEE1E8DEE97}"/>
                </a:ext>
              </a:extLst>
            </p:cNvPr>
            <p:cNvSpPr txBox="1"/>
            <p:nvPr/>
          </p:nvSpPr>
          <p:spPr>
            <a:xfrm>
              <a:off x="3993314" y="3249670"/>
              <a:ext cx="1157988" cy="523220"/>
            </a:xfrm>
            <a:prstGeom prst="rect">
              <a:avLst/>
            </a:prstGeom>
            <a:noFill/>
          </p:spPr>
          <p:txBody>
            <a:bodyPr wrap="square" rtlCol="0">
              <a:spAutoFit/>
            </a:bodyPr>
            <a:lstStyle/>
            <a:p>
              <a:pPr algn="ctr"/>
              <a:r>
                <a:rPr lang="en-US" sz="2800" b="1">
                  <a:solidFill>
                    <a:srgbClr val="C00000"/>
                  </a:solidFill>
                  <a:latin typeface="Berlin Sans FB Demi" panose="020E0802020502020306" pitchFamily="34" charset="0"/>
                </a:rPr>
                <a:t>15</a:t>
              </a:r>
            </a:p>
          </p:txBody>
        </p:sp>
      </p:grpSp>
      <p:sp>
        <p:nvSpPr>
          <p:cNvPr id="41" name="Rectangle: Rounded Corners 40">
            <a:extLst>
              <a:ext uri="{FF2B5EF4-FFF2-40B4-BE49-F238E27FC236}">
                <a16:creationId xmlns:a16="http://schemas.microsoft.com/office/drawing/2014/main" id="{C236328A-5F37-E0D3-D145-C43F8FBDEB24}"/>
              </a:ext>
            </a:extLst>
          </p:cNvPr>
          <p:cNvSpPr/>
          <p:nvPr/>
        </p:nvSpPr>
        <p:spPr>
          <a:xfrm>
            <a:off x="2507166" y="2866487"/>
            <a:ext cx="1693359" cy="1964311"/>
          </a:xfrm>
          <a:prstGeom prst="roundRect">
            <a:avLst>
              <a:gd name="adj" fmla="val 9220"/>
            </a:avLst>
          </a:prstGeom>
          <a:solidFill>
            <a:srgbClr val="FFFFFF"/>
          </a:solidFill>
          <a:ln>
            <a:solidFill>
              <a:srgbClr val="F49495"/>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a:solidFill>
                  <a:srgbClr val="000000"/>
                </a:solidFill>
              </a:rPr>
              <a:t>Thông qua 10 chính sách của Việt Minh.</a:t>
            </a:r>
            <a:endParaRPr lang="vi-VN" sz="2000">
              <a:solidFill>
                <a:srgbClr val="000000"/>
              </a:solidFill>
            </a:endParaRPr>
          </a:p>
        </p:txBody>
      </p:sp>
      <p:sp>
        <p:nvSpPr>
          <p:cNvPr id="46" name="Rectangle: Rounded Corners 45">
            <a:extLst>
              <a:ext uri="{FF2B5EF4-FFF2-40B4-BE49-F238E27FC236}">
                <a16:creationId xmlns:a16="http://schemas.microsoft.com/office/drawing/2014/main" id="{9ABDFB1A-9E36-D749-9649-E192F8FAB043}"/>
              </a:ext>
            </a:extLst>
          </p:cNvPr>
          <p:cNvSpPr/>
          <p:nvPr/>
        </p:nvSpPr>
        <p:spPr>
          <a:xfrm>
            <a:off x="4338057" y="2866487"/>
            <a:ext cx="2478774" cy="1964311"/>
          </a:xfrm>
          <a:prstGeom prst="roundRect">
            <a:avLst>
              <a:gd name="adj" fmla="val 9220"/>
            </a:avLst>
          </a:prstGeom>
          <a:solidFill>
            <a:srgbClr val="FFFFFF"/>
          </a:solidFill>
          <a:ln>
            <a:solidFill>
              <a:srgbClr val="F49495"/>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a:solidFill>
                  <a:srgbClr val="000000"/>
                </a:solidFill>
              </a:rPr>
              <a:t>Cử ra Ủy ban Dân tộc giải phóng Việt Nam (Hồ Chí Minh làm Chủ tịch).</a:t>
            </a:r>
            <a:endParaRPr lang="vi-VN" sz="2000">
              <a:solidFill>
                <a:srgbClr val="000000"/>
              </a:solidFill>
            </a:endParaRPr>
          </a:p>
        </p:txBody>
      </p:sp>
      <p:cxnSp>
        <p:nvCxnSpPr>
          <p:cNvPr id="48" name="Straight Arrow Connector 47">
            <a:extLst>
              <a:ext uri="{FF2B5EF4-FFF2-40B4-BE49-F238E27FC236}">
                <a16:creationId xmlns:a16="http://schemas.microsoft.com/office/drawing/2014/main" id="{B1DC011D-4A98-7C6A-5746-70E3A848DCFB}"/>
              </a:ext>
            </a:extLst>
          </p:cNvPr>
          <p:cNvCxnSpPr>
            <a:stCxn id="30" idx="2"/>
            <a:endCxn id="36" idx="0"/>
          </p:cNvCxnSpPr>
          <p:nvPr/>
        </p:nvCxnSpPr>
        <p:spPr>
          <a:xfrm flipH="1">
            <a:off x="1409481" y="2503473"/>
            <a:ext cx="1441003" cy="363014"/>
          </a:xfrm>
          <a:prstGeom prst="straightConnector1">
            <a:avLst/>
          </a:prstGeom>
          <a:ln w="19050">
            <a:solidFill>
              <a:srgbClr val="000000"/>
            </a:solidFill>
            <a:tailEnd type="triangle"/>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085BDBFE-3A29-F8A6-88A9-56D339BCABF3}"/>
              </a:ext>
            </a:extLst>
          </p:cNvPr>
          <p:cNvCxnSpPr>
            <a:cxnSpLocks/>
            <a:stCxn id="30" idx="2"/>
            <a:endCxn id="41" idx="0"/>
          </p:cNvCxnSpPr>
          <p:nvPr/>
        </p:nvCxnSpPr>
        <p:spPr>
          <a:xfrm>
            <a:off x="2850484" y="2503473"/>
            <a:ext cx="503362" cy="363014"/>
          </a:xfrm>
          <a:prstGeom prst="straightConnector1">
            <a:avLst/>
          </a:prstGeom>
          <a:ln w="19050">
            <a:solidFill>
              <a:srgbClr val="000000"/>
            </a:solidFill>
            <a:tailEnd type="triangle"/>
          </a:ln>
        </p:spPr>
        <p:style>
          <a:lnRef idx="1">
            <a:schemeClr val="accent1"/>
          </a:lnRef>
          <a:fillRef idx="0">
            <a:schemeClr val="accent1"/>
          </a:fillRef>
          <a:effectRef idx="0">
            <a:schemeClr val="accent1"/>
          </a:effectRef>
          <a:fontRef idx="minor">
            <a:schemeClr val="tx1"/>
          </a:fontRef>
        </p:style>
      </p:cxnSp>
      <p:cxnSp>
        <p:nvCxnSpPr>
          <p:cNvPr id="52" name="Straight Arrow Connector 51">
            <a:extLst>
              <a:ext uri="{FF2B5EF4-FFF2-40B4-BE49-F238E27FC236}">
                <a16:creationId xmlns:a16="http://schemas.microsoft.com/office/drawing/2014/main" id="{15BAE0D6-0437-F015-A51D-9ABEDC4B21E5}"/>
              </a:ext>
            </a:extLst>
          </p:cNvPr>
          <p:cNvCxnSpPr>
            <a:cxnSpLocks/>
            <a:stCxn id="30" idx="2"/>
            <a:endCxn id="46" idx="0"/>
          </p:cNvCxnSpPr>
          <p:nvPr/>
        </p:nvCxnSpPr>
        <p:spPr>
          <a:xfrm>
            <a:off x="2850484" y="2503473"/>
            <a:ext cx="2726960" cy="363014"/>
          </a:xfrm>
          <a:prstGeom prst="straightConnector1">
            <a:avLst/>
          </a:prstGeom>
          <a:ln w="19050">
            <a:solidFill>
              <a:srgbClr val="000000"/>
            </a:solidFill>
            <a:tailEnd type="triangle"/>
          </a:ln>
        </p:spPr>
        <p:style>
          <a:lnRef idx="1">
            <a:schemeClr val="accent1"/>
          </a:lnRef>
          <a:fillRef idx="0">
            <a:schemeClr val="accent1"/>
          </a:fillRef>
          <a:effectRef idx="0">
            <a:schemeClr val="accent1"/>
          </a:effectRef>
          <a:fontRef idx="minor">
            <a:schemeClr val="tx1"/>
          </a:fontRef>
        </p:style>
      </p:cxnSp>
      <p:pic>
        <p:nvPicPr>
          <p:cNvPr id="56" name="Picture 55" descr="A close-up of a paper&#10;&#10;Description automatically generated">
            <a:extLst>
              <a:ext uri="{FF2B5EF4-FFF2-40B4-BE49-F238E27FC236}">
                <a16:creationId xmlns:a16="http://schemas.microsoft.com/office/drawing/2014/main" id="{D08E2D65-D05F-C0D8-5663-82917B6AF2CA}"/>
              </a:ext>
            </a:extLst>
          </p:cNvPr>
          <p:cNvPicPr>
            <a:picLocks noChangeAspect="1"/>
          </p:cNvPicPr>
          <p:nvPr/>
        </p:nvPicPr>
        <p:blipFill>
          <a:blip r:embed="rId7"/>
          <a:stretch>
            <a:fillRect/>
          </a:stretch>
        </p:blipFill>
        <p:spPr>
          <a:xfrm>
            <a:off x="7132643" y="2393621"/>
            <a:ext cx="1741407" cy="2705099"/>
          </a:xfrm>
          <a:prstGeom prst="rect">
            <a:avLst/>
          </a:prstGeom>
        </p:spPr>
      </p:pic>
    </p:spTree>
    <p:extLst>
      <p:ext uri="{BB962C8B-B14F-4D97-AF65-F5344CB8AC3E}">
        <p14:creationId xmlns:p14="http://schemas.microsoft.com/office/powerpoint/2010/main" val="841215245"/>
      </p:ext>
    </p:extLst>
  </p:cSld>
  <p:clrMapOvr>
    <a:masterClrMapping/>
  </p:clrMapOvr>
  <mc:AlternateContent xmlns:mc="http://schemas.openxmlformats.org/markup-compatibility/2006">
    <mc:Choice xmlns="" xmlns:p159="http://schemas.microsoft.com/office/powerpoint/2015/09/main" Requires="p159">
      <p:transition spd="med">
        <p159:morph option="byObject"/>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mph" presetSubtype="0" nodeType="withEffect">
                                  <p:stCondLst>
                                    <p:cond delay="0"/>
                                  </p:stCondLst>
                                  <p:childTnLst>
                                    <p:set>
                                      <p:cBhvr>
                                        <p:cTn id="6" dur="indefinite"/>
                                        <p:tgtEl>
                                          <p:spTgt spid="3"/>
                                        </p:tgtEl>
                                        <p:attrNameLst>
                                          <p:attrName>style.opacity</p:attrName>
                                        </p:attrNameLst>
                                      </p:cBhvr>
                                      <p:to>
                                        <p:strVal val="0.25"/>
                                      </p:to>
                                    </p:set>
                                    <p:animEffect filter="image" prLst="opacity: 0.25">
                                      <p:cBhvr rctx="IE">
                                        <p:cTn id="7" dur="indefinite"/>
                                        <p:tgtEl>
                                          <p:spTgt spid="3"/>
                                        </p:tgtEl>
                                      </p:cBhvr>
                                    </p:animEffect>
                                  </p:childTnLst>
                                </p:cTn>
                              </p:par>
                              <p:par>
                                <p:cTn id="8" presetID="9" presetClass="emph" presetSubtype="0" nodeType="withEffect">
                                  <p:stCondLst>
                                    <p:cond delay="0"/>
                                  </p:stCondLst>
                                  <p:childTnLst>
                                    <p:set>
                                      <p:cBhvr>
                                        <p:cTn id="9" dur="indefinite"/>
                                        <p:tgtEl>
                                          <p:spTgt spid="8"/>
                                        </p:tgtEl>
                                        <p:attrNameLst>
                                          <p:attrName>style.opacity</p:attrName>
                                        </p:attrNameLst>
                                      </p:cBhvr>
                                      <p:to>
                                        <p:strVal val="0.25"/>
                                      </p:to>
                                    </p:set>
                                    <p:animEffect filter="image" prLst="opacity: 0.25">
                                      <p:cBhvr rctx="IE">
                                        <p:cTn id="10" dur="indefinite"/>
                                        <p:tgtEl>
                                          <p:spTgt spid="8"/>
                                        </p:tgtEl>
                                      </p:cBhvr>
                                    </p:animEffect>
                                  </p:childTnLst>
                                </p:cTn>
                              </p:par>
                              <p:par>
                                <p:cTn id="11" presetID="9" presetClass="emph" presetSubtype="0" nodeType="withEffect">
                                  <p:stCondLst>
                                    <p:cond delay="0"/>
                                  </p:stCondLst>
                                  <p:childTnLst>
                                    <p:set>
                                      <p:cBhvr>
                                        <p:cTn id="12" dur="indefinite"/>
                                        <p:tgtEl>
                                          <p:spTgt spid="31"/>
                                        </p:tgtEl>
                                        <p:attrNameLst>
                                          <p:attrName>style.opacity</p:attrName>
                                        </p:attrNameLst>
                                      </p:cBhvr>
                                      <p:to>
                                        <p:strVal val="0.25"/>
                                      </p:to>
                                    </p:set>
                                    <p:animEffect filter="image" prLst="opacity: 0.25">
                                      <p:cBhvr rctx="IE">
                                        <p:cTn id="13" dur="indefinite"/>
                                        <p:tgtEl>
                                          <p:spTgt spid="31"/>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30"/>
                                        </p:tgtEl>
                                        <p:attrNameLst>
                                          <p:attrName>style.visibility</p:attrName>
                                        </p:attrNameLst>
                                      </p:cBhvr>
                                      <p:to>
                                        <p:strVal val="visible"/>
                                      </p:to>
                                    </p:set>
                                    <p:animEffect transition="in" filter="barn(inVertical)">
                                      <p:cBhvr>
                                        <p:cTn id="18" dur="500"/>
                                        <p:tgtEl>
                                          <p:spTgt spid="30"/>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1" fill="hold" nodeType="clickEffect">
                                  <p:stCondLst>
                                    <p:cond delay="0"/>
                                  </p:stCondLst>
                                  <p:childTnLst>
                                    <p:set>
                                      <p:cBhvr>
                                        <p:cTn id="22" dur="1" fill="hold">
                                          <p:stCondLst>
                                            <p:cond delay="0"/>
                                          </p:stCondLst>
                                        </p:cTn>
                                        <p:tgtEl>
                                          <p:spTgt spid="48"/>
                                        </p:tgtEl>
                                        <p:attrNameLst>
                                          <p:attrName>style.visibility</p:attrName>
                                        </p:attrNameLst>
                                      </p:cBhvr>
                                      <p:to>
                                        <p:strVal val="visible"/>
                                      </p:to>
                                    </p:set>
                                    <p:animEffect transition="in" filter="wipe(up)">
                                      <p:cBhvr>
                                        <p:cTn id="23" dur="500"/>
                                        <p:tgtEl>
                                          <p:spTgt spid="48"/>
                                        </p:tgtEl>
                                      </p:cBhvr>
                                    </p:animEffect>
                                  </p:childTnLst>
                                </p:cTn>
                              </p:par>
                            </p:childTnLst>
                          </p:cTn>
                        </p:par>
                        <p:par>
                          <p:cTn id="24" fill="hold">
                            <p:stCondLst>
                              <p:cond delay="500"/>
                            </p:stCondLst>
                            <p:childTnLst>
                              <p:par>
                                <p:cTn id="25" presetID="16" presetClass="entr" presetSubtype="21" fill="hold" grpId="0" nodeType="afterEffect">
                                  <p:stCondLst>
                                    <p:cond delay="0"/>
                                  </p:stCondLst>
                                  <p:childTnLst>
                                    <p:set>
                                      <p:cBhvr>
                                        <p:cTn id="26" dur="1" fill="hold">
                                          <p:stCondLst>
                                            <p:cond delay="0"/>
                                          </p:stCondLst>
                                        </p:cTn>
                                        <p:tgtEl>
                                          <p:spTgt spid="36"/>
                                        </p:tgtEl>
                                        <p:attrNameLst>
                                          <p:attrName>style.visibility</p:attrName>
                                        </p:attrNameLst>
                                      </p:cBhvr>
                                      <p:to>
                                        <p:strVal val="visible"/>
                                      </p:to>
                                    </p:set>
                                    <p:animEffect transition="in" filter="barn(inVertical)">
                                      <p:cBhvr>
                                        <p:cTn id="27" dur="500"/>
                                        <p:tgtEl>
                                          <p:spTgt spid="36"/>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1" fill="hold" nodeType="clickEffect">
                                  <p:stCondLst>
                                    <p:cond delay="0"/>
                                  </p:stCondLst>
                                  <p:childTnLst>
                                    <p:set>
                                      <p:cBhvr>
                                        <p:cTn id="31" dur="1" fill="hold">
                                          <p:stCondLst>
                                            <p:cond delay="0"/>
                                          </p:stCondLst>
                                        </p:cTn>
                                        <p:tgtEl>
                                          <p:spTgt spid="49"/>
                                        </p:tgtEl>
                                        <p:attrNameLst>
                                          <p:attrName>style.visibility</p:attrName>
                                        </p:attrNameLst>
                                      </p:cBhvr>
                                      <p:to>
                                        <p:strVal val="visible"/>
                                      </p:to>
                                    </p:set>
                                    <p:animEffect transition="in" filter="wipe(up)">
                                      <p:cBhvr>
                                        <p:cTn id="32" dur="500"/>
                                        <p:tgtEl>
                                          <p:spTgt spid="49"/>
                                        </p:tgtEl>
                                      </p:cBhvr>
                                    </p:animEffect>
                                  </p:childTnLst>
                                </p:cTn>
                              </p:par>
                            </p:childTnLst>
                          </p:cTn>
                        </p:par>
                        <p:par>
                          <p:cTn id="33" fill="hold">
                            <p:stCondLst>
                              <p:cond delay="500"/>
                            </p:stCondLst>
                            <p:childTnLst>
                              <p:par>
                                <p:cTn id="34" presetID="16" presetClass="entr" presetSubtype="21" fill="hold" grpId="0" nodeType="afterEffect">
                                  <p:stCondLst>
                                    <p:cond delay="0"/>
                                  </p:stCondLst>
                                  <p:childTnLst>
                                    <p:set>
                                      <p:cBhvr>
                                        <p:cTn id="35" dur="1" fill="hold">
                                          <p:stCondLst>
                                            <p:cond delay="0"/>
                                          </p:stCondLst>
                                        </p:cTn>
                                        <p:tgtEl>
                                          <p:spTgt spid="41"/>
                                        </p:tgtEl>
                                        <p:attrNameLst>
                                          <p:attrName>style.visibility</p:attrName>
                                        </p:attrNameLst>
                                      </p:cBhvr>
                                      <p:to>
                                        <p:strVal val="visible"/>
                                      </p:to>
                                    </p:set>
                                    <p:animEffect transition="in" filter="barn(inVertical)">
                                      <p:cBhvr>
                                        <p:cTn id="36" dur="500"/>
                                        <p:tgtEl>
                                          <p:spTgt spid="41"/>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1" fill="hold" nodeType="clickEffect">
                                  <p:stCondLst>
                                    <p:cond delay="0"/>
                                  </p:stCondLst>
                                  <p:childTnLst>
                                    <p:set>
                                      <p:cBhvr>
                                        <p:cTn id="40" dur="1" fill="hold">
                                          <p:stCondLst>
                                            <p:cond delay="0"/>
                                          </p:stCondLst>
                                        </p:cTn>
                                        <p:tgtEl>
                                          <p:spTgt spid="52"/>
                                        </p:tgtEl>
                                        <p:attrNameLst>
                                          <p:attrName>style.visibility</p:attrName>
                                        </p:attrNameLst>
                                      </p:cBhvr>
                                      <p:to>
                                        <p:strVal val="visible"/>
                                      </p:to>
                                    </p:set>
                                    <p:animEffect transition="in" filter="wipe(up)">
                                      <p:cBhvr>
                                        <p:cTn id="41" dur="500"/>
                                        <p:tgtEl>
                                          <p:spTgt spid="52"/>
                                        </p:tgtEl>
                                      </p:cBhvr>
                                    </p:animEffect>
                                  </p:childTnLst>
                                </p:cTn>
                              </p:par>
                            </p:childTnLst>
                          </p:cTn>
                        </p:par>
                        <p:par>
                          <p:cTn id="42" fill="hold">
                            <p:stCondLst>
                              <p:cond delay="500"/>
                            </p:stCondLst>
                            <p:childTnLst>
                              <p:par>
                                <p:cTn id="43" presetID="16" presetClass="entr" presetSubtype="21" fill="hold" grpId="0" nodeType="afterEffect">
                                  <p:stCondLst>
                                    <p:cond delay="0"/>
                                  </p:stCondLst>
                                  <p:childTnLst>
                                    <p:set>
                                      <p:cBhvr>
                                        <p:cTn id="44" dur="1" fill="hold">
                                          <p:stCondLst>
                                            <p:cond delay="0"/>
                                          </p:stCondLst>
                                        </p:cTn>
                                        <p:tgtEl>
                                          <p:spTgt spid="46"/>
                                        </p:tgtEl>
                                        <p:attrNameLst>
                                          <p:attrName>style.visibility</p:attrName>
                                        </p:attrNameLst>
                                      </p:cBhvr>
                                      <p:to>
                                        <p:strVal val="visible"/>
                                      </p:to>
                                    </p:set>
                                    <p:animEffect transition="in" filter="barn(inVertical)">
                                      <p:cBhvr>
                                        <p:cTn id="45" dur="500"/>
                                        <p:tgtEl>
                                          <p:spTgt spid="46"/>
                                        </p:tgtEl>
                                      </p:cBhvr>
                                    </p:animEffect>
                                  </p:childTnLst>
                                </p:cTn>
                              </p:par>
                            </p:childTnLst>
                          </p:cTn>
                        </p:par>
                      </p:childTnLst>
                    </p:cTn>
                  </p:par>
                  <p:par>
                    <p:cTn id="46" fill="hold">
                      <p:stCondLst>
                        <p:cond delay="indefinite"/>
                      </p:stCondLst>
                      <p:childTnLst>
                        <p:par>
                          <p:cTn id="47" fill="hold">
                            <p:stCondLst>
                              <p:cond delay="0"/>
                            </p:stCondLst>
                            <p:childTnLst>
                              <p:par>
                                <p:cTn id="48" presetID="14" presetClass="entr" presetSubtype="10" fill="hold" nodeType="clickEffect">
                                  <p:stCondLst>
                                    <p:cond delay="0"/>
                                  </p:stCondLst>
                                  <p:childTnLst>
                                    <p:set>
                                      <p:cBhvr>
                                        <p:cTn id="49" dur="1" fill="hold">
                                          <p:stCondLst>
                                            <p:cond delay="0"/>
                                          </p:stCondLst>
                                        </p:cTn>
                                        <p:tgtEl>
                                          <p:spTgt spid="56"/>
                                        </p:tgtEl>
                                        <p:attrNameLst>
                                          <p:attrName>style.visibility</p:attrName>
                                        </p:attrNameLst>
                                      </p:cBhvr>
                                      <p:to>
                                        <p:strVal val="visible"/>
                                      </p:to>
                                    </p:set>
                                    <p:animEffect transition="in" filter="randombar(horizontal)">
                                      <p:cBhvr>
                                        <p:cTn id="50" dur="500"/>
                                        <p:tgtEl>
                                          <p:spTgt spid="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animBg="1"/>
      <p:bldP spid="36" grpId="0" animBg="1"/>
      <p:bldP spid="41" grpId="0" animBg="1"/>
      <p:bldP spid="4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Arrow Connector 1">
            <a:extLst>
              <a:ext uri="{FF2B5EF4-FFF2-40B4-BE49-F238E27FC236}">
                <a16:creationId xmlns:a16="http://schemas.microsoft.com/office/drawing/2014/main" id="{7B9582BD-0294-B682-F68F-02EF405AB80E}"/>
              </a:ext>
            </a:extLst>
          </p:cNvPr>
          <p:cNvCxnSpPr/>
          <p:nvPr/>
        </p:nvCxnSpPr>
        <p:spPr>
          <a:xfrm>
            <a:off x="276225" y="424461"/>
            <a:ext cx="8692531" cy="0"/>
          </a:xfrm>
          <a:prstGeom prst="straightConnector1">
            <a:avLst/>
          </a:prstGeom>
          <a:ln w="57150">
            <a:solidFill>
              <a:srgbClr val="000000"/>
            </a:solidFill>
            <a:tailEnd type="triangle"/>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0E47D181-BA22-5AD0-C4A3-5AF8F214B2A7}"/>
              </a:ext>
            </a:extLst>
          </p:cNvPr>
          <p:cNvGrpSpPr/>
          <p:nvPr/>
        </p:nvGrpSpPr>
        <p:grpSpPr>
          <a:xfrm>
            <a:off x="365438" y="348261"/>
            <a:ext cx="822960" cy="1045393"/>
            <a:chOff x="136571" y="2138961"/>
            <a:chExt cx="1645920" cy="2011680"/>
          </a:xfrm>
        </p:grpSpPr>
        <p:sp>
          <p:nvSpPr>
            <p:cNvPr id="4" name="Freeform 9">
              <a:extLst>
                <a:ext uri="{FF2B5EF4-FFF2-40B4-BE49-F238E27FC236}">
                  <a16:creationId xmlns:a16="http://schemas.microsoft.com/office/drawing/2014/main" id="{F3BBEEB8-F4D0-3BFA-3564-55408E95C029}"/>
                </a:ext>
              </a:extLst>
            </p:cNvPr>
            <p:cNvSpPr/>
            <p:nvPr/>
          </p:nvSpPr>
          <p:spPr>
            <a:xfrm>
              <a:off x="136571" y="2138961"/>
              <a:ext cx="1645920" cy="2011680"/>
            </a:xfrm>
            <a:custGeom>
              <a:avLst/>
              <a:gdLst/>
              <a:ahLst/>
              <a:cxnLst/>
              <a:rect l="l" t="t" r="r" b="b"/>
              <a:pathLst>
                <a:path w="2067022" h="2193127">
                  <a:moveTo>
                    <a:pt x="0" y="0"/>
                  </a:moveTo>
                  <a:lnTo>
                    <a:pt x="2067022" y="0"/>
                  </a:lnTo>
                  <a:lnTo>
                    <a:pt x="2067022" y="2193127"/>
                  </a:lnTo>
                  <a:lnTo>
                    <a:pt x="0" y="2193127"/>
                  </a:lnTo>
                  <a:lnTo>
                    <a:pt x="0" y="0"/>
                  </a:lnTo>
                  <a:close/>
                </a:path>
              </a:pathLst>
            </a:custGeom>
            <a:blipFill>
              <a:blip r:embed="rId2"/>
              <a:stretch>
                <a:fillRect/>
              </a:stretch>
            </a:blipFill>
          </p:spPr>
          <p:txBody>
            <a:bodyPr/>
            <a:lstStyle/>
            <a:p>
              <a:endParaRPr lang="en-US" sz="800"/>
            </a:p>
          </p:txBody>
        </p:sp>
        <p:sp>
          <p:nvSpPr>
            <p:cNvPr id="5" name="TextBox 4">
              <a:extLst>
                <a:ext uri="{FF2B5EF4-FFF2-40B4-BE49-F238E27FC236}">
                  <a16:creationId xmlns:a16="http://schemas.microsoft.com/office/drawing/2014/main" id="{BB252D70-B942-C67E-FE54-DF8523D27F86}"/>
                </a:ext>
              </a:extLst>
            </p:cNvPr>
            <p:cNvSpPr txBox="1"/>
            <p:nvPr/>
          </p:nvSpPr>
          <p:spPr>
            <a:xfrm>
              <a:off x="348569" y="2927704"/>
              <a:ext cx="1261947" cy="261610"/>
            </a:xfrm>
            <a:prstGeom prst="rect">
              <a:avLst/>
            </a:prstGeom>
            <a:noFill/>
          </p:spPr>
          <p:txBody>
            <a:bodyPr wrap="square">
              <a:spAutoFit/>
            </a:bodyPr>
            <a:lstStyle/>
            <a:p>
              <a:pPr algn="ctr"/>
              <a:r>
                <a:rPr lang="vi-VN" sz="1100" b="1" kern="100">
                  <a:solidFill>
                    <a:srgbClr val="C00000"/>
                  </a:solidFill>
                  <a:effectLst/>
                  <a:latin typeface="Bahnschrift SemiBold" panose="020B0502040204020203" pitchFamily="34" charset="0"/>
                  <a:ea typeface="Calibri" panose="020F0502020204030204" pitchFamily="34" charset="0"/>
                </a:rPr>
                <a:t>8/1945</a:t>
              </a:r>
              <a:endParaRPr lang="en-US" sz="1100">
                <a:solidFill>
                  <a:srgbClr val="C00000"/>
                </a:solidFill>
                <a:latin typeface="Berlin Sans FB Demi" panose="020E0802020502020306" pitchFamily="34" charset="0"/>
              </a:endParaRPr>
            </a:p>
          </p:txBody>
        </p:sp>
        <p:cxnSp>
          <p:nvCxnSpPr>
            <p:cNvPr id="6" name="Straight Connector 5">
              <a:extLst>
                <a:ext uri="{FF2B5EF4-FFF2-40B4-BE49-F238E27FC236}">
                  <a16:creationId xmlns:a16="http://schemas.microsoft.com/office/drawing/2014/main" id="{6EE24553-BDFC-103C-C8FA-84080F23CEBF}"/>
                </a:ext>
              </a:extLst>
            </p:cNvPr>
            <p:cNvCxnSpPr/>
            <p:nvPr/>
          </p:nvCxnSpPr>
          <p:spPr>
            <a:xfrm>
              <a:off x="383826" y="3373389"/>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CF3DA161-2CC3-E96B-B67A-3FE2C4B015B5}"/>
                </a:ext>
              </a:extLst>
            </p:cNvPr>
            <p:cNvSpPr txBox="1"/>
            <p:nvPr/>
          </p:nvSpPr>
          <p:spPr>
            <a:xfrm>
              <a:off x="383826" y="3249670"/>
              <a:ext cx="1157988" cy="523220"/>
            </a:xfrm>
            <a:prstGeom prst="rect">
              <a:avLst/>
            </a:prstGeom>
            <a:noFill/>
          </p:spPr>
          <p:txBody>
            <a:bodyPr wrap="square" rtlCol="0">
              <a:spAutoFit/>
            </a:bodyPr>
            <a:lstStyle/>
            <a:p>
              <a:pPr algn="ctr"/>
              <a:r>
                <a:rPr lang="en-US" sz="2800" b="1">
                  <a:solidFill>
                    <a:srgbClr val="C00000"/>
                  </a:solidFill>
                  <a:latin typeface="Berlin Sans FB Demi" panose="020E0802020502020306" pitchFamily="34" charset="0"/>
                </a:rPr>
                <a:t>13</a:t>
              </a:r>
            </a:p>
          </p:txBody>
        </p:sp>
      </p:grpSp>
      <p:grpSp>
        <p:nvGrpSpPr>
          <p:cNvPr id="18" name="Group 17">
            <a:extLst>
              <a:ext uri="{FF2B5EF4-FFF2-40B4-BE49-F238E27FC236}">
                <a16:creationId xmlns:a16="http://schemas.microsoft.com/office/drawing/2014/main" id="{5C378D70-60D2-4947-D332-8ED847A08C9A}"/>
              </a:ext>
            </a:extLst>
          </p:cNvPr>
          <p:cNvGrpSpPr/>
          <p:nvPr/>
        </p:nvGrpSpPr>
        <p:grpSpPr>
          <a:xfrm>
            <a:off x="5408156" y="342898"/>
            <a:ext cx="1645919" cy="1997757"/>
            <a:chOff x="5516381" y="2138961"/>
            <a:chExt cx="1645920" cy="2043403"/>
          </a:xfrm>
        </p:grpSpPr>
        <p:sp>
          <p:nvSpPr>
            <p:cNvPr id="19" name="Freeform 21">
              <a:extLst>
                <a:ext uri="{FF2B5EF4-FFF2-40B4-BE49-F238E27FC236}">
                  <a16:creationId xmlns:a16="http://schemas.microsoft.com/office/drawing/2014/main" id="{42D02213-5273-22FC-D691-B98D5E0C4A6D}"/>
                </a:ext>
              </a:extLst>
            </p:cNvPr>
            <p:cNvSpPr/>
            <p:nvPr/>
          </p:nvSpPr>
          <p:spPr>
            <a:xfrm>
              <a:off x="5516381" y="2138961"/>
              <a:ext cx="1645920" cy="2011680"/>
            </a:xfrm>
            <a:custGeom>
              <a:avLst/>
              <a:gdLst/>
              <a:ahLst/>
              <a:cxnLst/>
              <a:rect l="l" t="t" r="r" b="b"/>
              <a:pathLst>
                <a:path w="2039188" h="2164552">
                  <a:moveTo>
                    <a:pt x="0" y="0"/>
                  </a:moveTo>
                  <a:lnTo>
                    <a:pt x="2039188" y="0"/>
                  </a:lnTo>
                  <a:lnTo>
                    <a:pt x="2039188" y="2164552"/>
                  </a:lnTo>
                  <a:lnTo>
                    <a:pt x="0" y="2164552"/>
                  </a:lnTo>
                  <a:lnTo>
                    <a:pt x="0" y="0"/>
                  </a:lnTo>
                  <a:close/>
                </a:path>
              </a:pathLst>
            </a:custGeom>
            <a:blipFill>
              <a:blip r:embed="rId3"/>
              <a:stretch>
                <a:fillRect/>
              </a:stretch>
            </a:blipFill>
          </p:spPr>
          <p:txBody>
            <a:bodyPr/>
            <a:lstStyle/>
            <a:p>
              <a:endParaRPr lang="en-US"/>
            </a:p>
          </p:txBody>
        </p:sp>
        <p:sp>
          <p:nvSpPr>
            <p:cNvPr id="20" name="TextBox 19">
              <a:extLst>
                <a:ext uri="{FF2B5EF4-FFF2-40B4-BE49-F238E27FC236}">
                  <a16:creationId xmlns:a16="http://schemas.microsoft.com/office/drawing/2014/main" id="{999F4570-17C7-D539-D9E4-25792D75AB6C}"/>
                </a:ext>
              </a:extLst>
            </p:cNvPr>
            <p:cNvSpPr txBox="1"/>
            <p:nvPr/>
          </p:nvSpPr>
          <p:spPr>
            <a:xfrm>
              <a:off x="5727676" y="2955434"/>
              <a:ext cx="1228756" cy="472213"/>
            </a:xfrm>
            <a:prstGeom prst="rect">
              <a:avLst/>
            </a:prstGeom>
            <a:noFill/>
          </p:spPr>
          <p:txBody>
            <a:bodyPr wrap="square">
              <a:spAutoFit/>
            </a:bodyPr>
            <a:lstStyle/>
            <a:p>
              <a:pPr algn="ctr"/>
              <a:r>
                <a:rPr lang="vi-VN" sz="2400" b="1" kern="100">
                  <a:solidFill>
                    <a:srgbClr val="C00000"/>
                  </a:solidFill>
                  <a:effectLst/>
                  <a:latin typeface="Bahnschrift SemiBold" panose="020B0502040204020203" pitchFamily="34" charset="0"/>
                  <a:ea typeface="Calibri" panose="020F0502020204030204" pitchFamily="34" charset="0"/>
                </a:rPr>
                <a:t>8/1945</a:t>
              </a:r>
              <a:endParaRPr lang="en-US" sz="2400">
                <a:solidFill>
                  <a:srgbClr val="C00000"/>
                </a:solidFill>
                <a:latin typeface="Berlin Sans FB Demi" panose="020E0802020502020306" pitchFamily="34" charset="0"/>
              </a:endParaRPr>
            </a:p>
          </p:txBody>
        </p:sp>
        <p:cxnSp>
          <p:nvCxnSpPr>
            <p:cNvPr id="21" name="Straight Connector 20">
              <a:extLst>
                <a:ext uri="{FF2B5EF4-FFF2-40B4-BE49-F238E27FC236}">
                  <a16:creationId xmlns:a16="http://schemas.microsoft.com/office/drawing/2014/main" id="{3DA246E0-6DD8-C4AB-7A03-DB551EA22C17}"/>
                </a:ext>
              </a:extLst>
            </p:cNvPr>
            <p:cNvCxnSpPr/>
            <p:nvPr/>
          </p:nvCxnSpPr>
          <p:spPr>
            <a:xfrm>
              <a:off x="5759052" y="3396769"/>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9130FEC8-6397-7317-1363-C9895E820773}"/>
                </a:ext>
              </a:extLst>
            </p:cNvPr>
            <p:cNvSpPr txBox="1"/>
            <p:nvPr/>
          </p:nvSpPr>
          <p:spPr>
            <a:xfrm>
              <a:off x="5768088" y="3237937"/>
              <a:ext cx="1157988" cy="944427"/>
            </a:xfrm>
            <a:prstGeom prst="rect">
              <a:avLst/>
            </a:prstGeom>
            <a:noFill/>
          </p:spPr>
          <p:txBody>
            <a:bodyPr wrap="square" rtlCol="0">
              <a:spAutoFit/>
            </a:bodyPr>
            <a:lstStyle/>
            <a:p>
              <a:pPr algn="ctr"/>
              <a:r>
                <a:rPr lang="en-US" sz="5400" b="1">
                  <a:solidFill>
                    <a:srgbClr val="C00000"/>
                  </a:solidFill>
                  <a:latin typeface="Berlin Sans FB Demi" panose="020E0802020502020306" pitchFamily="34" charset="0"/>
                </a:rPr>
                <a:t>16</a:t>
              </a:r>
            </a:p>
          </p:txBody>
        </p:sp>
      </p:grpSp>
      <p:grpSp>
        <p:nvGrpSpPr>
          <p:cNvPr id="23" name="Group 22">
            <a:extLst>
              <a:ext uri="{FF2B5EF4-FFF2-40B4-BE49-F238E27FC236}">
                <a16:creationId xmlns:a16="http://schemas.microsoft.com/office/drawing/2014/main" id="{393386B8-B6F6-3675-1AFE-C7E5430201A5}"/>
              </a:ext>
            </a:extLst>
          </p:cNvPr>
          <p:cNvGrpSpPr/>
          <p:nvPr/>
        </p:nvGrpSpPr>
        <p:grpSpPr>
          <a:xfrm>
            <a:off x="7132643" y="342897"/>
            <a:ext cx="1645919" cy="2009228"/>
            <a:chOff x="7322836" y="2138961"/>
            <a:chExt cx="1645920" cy="2055136"/>
          </a:xfrm>
        </p:grpSpPr>
        <p:sp>
          <p:nvSpPr>
            <p:cNvPr id="24" name="Freeform 10">
              <a:extLst>
                <a:ext uri="{FF2B5EF4-FFF2-40B4-BE49-F238E27FC236}">
                  <a16:creationId xmlns:a16="http://schemas.microsoft.com/office/drawing/2014/main" id="{E6151245-BB85-3686-AE8A-543296D40AAA}"/>
                </a:ext>
              </a:extLst>
            </p:cNvPr>
            <p:cNvSpPr/>
            <p:nvPr/>
          </p:nvSpPr>
          <p:spPr>
            <a:xfrm>
              <a:off x="7322836" y="2138961"/>
              <a:ext cx="1645920" cy="2011680"/>
            </a:xfrm>
            <a:custGeom>
              <a:avLst/>
              <a:gdLst/>
              <a:ahLst/>
              <a:cxnLst/>
              <a:rect l="l" t="t" r="r" b="b"/>
              <a:pathLst>
                <a:path w="2067022" h="2193127">
                  <a:moveTo>
                    <a:pt x="0" y="0"/>
                  </a:moveTo>
                  <a:lnTo>
                    <a:pt x="2067022" y="0"/>
                  </a:lnTo>
                  <a:lnTo>
                    <a:pt x="2067022" y="2193127"/>
                  </a:lnTo>
                  <a:lnTo>
                    <a:pt x="0" y="2193127"/>
                  </a:lnTo>
                  <a:lnTo>
                    <a:pt x="0" y="0"/>
                  </a:lnTo>
                  <a:close/>
                </a:path>
              </a:pathLst>
            </a:custGeom>
            <a:blipFill>
              <a:blip r:embed="rId4"/>
              <a:stretch>
                <a:fillRect/>
              </a:stretch>
            </a:blipFill>
          </p:spPr>
          <p:txBody>
            <a:bodyPr/>
            <a:lstStyle/>
            <a:p>
              <a:endParaRPr lang="en-US"/>
            </a:p>
          </p:txBody>
        </p:sp>
        <p:sp>
          <p:nvSpPr>
            <p:cNvPr id="25" name="TextBox 24">
              <a:extLst>
                <a:ext uri="{FF2B5EF4-FFF2-40B4-BE49-F238E27FC236}">
                  <a16:creationId xmlns:a16="http://schemas.microsoft.com/office/drawing/2014/main" id="{E27EFC10-9F9D-80F2-62A5-574183286035}"/>
                </a:ext>
              </a:extLst>
            </p:cNvPr>
            <p:cNvSpPr txBox="1"/>
            <p:nvPr/>
          </p:nvSpPr>
          <p:spPr>
            <a:xfrm>
              <a:off x="7531418" y="2967166"/>
              <a:ext cx="1228756" cy="472213"/>
            </a:xfrm>
            <a:prstGeom prst="rect">
              <a:avLst/>
            </a:prstGeom>
            <a:noFill/>
          </p:spPr>
          <p:txBody>
            <a:bodyPr wrap="square">
              <a:spAutoFit/>
            </a:bodyPr>
            <a:lstStyle/>
            <a:p>
              <a:pPr algn="ctr"/>
              <a:r>
                <a:rPr lang="vi-VN" sz="2400" b="1" kern="100">
                  <a:solidFill>
                    <a:srgbClr val="C00000"/>
                  </a:solidFill>
                  <a:effectLst/>
                  <a:latin typeface="Bahnschrift SemiBold" panose="020B0502040204020203" pitchFamily="34" charset="0"/>
                  <a:ea typeface="Calibri" panose="020F0502020204030204" pitchFamily="34" charset="0"/>
                </a:rPr>
                <a:t>8/1945</a:t>
              </a:r>
              <a:endParaRPr lang="en-US" sz="2400">
                <a:solidFill>
                  <a:srgbClr val="C00000"/>
                </a:solidFill>
                <a:latin typeface="Berlin Sans FB Demi" panose="020E0802020502020306" pitchFamily="34" charset="0"/>
              </a:endParaRPr>
            </a:p>
          </p:txBody>
        </p:sp>
        <p:cxnSp>
          <p:nvCxnSpPr>
            <p:cNvPr id="26" name="Straight Connector 25">
              <a:extLst>
                <a:ext uri="{FF2B5EF4-FFF2-40B4-BE49-F238E27FC236}">
                  <a16:creationId xmlns:a16="http://schemas.microsoft.com/office/drawing/2014/main" id="{F1F0B18A-E68A-46F6-8A92-25315551DA90}"/>
                </a:ext>
              </a:extLst>
            </p:cNvPr>
            <p:cNvCxnSpPr/>
            <p:nvPr/>
          </p:nvCxnSpPr>
          <p:spPr>
            <a:xfrm>
              <a:off x="7562794" y="3408502"/>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054A54E8-A452-B544-C610-F8A9A2266044}"/>
                </a:ext>
              </a:extLst>
            </p:cNvPr>
            <p:cNvSpPr txBox="1"/>
            <p:nvPr/>
          </p:nvSpPr>
          <p:spPr>
            <a:xfrm>
              <a:off x="7571830" y="3249670"/>
              <a:ext cx="1157988" cy="944427"/>
            </a:xfrm>
            <a:prstGeom prst="rect">
              <a:avLst/>
            </a:prstGeom>
            <a:noFill/>
          </p:spPr>
          <p:txBody>
            <a:bodyPr wrap="square" rtlCol="0">
              <a:spAutoFit/>
            </a:bodyPr>
            <a:lstStyle/>
            <a:p>
              <a:pPr algn="ctr"/>
              <a:r>
                <a:rPr lang="en-US" sz="5400" b="1">
                  <a:solidFill>
                    <a:srgbClr val="C00000"/>
                  </a:solidFill>
                  <a:latin typeface="Berlin Sans FB Demi" panose="020E0802020502020306" pitchFamily="34" charset="0"/>
                </a:rPr>
                <a:t>17</a:t>
              </a:r>
            </a:p>
          </p:txBody>
        </p:sp>
      </p:grpSp>
      <p:grpSp>
        <p:nvGrpSpPr>
          <p:cNvPr id="8" name="Group 7">
            <a:extLst>
              <a:ext uri="{FF2B5EF4-FFF2-40B4-BE49-F238E27FC236}">
                <a16:creationId xmlns:a16="http://schemas.microsoft.com/office/drawing/2014/main" id="{1EAF679C-F2C1-0BC7-EC2B-232EF5B59202}"/>
              </a:ext>
            </a:extLst>
          </p:cNvPr>
          <p:cNvGrpSpPr/>
          <p:nvPr/>
        </p:nvGrpSpPr>
        <p:grpSpPr>
          <a:xfrm>
            <a:off x="1195697" y="342896"/>
            <a:ext cx="822960" cy="1045393"/>
            <a:chOff x="1937135" y="2138961"/>
            <a:chExt cx="1645920" cy="2011680"/>
          </a:xfrm>
        </p:grpSpPr>
        <p:sp>
          <p:nvSpPr>
            <p:cNvPr id="9" name="Freeform 20">
              <a:extLst>
                <a:ext uri="{FF2B5EF4-FFF2-40B4-BE49-F238E27FC236}">
                  <a16:creationId xmlns:a16="http://schemas.microsoft.com/office/drawing/2014/main" id="{15EBFE80-23D1-99F7-351D-F55C0A57EDFF}"/>
                </a:ext>
              </a:extLst>
            </p:cNvPr>
            <p:cNvSpPr/>
            <p:nvPr/>
          </p:nvSpPr>
          <p:spPr>
            <a:xfrm>
              <a:off x="1937135" y="2138961"/>
              <a:ext cx="1645920" cy="2011680"/>
            </a:xfrm>
            <a:custGeom>
              <a:avLst/>
              <a:gdLst/>
              <a:ahLst/>
              <a:cxnLst/>
              <a:rect l="l" t="t" r="r" b="b"/>
              <a:pathLst>
                <a:path w="2067022" h="2193127">
                  <a:moveTo>
                    <a:pt x="0" y="0"/>
                  </a:moveTo>
                  <a:lnTo>
                    <a:pt x="2067022" y="0"/>
                  </a:lnTo>
                  <a:lnTo>
                    <a:pt x="2067022" y="2193127"/>
                  </a:lnTo>
                  <a:lnTo>
                    <a:pt x="0" y="2193127"/>
                  </a:lnTo>
                  <a:lnTo>
                    <a:pt x="0" y="0"/>
                  </a:lnTo>
                  <a:close/>
                </a:path>
              </a:pathLst>
            </a:custGeom>
            <a:blipFill>
              <a:blip r:embed="rId5"/>
              <a:stretch>
                <a:fillRect/>
              </a:stretch>
            </a:blipFill>
          </p:spPr>
          <p:txBody>
            <a:bodyPr/>
            <a:lstStyle/>
            <a:p>
              <a:endParaRPr lang="en-US" sz="800"/>
            </a:p>
          </p:txBody>
        </p:sp>
        <p:sp>
          <p:nvSpPr>
            <p:cNvPr id="10" name="TextBox 9">
              <a:extLst>
                <a:ext uri="{FF2B5EF4-FFF2-40B4-BE49-F238E27FC236}">
                  <a16:creationId xmlns:a16="http://schemas.microsoft.com/office/drawing/2014/main" id="{4516A263-2D48-A8D3-312B-A552380DCA44}"/>
                </a:ext>
              </a:extLst>
            </p:cNvPr>
            <p:cNvSpPr txBox="1"/>
            <p:nvPr/>
          </p:nvSpPr>
          <p:spPr>
            <a:xfrm>
              <a:off x="2143056" y="2966483"/>
              <a:ext cx="1241583" cy="261610"/>
            </a:xfrm>
            <a:prstGeom prst="rect">
              <a:avLst/>
            </a:prstGeom>
            <a:noFill/>
          </p:spPr>
          <p:txBody>
            <a:bodyPr wrap="square">
              <a:spAutoFit/>
            </a:bodyPr>
            <a:lstStyle/>
            <a:p>
              <a:pPr algn="ctr"/>
              <a:r>
                <a:rPr lang="vi-VN" sz="1100" b="1" kern="100">
                  <a:solidFill>
                    <a:srgbClr val="C00000"/>
                  </a:solidFill>
                  <a:effectLst/>
                  <a:latin typeface="Bahnschrift SemiBold" panose="020B0502040204020203" pitchFamily="34" charset="0"/>
                  <a:ea typeface="Calibri" panose="020F0502020204030204" pitchFamily="34" charset="0"/>
                </a:rPr>
                <a:t>8/1945</a:t>
              </a:r>
              <a:endParaRPr lang="en-US" sz="1100">
                <a:solidFill>
                  <a:srgbClr val="C00000"/>
                </a:solidFill>
                <a:latin typeface="Berlin Sans FB Demi" panose="020E0802020502020306" pitchFamily="34" charset="0"/>
              </a:endParaRPr>
            </a:p>
          </p:txBody>
        </p:sp>
        <p:cxnSp>
          <p:nvCxnSpPr>
            <p:cNvPr id="11" name="Straight Connector 10">
              <a:extLst>
                <a:ext uri="{FF2B5EF4-FFF2-40B4-BE49-F238E27FC236}">
                  <a16:creationId xmlns:a16="http://schemas.microsoft.com/office/drawing/2014/main" id="{BEBC8C2E-ABE5-7125-A4EA-944E6D5E032A}"/>
                </a:ext>
              </a:extLst>
            </p:cNvPr>
            <p:cNvCxnSpPr/>
            <p:nvPr/>
          </p:nvCxnSpPr>
          <p:spPr>
            <a:xfrm>
              <a:off x="2191488" y="3396769"/>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D0DF483A-A9B0-DB3A-E192-328592688D64}"/>
                </a:ext>
              </a:extLst>
            </p:cNvPr>
            <p:cNvSpPr txBox="1"/>
            <p:nvPr/>
          </p:nvSpPr>
          <p:spPr>
            <a:xfrm>
              <a:off x="2199505" y="3249670"/>
              <a:ext cx="1157988" cy="523220"/>
            </a:xfrm>
            <a:prstGeom prst="rect">
              <a:avLst/>
            </a:prstGeom>
            <a:noFill/>
          </p:spPr>
          <p:txBody>
            <a:bodyPr wrap="square" rtlCol="0">
              <a:spAutoFit/>
            </a:bodyPr>
            <a:lstStyle/>
            <a:p>
              <a:pPr algn="ctr"/>
              <a:r>
                <a:rPr lang="en-US" sz="2800" b="1">
                  <a:solidFill>
                    <a:srgbClr val="C00000"/>
                  </a:solidFill>
                  <a:latin typeface="Berlin Sans FB Demi" panose="020E0802020502020306" pitchFamily="34" charset="0"/>
                </a:rPr>
                <a:t>14</a:t>
              </a:r>
            </a:p>
          </p:txBody>
        </p:sp>
      </p:grpSp>
      <p:grpSp>
        <p:nvGrpSpPr>
          <p:cNvPr id="31" name="Group 30">
            <a:extLst>
              <a:ext uri="{FF2B5EF4-FFF2-40B4-BE49-F238E27FC236}">
                <a16:creationId xmlns:a16="http://schemas.microsoft.com/office/drawing/2014/main" id="{2343FD69-2C27-E693-A840-F4C7DFBF7497}"/>
              </a:ext>
            </a:extLst>
          </p:cNvPr>
          <p:cNvGrpSpPr/>
          <p:nvPr/>
        </p:nvGrpSpPr>
        <p:grpSpPr>
          <a:xfrm>
            <a:off x="2059775" y="342896"/>
            <a:ext cx="822960" cy="1045393"/>
            <a:chOff x="3749718" y="2138961"/>
            <a:chExt cx="1645920" cy="2011680"/>
          </a:xfrm>
        </p:grpSpPr>
        <p:sp>
          <p:nvSpPr>
            <p:cNvPr id="32" name="Freeform 26">
              <a:extLst>
                <a:ext uri="{FF2B5EF4-FFF2-40B4-BE49-F238E27FC236}">
                  <a16:creationId xmlns:a16="http://schemas.microsoft.com/office/drawing/2014/main" id="{C0BA45E0-A4C7-B4C3-BC40-B62C0EB0B807}"/>
                </a:ext>
              </a:extLst>
            </p:cNvPr>
            <p:cNvSpPr/>
            <p:nvPr/>
          </p:nvSpPr>
          <p:spPr>
            <a:xfrm>
              <a:off x="3749718" y="2138961"/>
              <a:ext cx="1645920" cy="2011680"/>
            </a:xfrm>
            <a:custGeom>
              <a:avLst/>
              <a:gdLst/>
              <a:ahLst/>
              <a:cxnLst/>
              <a:rect l="l" t="t" r="r" b="b"/>
              <a:pathLst>
                <a:path w="2107138" h="2236679">
                  <a:moveTo>
                    <a:pt x="0" y="0"/>
                  </a:moveTo>
                  <a:lnTo>
                    <a:pt x="2107139" y="0"/>
                  </a:lnTo>
                  <a:lnTo>
                    <a:pt x="2107139" y="2236679"/>
                  </a:lnTo>
                  <a:lnTo>
                    <a:pt x="0" y="2236679"/>
                  </a:lnTo>
                  <a:lnTo>
                    <a:pt x="0" y="0"/>
                  </a:lnTo>
                  <a:close/>
                </a:path>
              </a:pathLst>
            </a:custGeom>
            <a:blipFill>
              <a:blip r:embed="rId6"/>
              <a:stretch>
                <a:fillRect/>
              </a:stretch>
            </a:blipFill>
          </p:spPr>
          <p:txBody>
            <a:bodyPr/>
            <a:lstStyle/>
            <a:p>
              <a:endParaRPr lang="en-US" sz="800"/>
            </a:p>
          </p:txBody>
        </p:sp>
        <p:sp>
          <p:nvSpPr>
            <p:cNvPr id="33" name="TextBox 32">
              <a:extLst>
                <a:ext uri="{FF2B5EF4-FFF2-40B4-BE49-F238E27FC236}">
                  <a16:creationId xmlns:a16="http://schemas.microsoft.com/office/drawing/2014/main" id="{CD3610F7-1869-B5BA-AB15-8EC0FA9EB51F}"/>
                </a:ext>
              </a:extLst>
            </p:cNvPr>
            <p:cNvSpPr txBox="1"/>
            <p:nvPr/>
          </p:nvSpPr>
          <p:spPr>
            <a:xfrm>
              <a:off x="3950862" y="2955435"/>
              <a:ext cx="1241584" cy="261610"/>
            </a:xfrm>
            <a:prstGeom prst="rect">
              <a:avLst/>
            </a:prstGeom>
            <a:noFill/>
          </p:spPr>
          <p:txBody>
            <a:bodyPr wrap="square">
              <a:spAutoFit/>
            </a:bodyPr>
            <a:lstStyle/>
            <a:p>
              <a:pPr algn="ctr"/>
              <a:r>
                <a:rPr lang="vi-VN" sz="1100" b="1" kern="100">
                  <a:solidFill>
                    <a:srgbClr val="C00000"/>
                  </a:solidFill>
                  <a:effectLst/>
                  <a:latin typeface="Bahnschrift SemiBold" panose="020B0502040204020203" pitchFamily="34" charset="0"/>
                  <a:ea typeface="Calibri" panose="020F0502020204030204" pitchFamily="34" charset="0"/>
                </a:rPr>
                <a:t>8/1945</a:t>
              </a:r>
              <a:endParaRPr lang="en-US" sz="1100">
                <a:solidFill>
                  <a:srgbClr val="C00000"/>
                </a:solidFill>
                <a:latin typeface="Berlin Sans FB Demi" panose="020E0802020502020306" pitchFamily="34" charset="0"/>
              </a:endParaRPr>
            </a:p>
          </p:txBody>
        </p:sp>
        <p:cxnSp>
          <p:nvCxnSpPr>
            <p:cNvPr id="38" name="Straight Connector 37">
              <a:extLst>
                <a:ext uri="{FF2B5EF4-FFF2-40B4-BE49-F238E27FC236}">
                  <a16:creationId xmlns:a16="http://schemas.microsoft.com/office/drawing/2014/main" id="{FEC58615-224B-0D3A-B569-CFF5C14245D6}"/>
                </a:ext>
              </a:extLst>
            </p:cNvPr>
            <p:cNvCxnSpPr/>
            <p:nvPr/>
          </p:nvCxnSpPr>
          <p:spPr>
            <a:xfrm>
              <a:off x="3985297" y="3396769"/>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DAF20EE2-F5D8-DBB6-E129-6AEE1E8DEE97}"/>
                </a:ext>
              </a:extLst>
            </p:cNvPr>
            <p:cNvSpPr txBox="1"/>
            <p:nvPr/>
          </p:nvSpPr>
          <p:spPr>
            <a:xfrm>
              <a:off x="3993314" y="3249670"/>
              <a:ext cx="1157988" cy="523220"/>
            </a:xfrm>
            <a:prstGeom prst="rect">
              <a:avLst/>
            </a:prstGeom>
            <a:noFill/>
          </p:spPr>
          <p:txBody>
            <a:bodyPr wrap="square" rtlCol="0">
              <a:spAutoFit/>
            </a:bodyPr>
            <a:lstStyle/>
            <a:p>
              <a:pPr algn="ctr"/>
              <a:r>
                <a:rPr lang="en-US" sz="2800" b="1">
                  <a:solidFill>
                    <a:srgbClr val="C00000"/>
                  </a:solidFill>
                  <a:latin typeface="Berlin Sans FB Demi" panose="020E0802020502020306" pitchFamily="34" charset="0"/>
                </a:rPr>
                <a:t>15</a:t>
              </a:r>
            </a:p>
          </p:txBody>
        </p:sp>
      </p:grpSp>
      <p:grpSp>
        <p:nvGrpSpPr>
          <p:cNvPr id="13" name="Group 12">
            <a:extLst>
              <a:ext uri="{FF2B5EF4-FFF2-40B4-BE49-F238E27FC236}">
                <a16:creationId xmlns:a16="http://schemas.microsoft.com/office/drawing/2014/main" id="{0D40DBB6-7B85-B862-8E09-2A258464AC00}"/>
              </a:ext>
            </a:extLst>
          </p:cNvPr>
          <p:cNvGrpSpPr/>
          <p:nvPr/>
        </p:nvGrpSpPr>
        <p:grpSpPr>
          <a:xfrm>
            <a:off x="346472" y="409520"/>
            <a:ext cx="4140897" cy="3972908"/>
            <a:chOff x="717481" y="48688"/>
            <a:chExt cx="4140897" cy="3972908"/>
          </a:xfrm>
        </p:grpSpPr>
        <p:pic>
          <p:nvPicPr>
            <p:cNvPr id="14" name="Picture 13">
              <a:extLst>
                <a:ext uri="{FF2B5EF4-FFF2-40B4-BE49-F238E27FC236}">
                  <a16:creationId xmlns:a16="http://schemas.microsoft.com/office/drawing/2014/main" id="{00A128B7-0AA8-123B-5AD1-FE4912685004}"/>
                </a:ext>
              </a:extLst>
            </p:cNvPr>
            <p:cNvPicPr>
              <a:picLocks noChangeAspect="1"/>
            </p:cNvPicPr>
            <p:nvPr/>
          </p:nvPicPr>
          <p:blipFill>
            <a:blip r:embed="rId7"/>
            <a:srcRect/>
            <a:stretch/>
          </p:blipFill>
          <p:spPr>
            <a:xfrm>
              <a:off x="717481" y="48688"/>
              <a:ext cx="4140897" cy="2624293"/>
            </a:xfrm>
            <a:prstGeom prst="rect">
              <a:avLst/>
            </a:prstGeom>
          </p:spPr>
        </p:pic>
        <p:sp>
          <p:nvSpPr>
            <p:cNvPr id="15" name="TextBox 14">
              <a:extLst>
                <a:ext uri="{FF2B5EF4-FFF2-40B4-BE49-F238E27FC236}">
                  <a16:creationId xmlns:a16="http://schemas.microsoft.com/office/drawing/2014/main" id="{1261820C-9F98-63E7-4574-C0BB52ECC9D6}"/>
                </a:ext>
              </a:extLst>
            </p:cNvPr>
            <p:cNvSpPr txBox="1"/>
            <p:nvPr/>
          </p:nvSpPr>
          <p:spPr>
            <a:xfrm>
              <a:off x="856659" y="2676548"/>
              <a:ext cx="3862543" cy="1345048"/>
            </a:xfrm>
            <a:prstGeom prst="rect">
              <a:avLst/>
            </a:prstGeom>
            <a:noFill/>
          </p:spPr>
          <p:txBody>
            <a:bodyPr wrap="square">
              <a:spAutoFit/>
            </a:bodyPr>
            <a:lstStyle/>
            <a:p>
              <a:pPr algn="ctr">
                <a:lnSpc>
                  <a:spcPct val="150000"/>
                </a:lnSpc>
              </a:pPr>
              <a:r>
                <a:rPr lang="vi-VN"/>
                <a:t>Đại hội đại biểu Quốc dân họp ở Tân Trào, huyện Sơn Dương, tỉnh Tuyên Quang</a:t>
              </a:r>
              <a:r>
                <a:rPr lang="en-US"/>
                <a:t> </a:t>
              </a:r>
            </a:p>
            <a:p>
              <a:pPr algn="ctr">
                <a:lnSpc>
                  <a:spcPct val="150000"/>
                </a:lnSpc>
              </a:pPr>
              <a:r>
                <a:rPr lang="en-US"/>
                <a:t>n</a:t>
              </a:r>
              <a:r>
                <a:rPr lang="vi-VN"/>
                <a:t>gày 16/8/1945 nhất trí tán thành chủ trương phát động Tổng khởi nghĩa của Đảng.</a:t>
              </a:r>
              <a:endParaRPr lang="en-US"/>
            </a:p>
          </p:txBody>
        </p:sp>
      </p:grpSp>
      <p:grpSp>
        <p:nvGrpSpPr>
          <p:cNvPr id="16" name="Group 15">
            <a:extLst>
              <a:ext uri="{FF2B5EF4-FFF2-40B4-BE49-F238E27FC236}">
                <a16:creationId xmlns:a16="http://schemas.microsoft.com/office/drawing/2014/main" id="{9A3E7886-C43E-1DDE-4DD0-D11129983A18}"/>
              </a:ext>
            </a:extLst>
          </p:cNvPr>
          <p:cNvGrpSpPr/>
          <p:nvPr/>
        </p:nvGrpSpPr>
        <p:grpSpPr>
          <a:xfrm>
            <a:off x="4572000" y="409520"/>
            <a:ext cx="4360339" cy="4420406"/>
            <a:chOff x="647842" y="-279933"/>
            <a:chExt cx="4360339" cy="4420406"/>
          </a:xfrm>
        </p:grpSpPr>
        <p:pic>
          <p:nvPicPr>
            <p:cNvPr id="17" name="Picture 16">
              <a:extLst>
                <a:ext uri="{FF2B5EF4-FFF2-40B4-BE49-F238E27FC236}">
                  <a16:creationId xmlns:a16="http://schemas.microsoft.com/office/drawing/2014/main" id="{30C8042B-659F-2A5D-DCD1-F950F6DF3DF4}"/>
                </a:ext>
              </a:extLst>
            </p:cNvPr>
            <p:cNvPicPr>
              <a:picLocks noChangeAspect="1"/>
            </p:cNvPicPr>
            <p:nvPr/>
          </p:nvPicPr>
          <p:blipFill>
            <a:blip r:embed="rId8"/>
            <a:srcRect/>
            <a:stretch/>
          </p:blipFill>
          <p:spPr>
            <a:xfrm>
              <a:off x="647842" y="-279933"/>
              <a:ext cx="2930667" cy="4396002"/>
            </a:xfrm>
            <a:prstGeom prst="rect">
              <a:avLst/>
            </a:prstGeom>
          </p:spPr>
        </p:pic>
        <p:sp>
          <p:nvSpPr>
            <p:cNvPr id="28" name="TextBox 27">
              <a:extLst>
                <a:ext uri="{FF2B5EF4-FFF2-40B4-BE49-F238E27FC236}">
                  <a16:creationId xmlns:a16="http://schemas.microsoft.com/office/drawing/2014/main" id="{12B74DE9-BFE8-5BF8-2188-9B8970343487}"/>
                </a:ext>
              </a:extLst>
            </p:cNvPr>
            <p:cNvSpPr txBox="1"/>
            <p:nvPr/>
          </p:nvSpPr>
          <p:spPr>
            <a:xfrm>
              <a:off x="3578509" y="2472259"/>
              <a:ext cx="1429672" cy="1668214"/>
            </a:xfrm>
            <a:prstGeom prst="rect">
              <a:avLst/>
            </a:prstGeom>
            <a:noFill/>
          </p:spPr>
          <p:txBody>
            <a:bodyPr wrap="square">
              <a:spAutoFit/>
            </a:bodyPr>
            <a:lstStyle/>
            <a:p>
              <a:pPr algn="just">
                <a:lnSpc>
                  <a:spcPct val="150000"/>
                </a:lnSpc>
              </a:pPr>
              <a:r>
                <a:rPr lang="vi-VN"/>
                <a:t>Tuyên ngôn của Ủy ban Dân tộc Giải phóng Việt Nam, 8-1945</a:t>
              </a:r>
            </a:p>
          </p:txBody>
        </p:sp>
      </p:grpSp>
    </p:spTree>
    <p:extLst>
      <p:ext uri="{BB962C8B-B14F-4D97-AF65-F5344CB8AC3E}">
        <p14:creationId xmlns:p14="http://schemas.microsoft.com/office/powerpoint/2010/main" val="834811930"/>
      </p:ext>
    </p:extLst>
  </p:cSld>
  <p:clrMapOvr>
    <a:masterClrMapping/>
  </p:clrMapOvr>
  <mc:AlternateContent xmlns:mc="http://schemas.openxmlformats.org/markup-compatibility/2006">
    <mc:Choice xmlns="" xmlns:p159="http://schemas.microsoft.com/office/powerpoint/2015/09/main" Requires="p159">
      <p:transition spd="med">
        <p159:morph option="byObject"/>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mph" presetSubtype="0" nodeType="withEffect">
                                  <p:stCondLst>
                                    <p:cond delay="0"/>
                                  </p:stCondLst>
                                  <p:childTnLst>
                                    <p:set>
                                      <p:cBhvr>
                                        <p:cTn id="6" dur="indefinite"/>
                                        <p:tgtEl>
                                          <p:spTgt spid="3"/>
                                        </p:tgtEl>
                                        <p:attrNameLst>
                                          <p:attrName>style.opacity</p:attrName>
                                        </p:attrNameLst>
                                      </p:cBhvr>
                                      <p:to>
                                        <p:strVal val="0"/>
                                      </p:to>
                                    </p:set>
                                    <p:animEffect filter="image" prLst="opacity: 0">
                                      <p:cBhvr rctx="IE">
                                        <p:cTn id="7" dur="indefinite"/>
                                        <p:tgtEl>
                                          <p:spTgt spid="3"/>
                                        </p:tgtEl>
                                      </p:cBhvr>
                                    </p:animEffect>
                                  </p:childTnLst>
                                </p:cTn>
                              </p:par>
                              <p:par>
                                <p:cTn id="8" presetID="9" presetClass="emph" presetSubtype="0" nodeType="withEffect">
                                  <p:stCondLst>
                                    <p:cond delay="0"/>
                                  </p:stCondLst>
                                  <p:childTnLst>
                                    <p:set>
                                      <p:cBhvr>
                                        <p:cTn id="9" dur="indefinite"/>
                                        <p:tgtEl>
                                          <p:spTgt spid="8"/>
                                        </p:tgtEl>
                                        <p:attrNameLst>
                                          <p:attrName>style.opacity</p:attrName>
                                        </p:attrNameLst>
                                      </p:cBhvr>
                                      <p:to>
                                        <p:strVal val="0"/>
                                      </p:to>
                                    </p:set>
                                    <p:animEffect filter="image" prLst="opacity: 0">
                                      <p:cBhvr rctx="IE">
                                        <p:cTn id="10" dur="indefinite"/>
                                        <p:tgtEl>
                                          <p:spTgt spid="8"/>
                                        </p:tgtEl>
                                      </p:cBhvr>
                                    </p:animEffect>
                                  </p:childTnLst>
                                </p:cTn>
                              </p:par>
                              <p:par>
                                <p:cTn id="11" presetID="9" presetClass="emph" presetSubtype="0" nodeType="withEffect">
                                  <p:stCondLst>
                                    <p:cond delay="0"/>
                                  </p:stCondLst>
                                  <p:childTnLst>
                                    <p:set>
                                      <p:cBhvr>
                                        <p:cTn id="12" dur="indefinite"/>
                                        <p:tgtEl>
                                          <p:spTgt spid="31"/>
                                        </p:tgtEl>
                                        <p:attrNameLst>
                                          <p:attrName>style.opacity</p:attrName>
                                        </p:attrNameLst>
                                      </p:cBhvr>
                                      <p:to>
                                        <p:strVal val="0"/>
                                      </p:to>
                                    </p:set>
                                    <p:animEffect filter="image" prLst="opacity: 0">
                                      <p:cBhvr rctx="IE">
                                        <p:cTn id="13" dur="indefinite"/>
                                        <p:tgtEl>
                                          <p:spTgt spid="31"/>
                                        </p:tgtEl>
                                      </p:cBhvr>
                                    </p:animEffect>
                                  </p:childTnLst>
                                </p:cTn>
                              </p:par>
                              <p:par>
                                <p:cTn id="14" presetID="9" presetClass="emph" presetSubtype="0" nodeType="withEffect">
                                  <p:stCondLst>
                                    <p:cond delay="0"/>
                                  </p:stCondLst>
                                  <p:childTnLst>
                                    <p:set>
                                      <p:cBhvr>
                                        <p:cTn id="15" dur="indefinite"/>
                                        <p:tgtEl>
                                          <p:spTgt spid="2"/>
                                        </p:tgtEl>
                                        <p:attrNameLst>
                                          <p:attrName>style.opacity</p:attrName>
                                        </p:attrNameLst>
                                      </p:cBhvr>
                                      <p:to>
                                        <p:strVal val="0"/>
                                      </p:to>
                                    </p:set>
                                    <p:animEffect filter="image" prLst="opacity: 0">
                                      <p:cBhvr rctx="IE">
                                        <p:cTn id="16" dur="indefinite"/>
                                        <p:tgtEl>
                                          <p:spTgt spid="2"/>
                                        </p:tgtEl>
                                      </p:cBhvr>
                                    </p:animEffect>
                                  </p:childTnLst>
                                </p:cTn>
                              </p:par>
                              <p:par>
                                <p:cTn id="17" presetID="9" presetClass="emph" presetSubtype="0" nodeType="withEffect">
                                  <p:stCondLst>
                                    <p:cond delay="0"/>
                                  </p:stCondLst>
                                  <p:childTnLst>
                                    <p:set>
                                      <p:cBhvr>
                                        <p:cTn id="18" dur="indefinite"/>
                                        <p:tgtEl>
                                          <p:spTgt spid="18"/>
                                        </p:tgtEl>
                                        <p:attrNameLst>
                                          <p:attrName>style.opacity</p:attrName>
                                        </p:attrNameLst>
                                      </p:cBhvr>
                                      <p:to>
                                        <p:strVal val="0"/>
                                      </p:to>
                                    </p:set>
                                    <p:animEffect filter="image" prLst="opacity: 0">
                                      <p:cBhvr rctx="IE">
                                        <p:cTn id="19" dur="indefinite"/>
                                        <p:tgtEl>
                                          <p:spTgt spid="18"/>
                                        </p:tgtEl>
                                      </p:cBhvr>
                                    </p:animEffect>
                                  </p:childTnLst>
                                </p:cTn>
                              </p:par>
                              <p:par>
                                <p:cTn id="20" presetID="9" presetClass="emph" presetSubtype="0" nodeType="withEffect">
                                  <p:stCondLst>
                                    <p:cond delay="0"/>
                                  </p:stCondLst>
                                  <p:childTnLst>
                                    <p:set>
                                      <p:cBhvr>
                                        <p:cTn id="21" dur="indefinite"/>
                                        <p:tgtEl>
                                          <p:spTgt spid="23"/>
                                        </p:tgtEl>
                                        <p:attrNameLst>
                                          <p:attrName>style.opacity</p:attrName>
                                        </p:attrNameLst>
                                      </p:cBhvr>
                                      <p:to>
                                        <p:strVal val="0"/>
                                      </p:to>
                                    </p:set>
                                    <p:animEffect filter="image" prLst="opacity: 0">
                                      <p:cBhvr rctx="IE">
                                        <p:cTn id="22" dur="indefinite"/>
                                        <p:tgtEl>
                                          <p:spTgt spid="23"/>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randombar(horizontal)">
                                      <p:cBhvr>
                                        <p:cTn id="27" dur="500"/>
                                        <p:tgtEl>
                                          <p:spTgt spid="13"/>
                                        </p:tgtEl>
                                      </p:cBhvr>
                                    </p:animEffect>
                                  </p:childTnLst>
                                </p:cTn>
                              </p:par>
                              <p:par>
                                <p:cTn id="28" presetID="14" presetClass="entr" presetSubtype="10" fill="hold" nodeType="withEffect">
                                  <p:stCondLst>
                                    <p:cond delay="0"/>
                                  </p:stCondLst>
                                  <p:childTnLst>
                                    <p:set>
                                      <p:cBhvr>
                                        <p:cTn id="29" dur="1" fill="hold">
                                          <p:stCondLst>
                                            <p:cond delay="0"/>
                                          </p:stCondLst>
                                        </p:cTn>
                                        <p:tgtEl>
                                          <p:spTgt spid="16"/>
                                        </p:tgtEl>
                                        <p:attrNameLst>
                                          <p:attrName>style.visibility</p:attrName>
                                        </p:attrNameLst>
                                      </p:cBhvr>
                                      <p:to>
                                        <p:strVal val="visible"/>
                                      </p:to>
                                    </p:set>
                                    <p:animEffect transition="in" filter="randombar(horizontal)">
                                      <p:cBhvr>
                                        <p:cTn id="30"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Arrow Connector 1">
            <a:extLst>
              <a:ext uri="{FF2B5EF4-FFF2-40B4-BE49-F238E27FC236}">
                <a16:creationId xmlns:a16="http://schemas.microsoft.com/office/drawing/2014/main" id="{7B9582BD-0294-B682-F68F-02EF405AB80E}"/>
              </a:ext>
            </a:extLst>
          </p:cNvPr>
          <p:cNvCxnSpPr/>
          <p:nvPr/>
        </p:nvCxnSpPr>
        <p:spPr>
          <a:xfrm>
            <a:off x="276225" y="424461"/>
            <a:ext cx="8692531" cy="0"/>
          </a:xfrm>
          <a:prstGeom prst="straightConnector1">
            <a:avLst/>
          </a:prstGeom>
          <a:ln w="57150">
            <a:solidFill>
              <a:srgbClr val="000000"/>
            </a:solidFill>
            <a:tailEnd type="triangle"/>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0E47D181-BA22-5AD0-C4A3-5AF8F214B2A7}"/>
              </a:ext>
            </a:extLst>
          </p:cNvPr>
          <p:cNvGrpSpPr/>
          <p:nvPr/>
        </p:nvGrpSpPr>
        <p:grpSpPr>
          <a:xfrm>
            <a:off x="365438" y="348261"/>
            <a:ext cx="822960" cy="1045393"/>
            <a:chOff x="136571" y="2138961"/>
            <a:chExt cx="1645920" cy="2011680"/>
          </a:xfrm>
        </p:grpSpPr>
        <p:sp>
          <p:nvSpPr>
            <p:cNvPr id="4" name="Freeform 9">
              <a:extLst>
                <a:ext uri="{FF2B5EF4-FFF2-40B4-BE49-F238E27FC236}">
                  <a16:creationId xmlns:a16="http://schemas.microsoft.com/office/drawing/2014/main" id="{F3BBEEB8-F4D0-3BFA-3564-55408E95C029}"/>
                </a:ext>
              </a:extLst>
            </p:cNvPr>
            <p:cNvSpPr/>
            <p:nvPr/>
          </p:nvSpPr>
          <p:spPr>
            <a:xfrm>
              <a:off x="136571" y="2138961"/>
              <a:ext cx="1645920" cy="2011680"/>
            </a:xfrm>
            <a:custGeom>
              <a:avLst/>
              <a:gdLst/>
              <a:ahLst/>
              <a:cxnLst/>
              <a:rect l="l" t="t" r="r" b="b"/>
              <a:pathLst>
                <a:path w="2067022" h="2193127">
                  <a:moveTo>
                    <a:pt x="0" y="0"/>
                  </a:moveTo>
                  <a:lnTo>
                    <a:pt x="2067022" y="0"/>
                  </a:lnTo>
                  <a:lnTo>
                    <a:pt x="2067022" y="2193127"/>
                  </a:lnTo>
                  <a:lnTo>
                    <a:pt x="0" y="2193127"/>
                  </a:lnTo>
                  <a:lnTo>
                    <a:pt x="0" y="0"/>
                  </a:lnTo>
                  <a:close/>
                </a:path>
              </a:pathLst>
            </a:custGeom>
            <a:blipFill>
              <a:blip r:embed="rId2"/>
              <a:stretch>
                <a:fillRect/>
              </a:stretch>
            </a:blipFill>
          </p:spPr>
          <p:txBody>
            <a:bodyPr/>
            <a:lstStyle/>
            <a:p>
              <a:endParaRPr lang="en-US" sz="800"/>
            </a:p>
          </p:txBody>
        </p:sp>
        <p:sp>
          <p:nvSpPr>
            <p:cNvPr id="5" name="TextBox 4">
              <a:extLst>
                <a:ext uri="{FF2B5EF4-FFF2-40B4-BE49-F238E27FC236}">
                  <a16:creationId xmlns:a16="http://schemas.microsoft.com/office/drawing/2014/main" id="{BB252D70-B942-C67E-FE54-DF8523D27F86}"/>
                </a:ext>
              </a:extLst>
            </p:cNvPr>
            <p:cNvSpPr txBox="1"/>
            <p:nvPr/>
          </p:nvSpPr>
          <p:spPr>
            <a:xfrm>
              <a:off x="348569" y="2927704"/>
              <a:ext cx="1261947" cy="261610"/>
            </a:xfrm>
            <a:prstGeom prst="rect">
              <a:avLst/>
            </a:prstGeom>
            <a:noFill/>
          </p:spPr>
          <p:txBody>
            <a:bodyPr wrap="square">
              <a:spAutoFit/>
            </a:bodyPr>
            <a:lstStyle/>
            <a:p>
              <a:pPr algn="ctr"/>
              <a:r>
                <a:rPr lang="vi-VN" sz="1100" b="1" kern="100">
                  <a:solidFill>
                    <a:srgbClr val="C00000"/>
                  </a:solidFill>
                  <a:effectLst/>
                  <a:latin typeface="Bahnschrift SemiBold" panose="020B0502040204020203" pitchFamily="34" charset="0"/>
                  <a:ea typeface="Calibri" panose="020F0502020204030204" pitchFamily="34" charset="0"/>
                </a:rPr>
                <a:t>8/1945</a:t>
              </a:r>
              <a:endParaRPr lang="en-US" sz="1100">
                <a:solidFill>
                  <a:srgbClr val="C00000"/>
                </a:solidFill>
                <a:latin typeface="Berlin Sans FB Demi" panose="020E0802020502020306" pitchFamily="34" charset="0"/>
              </a:endParaRPr>
            </a:p>
          </p:txBody>
        </p:sp>
        <p:cxnSp>
          <p:nvCxnSpPr>
            <p:cNvPr id="6" name="Straight Connector 5">
              <a:extLst>
                <a:ext uri="{FF2B5EF4-FFF2-40B4-BE49-F238E27FC236}">
                  <a16:creationId xmlns:a16="http://schemas.microsoft.com/office/drawing/2014/main" id="{6EE24553-BDFC-103C-C8FA-84080F23CEBF}"/>
                </a:ext>
              </a:extLst>
            </p:cNvPr>
            <p:cNvCxnSpPr/>
            <p:nvPr/>
          </p:nvCxnSpPr>
          <p:spPr>
            <a:xfrm>
              <a:off x="383826" y="3373389"/>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CF3DA161-2CC3-E96B-B67A-3FE2C4B015B5}"/>
                </a:ext>
              </a:extLst>
            </p:cNvPr>
            <p:cNvSpPr txBox="1"/>
            <p:nvPr/>
          </p:nvSpPr>
          <p:spPr>
            <a:xfrm>
              <a:off x="383826" y="3249670"/>
              <a:ext cx="1157988" cy="523220"/>
            </a:xfrm>
            <a:prstGeom prst="rect">
              <a:avLst/>
            </a:prstGeom>
            <a:noFill/>
          </p:spPr>
          <p:txBody>
            <a:bodyPr wrap="square" rtlCol="0">
              <a:spAutoFit/>
            </a:bodyPr>
            <a:lstStyle/>
            <a:p>
              <a:pPr algn="ctr"/>
              <a:r>
                <a:rPr lang="en-US" sz="2800" b="1">
                  <a:solidFill>
                    <a:srgbClr val="C00000"/>
                  </a:solidFill>
                  <a:latin typeface="Berlin Sans FB Demi" panose="020E0802020502020306" pitchFamily="34" charset="0"/>
                </a:rPr>
                <a:t>13</a:t>
              </a:r>
            </a:p>
          </p:txBody>
        </p:sp>
      </p:grpSp>
      <p:grpSp>
        <p:nvGrpSpPr>
          <p:cNvPr id="18" name="Group 17">
            <a:extLst>
              <a:ext uri="{FF2B5EF4-FFF2-40B4-BE49-F238E27FC236}">
                <a16:creationId xmlns:a16="http://schemas.microsoft.com/office/drawing/2014/main" id="{5C378D70-60D2-4947-D332-8ED847A08C9A}"/>
              </a:ext>
            </a:extLst>
          </p:cNvPr>
          <p:cNvGrpSpPr/>
          <p:nvPr/>
        </p:nvGrpSpPr>
        <p:grpSpPr>
          <a:xfrm>
            <a:off x="5408156" y="342898"/>
            <a:ext cx="1645919" cy="1997757"/>
            <a:chOff x="5516381" y="2138961"/>
            <a:chExt cx="1645920" cy="2043403"/>
          </a:xfrm>
        </p:grpSpPr>
        <p:sp>
          <p:nvSpPr>
            <p:cNvPr id="19" name="Freeform 21">
              <a:extLst>
                <a:ext uri="{FF2B5EF4-FFF2-40B4-BE49-F238E27FC236}">
                  <a16:creationId xmlns:a16="http://schemas.microsoft.com/office/drawing/2014/main" id="{42D02213-5273-22FC-D691-B98D5E0C4A6D}"/>
                </a:ext>
              </a:extLst>
            </p:cNvPr>
            <p:cNvSpPr/>
            <p:nvPr/>
          </p:nvSpPr>
          <p:spPr>
            <a:xfrm>
              <a:off x="5516381" y="2138961"/>
              <a:ext cx="1645920" cy="2011680"/>
            </a:xfrm>
            <a:custGeom>
              <a:avLst/>
              <a:gdLst/>
              <a:ahLst/>
              <a:cxnLst/>
              <a:rect l="l" t="t" r="r" b="b"/>
              <a:pathLst>
                <a:path w="2039188" h="2164552">
                  <a:moveTo>
                    <a:pt x="0" y="0"/>
                  </a:moveTo>
                  <a:lnTo>
                    <a:pt x="2039188" y="0"/>
                  </a:lnTo>
                  <a:lnTo>
                    <a:pt x="2039188" y="2164552"/>
                  </a:lnTo>
                  <a:lnTo>
                    <a:pt x="0" y="2164552"/>
                  </a:lnTo>
                  <a:lnTo>
                    <a:pt x="0" y="0"/>
                  </a:lnTo>
                  <a:close/>
                </a:path>
              </a:pathLst>
            </a:custGeom>
            <a:blipFill>
              <a:blip r:embed="rId3"/>
              <a:stretch>
                <a:fillRect/>
              </a:stretch>
            </a:blipFill>
          </p:spPr>
          <p:txBody>
            <a:bodyPr/>
            <a:lstStyle/>
            <a:p>
              <a:endParaRPr lang="en-US"/>
            </a:p>
          </p:txBody>
        </p:sp>
        <p:sp>
          <p:nvSpPr>
            <p:cNvPr id="20" name="TextBox 19">
              <a:extLst>
                <a:ext uri="{FF2B5EF4-FFF2-40B4-BE49-F238E27FC236}">
                  <a16:creationId xmlns:a16="http://schemas.microsoft.com/office/drawing/2014/main" id="{999F4570-17C7-D539-D9E4-25792D75AB6C}"/>
                </a:ext>
              </a:extLst>
            </p:cNvPr>
            <p:cNvSpPr txBox="1"/>
            <p:nvPr/>
          </p:nvSpPr>
          <p:spPr>
            <a:xfrm>
              <a:off x="5727676" y="2955434"/>
              <a:ext cx="1228756" cy="472213"/>
            </a:xfrm>
            <a:prstGeom prst="rect">
              <a:avLst/>
            </a:prstGeom>
            <a:noFill/>
          </p:spPr>
          <p:txBody>
            <a:bodyPr wrap="square">
              <a:spAutoFit/>
            </a:bodyPr>
            <a:lstStyle/>
            <a:p>
              <a:pPr algn="ctr"/>
              <a:r>
                <a:rPr lang="vi-VN" sz="2400" b="1" kern="100">
                  <a:solidFill>
                    <a:srgbClr val="C00000"/>
                  </a:solidFill>
                  <a:effectLst/>
                  <a:latin typeface="Bahnschrift SemiBold" panose="020B0502040204020203" pitchFamily="34" charset="0"/>
                  <a:ea typeface="Calibri" panose="020F0502020204030204" pitchFamily="34" charset="0"/>
                </a:rPr>
                <a:t>8/1945</a:t>
              </a:r>
              <a:endParaRPr lang="en-US" sz="2400">
                <a:solidFill>
                  <a:srgbClr val="C00000"/>
                </a:solidFill>
                <a:latin typeface="Berlin Sans FB Demi" panose="020E0802020502020306" pitchFamily="34" charset="0"/>
              </a:endParaRPr>
            </a:p>
          </p:txBody>
        </p:sp>
        <p:cxnSp>
          <p:nvCxnSpPr>
            <p:cNvPr id="21" name="Straight Connector 20">
              <a:extLst>
                <a:ext uri="{FF2B5EF4-FFF2-40B4-BE49-F238E27FC236}">
                  <a16:creationId xmlns:a16="http://schemas.microsoft.com/office/drawing/2014/main" id="{3DA246E0-6DD8-C4AB-7A03-DB551EA22C17}"/>
                </a:ext>
              </a:extLst>
            </p:cNvPr>
            <p:cNvCxnSpPr/>
            <p:nvPr/>
          </p:nvCxnSpPr>
          <p:spPr>
            <a:xfrm>
              <a:off x="5759052" y="3396769"/>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9130FEC8-6397-7317-1363-C9895E820773}"/>
                </a:ext>
              </a:extLst>
            </p:cNvPr>
            <p:cNvSpPr txBox="1"/>
            <p:nvPr/>
          </p:nvSpPr>
          <p:spPr>
            <a:xfrm>
              <a:off x="5768088" y="3237937"/>
              <a:ext cx="1157988" cy="944427"/>
            </a:xfrm>
            <a:prstGeom prst="rect">
              <a:avLst/>
            </a:prstGeom>
            <a:noFill/>
          </p:spPr>
          <p:txBody>
            <a:bodyPr wrap="square" rtlCol="0">
              <a:spAutoFit/>
            </a:bodyPr>
            <a:lstStyle/>
            <a:p>
              <a:pPr algn="ctr"/>
              <a:r>
                <a:rPr lang="en-US" sz="5400" b="1">
                  <a:solidFill>
                    <a:srgbClr val="C00000"/>
                  </a:solidFill>
                  <a:latin typeface="Berlin Sans FB Demi" panose="020E0802020502020306" pitchFamily="34" charset="0"/>
                </a:rPr>
                <a:t>16</a:t>
              </a:r>
            </a:p>
          </p:txBody>
        </p:sp>
      </p:grpSp>
      <p:grpSp>
        <p:nvGrpSpPr>
          <p:cNvPr id="23" name="Group 22">
            <a:extLst>
              <a:ext uri="{FF2B5EF4-FFF2-40B4-BE49-F238E27FC236}">
                <a16:creationId xmlns:a16="http://schemas.microsoft.com/office/drawing/2014/main" id="{393386B8-B6F6-3675-1AFE-C7E5430201A5}"/>
              </a:ext>
            </a:extLst>
          </p:cNvPr>
          <p:cNvGrpSpPr/>
          <p:nvPr/>
        </p:nvGrpSpPr>
        <p:grpSpPr>
          <a:xfrm>
            <a:off x="7132643" y="342897"/>
            <a:ext cx="1645919" cy="2009228"/>
            <a:chOff x="7322836" y="2138961"/>
            <a:chExt cx="1645920" cy="2055136"/>
          </a:xfrm>
        </p:grpSpPr>
        <p:sp>
          <p:nvSpPr>
            <p:cNvPr id="24" name="Freeform 10">
              <a:extLst>
                <a:ext uri="{FF2B5EF4-FFF2-40B4-BE49-F238E27FC236}">
                  <a16:creationId xmlns:a16="http://schemas.microsoft.com/office/drawing/2014/main" id="{E6151245-BB85-3686-AE8A-543296D40AAA}"/>
                </a:ext>
              </a:extLst>
            </p:cNvPr>
            <p:cNvSpPr/>
            <p:nvPr/>
          </p:nvSpPr>
          <p:spPr>
            <a:xfrm>
              <a:off x="7322836" y="2138961"/>
              <a:ext cx="1645920" cy="2011680"/>
            </a:xfrm>
            <a:custGeom>
              <a:avLst/>
              <a:gdLst/>
              <a:ahLst/>
              <a:cxnLst/>
              <a:rect l="l" t="t" r="r" b="b"/>
              <a:pathLst>
                <a:path w="2067022" h="2193127">
                  <a:moveTo>
                    <a:pt x="0" y="0"/>
                  </a:moveTo>
                  <a:lnTo>
                    <a:pt x="2067022" y="0"/>
                  </a:lnTo>
                  <a:lnTo>
                    <a:pt x="2067022" y="2193127"/>
                  </a:lnTo>
                  <a:lnTo>
                    <a:pt x="0" y="2193127"/>
                  </a:lnTo>
                  <a:lnTo>
                    <a:pt x="0" y="0"/>
                  </a:lnTo>
                  <a:close/>
                </a:path>
              </a:pathLst>
            </a:custGeom>
            <a:blipFill>
              <a:blip r:embed="rId4"/>
              <a:stretch>
                <a:fillRect/>
              </a:stretch>
            </a:blipFill>
          </p:spPr>
          <p:txBody>
            <a:bodyPr/>
            <a:lstStyle/>
            <a:p>
              <a:endParaRPr lang="en-US"/>
            </a:p>
          </p:txBody>
        </p:sp>
        <p:sp>
          <p:nvSpPr>
            <p:cNvPr id="25" name="TextBox 24">
              <a:extLst>
                <a:ext uri="{FF2B5EF4-FFF2-40B4-BE49-F238E27FC236}">
                  <a16:creationId xmlns:a16="http://schemas.microsoft.com/office/drawing/2014/main" id="{E27EFC10-9F9D-80F2-62A5-574183286035}"/>
                </a:ext>
              </a:extLst>
            </p:cNvPr>
            <p:cNvSpPr txBox="1"/>
            <p:nvPr/>
          </p:nvSpPr>
          <p:spPr>
            <a:xfrm>
              <a:off x="7531418" y="2967166"/>
              <a:ext cx="1228756" cy="472213"/>
            </a:xfrm>
            <a:prstGeom prst="rect">
              <a:avLst/>
            </a:prstGeom>
            <a:noFill/>
          </p:spPr>
          <p:txBody>
            <a:bodyPr wrap="square">
              <a:spAutoFit/>
            </a:bodyPr>
            <a:lstStyle/>
            <a:p>
              <a:pPr algn="ctr"/>
              <a:r>
                <a:rPr lang="vi-VN" sz="2400" b="1" kern="100">
                  <a:solidFill>
                    <a:srgbClr val="C00000"/>
                  </a:solidFill>
                  <a:effectLst/>
                  <a:latin typeface="Bahnschrift SemiBold" panose="020B0502040204020203" pitchFamily="34" charset="0"/>
                  <a:ea typeface="Calibri" panose="020F0502020204030204" pitchFamily="34" charset="0"/>
                </a:rPr>
                <a:t>8/1945</a:t>
              </a:r>
              <a:endParaRPr lang="en-US" sz="2400">
                <a:solidFill>
                  <a:srgbClr val="C00000"/>
                </a:solidFill>
                <a:latin typeface="Berlin Sans FB Demi" panose="020E0802020502020306" pitchFamily="34" charset="0"/>
              </a:endParaRPr>
            </a:p>
          </p:txBody>
        </p:sp>
        <p:cxnSp>
          <p:nvCxnSpPr>
            <p:cNvPr id="26" name="Straight Connector 25">
              <a:extLst>
                <a:ext uri="{FF2B5EF4-FFF2-40B4-BE49-F238E27FC236}">
                  <a16:creationId xmlns:a16="http://schemas.microsoft.com/office/drawing/2014/main" id="{F1F0B18A-E68A-46F6-8A92-25315551DA90}"/>
                </a:ext>
              </a:extLst>
            </p:cNvPr>
            <p:cNvCxnSpPr/>
            <p:nvPr/>
          </p:nvCxnSpPr>
          <p:spPr>
            <a:xfrm>
              <a:off x="7562794" y="3408502"/>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054A54E8-A452-B544-C610-F8A9A2266044}"/>
                </a:ext>
              </a:extLst>
            </p:cNvPr>
            <p:cNvSpPr txBox="1"/>
            <p:nvPr/>
          </p:nvSpPr>
          <p:spPr>
            <a:xfrm>
              <a:off x="7571830" y="3249670"/>
              <a:ext cx="1157988" cy="944427"/>
            </a:xfrm>
            <a:prstGeom prst="rect">
              <a:avLst/>
            </a:prstGeom>
            <a:noFill/>
          </p:spPr>
          <p:txBody>
            <a:bodyPr wrap="square" rtlCol="0">
              <a:spAutoFit/>
            </a:bodyPr>
            <a:lstStyle/>
            <a:p>
              <a:pPr algn="ctr"/>
              <a:r>
                <a:rPr lang="en-US" sz="5400" b="1">
                  <a:solidFill>
                    <a:srgbClr val="C00000"/>
                  </a:solidFill>
                  <a:latin typeface="Berlin Sans FB Demi" panose="020E0802020502020306" pitchFamily="34" charset="0"/>
                </a:rPr>
                <a:t>17</a:t>
              </a:r>
            </a:p>
          </p:txBody>
        </p:sp>
      </p:grpSp>
      <p:grpSp>
        <p:nvGrpSpPr>
          <p:cNvPr id="8" name="Group 7">
            <a:extLst>
              <a:ext uri="{FF2B5EF4-FFF2-40B4-BE49-F238E27FC236}">
                <a16:creationId xmlns:a16="http://schemas.microsoft.com/office/drawing/2014/main" id="{1EAF679C-F2C1-0BC7-EC2B-232EF5B59202}"/>
              </a:ext>
            </a:extLst>
          </p:cNvPr>
          <p:cNvGrpSpPr/>
          <p:nvPr/>
        </p:nvGrpSpPr>
        <p:grpSpPr>
          <a:xfrm>
            <a:off x="1195697" y="342896"/>
            <a:ext cx="822960" cy="1045393"/>
            <a:chOff x="1937135" y="2138961"/>
            <a:chExt cx="1645920" cy="2011680"/>
          </a:xfrm>
        </p:grpSpPr>
        <p:sp>
          <p:nvSpPr>
            <p:cNvPr id="9" name="Freeform 20">
              <a:extLst>
                <a:ext uri="{FF2B5EF4-FFF2-40B4-BE49-F238E27FC236}">
                  <a16:creationId xmlns:a16="http://schemas.microsoft.com/office/drawing/2014/main" id="{15EBFE80-23D1-99F7-351D-F55C0A57EDFF}"/>
                </a:ext>
              </a:extLst>
            </p:cNvPr>
            <p:cNvSpPr/>
            <p:nvPr/>
          </p:nvSpPr>
          <p:spPr>
            <a:xfrm>
              <a:off x="1937135" y="2138961"/>
              <a:ext cx="1645920" cy="2011680"/>
            </a:xfrm>
            <a:custGeom>
              <a:avLst/>
              <a:gdLst/>
              <a:ahLst/>
              <a:cxnLst/>
              <a:rect l="l" t="t" r="r" b="b"/>
              <a:pathLst>
                <a:path w="2067022" h="2193127">
                  <a:moveTo>
                    <a:pt x="0" y="0"/>
                  </a:moveTo>
                  <a:lnTo>
                    <a:pt x="2067022" y="0"/>
                  </a:lnTo>
                  <a:lnTo>
                    <a:pt x="2067022" y="2193127"/>
                  </a:lnTo>
                  <a:lnTo>
                    <a:pt x="0" y="2193127"/>
                  </a:lnTo>
                  <a:lnTo>
                    <a:pt x="0" y="0"/>
                  </a:lnTo>
                  <a:close/>
                </a:path>
              </a:pathLst>
            </a:custGeom>
            <a:blipFill>
              <a:blip r:embed="rId5"/>
              <a:stretch>
                <a:fillRect/>
              </a:stretch>
            </a:blipFill>
          </p:spPr>
          <p:txBody>
            <a:bodyPr/>
            <a:lstStyle/>
            <a:p>
              <a:endParaRPr lang="en-US" sz="800"/>
            </a:p>
          </p:txBody>
        </p:sp>
        <p:sp>
          <p:nvSpPr>
            <p:cNvPr id="10" name="TextBox 9">
              <a:extLst>
                <a:ext uri="{FF2B5EF4-FFF2-40B4-BE49-F238E27FC236}">
                  <a16:creationId xmlns:a16="http://schemas.microsoft.com/office/drawing/2014/main" id="{4516A263-2D48-A8D3-312B-A552380DCA44}"/>
                </a:ext>
              </a:extLst>
            </p:cNvPr>
            <p:cNvSpPr txBox="1"/>
            <p:nvPr/>
          </p:nvSpPr>
          <p:spPr>
            <a:xfrm>
              <a:off x="2143056" y="2966483"/>
              <a:ext cx="1241583" cy="261610"/>
            </a:xfrm>
            <a:prstGeom prst="rect">
              <a:avLst/>
            </a:prstGeom>
            <a:noFill/>
          </p:spPr>
          <p:txBody>
            <a:bodyPr wrap="square">
              <a:spAutoFit/>
            </a:bodyPr>
            <a:lstStyle/>
            <a:p>
              <a:pPr algn="ctr"/>
              <a:r>
                <a:rPr lang="vi-VN" sz="1100" b="1" kern="100">
                  <a:solidFill>
                    <a:srgbClr val="C00000"/>
                  </a:solidFill>
                  <a:effectLst/>
                  <a:latin typeface="Bahnschrift SemiBold" panose="020B0502040204020203" pitchFamily="34" charset="0"/>
                  <a:ea typeface="Calibri" panose="020F0502020204030204" pitchFamily="34" charset="0"/>
                </a:rPr>
                <a:t>8/1945</a:t>
              </a:r>
              <a:endParaRPr lang="en-US" sz="1100">
                <a:solidFill>
                  <a:srgbClr val="C00000"/>
                </a:solidFill>
                <a:latin typeface="Berlin Sans FB Demi" panose="020E0802020502020306" pitchFamily="34" charset="0"/>
              </a:endParaRPr>
            </a:p>
          </p:txBody>
        </p:sp>
        <p:cxnSp>
          <p:nvCxnSpPr>
            <p:cNvPr id="11" name="Straight Connector 10">
              <a:extLst>
                <a:ext uri="{FF2B5EF4-FFF2-40B4-BE49-F238E27FC236}">
                  <a16:creationId xmlns:a16="http://schemas.microsoft.com/office/drawing/2014/main" id="{BEBC8C2E-ABE5-7125-A4EA-944E6D5E032A}"/>
                </a:ext>
              </a:extLst>
            </p:cNvPr>
            <p:cNvCxnSpPr/>
            <p:nvPr/>
          </p:nvCxnSpPr>
          <p:spPr>
            <a:xfrm>
              <a:off x="2191488" y="3396769"/>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D0DF483A-A9B0-DB3A-E192-328592688D64}"/>
                </a:ext>
              </a:extLst>
            </p:cNvPr>
            <p:cNvSpPr txBox="1"/>
            <p:nvPr/>
          </p:nvSpPr>
          <p:spPr>
            <a:xfrm>
              <a:off x="2199505" y="3249670"/>
              <a:ext cx="1157988" cy="523220"/>
            </a:xfrm>
            <a:prstGeom prst="rect">
              <a:avLst/>
            </a:prstGeom>
            <a:noFill/>
          </p:spPr>
          <p:txBody>
            <a:bodyPr wrap="square" rtlCol="0">
              <a:spAutoFit/>
            </a:bodyPr>
            <a:lstStyle/>
            <a:p>
              <a:pPr algn="ctr"/>
              <a:r>
                <a:rPr lang="en-US" sz="2800" b="1">
                  <a:solidFill>
                    <a:srgbClr val="C00000"/>
                  </a:solidFill>
                  <a:latin typeface="Berlin Sans FB Demi" panose="020E0802020502020306" pitchFamily="34" charset="0"/>
                </a:rPr>
                <a:t>14</a:t>
              </a:r>
            </a:p>
          </p:txBody>
        </p:sp>
      </p:grpSp>
      <p:grpSp>
        <p:nvGrpSpPr>
          <p:cNvPr id="31" name="Group 30">
            <a:extLst>
              <a:ext uri="{FF2B5EF4-FFF2-40B4-BE49-F238E27FC236}">
                <a16:creationId xmlns:a16="http://schemas.microsoft.com/office/drawing/2014/main" id="{2343FD69-2C27-E693-A840-F4C7DFBF7497}"/>
              </a:ext>
            </a:extLst>
          </p:cNvPr>
          <p:cNvGrpSpPr/>
          <p:nvPr/>
        </p:nvGrpSpPr>
        <p:grpSpPr>
          <a:xfrm>
            <a:off x="2059775" y="342896"/>
            <a:ext cx="822960" cy="1045393"/>
            <a:chOff x="3749718" y="2138961"/>
            <a:chExt cx="1645920" cy="2011680"/>
          </a:xfrm>
        </p:grpSpPr>
        <p:sp>
          <p:nvSpPr>
            <p:cNvPr id="32" name="Freeform 26">
              <a:extLst>
                <a:ext uri="{FF2B5EF4-FFF2-40B4-BE49-F238E27FC236}">
                  <a16:creationId xmlns:a16="http://schemas.microsoft.com/office/drawing/2014/main" id="{C0BA45E0-A4C7-B4C3-BC40-B62C0EB0B807}"/>
                </a:ext>
              </a:extLst>
            </p:cNvPr>
            <p:cNvSpPr/>
            <p:nvPr/>
          </p:nvSpPr>
          <p:spPr>
            <a:xfrm>
              <a:off x="3749718" y="2138961"/>
              <a:ext cx="1645920" cy="2011680"/>
            </a:xfrm>
            <a:custGeom>
              <a:avLst/>
              <a:gdLst/>
              <a:ahLst/>
              <a:cxnLst/>
              <a:rect l="l" t="t" r="r" b="b"/>
              <a:pathLst>
                <a:path w="2107138" h="2236679">
                  <a:moveTo>
                    <a:pt x="0" y="0"/>
                  </a:moveTo>
                  <a:lnTo>
                    <a:pt x="2107139" y="0"/>
                  </a:lnTo>
                  <a:lnTo>
                    <a:pt x="2107139" y="2236679"/>
                  </a:lnTo>
                  <a:lnTo>
                    <a:pt x="0" y="2236679"/>
                  </a:lnTo>
                  <a:lnTo>
                    <a:pt x="0" y="0"/>
                  </a:lnTo>
                  <a:close/>
                </a:path>
              </a:pathLst>
            </a:custGeom>
            <a:blipFill>
              <a:blip r:embed="rId6"/>
              <a:stretch>
                <a:fillRect/>
              </a:stretch>
            </a:blipFill>
          </p:spPr>
          <p:txBody>
            <a:bodyPr/>
            <a:lstStyle/>
            <a:p>
              <a:endParaRPr lang="en-US" sz="800"/>
            </a:p>
          </p:txBody>
        </p:sp>
        <p:sp>
          <p:nvSpPr>
            <p:cNvPr id="33" name="TextBox 32">
              <a:extLst>
                <a:ext uri="{FF2B5EF4-FFF2-40B4-BE49-F238E27FC236}">
                  <a16:creationId xmlns:a16="http://schemas.microsoft.com/office/drawing/2014/main" id="{CD3610F7-1869-B5BA-AB15-8EC0FA9EB51F}"/>
                </a:ext>
              </a:extLst>
            </p:cNvPr>
            <p:cNvSpPr txBox="1"/>
            <p:nvPr/>
          </p:nvSpPr>
          <p:spPr>
            <a:xfrm>
              <a:off x="3950862" y="2955435"/>
              <a:ext cx="1241584" cy="261610"/>
            </a:xfrm>
            <a:prstGeom prst="rect">
              <a:avLst/>
            </a:prstGeom>
            <a:noFill/>
          </p:spPr>
          <p:txBody>
            <a:bodyPr wrap="square">
              <a:spAutoFit/>
            </a:bodyPr>
            <a:lstStyle/>
            <a:p>
              <a:pPr algn="ctr"/>
              <a:r>
                <a:rPr lang="vi-VN" sz="1100" b="1" kern="100">
                  <a:solidFill>
                    <a:srgbClr val="C00000"/>
                  </a:solidFill>
                  <a:effectLst/>
                  <a:latin typeface="Bahnschrift SemiBold" panose="020B0502040204020203" pitchFamily="34" charset="0"/>
                  <a:ea typeface="Calibri" panose="020F0502020204030204" pitchFamily="34" charset="0"/>
                </a:rPr>
                <a:t>8/1945</a:t>
              </a:r>
              <a:endParaRPr lang="en-US" sz="1100">
                <a:solidFill>
                  <a:srgbClr val="C00000"/>
                </a:solidFill>
                <a:latin typeface="Berlin Sans FB Demi" panose="020E0802020502020306" pitchFamily="34" charset="0"/>
              </a:endParaRPr>
            </a:p>
          </p:txBody>
        </p:sp>
        <p:cxnSp>
          <p:nvCxnSpPr>
            <p:cNvPr id="38" name="Straight Connector 37">
              <a:extLst>
                <a:ext uri="{FF2B5EF4-FFF2-40B4-BE49-F238E27FC236}">
                  <a16:creationId xmlns:a16="http://schemas.microsoft.com/office/drawing/2014/main" id="{FEC58615-224B-0D3A-B569-CFF5C14245D6}"/>
                </a:ext>
              </a:extLst>
            </p:cNvPr>
            <p:cNvCxnSpPr/>
            <p:nvPr/>
          </p:nvCxnSpPr>
          <p:spPr>
            <a:xfrm>
              <a:off x="3985297" y="3396769"/>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DAF20EE2-F5D8-DBB6-E129-6AEE1E8DEE97}"/>
                </a:ext>
              </a:extLst>
            </p:cNvPr>
            <p:cNvSpPr txBox="1"/>
            <p:nvPr/>
          </p:nvSpPr>
          <p:spPr>
            <a:xfrm>
              <a:off x="3993314" y="3249670"/>
              <a:ext cx="1157988" cy="523220"/>
            </a:xfrm>
            <a:prstGeom prst="rect">
              <a:avLst/>
            </a:prstGeom>
            <a:noFill/>
          </p:spPr>
          <p:txBody>
            <a:bodyPr wrap="square" rtlCol="0">
              <a:spAutoFit/>
            </a:bodyPr>
            <a:lstStyle/>
            <a:p>
              <a:pPr algn="ctr"/>
              <a:r>
                <a:rPr lang="en-US" sz="2800" b="1">
                  <a:solidFill>
                    <a:srgbClr val="C00000"/>
                  </a:solidFill>
                  <a:latin typeface="Berlin Sans FB Demi" panose="020E0802020502020306" pitchFamily="34" charset="0"/>
                </a:rPr>
                <a:t>15</a:t>
              </a:r>
            </a:p>
          </p:txBody>
        </p:sp>
      </p:grpSp>
      <p:grpSp>
        <p:nvGrpSpPr>
          <p:cNvPr id="13" name="Group 12">
            <a:extLst>
              <a:ext uri="{FF2B5EF4-FFF2-40B4-BE49-F238E27FC236}">
                <a16:creationId xmlns:a16="http://schemas.microsoft.com/office/drawing/2014/main" id="{0D40DBB6-7B85-B862-8E09-2A258464AC00}"/>
              </a:ext>
            </a:extLst>
          </p:cNvPr>
          <p:cNvGrpSpPr/>
          <p:nvPr/>
        </p:nvGrpSpPr>
        <p:grpSpPr>
          <a:xfrm>
            <a:off x="346472" y="409556"/>
            <a:ext cx="4140897" cy="3322974"/>
            <a:chOff x="717481" y="48724"/>
            <a:chExt cx="4140897" cy="3322974"/>
          </a:xfrm>
        </p:grpSpPr>
        <p:pic>
          <p:nvPicPr>
            <p:cNvPr id="14" name="Picture 13">
              <a:extLst>
                <a:ext uri="{FF2B5EF4-FFF2-40B4-BE49-F238E27FC236}">
                  <a16:creationId xmlns:a16="http://schemas.microsoft.com/office/drawing/2014/main" id="{00A128B7-0AA8-123B-5AD1-FE4912685004}"/>
                </a:ext>
              </a:extLst>
            </p:cNvPr>
            <p:cNvPicPr>
              <a:picLocks noChangeAspect="1"/>
            </p:cNvPicPr>
            <p:nvPr/>
          </p:nvPicPr>
          <p:blipFill>
            <a:blip r:embed="rId7"/>
            <a:srcRect/>
            <a:stretch/>
          </p:blipFill>
          <p:spPr>
            <a:xfrm>
              <a:off x="717481" y="48724"/>
              <a:ext cx="4140897" cy="2624220"/>
            </a:xfrm>
            <a:prstGeom prst="rect">
              <a:avLst/>
            </a:prstGeom>
          </p:spPr>
        </p:pic>
        <p:sp>
          <p:nvSpPr>
            <p:cNvPr id="15" name="TextBox 14">
              <a:extLst>
                <a:ext uri="{FF2B5EF4-FFF2-40B4-BE49-F238E27FC236}">
                  <a16:creationId xmlns:a16="http://schemas.microsoft.com/office/drawing/2014/main" id="{1261820C-9F98-63E7-4574-C0BB52ECC9D6}"/>
                </a:ext>
              </a:extLst>
            </p:cNvPr>
            <p:cNvSpPr txBox="1"/>
            <p:nvPr/>
          </p:nvSpPr>
          <p:spPr>
            <a:xfrm>
              <a:off x="787069" y="2672981"/>
              <a:ext cx="4001719" cy="698717"/>
            </a:xfrm>
            <a:prstGeom prst="rect">
              <a:avLst/>
            </a:prstGeom>
            <a:noFill/>
          </p:spPr>
          <p:txBody>
            <a:bodyPr wrap="square">
              <a:spAutoFit/>
            </a:bodyPr>
            <a:lstStyle/>
            <a:p>
              <a:pPr algn="ctr">
                <a:lnSpc>
                  <a:spcPct val="150000"/>
                </a:lnSpc>
              </a:pPr>
              <a:r>
                <a:rPr lang="vi-VN"/>
                <a:t>Truyền đơn của Mặt trận Việt Minh kêu gọi đồng bào khởi nghĩa giành chính quyền năm 1945</a:t>
              </a:r>
              <a:endParaRPr lang="en-US"/>
            </a:p>
          </p:txBody>
        </p:sp>
      </p:grpSp>
      <p:grpSp>
        <p:nvGrpSpPr>
          <p:cNvPr id="16" name="Group 15">
            <a:extLst>
              <a:ext uri="{FF2B5EF4-FFF2-40B4-BE49-F238E27FC236}">
                <a16:creationId xmlns:a16="http://schemas.microsoft.com/office/drawing/2014/main" id="{9A3E7886-C43E-1DDE-4DD0-D11129983A18}"/>
              </a:ext>
            </a:extLst>
          </p:cNvPr>
          <p:cNvGrpSpPr/>
          <p:nvPr/>
        </p:nvGrpSpPr>
        <p:grpSpPr>
          <a:xfrm>
            <a:off x="4635376" y="1584264"/>
            <a:ext cx="4362910" cy="3340219"/>
            <a:chOff x="717432" y="1092074"/>
            <a:chExt cx="4362910" cy="3340219"/>
          </a:xfrm>
        </p:grpSpPr>
        <p:pic>
          <p:nvPicPr>
            <p:cNvPr id="17" name="Picture 16">
              <a:extLst>
                <a:ext uri="{FF2B5EF4-FFF2-40B4-BE49-F238E27FC236}">
                  <a16:creationId xmlns:a16="http://schemas.microsoft.com/office/drawing/2014/main" id="{30C8042B-659F-2A5D-DCD1-F950F6DF3DF4}"/>
                </a:ext>
              </a:extLst>
            </p:cNvPr>
            <p:cNvPicPr>
              <a:picLocks noChangeAspect="1"/>
            </p:cNvPicPr>
            <p:nvPr/>
          </p:nvPicPr>
          <p:blipFill>
            <a:blip r:embed="rId8"/>
            <a:srcRect/>
            <a:stretch/>
          </p:blipFill>
          <p:spPr>
            <a:xfrm>
              <a:off x="717432" y="1092074"/>
              <a:ext cx="4312588" cy="2367131"/>
            </a:xfrm>
            <a:prstGeom prst="rect">
              <a:avLst/>
            </a:prstGeom>
          </p:spPr>
        </p:pic>
        <p:sp>
          <p:nvSpPr>
            <p:cNvPr id="28" name="TextBox 27">
              <a:extLst>
                <a:ext uri="{FF2B5EF4-FFF2-40B4-BE49-F238E27FC236}">
                  <a16:creationId xmlns:a16="http://schemas.microsoft.com/office/drawing/2014/main" id="{12B74DE9-BFE8-5BF8-2188-9B8970343487}"/>
                </a:ext>
              </a:extLst>
            </p:cNvPr>
            <p:cNvSpPr txBox="1"/>
            <p:nvPr/>
          </p:nvSpPr>
          <p:spPr>
            <a:xfrm>
              <a:off x="767754" y="3410410"/>
              <a:ext cx="4312588" cy="1021883"/>
            </a:xfrm>
            <a:prstGeom prst="rect">
              <a:avLst/>
            </a:prstGeom>
            <a:noFill/>
          </p:spPr>
          <p:txBody>
            <a:bodyPr wrap="square">
              <a:spAutoFit/>
            </a:bodyPr>
            <a:lstStyle/>
            <a:p>
              <a:pPr algn="ctr">
                <a:lnSpc>
                  <a:spcPct val="150000"/>
                </a:lnSpc>
              </a:pPr>
              <a:r>
                <a:rPr lang="vi-VN"/>
                <a:t>Lời hiệu triệu của Đảng Việt Nam Dân chủ về việc hưởng ứng lệnh Tổng khởi nghĩa giành chính quyền trong cả nước, ngày 17/8/1945</a:t>
              </a:r>
            </a:p>
          </p:txBody>
        </p:sp>
      </p:grpSp>
      <p:pic>
        <p:nvPicPr>
          <p:cNvPr id="29" name="Picture 28">
            <a:extLst>
              <a:ext uri="{FF2B5EF4-FFF2-40B4-BE49-F238E27FC236}">
                <a16:creationId xmlns:a16="http://schemas.microsoft.com/office/drawing/2014/main" id="{C49DBCDD-B93A-C271-A754-0A6EC4E06A1F}"/>
              </a:ext>
            </a:extLst>
          </p:cNvPr>
          <p:cNvPicPr>
            <a:picLocks noChangeAspect="1"/>
          </p:cNvPicPr>
          <p:nvPr/>
        </p:nvPicPr>
        <p:blipFill>
          <a:blip r:embed="rId9"/>
          <a:stretch>
            <a:fillRect/>
          </a:stretch>
        </p:blipFill>
        <p:spPr>
          <a:xfrm>
            <a:off x="8144228" y="4934120"/>
            <a:ext cx="999772" cy="198693"/>
          </a:xfrm>
          <a:prstGeom prst="rect">
            <a:avLst/>
          </a:prstGeom>
        </p:spPr>
      </p:pic>
    </p:spTree>
    <p:extLst>
      <p:ext uri="{BB962C8B-B14F-4D97-AF65-F5344CB8AC3E}">
        <p14:creationId xmlns:p14="http://schemas.microsoft.com/office/powerpoint/2010/main" val="1219257353"/>
      </p:ext>
    </p:extLst>
  </p:cSld>
  <p:clrMapOvr>
    <a:masterClrMapping/>
  </p:clrMapOvr>
  <mc:AlternateContent xmlns:mc="http://schemas.openxmlformats.org/markup-compatibility/2006">
    <mc:Choice xmlns="" xmlns:p159="http://schemas.microsoft.com/office/powerpoint/2015/09/main" Requires="p159">
      <p:transition spd="med">
        <p159:morph option="byObject"/>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mph" presetSubtype="0" nodeType="withEffect">
                                  <p:stCondLst>
                                    <p:cond delay="0"/>
                                  </p:stCondLst>
                                  <p:childTnLst>
                                    <p:set>
                                      <p:cBhvr>
                                        <p:cTn id="6" dur="indefinite"/>
                                        <p:tgtEl>
                                          <p:spTgt spid="3"/>
                                        </p:tgtEl>
                                        <p:attrNameLst>
                                          <p:attrName>style.opacity</p:attrName>
                                        </p:attrNameLst>
                                      </p:cBhvr>
                                      <p:to>
                                        <p:strVal val="0"/>
                                      </p:to>
                                    </p:set>
                                    <p:animEffect filter="image" prLst="opacity: 0">
                                      <p:cBhvr rctx="IE">
                                        <p:cTn id="7" dur="indefinite"/>
                                        <p:tgtEl>
                                          <p:spTgt spid="3"/>
                                        </p:tgtEl>
                                      </p:cBhvr>
                                    </p:animEffect>
                                  </p:childTnLst>
                                </p:cTn>
                              </p:par>
                              <p:par>
                                <p:cTn id="8" presetID="9" presetClass="emph" presetSubtype="0" nodeType="withEffect">
                                  <p:stCondLst>
                                    <p:cond delay="0"/>
                                  </p:stCondLst>
                                  <p:childTnLst>
                                    <p:set>
                                      <p:cBhvr>
                                        <p:cTn id="9" dur="indefinite"/>
                                        <p:tgtEl>
                                          <p:spTgt spid="8"/>
                                        </p:tgtEl>
                                        <p:attrNameLst>
                                          <p:attrName>style.opacity</p:attrName>
                                        </p:attrNameLst>
                                      </p:cBhvr>
                                      <p:to>
                                        <p:strVal val="0"/>
                                      </p:to>
                                    </p:set>
                                    <p:animEffect filter="image" prLst="opacity: 0">
                                      <p:cBhvr rctx="IE">
                                        <p:cTn id="10" dur="indefinite"/>
                                        <p:tgtEl>
                                          <p:spTgt spid="8"/>
                                        </p:tgtEl>
                                      </p:cBhvr>
                                    </p:animEffect>
                                  </p:childTnLst>
                                </p:cTn>
                              </p:par>
                              <p:par>
                                <p:cTn id="11" presetID="9" presetClass="emph" presetSubtype="0" nodeType="withEffect">
                                  <p:stCondLst>
                                    <p:cond delay="0"/>
                                  </p:stCondLst>
                                  <p:childTnLst>
                                    <p:set>
                                      <p:cBhvr>
                                        <p:cTn id="12" dur="indefinite"/>
                                        <p:tgtEl>
                                          <p:spTgt spid="31"/>
                                        </p:tgtEl>
                                        <p:attrNameLst>
                                          <p:attrName>style.opacity</p:attrName>
                                        </p:attrNameLst>
                                      </p:cBhvr>
                                      <p:to>
                                        <p:strVal val="0"/>
                                      </p:to>
                                    </p:set>
                                    <p:animEffect filter="image" prLst="opacity: 0">
                                      <p:cBhvr rctx="IE">
                                        <p:cTn id="13" dur="indefinite"/>
                                        <p:tgtEl>
                                          <p:spTgt spid="31"/>
                                        </p:tgtEl>
                                      </p:cBhvr>
                                    </p:animEffect>
                                  </p:childTnLst>
                                </p:cTn>
                              </p:par>
                              <p:par>
                                <p:cTn id="14" presetID="9" presetClass="emph" presetSubtype="0" nodeType="withEffect">
                                  <p:stCondLst>
                                    <p:cond delay="0"/>
                                  </p:stCondLst>
                                  <p:childTnLst>
                                    <p:set>
                                      <p:cBhvr>
                                        <p:cTn id="15" dur="indefinite"/>
                                        <p:tgtEl>
                                          <p:spTgt spid="2"/>
                                        </p:tgtEl>
                                        <p:attrNameLst>
                                          <p:attrName>style.opacity</p:attrName>
                                        </p:attrNameLst>
                                      </p:cBhvr>
                                      <p:to>
                                        <p:strVal val="0"/>
                                      </p:to>
                                    </p:set>
                                    <p:animEffect filter="image" prLst="opacity: 0">
                                      <p:cBhvr rctx="IE">
                                        <p:cTn id="16" dur="indefinite"/>
                                        <p:tgtEl>
                                          <p:spTgt spid="2"/>
                                        </p:tgtEl>
                                      </p:cBhvr>
                                    </p:animEffect>
                                  </p:childTnLst>
                                </p:cTn>
                              </p:par>
                              <p:par>
                                <p:cTn id="17" presetID="9" presetClass="emph" presetSubtype="0" nodeType="withEffect">
                                  <p:stCondLst>
                                    <p:cond delay="0"/>
                                  </p:stCondLst>
                                  <p:childTnLst>
                                    <p:set>
                                      <p:cBhvr>
                                        <p:cTn id="18" dur="indefinite"/>
                                        <p:tgtEl>
                                          <p:spTgt spid="18"/>
                                        </p:tgtEl>
                                        <p:attrNameLst>
                                          <p:attrName>style.opacity</p:attrName>
                                        </p:attrNameLst>
                                      </p:cBhvr>
                                      <p:to>
                                        <p:strVal val="0"/>
                                      </p:to>
                                    </p:set>
                                    <p:animEffect filter="image" prLst="opacity: 0">
                                      <p:cBhvr rctx="IE">
                                        <p:cTn id="19" dur="indefinite"/>
                                        <p:tgtEl>
                                          <p:spTgt spid="18"/>
                                        </p:tgtEl>
                                      </p:cBhvr>
                                    </p:animEffect>
                                  </p:childTnLst>
                                </p:cTn>
                              </p:par>
                              <p:par>
                                <p:cTn id="20" presetID="9" presetClass="emph" presetSubtype="0" nodeType="withEffect">
                                  <p:stCondLst>
                                    <p:cond delay="0"/>
                                  </p:stCondLst>
                                  <p:childTnLst>
                                    <p:set>
                                      <p:cBhvr>
                                        <p:cTn id="21" dur="indefinite"/>
                                        <p:tgtEl>
                                          <p:spTgt spid="23"/>
                                        </p:tgtEl>
                                        <p:attrNameLst>
                                          <p:attrName>style.opacity</p:attrName>
                                        </p:attrNameLst>
                                      </p:cBhvr>
                                      <p:to>
                                        <p:strVal val="0"/>
                                      </p:to>
                                    </p:set>
                                    <p:animEffect filter="image" prLst="opacity: 0">
                                      <p:cBhvr rctx="IE">
                                        <p:cTn id="22" dur="indefinite"/>
                                        <p:tgtEl>
                                          <p:spTgt spid="23"/>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randombar(horizontal)">
                                      <p:cBhvr>
                                        <p:cTn id="27" dur="500"/>
                                        <p:tgtEl>
                                          <p:spTgt spid="13"/>
                                        </p:tgtEl>
                                      </p:cBhvr>
                                    </p:animEffect>
                                  </p:childTnLst>
                                </p:cTn>
                              </p:par>
                              <p:par>
                                <p:cTn id="28" presetID="14" presetClass="entr" presetSubtype="10" fill="hold" nodeType="withEffect">
                                  <p:stCondLst>
                                    <p:cond delay="0"/>
                                  </p:stCondLst>
                                  <p:childTnLst>
                                    <p:set>
                                      <p:cBhvr>
                                        <p:cTn id="29" dur="1" fill="hold">
                                          <p:stCondLst>
                                            <p:cond delay="0"/>
                                          </p:stCondLst>
                                        </p:cTn>
                                        <p:tgtEl>
                                          <p:spTgt spid="16"/>
                                        </p:tgtEl>
                                        <p:attrNameLst>
                                          <p:attrName>style.visibility</p:attrName>
                                        </p:attrNameLst>
                                      </p:cBhvr>
                                      <p:to>
                                        <p:strVal val="visible"/>
                                      </p:to>
                                    </p:set>
                                    <p:animEffect transition="in" filter="randombar(horizontal)">
                                      <p:cBhvr>
                                        <p:cTn id="30"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Arrow Connector 1">
            <a:extLst>
              <a:ext uri="{FF2B5EF4-FFF2-40B4-BE49-F238E27FC236}">
                <a16:creationId xmlns:a16="http://schemas.microsoft.com/office/drawing/2014/main" id="{7B9582BD-0294-B682-F68F-02EF405AB80E}"/>
              </a:ext>
            </a:extLst>
          </p:cNvPr>
          <p:cNvCxnSpPr/>
          <p:nvPr/>
        </p:nvCxnSpPr>
        <p:spPr>
          <a:xfrm>
            <a:off x="276225" y="424461"/>
            <a:ext cx="8692531" cy="0"/>
          </a:xfrm>
          <a:prstGeom prst="straightConnector1">
            <a:avLst/>
          </a:prstGeom>
          <a:ln w="57150">
            <a:solidFill>
              <a:srgbClr val="000000"/>
            </a:solidFill>
            <a:tailEnd type="triangle"/>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0E47D181-BA22-5AD0-C4A3-5AF8F214B2A7}"/>
              </a:ext>
            </a:extLst>
          </p:cNvPr>
          <p:cNvGrpSpPr/>
          <p:nvPr/>
        </p:nvGrpSpPr>
        <p:grpSpPr>
          <a:xfrm>
            <a:off x="365438" y="348261"/>
            <a:ext cx="822960" cy="1045393"/>
            <a:chOff x="136571" y="2138961"/>
            <a:chExt cx="1645920" cy="2011680"/>
          </a:xfrm>
        </p:grpSpPr>
        <p:sp>
          <p:nvSpPr>
            <p:cNvPr id="4" name="Freeform 9">
              <a:extLst>
                <a:ext uri="{FF2B5EF4-FFF2-40B4-BE49-F238E27FC236}">
                  <a16:creationId xmlns:a16="http://schemas.microsoft.com/office/drawing/2014/main" id="{F3BBEEB8-F4D0-3BFA-3564-55408E95C029}"/>
                </a:ext>
              </a:extLst>
            </p:cNvPr>
            <p:cNvSpPr/>
            <p:nvPr/>
          </p:nvSpPr>
          <p:spPr>
            <a:xfrm>
              <a:off x="136571" y="2138961"/>
              <a:ext cx="1645920" cy="2011680"/>
            </a:xfrm>
            <a:custGeom>
              <a:avLst/>
              <a:gdLst/>
              <a:ahLst/>
              <a:cxnLst/>
              <a:rect l="l" t="t" r="r" b="b"/>
              <a:pathLst>
                <a:path w="2067022" h="2193127">
                  <a:moveTo>
                    <a:pt x="0" y="0"/>
                  </a:moveTo>
                  <a:lnTo>
                    <a:pt x="2067022" y="0"/>
                  </a:lnTo>
                  <a:lnTo>
                    <a:pt x="2067022" y="2193127"/>
                  </a:lnTo>
                  <a:lnTo>
                    <a:pt x="0" y="2193127"/>
                  </a:lnTo>
                  <a:lnTo>
                    <a:pt x="0" y="0"/>
                  </a:lnTo>
                  <a:close/>
                </a:path>
              </a:pathLst>
            </a:custGeom>
            <a:blipFill>
              <a:blip r:embed="rId2"/>
              <a:stretch>
                <a:fillRect/>
              </a:stretch>
            </a:blipFill>
          </p:spPr>
          <p:txBody>
            <a:bodyPr/>
            <a:lstStyle/>
            <a:p>
              <a:endParaRPr lang="en-US" sz="800"/>
            </a:p>
          </p:txBody>
        </p:sp>
        <p:sp>
          <p:nvSpPr>
            <p:cNvPr id="5" name="TextBox 4">
              <a:extLst>
                <a:ext uri="{FF2B5EF4-FFF2-40B4-BE49-F238E27FC236}">
                  <a16:creationId xmlns:a16="http://schemas.microsoft.com/office/drawing/2014/main" id="{BB252D70-B942-C67E-FE54-DF8523D27F86}"/>
                </a:ext>
              </a:extLst>
            </p:cNvPr>
            <p:cNvSpPr txBox="1"/>
            <p:nvPr/>
          </p:nvSpPr>
          <p:spPr>
            <a:xfrm>
              <a:off x="348569" y="2927704"/>
              <a:ext cx="1261947" cy="261610"/>
            </a:xfrm>
            <a:prstGeom prst="rect">
              <a:avLst/>
            </a:prstGeom>
            <a:noFill/>
          </p:spPr>
          <p:txBody>
            <a:bodyPr wrap="square">
              <a:spAutoFit/>
            </a:bodyPr>
            <a:lstStyle/>
            <a:p>
              <a:pPr algn="ctr"/>
              <a:r>
                <a:rPr lang="vi-VN" sz="1100" b="1" kern="100">
                  <a:solidFill>
                    <a:srgbClr val="C00000"/>
                  </a:solidFill>
                  <a:effectLst/>
                  <a:latin typeface="Bahnschrift SemiBold" panose="020B0502040204020203" pitchFamily="34" charset="0"/>
                  <a:ea typeface="Calibri" panose="020F0502020204030204" pitchFamily="34" charset="0"/>
                </a:rPr>
                <a:t>8/1945</a:t>
              </a:r>
              <a:endParaRPr lang="en-US" sz="1100">
                <a:solidFill>
                  <a:srgbClr val="C00000"/>
                </a:solidFill>
                <a:latin typeface="Berlin Sans FB Demi" panose="020E0802020502020306" pitchFamily="34" charset="0"/>
              </a:endParaRPr>
            </a:p>
          </p:txBody>
        </p:sp>
        <p:cxnSp>
          <p:nvCxnSpPr>
            <p:cNvPr id="6" name="Straight Connector 5">
              <a:extLst>
                <a:ext uri="{FF2B5EF4-FFF2-40B4-BE49-F238E27FC236}">
                  <a16:creationId xmlns:a16="http://schemas.microsoft.com/office/drawing/2014/main" id="{6EE24553-BDFC-103C-C8FA-84080F23CEBF}"/>
                </a:ext>
              </a:extLst>
            </p:cNvPr>
            <p:cNvCxnSpPr/>
            <p:nvPr/>
          </p:nvCxnSpPr>
          <p:spPr>
            <a:xfrm>
              <a:off x="383826" y="3373389"/>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CF3DA161-2CC3-E96B-B67A-3FE2C4B015B5}"/>
                </a:ext>
              </a:extLst>
            </p:cNvPr>
            <p:cNvSpPr txBox="1"/>
            <p:nvPr/>
          </p:nvSpPr>
          <p:spPr>
            <a:xfrm>
              <a:off x="383826" y="3249670"/>
              <a:ext cx="1157988" cy="523220"/>
            </a:xfrm>
            <a:prstGeom prst="rect">
              <a:avLst/>
            </a:prstGeom>
            <a:noFill/>
          </p:spPr>
          <p:txBody>
            <a:bodyPr wrap="square" rtlCol="0">
              <a:spAutoFit/>
            </a:bodyPr>
            <a:lstStyle/>
            <a:p>
              <a:pPr algn="ctr"/>
              <a:r>
                <a:rPr lang="en-US" sz="2800" b="1">
                  <a:solidFill>
                    <a:srgbClr val="C00000"/>
                  </a:solidFill>
                  <a:latin typeface="Berlin Sans FB Demi" panose="020E0802020502020306" pitchFamily="34" charset="0"/>
                </a:rPr>
                <a:t>13</a:t>
              </a:r>
            </a:p>
          </p:txBody>
        </p:sp>
      </p:grpSp>
      <p:grpSp>
        <p:nvGrpSpPr>
          <p:cNvPr id="18" name="Group 17">
            <a:extLst>
              <a:ext uri="{FF2B5EF4-FFF2-40B4-BE49-F238E27FC236}">
                <a16:creationId xmlns:a16="http://schemas.microsoft.com/office/drawing/2014/main" id="{5C378D70-60D2-4947-D332-8ED847A08C9A}"/>
              </a:ext>
            </a:extLst>
          </p:cNvPr>
          <p:cNvGrpSpPr/>
          <p:nvPr/>
        </p:nvGrpSpPr>
        <p:grpSpPr>
          <a:xfrm>
            <a:off x="5408156" y="342898"/>
            <a:ext cx="1645919" cy="1997757"/>
            <a:chOff x="5516381" y="2138961"/>
            <a:chExt cx="1645920" cy="2043403"/>
          </a:xfrm>
        </p:grpSpPr>
        <p:sp>
          <p:nvSpPr>
            <p:cNvPr id="19" name="Freeform 21">
              <a:extLst>
                <a:ext uri="{FF2B5EF4-FFF2-40B4-BE49-F238E27FC236}">
                  <a16:creationId xmlns:a16="http://schemas.microsoft.com/office/drawing/2014/main" id="{42D02213-5273-22FC-D691-B98D5E0C4A6D}"/>
                </a:ext>
              </a:extLst>
            </p:cNvPr>
            <p:cNvSpPr/>
            <p:nvPr/>
          </p:nvSpPr>
          <p:spPr>
            <a:xfrm>
              <a:off x="5516381" y="2138961"/>
              <a:ext cx="1645920" cy="2011680"/>
            </a:xfrm>
            <a:custGeom>
              <a:avLst/>
              <a:gdLst/>
              <a:ahLst/>
              <a:cxnLst/>
              <a:rect l="l" t="t" r="r" b="b"/>
              <a:pathLst>
                <a:path w="2039188" h="2164552">
                  <a:moveTo>
                    <a:pt x="0" y="0"/>
                  </a:moveTo>
                  <a:lnTo>
                    <a:pt x="2039188" y="0"/>
                  </a:lnTo>
                  <a:lnTo>
                    <a:pt x="2039188" y="2164552"/>
                  </a:lnTo>
                  <a:lnTo>
                    <a:pt x="0" y="2164552"/>
                  </a:lnTo>
                  <a:lnTo>
                    <a:pt x="0" y="0"/>
                  </a:lnTo>
                  <a:close/>
                </a:path>
              </a:pathLst>
            </a:custGeom>
            <a:blipFill>
              <a:blip r:embed="rId3"/>
              <a:stretch>
                <a:fillRect/>
              </a:stretch>
            </a:blipFill>
          </p:spPr>
          <p:txBody>
            <a:bodyPr/>
            <a:lstStyle/>
            <a:p>
              <a:endParaRPr lang="en-US"/>
            </a:p>
          </p:txBody>
        </p:sp>
        <p:sp>
          <p:nvSpPr>
            <p:cNvPr id="20" name="TextBox 19">
              <a:extLst>
                <a:ext uri="{FF2B5EF4-FFF2-40B4-BE49-F238E27FC236}">
                  <a16:creationId xmlns:a16="http://schemas.microsoft.com/office/drawing/2014/main" id="{999F4570-17C7-D539-D9E4-25792D75AB6C}"/>
                </a:ext>
              </a:extLst>
            </p:cNvPr>
            <p:cNvSpPr txBox="1"/>
            <p:nvPr/>
          </p:nvSpPr>
          <p:spPr>
            <a:xfrm>
              <a:off x="5727676" y="2955434"/>
              <a:ext cx="1228756" cy="472213"/>
            </a:xfrm>
            <a:prstGeom prst="rect">
              <a:avLst/>
            </a:prstGeom>
            <a:noFill/>
          </p:spPr>
          <p:txBody>
            <a:bodyPr wrap="square">
              <a:spAutoFit/>
            </a:bodyPr>
            <a:lstStyle/>
            <a:p>
              <a:pPr algn="ctr"/>
              <a:r>
                <a:rPr lang="vi-VN" sz="2400" b="1" kern="100">
                  <a:solidFill>
                    <a:srgbClr val="C00000"/>
                  </a:solidFill>
                  <a:effectLst/>
                  <a:latin typeface="Bahnschrift SemiBold" panose="020B0502040204020203" pitchFamily="34" charset="0"/>
                  <a:ea typeface="Calibri" panose="020F0502020204030204" pitchFamily="34" charset="0"/>
                </a:rPr>
                <a:t>8/1945</a:t>
              </a:r>
              <a:endParaRPr lang="en-US" sz="2400">
                <a:solidFill>
                  <a:srgbClr val="C00000"/>
                </a:solidFill>
                <a:latin typeface="Berlin Sans FB Demi" panose="020E0802020502020306" pitchFamily="34" charset="0"/>
              </a:endParaRPr>
            </a:p>
          </p:txBody>
        </p:sp>
        <p:cxnSp>
          <p:nvCxnSpPr>
            <p:cNvPr id="21" name="Straight Connector 20">
              <a:extLst>
                <a:ext uri="{FF2B5EF4-FFF2-40B4-BE49-F238E27FC236}">
                  <a16:creationId xmlns:a16="http://schemas.microsoft.com/office/drawing/2014/main" id="{3DA246E0-6DD8-C4AB-7A03-DB551EA22C17}"/>
                </a:ext>
              </a:extLst>
            </p:cNvPr>
            <p:cNvCxnSpPr/>
            <p:nvPr/>
          </p:nvCxnSpPr>
          <p:spPr>
            <a:xfrm>
              <a:off x="5759052" y="3396769"/>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9130FEC8-6397-7317-1363-C9895E820773}"/>
                </a:ext>
              </a:extLst>
            </p:cNvPr>
            <p:cNvSpPr txBox="1"/>
            <p:nvPr/>
          </p:nvSpPr>
          <p:spPr>
            <a:xfrm>
              <a:off x="5768088" y="3237937"/>
              <a:ext cx="1157988" cy="944427"/>
            </a:xfrm>
            <a:prstGeom prst="rect">
              <a:avLst/>
            </a:prstGeom>
            <a:noFill/>
          </p:spPr>
          <p:txBody>
            <a:bodyPr wrap="square" rtlCol="0">
              <a:spAutoFit/>
            </a:bodyPr>
            <a:lstStyle/>
            <a:p>
              <a:pPr algn="ctr"/>
              <a:r>
                <a:rPr lang="en-US" sz="5400" b="1">
                  <a:solidFill>
                    <a:srgbClr val="C00000"/>
                  </a:solidFill>
                  <a:latin typeface="Berlin Sans FB Demi" panose="020E0802020502020306" pitchFamily="34" charset="0"/>
                </a:rPr>
                <a:t>16</a:t>
              </a:r>
            </a:p>
          </p:txBody>
        </p:sp>
      </p:grpSp>
      <p:grpSp>
        <p:nvGrpSpPr>
          <p:cNvPr id="23" name="Group 22">
            <a:extLst>
              <a:ext uri="{FF2B5EF4-FFF2-40B4-BE49-F238E27FC236}">
                <a16:creationId xmlns:a16="http://schemas.microsoft.com/office/drawing/2014/main" id="{393386B8-B6F6-3675-1AFE-C7E5430201A5}"/>
              </a:ext>
            </a:extLst>
          </p:cNvPr>
          <p:cNvGrpSpPr/>
          <p:nvPr/>
        </p:nvGrpSpPr>
        <p:grpSpPr>
          <a:xfrm>
            <a:off x="7132643" y="342897"/>
            <a:ext cx="1645919" cy="2009228"/>
            <a:chOff x="7322836" y="2138961"/>
            <a:chExt cx="1645920" cy="2055136"/>
          </a:xfrm>
        </p:grpSpPr>
        <p:sp>
          <p:nvSpPr>
            <p:cNvPr id="24" name="Freeform 10">
              <a:extLst>
                <a:ext uri="{FF2B5EF4-FFF2-40B4-BE49-F238E27FC236}">
                  <a16:creationId xmlns:a16="http://schemas.microsoft.com/office/drawing/2014/main" id="{E6151245-BB85-3686-AE8A-543296D40AAA}"/>
                </a:ext>
              </a:extLst>
            </p:cNvPr>
            <p:cNvSpPr/>
            <p:nvPr/>
          </p:nvSpPr>
          <p:spPr>
            <a:xfrm>
              <a:off x="7322836" y="2138961"/>
              <a:ext cx="1645920" cy="2011680"/>
            </a:xfrm>
            <a:custGeom>
              <a:avLst/>
              <a:gdLst/>
              <a:ahLst/>
              <a:cxnLst/>
              <a:rect l="l" t="t" r="r" b="b"/>
              <a:pathLst>
                <a:path w="2067022" h="2193127">
                  <a:moveTo>
                    <a:pt x="0" y="0"/>
                  </a:moveTo>
                  <a:lnTo>
                    <a:pt x="2067022" y="0"/>
                  </a:lnTo>
                  <a:lnTo>
                    <a:pt x="2067022" y="2193127"/>
                  </a:lnTo>
                  <a:lnTo>
                    <a:pt x="0" y="2193127"/>
                  </a:lnTo>
                  <a:lnTo>
                    <a:pt x="0" y="0"/>
                  </a:lnTo>
                  <a:close/>
                </a:path>
              </a:pathLst>
            </a:custGeom>
            <a:blipFill>
              <a:blip r:embed="rId4"/>
              <a:stretch>
                <a:fillRect/>
              </a:stretch>
            </a:blipFill>
          </p:spPr>
          <p:txBody>
            <a:bodyPr/>
            <a:lstStyle/>
            <a:p>
              <a:endParaRPr lang="en-US"/>
            </a:p>
          </p:txBody>
        </p:sp>
        <p:sp>
          <p:nvSpPr>
            <p:cNvPr id="25" name="TextBox 24">
              <a:extLst>
                <a:ext uri="{FF2B5EF4-FFF2-40B4-BE49-F238E27FC236}">
                  <a16:creationId xmlns:a16="http://schemas.microsoft.com/office/drawing/2014/main" id="{E27EFC10-9F9D-80F2-62A5-574183286035}"/>
                </a:ext>
              </a:extLst>
            </p:cNvPr>
            <p:cNvSpPr txBox="1"/>
            <p:nvPr/>
          </p:nvSpPr>
          <p:spPr>
            <a:xfrm>
              <a:off x="7531418" y="2967166"/>
              <a:ext cx="1228756" cy="472213"/>
            </a:xfrm>
            <a:prstGeom prst="rect">
              <a:avLst/>
            </a:prstGeom>
            <a:noFill/>
          </p:spPr>
          <p:txBody>
            <a:bodyPr wrap="square">
              <a:spAutoFit/>
            </a:bodyPr>
            <a:lstStyle/>
            <a:p>
              <a:pPr algn="ctr"/>
              <a:r>
                <a:rPr lang="vi-VN" sz="2400" b="1" kern="100">
                  <a:solidFill>
                    <a:srgbClr val="C00000"/>
                  </a:solidFill>
                  <a:effectLst/>
                  <a:latin typeface="Bahnschrift SemiBold" panose="020B0502040204020203" pitchFamily="34" charset="0"/>
                  <a:ea typeface="Calibri" panose="020F0502020204030204" pitchFamily="34" charset="0"/>
                </a:rPr>
                <a:t>8/1945</a:t>
              </a:r>
              <a:endParaRPr lang="en-US" sz="2400">
                <a:solidFill>
                  <a:srgbClr val="C00000"/>
                </a:solidFill>
                <a:latin typeface="Berlin Sans FB Demi" panose="020E0802020502020306" pitchFamily="34" charset="0"/>
              </a:endParaRPr>
            </a:p>
          </p:txBody>
        </p:sp>
        <p:cxnSp>
          <p:nvCxnSpPr>
            <p:cNvPr id="26" name="Straight Connector 25">
              <a:extLst>
                <a:ext uri="{FF2B5EF4-FFF2-40B4-BE49-F238E27FC236}">
                  <a16:creationId xmlns:a16="http://schemas.microsoft.com/office/drawing/2014/main" id="{F1F0B18A-E68A-46F6-8A92-25315551DA90}"/>
                </a:ext>
              </a:extLst>
            </p:cNvPr>
            <p:cNvCxnSpPr/>
            <p:nvPr/>
          </p:nvCxnSpPr>
          <p:spPr>
            <a:xfrm>
              <a:off x="7562794" y="3408502"/>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054A54E8-A452-B544-C610-F8A9A2266044}"/>
                </a:ext>
              </a:extLst>
            </p:cNvPr>
            <p:cNvSpPr txBox="1"/>
            <p:nvPr/>
          </p:nvSpPr>
          <p:spPr>
            <a:xfrm>
              <a:off x="7571830" y="3249670"/>
              <a:ext cx="1157988" cy="944427"/>
            </a:xfrm>
            <a:prstGeom prst="rect">
              <a:avLst/>
            </a:prstGeom>
            <a:noFill/>
          </p:spPr>
          <p:txBody>
            <a:bodyPr wrap="square" rtlCol="0">
              <a:spAutoFit/>
            </a:bodyPr>
            <a:lstStyle/>
            <a:p>
              <a:pPr algn="ctr"/>
              <a:r>
                <a:rPr lang="en-US" sz="5400" b="1">
                  <a:solidFill>
                    <a:srgbClr val="C00000"/>
                  </a:solidFill>
                  <a:latin typeface="Berlin Sans FB Demi" panose="020E0802020502020306" pitchFamily="34" charset="0"/>
                </a:rPr>
                <a:t>17</a:t>
              </a:r>
            </a:p>
          </p:txBody>
        </p:sp>
      </p:grpSp>
      <p:grpSp>
        <p:nvGrpSpPr>
          <p:cNvPr id="8" name="Group 7">
            <a:extLst>
              <a:ext uri="{FF2B5EF4-FFF2-40B4-BE49-F238E27FC236}">
                <a16:creationId xmlns:a16="http://schemas.microsoft.com/office/drawing/2014/main" id="{1EAF679C-F2C1-0BC7-EC2B-232EF5B59202}"/>
              </a:ext>
            </a:extLst>
          </p:cNvPr>
          <p:cNvGrpSpPr/>
          <p:nvPr/>
        </p:nvGrpSpPr>
        <p:grpSpPr>
          <a:xfrm>
            <a:off x="1195697" y="342896"/>
            <a:ext cx="822960" cy="1045393"/>
            <a:chOff x="1937135" y="2138961"/>
            <a:chExt cx="1645920" cy="2011680"/>
          </a:xfrm>
        </p:grpSpPr>
        <p:sp>
          <p:nvSpPr>
            <p:cNvPr id="9" name="Freeform 20">
              <a:extLst>
                <a:ext uri="{FF2B5EF4-FFF2-40B4-BE49-F238E27FC236}">
                  <a16:creationId xmlns:a16="http://schemas.microsoft.com/office/drawing/2014/main" id="{15EBFE80-23D1-99F7-351D-F55C0A57EDFF}"/>
                </a:ext>
              </a:extLst>
            </p:cNvPr>
            <p:cNvSpPr/>
            <p:nvPr/>
          </p:nvSpPr>
          <p:spPr>
            <a:xfrm>
              <a:off x="1937135" y="2138961"/>
              <a:ext cx="1645920" cy="2011680"/>
            </a:xfrm>
            <a:custGeom>
              <a:avLst/>
              <a:gdLst/>
              <a:ahLst/>
              <a:cxnLst/>
              <a:rect l="l" t="t" r="r" b="b"/>
              <a:pathLst>
                <a:path w="2067022" h="2193127">
                  <a:moveTo>
                    <a:pt x="0" y="0"/>
                  </a:moveTo>
                  <a:lnTo>
                    <a:pt x="2067022" y="0"/>
                  </a:lnTo>
                  <a:lnTo>
                    <a:pt x="2067022" y="2193127"/>
                  </a:lnTo>
                  <a:lnTo>
                    <a:pt x="0" y="2193127"/>
                  </a:lnTo>
                  <a:lnTo>
                    <a:pt x="0" y="0"/>
                  </a:lnTo>
                  <a:close/>
                </a:path>
              </a:pathLst>
            </a:custGeom>
            <a:blipFill>
              <a:blip r:embed="rId5"/>
              <a:stretch>
                <a:fillRect/>
              </a:stretch>
            </a:blipFill>
          </p:spPr>
          <p:txBody>
            <a:bodyPr/>
            <a:lstStyle/>
            <a:p>
              <a:endParaRPr lang="en-US" sz="800"/>
            </a:p>
          </p:txBody>
        </p:sp>
        <p:sp>
          <p:nvSpPr>
            <p:cNvPr id="10" name="TextBox 9">
              <a:extLst>
                <a:ext uri="{FF2B5EF4-FFF2-40B4-BE49-F238E27FC236}">
                  <a16:creationId xmlns:a16="http://schemas.microsoft.com/office/drawing/2014/main" id="{4516A263-2D48-A8D3-312B-A552380DCA44}"/>
                </a:ext>
              </a:extLst>
            </p:cNvPr>
            <p:cNvSpPr txBox="1"/>
            <p:nvPr/>
          </p:nvSpPr>
          <p:spPr>
            <a:xfrm>
              <a:off x="2143056" y="2966483"/>
              <a:ext cx="1241583" cy="261610"/>
            </a:xfrm>
            <a:prstGeom prst="rect">
              <a:avLst/>
            </a:prstGeom>
            <a:noFill/>
          </p:spPr>
          <p:txBody>
            <a:bodyPr wrap="square">
              <a:spAutoFit/>
            </a:bodyPr>
            <a:lstStyle/>
            <a:p>
              <a:pPr algn="ctr"/>
              <a:r>
                <a:rPr lang="vi-VN" sz="1100" b="1" kern="100">
                  <a:solidFill>
                    <a:srgbClr val="C00000"/>
                  </a:solidFill>
                  <a:effectLst/>
                  <a:latin typeface="Bahnschrift SemiBold" panose="020B0502040204020203" pitchFamily="34" charset="0"/>
                  <a:ea typeface="Calibri" panose="020F0502020204030204" pitchFamily="34" charset="0"/>
                </a:rPr>
                <a:t>8/1945</a:t>
              </a:r>
              <a:endParaRPr lang="en-US" sz="1100">
                <a:solidFill>
                  <a:srgbClr val="C00000"/>
                </a:solidFill>
                <a:latin typeface="Berlin Sans FB Demi" panose="020E0802020502020306" pitchFamily="34" charset="0"/>
              </a:endParaRPr>
            </a:p>
          </p:txBody>
        </p:sp>
        <p:cxnSp>
          <p:nvCxnSpPr>
            <p:cNvPr id="11" name="Straight Connector 10">
              <a:extLst>
                <a:ext uri="{FF2B5EF4-FFF2-40B4-BE49-F238E27FC236}">
                  <a16:creationId xmlns:a16="http://schemas.microsoft.com/office/drawing/2014/main" id="{BEBC8C2E-ABE5-7125-A4EA-944E6D5E032A}"/>
                </a:ext>
              </a:extLst>
            </p:cNvPr>
            <p:cNvCxnSpPr/>
            <p:nvPr/>
          </p:nvCxnSpPr>
          <p:spPr>
            <a:xfrm>
              <a:off x="2191488" y="3396769"/>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D0DF483A-A9B0-DB3A-E192-328592688D64}"/>
                </a:ext>
              </a:extLst>
            </p:cNvPr>
            <p:cNvSpPr txBox="1"/>
            <p:nvPr/>
          </p:nvSpPr>
          <p:spPr>
            <a:xfrm>
              <a:off x="2199505" y="3249670"/>
              <a:ext cx="1157988" cy="523220"/>
            </a:xfrm>
            <a:prstGeom prst="rect">
              <a:avLst/>
            </a:prstGeom>
            <a:noFill/>
          </p:spPr>
          <p:txBody>
            <a:bodyPr wrap="square" rtlCol="0">
              <a:spAutoFit/>
            </a:bodyPr>
            <a:lstStyle/>
            <a:p>
              <a:pPr algn="ctr"/>
              <a:r>
                <a:rPr lang="en-US" sz="2800" b="1">
                  <a:solidFill>
                    <a:srgbClr val="C00000"/>
                  </a:solidFill>
                  <a:latin typeface="Berlin Sans FB Demi" panose="020E0802020502020306" pitchFamily="34" charset="0"/>
                </a:rPr>
                <a:t>14</a:t>
              </a:r>
            </a:p>
          </p:txBody>
        </p:sp>
      </p:grpSp>
      <p:grpSp>
        <p:nvGrpSpPr>
          <p:cNvPr id="31" name="Group 30">
            <a:extLst>
              <a:ext uri="{FF2B5EF4-FFF2-40B4-BE49-F238E27FC236}">
                <a16:creationId xmlns:a16="http://schemas.microsoft.com/office/drawing/2014/main" id="{2343FD69-2C27-E693-A840-F4C7DFBF7497}"/>
              </a:ext>
            </a:extLst>
          </p:cNvPr>
          <p:cNvGrpSpPr/>
          <p:nvPr/>
        </p:nvGrpSpPr>
        <p:grpSpPr>
          <a:xfrm>
            <a:off x="2059775" y="342896"/>
            <a:ext cx="822960" cy="1045393"/>
            <a:chOff x="3749718" y="2138961"/>
            <a:chExt cx="1645920" cy="2011680"/>
          </a:xfrm>
        </p:grpSpPr>
        <p:sp>
          <p:nvSpPr>
            <p:cNvPr id="32" name="Freeform 26">
              <a:extLst>
                <a:ext uri="{FF2B5EF4-FFF2-40B4-BE49-F238E27FC236}">
                  <a16:creationId xmlns:a16="http://schemas.microsoft.com/office/drawing/2014/main" id="{C0BA45E0-A4C7-B4C3-BC40-B62C0EB0B807}"/>
                </a:ext>
              </a:extLst>
            </p:cNvPr>
            <p:cNvSpPr/>
            <p:nvPr/>
          </p:nvSpPr>
          <p:spPr>
            <a:xfrm>
              <a:off x="3749718" y="2138961"/>
              <a:ext cx="1645920" cy="2011680"/>
            </a:xfrm>
            <a:custGeom>
              <a:avLst/>
              <a:gdLst/>
              <a:ahLst/>
              <a:cxnLst/>
              <a:rect l="l" t="t" r="r" b="b"/>
              <a:pathLst>
                <a:path w="2107138" h="2236679">
                  <a:moveTo>
                    <a:pt x="0" y="0"/>
                  </a:moveTo>
                  <a:lnTo>
                    <a:pt x="2107139" y="0"/>
                  </a:lnTo>
                  <a:lnTo>
                    <a:pt x="2107139" y="2236679"/>
                  </a:lnTo>
                  <a:lnTo>
                    <a:pt x="0" y="2236679"/>
                  </a:lnTo>
                  <a:lnTo>
                    <a:pt x="0" y="0"/>
                  </a:lnTo>
                  <a:close/>
                </a:path>
              </a:pathLst>
            </a:custGeom>
            <a:blipFill>
              <a:blip r:embed="rId6"/>
              <a:stretch>
                <a:fillRect/>
              </a:stretch>
            </a:blipFill>
          </p:spPr>
          <p:txBody>
            <a:bodyPr/>
            <a:lstStyle/>
            <a:p>
              <a:endParaRPr lang="en-US" sz="800"/>
            </a:p>
          </p:txBody>
        </p:sp>
        <p:sp>
          <p:nvSpPr>
            <p:cNvPr id="33" name="TextBox 32">
              <a:extLst>
                <a:ext uri="{FF2B5EF4-FFF2-40B4-BE49-F238E27FC236}">
                  <a16:creationId xmlns:a16="http://schemas.microsoft.com/office/drawing/2014/main" id="{CD3610F7-1869-B5BA-AB15-8EC0FA9EB51F}"/>
                </a:ext>
              </a:extLst>
            </p:cNvPr>
            <p:cNvSpPr txBox="1"/>
            <p:nvPr/>
          </p:nvSpPr>
          <p:spPr>
            <a:xfrm>
              <a:off x="3950862" y="2955435"/>
              <a:ext cx="1241584" cy="261610"/>
            </a:xfrm>
            <a:prstGeom prst="rect">
              <a:avLst/>
            </a:prstGeom>
            <a:noFill/>
          </p:spPr>
          <p:txBody>
            <a:bodyPr wrap="square">
              <a:spAutoFit/>
            </a:bodyPr>
            <a:lstStyle/>
            <a:p>
              <a:pPr algn="ctr"/>
              <a:r>
                <a:rPr lang="vi-VN" sz="1100" b="1" kern="100">
                  <a:solidFill>
                    <a:srgbClr val="C00000"/>
                  </a:solidFill>
                  <a:effectLst/>
                  <a:latin typeface="Bahnschrift SemiBold" panose="020B0502040204020203" pitchFamily="34" charset="0"/>
                  <a:ea typeface="Calibri" panose="020F0502020204030204" pitchFamily="34" charset="0"/>
                </a:rPr>
                <a:t>8/1945</a:t>
              </a:r>
              <a:endParaRPr lang="en-US" sz="1100">
                <a:solidFill>
                  <a:srgbClr val="C00000"/>
                </a:solidFill>
                <a:latin typeface="Berlin Sans FB Demi" panose="020E0802020502020306" pitchFamily="34" charset="0"/>
              </a:endParaRPr>
            </a:p>
          </p:txBody>
        </p:sp>
        <p:cxnSp>
          <p:nvCxnSpPr>
            <p:cNvPr id="38" name="Straight Connector 37">
              <a:extLst>
                <a:ext uri="{FF2B5EF4-FFF2-40B4-BE49-F238E27FC236}">
                  <a16:creationId xmlns:a16="http://schemas.microsoft.com/office/drawing/2014/main" id="{FEC58615-224B-0D3A-B569-CFF5C14245D6}"/>
                </a:ext>
              </a:extLst>
            </p:cNvPr>
            <p:cNvCxnSpPr/>
            <p:nvPr/>
          </p:nvCxnSpPr>
          <p:spPr>
            <a:xfrm>
              <a:off x="3985297" y="3396769"/>
              <a:ext cx="1166005" cy="0"/>
            </a:xfrm>
            <a:prstGeom prst="line">
              <a:avLst/>
            </a:prstGeom>
            <a:ln w="28575">
              <a:solidFill>
                <a:srgbClr val="000000"/>
              </a:solidFill>
              <a:prstDash val="sysDash"/>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DAF20EE2-F5D8-DBB6-E129-6AEE1E8DEE97}"/>
                </a:ext>
              </a:extLst>
            </p:cNvPr>
            <p:cNvSpPr txBox="1"/>
            <p:nvPr/>
          </p:nvSpPr>
          <p:spPr>
            <a:xfrm>
              <a:off x="3993314" y="3249670"/>
              <a:ext cx="1157988" cy="523220"/>
            </a:xfrm>
            <a:prstGeom prst="rect">
              <a:avLst/>
            </a:prstGeom>
            <a:noFill/>
          </p:spPr>
          <p:txBody>
            <a:bodyPr wrap="square" rtlCol="0">
              <a:spAutoFit/>
            </a:bodyPr>
            <a:lstStyle/>
            <a:p>
              <a:pPr algn="ctr"/>
              <a:r>
                <a:rPr lang="en-US" sz="2800" b="1">
                  <a:solidFill>
                    <a:srgbClr val="C00000"/>
                  </a:solidFill>
                  <a:latin typeface="Berlin Sans FB Demi" panose="020E0802020502020306" pitchFamily="34" charset="0"/>
                </a:rPr>
                <a:t>15</a:t>
              </a:r>
            </a:p>
          </p:txBody>
        </p:sp>
      </p:grpSp>
      <p:grpSp>
        <p:nvGrpSpPr>
          <p:cNvPr id="13" name="Group 12">
            <a:extLst>
              <a:ext uri="{FF2B5EF4-FFF2-40B4-BE49-F238E27FC236}">
                <a16:creationId xmlns:a16="http://schemas.microsoft.com/office/drawing/2014/main" id="{0D40DBB6-7B85-B862-8E09-2A258464AC00}"/>
              </a:ext>
            </a:extLst>
          </p:cNvPr>
          <p:cNvGrpSpPr/>
          <p:nvPr/>
        </p:nvGrpSpPr>
        <p:grpSpPr>
          <a:xfrm>
            <a:off x="346472" y="531814"/>
            <a:ext cx="4140897" cy="3527449"/>
            <a:chOff x="717481" y="170982"/>
            <a:chExt cx="4140897" cy="3527449"/>
          </a:xfrm>
        </p:grpSpPr>
        <p:pic>
          <p:nvPicPr>
            <p:cNvPr id="14" name="Picture 13">
              <a:extLst>
                <a:ext uri="{FF2B5EF4-FFF2-40B4-BE49-F238E27FC236}">
                  <a16:creationId xmlns:a16="http://schemas.microsoft.com/office/drawing/2014/main" id="{00A128B7-0AA8-123B-5AD1-FE4912685004}"/>
                </a:ext>
              </a:extLst>
            </p:cNvPr>
            <p:cNvPicPr>
              <a:picLocks noChangeAspect="1"/>
            </p:cNvPicPr>
            <p:nvPr/>
          </p:nvPicPr>
          <p:blipFill>
            <a:blip r:embed="rId7"/>
            <a:srcRect/>
            <a:stretch/>
          </p:blipFill>
          <p:spPr>
            <a:xfrm>
              <a:off x="717481" y="170982"/>
              <a:ext cx="4140897" cy="2379705"/>
            </a:xfrm>
            <a:prstGeom prst="rect">
              <a:avLst/>
            </a:prstGeom>
          </p:spPr>
        </p:pic>
        <p:sp>
          <p:nvSpPr>
            <p:cNvPr id="15" name="TextBox 14">
              <a:extLst>
                <a:ext uri="{FF2B5EF4-FFF2-40B4-BE49-F238E27FC236}">
                  <a16:creationId xmlns:a16="http://schemas.microsoft.com/office/drawing/2014/main" id="{1261820C-9F98-63E7-4574-C0BB52ECC9D6}"/>
                </a:ext>
              </a:extLst>
            </p:cNvPr>
            <p:cNvSpPr txBox="1"/>
            <p:nvPr/>
          </p:nvSpPr>
          <p:spPr>
            <a:xfrm>
              <a:off x="856659" y="2676548"/>
              <a:ext cx="3862543" cy="1021883"/>
            </a:xfrm>
            <a:prstGeom prst="rect">
              <a:avLst/>
            </a:prstGeom>
            <a:noFill/>
          </p:spPr>
          <p:txBody>
            <a:bodyPr wrap="square">
              <a:spAutoFit/>
            </a:bodyPr>
            <a:lstStyle/>
            <a:p>
              <a:pPr algn="ctr">
                <a:lnSpc>
                  <a:spcPct val="150000"/>
                </a:lnSpc>
              </a:pPr>
              <a:r>
                <a:rPr lang="vi-VN"/>
                <a:t>Tranh vẽ Chủ tịch Hồ Chí Minh chủ trì Đại hội Quốc dân tại đình Tân Trào (Tuyên Quang).</a:t>
              </a:r>
              <a:endParaRPr lang="en-US"/>
            </a:p>
            <a:p>
              <a:pPr algn="ctr">
                <a:lnSpc>
                  <a:spcPct val="150000"/>
                </a:lnSpc>
              </a:pPr>
              <a:r>
                <a:rPr lang="vi-VN"/>
                <a:t>(Tranh sơn dầu: Họa sĩ Cao Thương)</a:t>
              </a:r>
              <a:endParaRPr lang="en-US"/>
            </a:p>
          </p:txBody>
        </p:sp>
      </p:grpSp>
      <p:grpSp>
        <p:nvGrpSpPr>
          <p:cNvPr id="16" name="Group 15">
            <a:extLst>
              <a:ext uri="{FF2B5EF4-FFF2-40B4-BE49-F238E27FC236}">
                <a16:creationId xmlns:a16="http://schemas.microsoft.com/office/drawing/2014/main" id="{9A3E7886-C43E-1DDE-4DD0-D11129983A18}"/>
              </a:ext>
            </a:extLst>
          </p:cNvPr>
          <p:cNvGrpSpPr/>
          <p:nvPr/>
        </p:nvGrpSpPr>
        <p:grpSpPr>
          <a:xfrm>
            <a:off x="4681414" y="678859"/>
            <a:ext cx="4140896" cy="4294496"/>
            <a:chOff x="723750" y="-5674"/>
            <a:chExt cx="4140896" cy="4294496"/>
          </a:xfrm>
        </p:grpSpPr>
        <p:pic>
          <p:nvPicPr>
            <p:cNvPr id="17" name="Picture 16">
              <a:extLst>
                <a:ext uri="{FF2B5EF4-FFF2-40B4-BE49-F238E27FC236}">
                  <a16:creationId xmlns:a16="http://schemas.microsoft.com/office/drawing/2014/main" id="{30C8042B-659F-2A5D-DCD1-F950F6DF3DF4}"/>
                </a:ext>
              </a:extLst>
            </p:cNvPr>
            <p:cNvPicPr>
              <a:picLocks noChangeAspect="1"/>
            </p:cNvPicPr>
            <p:nvPr/>
          </p:nvPicPr>
          <p:blipFill>
            <a:blip r:embed="rId8"/>
            <a:srcRect/>
            <a:stretch/>
          </p:blipFill>
          <p:spPr>
            <a:xfrm>
              <a:off x="723750" y="-5674"/>
              <a:ext cx="4140896" cy="2857218"/>
            </a:xfrm>
            <a:prstGeom prst="rect">
              <a:avLst/>
            </a:prstGeom>
          </p:spPr>
        </p:pic>
        <p:sp>
          <p:nvSpPr>
            <p:cNvPr id="28" name="TextBox 27">
              <a:extLst>
                <a:ext uri="{FF2B5EF4-FFF2-40B4-BE49-F238E27FC236}">
                  <a16:creationId xmlns:a16="http://schemas.microsoft.com/office/drawing/2014/main" id="{12B74DE9-BFE8-5BF8-2188-9B8970343487}"/>
                </a:ext>
              </a:extLst>
            </p:cNvPr>
            <p:cNvSpPr txBox="1"/>
            <p:nvPr/>
          </p:nvSpPr>
          <p:spPr>
            <a:xfrm>
              <a:off x="810600" y="2943774"/>
              <a:ext cx="3952948" cy="1345048"/>
            </a:xfrm>
            <a:prstGeom prst="rect">
              <a:avLst/>
            </a:prstGeom>
            <a:noFill/>
          </p:spPr>
          <p:txBody>
            <a:bodyPr wrap="square">
              <a:spAutoFit/>
            </a:bodyPr>
            <a:lstStyle/>
            <a:p>
              <a:pPr algn="ctr">
                <a:lnSpc>
                  <a:spcPct val="150000"/>
                </a:lnSpc>
              </a:pPr>
              <a:r>
                <a:rPr lang="vi-VN"/>
                <a:t>Lễ xuất quân của đơn vị Quân giải phóng ngày 16/8/1945 tại gốc đa Tân Trào, thôn Tân Lập, xã Tân Trào, Sơn Dương, Tuyên Quang. (Tranh sơn dầu: Họa sĩ Cao Thương)</a:t>
              </a:r>
            </a:p>
          </p:txBody>
        </p:sp>
      </p:grpSp>
    </p:spTree>
    <p:extLst>
      <p:ext uri="{BB962C8B-B14F-4D97-AF65-F5344CB8AC3E}">
        <p14:creationId xmlns:p14="http://schemas.microsoft.com/office/powerpoint/2010/main" val="156567451"/>
      </p:ext>
    </p:extLst>
  </p:cSld>
  <p:clrMapOvr>
    <a:masterClrMapping/>
  </p:clrMapOvr>
  <mc:AlternateContent xmlns:mc="http://schemas.openxmlformats.org/markup-compatibility/2006">
    <mc:Choice xmlns="" xmlns:p159="http://schemas.microsoft.com/office/powerpoint/2015/09/main" Requires="p159">
      <p:transition spd="med">
        <p159:morph option="byObject"/>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mph" presetSubtype="0" nodeType="withEffect">
                                  <p:stCondLst>
                                    <p:cond delay="0"/>
                                  </p:stCondLst>
                                  <p:childTnLst>
                                    <p:set>
                                      <p:cBhvr>
                                        <p:cTn id="6" dur="indefinite"/>
                                        <p:tgtEl>
                                          <p:spTgt spid="3"/>
                                        </p:tgtEl>
                                        <p:attrNameLst>
                                          <p:attrName>style.opacity</p:attrName>
                                        </p:attrNameLst>
                                      </p:cBhvr>
                                      <p:to>
                                        <p:strVal val="0"/>
                                      </p:to>
                                    </p:set>
                                    <p:animEffect filter="image" prLst="opacity: 0">
                                      <p:cBhvr rctx="IE">
                                        <p:cTn id="7" dur="indefinite"/>
                                        <p:tgtEl>
                                          <p:spTgt spid="3"/>
                                        </p:tgtEl>
                                      </p:cBhvr>
                                    </p:animEffect>
                                  </p:childTnLst>
                                </p:cTn>
                              </p:par>
                              <p:par>
                                <p:cTn id="8" presetID="9" presetClass="emph" presetSubtype="0" nodeType="withEffect">
                                  <p:stCondLst>
                                    <p:cond delay="0"/>
                                  </p:stCondLst>
                                  <p:childTnLst>
                                    <p:set>
                                      <p:cBhvr>
                                        <p:cTn id="9" dur="indefinite"/>
                                        <p:tgtEl>
                                          <p:spTgt spid="8"/>
                                        </p:tgtEl>
                                        <p:attrNameLst>
                                          <p:attrName>style.opacity</p:attrName>
                                        </p:attrNameLst>
                                      </p:cBhvr>
                                      <p:to>
                                        <p:strVal val="0"/>
                                      </p:to>
                                    </p:set>
                                    <p:animEffect filter="image" prLst="opacity: 0">
                                      <p:cBhvr rctx="IE">
                                        <p:cTn id="10" dur="indefinite"/>
                                        <p:tgtEl>
                                          <p:spTgt spid="8"/>
                                        </p:tgtEl>
                                      </p:cBhvr>
                                    </p:animEffect>
                                  </p:childTnLst>
                                </p:cTn>
                              </p:par>
                              <p:par>
                                <p:cTn id="11" presetID="9" presetClass="emph" presetSubtype="0" nodeType="withEffect">
                                  <p:stCondLst>
                                    <p:cond delay="0"/>
                                  </p:stCondLst>
                                  <p:childTnLst>
                                    <p:set>
                                      <p:cBhvr>
                                        <p:cTn id="12" dur="indefinite"/>
                                        <p:tgtEl>
                                          <p:spTgt spid="31"/>
                                        </p:tgtEl>
                                        <p:attrNameLst>
                                          <p:attrName>style.opacity</p:attrName>
                                        </p:attrNameLst>
                                      </p:cBhvr>
                                      <p:to>
                                        <p:strVal val="0"/>
                                      </p:to>
                                    </p:set>
                                    <p:animEffect filter="image" prLst="opacity: 0">
                                      <p:cBhvr rctx="IE">
                                        <p:cTn id="13" dur="indefinite"/>
                                        <p:tgtEl>
                                          <p:spTgt spid="31"/>
                                        </p:tgtEl>
                                      </p:cBhvr>
                                    </p:animEffect>
                                  </p:childTnLst>
                                </p:cTn>
                              </p:par>
                              <p:par>
                                <p:cTn id="14" presetID="9" presetClass="emph" presetSubtype="0" nodeType="withEffect">
                                  <p:stCondLst>
                                    <p:cond delay="0"/>
                                  </p:stCondLst>
                                  <p:childTnLst>
                                    <p:set>
                                      <p:cBhvr>
                                        <p:cTn id="15" dur="indefinite"/>
                                        <p:tgtEl>
                                          <p:spTgt spid="2"/>
                                        </p:tgtEl>
                                        <p:attrNameLst>
                                          <p:attrName>style.opacity</p:attrName>
                                        </p:attrNameLst>
                                      </p:cBhvr>
                                      <p:to>
                                        <p:strVal val="0"/>
                                      </p:to>
                                    </p:set>
                                    <p:animEffect filter="image" prLst="opacity: 0">
                                      <p:cBhvr rctx="IE">
                                        <p:cTn id="16" dur="indefinite"/>
                                        <p:tgtEl>
                                          <p:spTgt spid="2"/>
                                        </p:tgtEl>
                                      </p:cBhvr>
                                    </p:animEffect>
                                  </p:childTnLst>
                                </p:cTn>
                              </p:par>
                              <p:par>
                                <p:cTn id="17" presetID="9" presetClass="emph" presetSubtype="0" nodeType="withEffect">
                                  <p:stCondLst>
                                    <p:cond delay="0"/>
                                  </p:stCondLst>
                                  <p:childTnLst>
                                    <p:set>
                                      <p:cBhvr>
                                        <p:cTn id="18" dur="indefinite"/>
                                        <p:tgtEl>
                                          <p:spTgt spid="18"/>
                                        </p:tgtEl>
                                        <p:attrNameLst>
                                          <p:attrName>style.opacity</p:attrName>
                                        </p:attrNameLst>
                                      </p:cBhvr>
                                      <p:to>
                                        <p:strVal val="0"/>
                                      </p:to>
                                    </p:set>
                                    <p:animEffect filter="image" prLst="opacity: 0">
                                      <p:cBhvr rctx="IE">
                                        <p:cTn id="19" dur="indefinite"/>
                                        <p:tgtEl>
                                          <p:spTgt spid="18"/>
                                        </p:tgtEl>
                                      </p:cBhvr>
                                    </p:animEffect>
                                  </p:childTnLst>
                                </p:cTn>
                              </p:par>
                              <p:par>
                                <p:cTn id="20" presetID="9" presetClass="emph" presetSubtype="0" nodeType="withEffect">
                                  <p:stCondLst>
                                    <p:cond delay="0"/>
                                  </p:stCondLst>
                                  <p:childTnLst>
                                    <p:set>
                                      <p:cBhvr>
                                        <p:cTn id="21" dur="indefinite"/>
                                        <p:tgtEl>
                                          <p:spTgt spid="23"/>
                                        </p:tgtEl>
                                        <p:attrNameLst>
                                          <p:attrName>style.opacity</p:attrName>
                                        </p:attrNameLst>
                                      </p:cBhvr>
                                      <p:to>
                                        <p:strVal val="0"/>
                                      </p:to>
                                    </p:set>
                                    <p:animEffect filter="image" prLst="opacity: 0">
                                      <p:cBhvr rctx="IE">
                                        <p:cTn id="22" dur="indefinite"/>
                                        <p:tgtEl>
                                          <p:spTgt spid="23"/>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randombar(horizontal)">
                                      <p:cBhvr>
                                        <p:cTn id="27" dur="500"/>
                                        <p:tgtEl>
                                          <p:spTgt spid="13"/>
                                        </p:tgtEl>
                                      </p:cBhvr>
                                    </p:animEffect>
                                  </p:childTnLst>
                                </p:cTn>
                              </p:par>
                              <p:par>
                                <p:cTn id="28" presetID="14" presetClass="entr" presetSubtype="10" fill="hold" nodeType="withEffect">
                                  <p:stCondLst>
                                    <p:cond delay="0"/>
                                  </p:stCondLst>
                                  <p:childTnLst>
                                    <p:set>
                                      <p:cBhvr>
                                        <p:cTn id="29" dur="1" fill="hold">
                                          <p:stCondLst>
                                            <p:cond delay="0"/>
                                          </p:stCondLst>
                                        </p:cTn>
                                        <p:tgtEl>
                                          <p:spTgt spid="16"/>
                                        </p:tgtEl>
                                        <p:attrNameLst>
                                          <p:attrName>style.visibility</p:attrName>
                                        </p:attrNameLst>
                                      </p:cBhvr>
                                      <p:to>
                                        <p:strVal val="visible"/>
                                      </p:to>
                                    </p:set>
                                    <p:animEffect transition="in" filter="randombar(horizontal)">
                                      <p:cBhvr>
                                        <p:cTn id="30"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EF8E580-4648-3C68-C753-9DA503F8E999}"/>
              </a:ext>
            </a:extLst>
          </p:cNvPr>
          <p:cNvPicPr>
            <a:picLocks noChangeAspect="1"/>
          </p:cNvPicPr>
          <p:nvPr/>
        </p:nvPicPr>
        <p:blipFill>
          <a:blip r:embed="rId2"/>
          <a:srcRect l="6769" r="6769"/>
          <a:stretch/>
        </p:blipFill>
        <p:spPr>
          <a:xfrm>
            <a:off x="2684527" y="2721"/>
            <a:ext cx="6459473" cy="5143500"/>
          </a:xfrm>
          <a:prstGeom prst="rect">
            <a:avLst/>
          </a:prstGeom>
        </p:spPr>
      </p:pic>
      <p:sp>
        <p:nvSpPr>
          <p:cNvPr id="4" name="Rectangle 3">
            <a:extLst>
              <a:ext uri="{FF2B5EF4-FFF2-40B4-BE49-F238E27FC236}">
                <a16:creationId xmlns:a16="http://schemas.microsoft.com/office/drawing/2014/main" id="{91DF76D1-FE93-56F0-CE24-BEA835A414E0}"/>
              </a:ext>
            </a:extLst>
          </p:cNvPr>
          <p:cNvSpPr/>
          <p:nvPr/>
        </p:nvSpPr>
        <p:spPr>
          <a:xfrm flipH="1">
            <a:off x="-1" y="1"/>
            <a:ext cx="6459473" cy="5143499"/>
          </a:xfrm>
          <a:prstGeom prst="rect">
            <a:avLst/>
          </a:prstGeom>
          <a:gradFill flip="none" rotWithShape="1">
            <a:gsLst>
              <a:gs pos="35700">
                <a:srgbClr val="000000"/>
              </a:gs>
              <a:gs pos="0">
                <a:srgbClr val="000000">
                  <a:alpha val="0"/>
                </a:srgbClr>
              </a:gs>
              <a:gs pos="100000">
                <a:srgbClr val="000000"/>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FEFAF1"/>
              </a:solidFill>
              <a:effectLst/>
              <a:uLnTx/>
              <a:uFillTx/>
              <a:latin typeface="Arial"/>
              <a:ea typeface="+mn-ea"/>
              <a:cs typeface="+mn-cs"/>
              <a:sym typeface="Arial"/>
            </a:endParaRPr>
          </a:p>
        </p:txBody>
      </p:sp>
      <p:sp>
        <p:nvSpPr>
          <p:cNvPr id="5" name="Rectangle 4">
            <a:extLst>
              <a:ext uri="{FF2B5EF4-FFF2-40B4-BE49-F238E27FC236}">
                <a16:creationId xmlns:a16="http://schemas.microsoft.com/office/drawing/2014/main" id="{D9B97933-EC8C-FEAA-85C3-44EF6E1C42A6}"/>
              </a:ext>
            </a:extLst>
          </p:cNvPr>
          <p:cNvSpPr/>
          <p:nvPr/>
        </p:nvSpPr>
        <p:spPr>
          <a:xfrm>
            <a:off x="215203" y="991338"/>
            <a:ext cx="4163603" cy="3728649"/>
          </a:xfrm>
          <a:prstGeom prst="rect">
            <a:avLst/>
          </a:prstGeom>
        </p:spPr>
        <p:txBody>
          <a:bodyPr wrap="square">
            <a:spAutoFit/>
          </a:bodyPr>
          <a:lstStyle/>
          <a:p>
            <a:pPr marL="342900" lvl="0" indent="-342900" algn="just">
              <a:lnSpc>
                <a:spcPct val="150000"/>
              </a:lnSpc>
              <a:buClr>
                <a:srgbClr val="FFFFFF"/>
              </a:buClr>
              <a:buFont typeface="Arial" panose="020B0604020202020204" pitchFamily="34" charset="0"/>
              <a:buChar char="•"/>
              <a:defRPr/>
            </a:pPr>
            <a:r>
              <a:rPr kumimoji="0" lang="en-US" sz="2000" b="0" i="0" u="none" strike="noStrike" kern="0" cap="none" spc="0" normalizeH="0" baseline="0" noProof="0">
                <a:ln>
                  <a:noFill/>
                </a:ln>
                <a:solidFill>
                  <a:srgbClr val="FFFFFF"/>
                </a:solidFill>
                <a:effectLst/>
                <a:uLnTx/>
                <a:uFillTx/>
                <a:latin typeface="Arial" panose="020B0604020202020204" pitchFamily="34" charset="0"/>
                <a:ea typeface="Calibri" panose="020F0502020204030204" pitchFamily="34" charset="0"/>
                <a:cs typeface="Arial"/>
                <a:sym typeface="Arial"/>
              </a:rPr>
              <a:t>Địa điểm: </a:t>
            </a:r>
            <a:r>
              <a:rPr lang="vi-VN" sz="2000">
                <a:solidFill>
                  <a:srgbClr val="FFFFFF"/>
                </a:solidFill>
                <a:latin typeface="Arial" panose="020B0604020202020204" pitchFamily="34" charset="0"/>
                <a:ea typeface="Calibri" panose="020F0502020204030204" pitchFamily="34" charset="0"/>
              </a:rPr>
              <a:t>Tân Lập, Tân Trào, Sơn Dương, Tuyên Quang</a:t>
            </a:r>
            <a:r>
              <a:rPr lang="en-US" sz="2000">
                <a:solidFill>
                  <a:srgbClr val="FFFFFF"/>
                </a:solidFill>
                <a:latin typeface="Arial" panose="020B0604020202020204" pitchFamily="34" charset="0"/>
                <a:ea typeface="Calibri" panose="020F0502020204030204" pitchFamily="34" charset="0"/>
              </a:rPr>
              <a:t>.</a:t>
            </a:r>
          </a:p>
          <a:p>
            <a:pPr marL="342900" lvl="0" indent="-342900" algn="just">
              <a:lnSpc>
                <a:spcPct val="150000"/>
              </a:lnSpc>
              <a:buClr>
                <a:srgbClr val="FFFFFF"/>
              </a:buClr>
              <a:buFont typeface="Arial" panose="020B0604020202020204" pitchFamily="34" charset="0"/>
              <a:buChar char="•"/>
              <a:defRPr/>
            </a:pPr>
            <a:r>
              <a:rPr lang="en-US" sz="2000">
                <a:solidFill>
                  <a:srgbClr val="FFFFFF"/>
                </a:solidFill>
                <a:latin typeface="Arial" panose="020B0604020202020204" pitchFamily="34" charset="0"/>
                <a:ea typeface="Calibri" panose="020F0502020204030204" pitchFamily="34" charset="0"/>
              </a:rPr>
              <a:t>Sự kiện: </a:t>
            </a:r>
            <a:r>
              <a:rPr lang="vi-VN" sz="2000">
                <a:solidFill>
                  <a:srgbClr val="FFFFFF"/>
                </a:solidFill>
                <a:latin typeface="Arial" panose="020B0604020202020204" pitchFamily="34" charset="0"/>
                <a:ea typeface="Calibri" panose="020F0502020204030204" pitchFamily="34" charset="0"/>
              </a:rPr>
              <a:t>nơi diễn ra</a:t>
            </a:r>
            <a:r>
              <a:rPr lang="en-US" sz="2000">
                <a:solidFill>
                  <a:srgbClr val="FFFFFF"/>
                </a:solidFill>
                <a:latin typeface="Arial" panose="020B0604020202020204" pitchFamily="34" charset="0"/>
                <a:ea typeface="Calibri" panose="020F0502020204030204" pitchFamily="34" charset="0"/>
              </a:rPr>
              <a:t> </a:t>
            </a:r>
            <a:r>
              <a:rPr lang="vi-VN" sz="2000">
                <a:solidFill>
                  <a:srgbClr val="FFFFFF"/>
                </a:solidFill>
                <a:latin typeface="Arial" panose="020B0604020202020204" pitchFamily="34" charset="0"/>
                <a:ea typeface="Calibri" panose="020F0502020204030204" pitchFamily="34" charset="0"/>
              </a:rPr>
              <a:t>Quốc dân Đại hội do Việt Minh triệu tập tháng 8/1945, quyết định Tổng khởi nghĩa,</a:t>
            </a:r>
            <a:r>
              <a:rPr lang="en-US" sz="2000">
                <a:solidFill>
                  <a:srgbClr val="FFFFFF"/>
                </a:solidFill>
                <a:latin typeface="Arial" panose="020B0604020202020204" pitchFamily="34" charset="0"/>
                <a:ea typeface="Calibri" panose="020F0502020204030204" pitchFamily="34" charset="0"/>
              </a:rPr>
              <a:t> </a:t>
            </a:r>
            <a:r>
              <a:rPr lang="vi-VN" sz="2000">
                <a:solidFill>
                  <a:srgbClr val="FFFFFF"/>
                </a:solidFill>
                <a:latin typeface="Arial" panose="020B0604020202020204" pitchFamily="34" charset="0"/>
                <a:ea typeface="Calibri" panose="020F0502020204030204" pitchFamily="34" charset="0"/>
              </a:rPr>
              <a:t>bầu ra Ủy ban dân tộc giải phóng do Hồ Chí Minh làm Chủ tịch</a:t>
            </a:r>
            <a:r>
              <a:rPr lang="en-US" sz="2000">
                <a:solidFill>
                  <a:srgbClr val="FFFFFF"/>
                </a:solidFill>
                <a:latin typeface="Arial" panose="020B0604020202020204" pitchFamily="34" charset="0"/>
                <a:ea typeface="Calibri" panose="020F0502020204030204" pitchFamily="34" charset="0"/>
              </a:rPr>
              <a:t>.</a:t>
            </a:r>
            <a:endParaRPr kumimoji="0" lang="en-US" sz="2000" b="0" i="0" u="none" strike="noStrike" kern="0" cap="none" spc="0" normalizeH="0" baseline="0" noProof="0">
              <a:ln>
                <a:noFill/>
              </a:ln>
              <a:solidFill>
                <a:srgbClr val="FFFFFF"/>
              </a:solidFill>
              <a:effectLst/>
              <a:uLnTx/>
              <a:uFillTx/>
              <a:latin typeface="Arial" panose="020B0604020202020204" pitchFamily="34" charset="0"/>
              <a:ea typeface="Calibri" panose="020F0502020204030204" pitchFamily="34" charset="0"/>
              <a:cs typeface="Arial"/>
              <a:sym typeface="Arial"/>
            </a:endParaRPr>
          </a:p>
        </p:txBody>
      </p:sp>
      <p:sp>
        <p:nvSpPr>
          <p:cNvPr id="6" name="TextBox 5">
            <a:extLst>
              <a:ext uri="{FF2B5EF4-FFF2-40B4-BE49-F238E27FC236}">
                <a16:creationId xmlns:a16="http://schemas.microsoft.com/office/drawing/2014/main" id="{19A831A5-9DE5-A7BB-59D4-F306C9B6B4C8}"/>
              </a:ext>
            </a:extLst>
          </p:cNvPr>
          <p:cNvSpPr txBox="1"/>
          <p:nvPr/>
        </p:nvSpPr>
        <p:spPr>
          <a:xfrm>
            <a:off x="440689" y="406563"/>
            <a:ext cx="3712632"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sz="3200" b="1">
                <a:solidFill>
                  <a:srgbClr val="FFC000"/>
                </a:solidFill>
                <a:latin typeface="Aptos Black" panose="020B0004020202020204" pitchFamily="34" charset="0"/>
              </a:rPr>
              <a:t>Đình Tân Trào</a:t>
            </a:r>
            <a:endParaRPr kumimoji="0" lang="en-US" sz="3200" b="1" i="0" u="none" strike="noStrike" kern="0" cap="none" spc="0" normalizeH="0" baseline="0" noProof="0">
              <a:ln>
                <a:noFill/>
              </a:ln>
              <a:solidFill>
                <a:srgbClr val="FFC000"/>
              </a:solidFill>
              <a:effectLst/>
              <a:uLnTx/>
              <a:uFillTx/>
              <a:latin typeface="Aptos Black" panose="020B0004020202020204" pitchFamily="34" charset="0"/>
              <a:cs typeface="Arial"/>
              <a:sym typeface="Arial"/>
            </a:endParaRPr>
          </a:p>
        </p:txBody>
      </p:sp>
    </p:spTree>
    <p:extLst>
      <p:ext uri="{BB962C8B-B14F-4D97-AF65-F5344CB8AC3E}">
        <p14:creationId xmlns:p14="http://schemas.microsoft.com/office/powerpoint/2010/main" val="29026875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168BCE2-A8EA-B4DC-0DA5-095C6B47B1B8}"/>
              </a:ext>
            </a:extLst>
          </p:cNvPr>
          <p:cNvPicPr>
            <a:picLocks noChangeAspect="1"/>
          </p:cNvPicPr>
          <p:nvPr/>
        </p:nvPicPr>
        <p:blipFill>
          <a:blip r:embed="rId2"/>
          <a:srcRect l="19726" r="19726"/>
          <a:stretch/>
        </p:blipFill>
        <p:spPr>
          <a:xfrm>
            <a:off x="3388620" y="28504"/>
            <a:ext cx="2865847" cy="3154642"/>
          </a:xfrm>
          <a:prstGeom prst="rect">
            <a:avLst/>
          </a:prstGeom>
          <a:ln w="28575">
            <a:solidFill>
              <a:srgbClr val="B8A293">
                <a:lumMod val="75000"/>
              </a:srgbClr>
            </a:solidFill>
          </a:ln>
        </p:spPr>
      </p:pic>
      <p:pic>
        <p:nvPicPr>
          <p:cNvPr id="3" name="Picture 2">
            <a:extLst>
              <a:ext uri="{FF2B5EF4-FFF2-40B4-BE49-F238E27FC236}">
                <a16:creationId xmlns:a16="http://schemas.microsoft.com/office/drawing/2014/main" id="{F0D2FEE7-9D54-2C7A-8BCC-5A29E1CD810F}"/>
              </a:ext>
            </a:extLst>
          </p:cNvPr>
          <p:cNvPicPr>
            <a:picLocks noChangeAspect="1"/>
          </p:cNvPicPr>
          <p:nvPr/>
        </p:nvPicPr>
        <p:blipFill>
          <a:blip r:embed="rId3"/>
          <a:srcRect/>
          <a:stretch/>
        </p:blipFill>
        <p:spPr>
          <a:xfrm>
            <a:off x="12035" y="40703"/>
            <a:ext cx="3378366" cy="2189180"/>
          </a:xfrm>
          <a:prstGeom prst="rect">
            <a:avLst/>
          </a:prstGeom>
          <a:ln w="28575">
            <a:solidFill>
              <a:srgbClr val="B8A293">
                <a:lumMod val="75000"/>
              </a:srgbClr>
            </a:solidFill>
          </a:ln>
        </p:spPr>
      </p:pic>
      <p:pic>
        <p:nvPicPr>
          <p:cNvPr id="4" name="Picture 3">
            <a:extLst>
              <a:ext uri="{FF2B5EF4-FFF2-40B4-BE49-F238E27FC236}">
                <a16:creationId xmlns:a16="http://schemas.microsoft.com/office/drawing/2014/main" id="{F70B362B-B973-1131-5C9B-9E6BB289CFD5}"/>
              </a:ext>
            </a:extLst>
          </p:cNvPr>
          <p:cNvPicPr>
            <a:picLocks noChangeAspect="1"/>
          </p:cNvPicPr>
          <p:nvPr/>
        </p:nvPicPr>
        <p:blipFill>
          <a:blip r:embed="rId4"/>
          <a:srcRect l="10210" r="10210"/>
          <a:stretch/>
        </p:blipFill>
        <p:spPr>
          <a:xfrm>
            <a:off x="12035" y="2259334"/>
            <a:ext cx="3409644" cy="2855659"/>
          </a:xfrm>
          <a:prstGeom prst="rect">
            <a:avLst/>
          </a:prstGeom>
          <a:ln w="28575">
            <a:solidFill>
              <a:srgbClr val="B8A293">
                <a:lumMod val="75000"/>
              </a:srgbClr>
            </a:solidFill>
          </a:ln>
        </p:spPr>
      </p:pic>
      <p:pic>
        <p:nvPicPr>
          <p:cNvPr id="5" name="Picture 4">
            <a:extLst>
              <a:ext uri="{FF2B5EF4-FFF2-40B4-BE49-F238E27FC236}">
                <a16:creationId xmlns:a16="http://schemas.microsoft.com/office/drawing/2014/main" id="{BBC2727A-1662-AEE4-33DE-9457096DE8D2}"/>
              </a:ext>
            </a:extLst>
          </p:cNvPr>
          <p:cNvPicPr>
            <a:picLocks noChangeAspect="1"/>
          </p:cNvPicPr>
          <p:nvPr/>
        </p:nvPicPr>
        <p:blipFill>
          <a:blip r:embed="rId5"/>
          <a:srcRect l="881" t="899" r="39537" b="-899"/>
          <a:stretch/>
        </p:blipFill>
        <p:spPr>
          <a:xfrm>
            <a:off x="6296403" y="28505"/>
            <a:ext cx="2835562" cy="3171894"/>
          </a:xfrm>
          <a:prstGeom prst="rect">
            <a:avLst/>
          </a:prstGeom>
          <a:ln w="28575">
            <a:solidFill>
              <a:srgbClr val="B8A293">
                <a:lumMod val="75000"/>
              </a:srgbClr>
            </a:solidFill>
          </a:ln>
        </p:spPr>
      </p:pic>
      <p:pic>
        <p:nvPicPr>
          <p:cNvPr id="6" name="Picture 5">
            <a:extLst>
              <a:ext uri="{FF2B5EF4-FFF2-40B4-BE49-F238E27FC236}">
                <a16:creationId xmlns:a16="http://schemas.microsoft.com/office/drawing/2014/main" id="{721A74AE-DB1B-E966-0DBC-36062F81A7ED}"/>
              </a:ext>
            </a:extLst>
          </p:cNvPr>
          <p:cNvPicPr>
            <a:picLocks noChangeAspect="1"/>
          </p:cNvPicPr>
          <p:nvPr/>
        </p:nvPicPr>
        <p:blipFill>
          <a:blip r:embed="rId6"/>
          <a:srcRect/>
          <a:stretch/>
        </p:blipFill>
        <p:spPr>
          <a:xfrm>
            <a:off x="6260072" y="3200638"/>
            <a:ext cx="2871893" cy="1914116"/>
          </a:xfrm>
          <a:prstGeom prst="rect">
            <a:avLst/>
          </a:prstGeom>
          <a:ln w="28575">
            <a:solidFill>
              <a:srgbClr val="B8A293">
                <a:lumMod val="75000"/>
              </a:srgbClr>
            </a:solidFill>
          </a:ln>
        </p:spPr>
      </p:pic>
      <p:pic>
        <p:nvPicPr>
          <p:cNvPr id="7" name="Picture 6">
            <a:extLst>
              <a:ext uri="{FF2B5EF4-FFF2-40B4-BE49-F238E27FC236}">
                <a16:creationId xmlns:a16="http://schemas.microsoft.com/office/drawing/2014/main" id="{A2EF922C-D283-C558-8A4B-0E684324F86E}"/>
              </a:ext>
            </a:extLst>
          </p:cNvPr>
          <p:cNvPicPr>
            <a:picLocks noChangeAspect="1"/>
          </p:cNvPicPr>
          <p:nvPr/>
        </p:nvPicPr>
        <p:blipFill>
          <a:blip r:embed="rId7"/>
          <a:srcRect/>
          <a:stretch/>
        </p:blipFill>
        <p:spPr>
          <a:xfrm>
            <a:off x="3404930" y="3200637"/>
            <a:ext cx="2871892" cy="1914116"/>
          </a:xfrm>
          <a:prstGeom prst="rect">
            <a:avLst/>
          </a:prstGeom>
          <a:ln w="28575">
            <a:solidFill>
              <a:srgbClr val="B8A293">
                <a:lumMod val="75000"/>
              </a:srgbClr>
            </a:solidFill>
          </a:ln>
        </p:spPr>
      </p:pic>
      <p:sp>
        <p:nvSpPr>
          <p:cNvPr id="11" name="Freeform: Shape 10">
            <a:extLst>
              <a:ext uri="{FF2B5EF4-FFF2-40B4-BE49-F238E27FC236}">
                <a16:creationId xmlns:a16="http://schemas.microsoft.com/office/drawing/2014/main" id="{E78F9CF7-F6B5-1336-04E6-667C03FBD70A}"/>
              </a:ext>
            </a:extLst>
          </p:cNvPr>
          <p:cNvSpPr/>
          <p:nvPr/>
        </p:nvSpPr>
        <p:spPr>
          <a:xfrm>
            <a:off x="0" y="1927894"/>
            <a:ext cx="9143999" cy="1276053"/>
          </a:xfrm>
          <a:custGeom>
            <a:avLst/>
            <a:gdLst/>
            <a:ahLst/>
            <a:cxnLst/>
            <a:rect l="l" t="t" r="r" b="b"/>
            <a:pathLst>
              <a:path w="9143999" h="1276053">
                <a:moveTo>
                  <a:pt x="4144475" y="878468"/>
                </a:moveTo>
                <a:cubicBezTo>
                  <a:pt x="4122151" y="878468"/>
                  <a:pt x="4105520" y="883547"/>
                  <a:pt x="4094581" y="893704"/>
                </a:cubicBezTo>
                <a:cubicBezTo>
                  <a:pt x="4083641" y="903862"/>
                  <a:pt x="4078172" y="917089"/>
                  <a:pt x="4078172" y="933386"/>
                </a:cubicBezTo>
                <a:cubicBezTo>
                  <a:pt x="4078172" y="949013"/>
                  <a:pt x="4083641" y="962016"/>
                  <a:pt x="4094581" y="972397"/>
                </a:cubicBezTo>
                <a:cubicBezTo>
                  <a:pt x="4105520" y="982778"/>
                  <a:pt x="4122151" y="987968"/>
                  <a:pt x="4144475" y="987968"/>
                </a:cubicBezTo>
                <a:cubicBezTo>
                  <a:pt x="4167023" y="987968"/>
                  <a:pt x="4183877" y="982778"/>
                  <a:pt x="4195040" y="972397"/>
                </a:cubicBezTo>
                <a:cubicBezTo>
                  <a:pt x="4206202" y="962016"/>
                  <a:pt x="4211783" y="949013"/>
                  <a:pt x="4211783" y="933386"/>
                </a:cubicBezTo>
                <a:cubicBezTo>
                  <a:pt x="4211783" y="917089"/>
                  <a:pt x="4206202" y="903862"/>
                  <a:pt x="4195040" y="893704"/>
                </a:cubicBezTo>
                <a:cubicBezTo>
                  <a:pt x="4183877" y="883547"/>
                  <a:pt x="4167023" y="878468"/>
                  <a:pt x="4144475" y="878468"/>
                </a:cubicBezTo>
                <a:close/>
                <a:moveTo>
                  <a:pt x="8362971" y="709027"/>
                </a:moveTo>
                <a:lnTo>
                  <a:pt x="8362971" y="750885"/>
                </a:lnTo>
                <a:cubicBezTo>
                  <a:pt x="8358060" y="757136"/>
                  <a:pt x="8350972" y="763163"/>
                  <a:pt x="8341707" y="768968"/>
                </a:cubicBezTo>
                <a:cubicBezTo>
                  <a:pt x="8332443" y="774772"/>
                  <a:pt x="8321225" y="777674"/>
                  <a:pt x="8308053" y="777674"/>
                </a:cubicBezTo>
                <a:cubicBezTo>
                  <a:pt x="8299793" y="777674"/>
                  <a:pt x="8293040" y="775274"/>
                  <a:pt x="8287794" y="770475"/>
                </a:cubicBezTo>
                <a:cubicBezTo>
                  <a:pt x="8282548" y="765675"/>
                  <a:pt x="8279925" y="758475"/>
                  <a:pt x="8279925" y="748876"/>
                </a:cubicBezTo>
                <a:cubicBezTo>
                  <a:pt x="8279925" y="735705"/>
                  <a:pt x="8285506" y="725938"/>
                  <a:pt x="8296668" y="719575"/>
                </a:cubicBezTo>
                <a:cubicBezTo>
                  <a:pt x="8307830" y="713213"/>
                  <a:pt x="8329931" y="709697"/>
                  <a:pt x="8362971" y="709027"/>
                </a:cubicBezTo>
                <a:close/>
                <a:moveTo>
                  <a:pt x="6781821" y="709027"/>
                </a:moveTo>
                <a:lnTo>
                  <a:pt x="6781821" y="750885"/>
                </a:lnTo>
                <a:cubicBezTo>
                  <a:pt x="6776910" y="757136"/>
                  <a:pt x="6769822" y="763163"/>
                  <a:pt x="6760557" y="768968"/>
                </a:cubicBezTo>
                <a:cubicBezTo>
                  <a:pt x="6751293" y="774772"/>
                  <a:pt x="6740075" y="777674"/>
                  <a:pt x="6726903" y="777674"/>
                </a:cubicBezTo>
                <a:cubicBezTo>
                  <a:pt x="6718643" y="777674"/>
                  <a:pt x="6711890" y="775274"/>
                  <a:pt x="6706644" y="770475"/>
                </a:cubicBezTo>
                <a:cubicBezTo>
                  <a:pt x="6701398" y="765675"/>
                  <a:pt x="6698775" y="758475"/>
                  <a:pt x="6698775" y="748876"/>
                </a:cubicBezTo>
                <a:cubicBezTo>
                  <a:pt x="6698775" y="735705"/>
                  <a:pt x="6704356" y="725938"/>
                  <a:pt x="6715518" y="719575"/>
                </a:cubicBezTo>
                <a:cubicBezTo>
                  <a:pt x="6726680" y="713213"/>
                  <a:pt x="6748781" y="709697"/>
                  <a:pt x="6781821" y="709027"/>
                </a:cubicBezTo>
                <a:close/>
                <a:moveTo>
                  <a:pt x="8726037" y="612921"/>
                </a:moveTo>
                <a:cubicBezTo>
                  <a:pt x="8740324" y="612921"/>
                  <a:pt x="8751319" y="616717"/>
                  <a:pt x="8759021" y="624307"/>
                </a:cubicBezTo>
                <a:cubicBezTo>
                  <a:pt x="8766723" y="631897"/>
                  <a:pt x="8772081" y="641664"/>
                  <a:pt x="8775094" y="653607"/>
                </a:cubicBezTo>
                <a:cubicBezTo>
                  <a:pt x="8778108" y="665551"/>
                  <a:pt x="8779615" y="678108"/>
                  <a:pt x="8779615" y="691279"/>
                </a:cubicBezTo>
                <a:cubicBezTo>
                  <a:pt x="8779615" y="704004"/>
                  <a:pt x="8778108" y="716115"/>
                  <a:pt x="8775094" y="727612"/>
                </a:cubicBezTo>
                <a:cubicBezTo>
                  <a:pt x="8772081" y="739109"/>
                  <a:pt x="8766723" y="748485"/>
                  <a:pt x="8759021" y="755741"/>
                </a:cubicBezTo>
                <a:cubicBezTo>
                  <a:pt x="8751319" y="762996"/>
                  <a:pt x="8740324" y="766624"/>
                  <a:pt x="8726037" y="766624"/>
                </a:cubicBezTo>
                <a:cubicBezTo>
                  <a:pt x="8711526" y="766624"/>
                  <a:pt x="8700197" y="762996"/>
                  <a:pt x="8692048" y="755741"/>
                </a:cubicBezTo>
                <a:cubicBezTo>
                  <a:pt x="8683900" y="748485"/>
                  <a:pt x="8678263" y="739109"/>
                  <a:pt x="8675138" y="727612"/>
                </a:cubicBezTo>
                <a:cubicBezTo>
                  <a:pt x="8672012" y="716115"/>
                  <a:pt x="8670450" y="704004"/>
                  <a:pt x="8670450" y="691279"/>
                </a:cubicBezTo>
                <a:cubicBezTo>
                  <a:pt x="8670450" y="678108"/>
                  <a:pt x="8672012" y="665551"/>
                  <a:pt x="8675138" y="653607"/>
                </a:cubicBezTo>
                <a:cubicBezTo>
                  <a:pt x="8678263" y="641664"/>
                  <a:pt x="8683900" y="631897"/>
                  <a:pt x="8692048" y="624307"/>
                </a:cubicBezTo>
                <a:cubicBezTo>
                  <a:pt x="8700197" y="616717"/>
                  <a:pt x="8711526" y="612921"/>
                  <a:pt x="8726037" y="612921"/>
                </a:cubicBezTo>
                <a:close/>
                <a:moveTo>
                  <a:pt x="1853155" y="612252"/>
                </a:moveTo>
                <a:cubicBezTo>
                  <a:pt x="1866996" y="612252"/>
                  <a:pt x="1878772" y="616549"/>
                  <a:pt x="1888483" y="625144"/>
                </a:cubicBezTo>
                <a:cubicBezTo>
                  <a:pt x="1898194" y="633739"/>
                  <a:pt x="1905170" y="642501"/>
                  <a:pt x="1909412" y="651431"/>
                </a:cubicBezTo>
                <a:lnTo>
                  <a:pt x="1909412" y="726105"/>
                </a:lnTo>
                <a:cubicBezTo>
                  <a:pt x="1906286" y="735035"/>
                  <a:pt x="1899924" y="744244"/>
                  <a:pt x="1890324" y="753731"/>
                </a:cubicBezTo>
                <a:cubicBezTo>
                  <a:pt x="1880725" y="763219"/>
                  <a:pt x="1868335" y="767963"/>
                  <a:pt x="1853155" y="767963"/>
                </a:cubicBezTo>
                <a:cubicBezTo>
                  <a:pt x="1838421" y="767963"/>
                  <a:pt x="1826477" y="762159"/>
                  <a:pt x="1817324" y="750550"/>
                </a:cubicBezTo>
                <a:cubicBezTo>
                  <a:pt x="1808171" y="738942"/>
                  <a:pt x="1803595" y="719408"/>
                  <a:pt x="1803595" y="691949"/>
                </a:cubicBezTo>
                <a:cubicBezTo>
                  <a:pt x="1803595" y="665160"/>
                  <a:pt x="1808283" y="645180"/>
                  <a:pt x="1817659" y="632009"/>
                </a:cubicBezTo>
                <a:cubicBezTo>
                  <a:pt x="1827035" y="618837"/>
                  <a:pt x="1838867" y="612252"/>
                  <a:pt x="1853155" y="612252"/>
                </a:cubicBezTo>
                <a:close/>
                <a:moveTo>
                  <a:pt x="4084200" y="525857"/>
                </a:moveTo>
                <a:lnTo>
                  <a:pt x="4084200" y="853688"/>
                </a:lnTo>
                <a:lnTo>
                  <a:pt x="4208769" y="853688"/>
                </a:lnTo>
                <a:lnTo>
                  <a:pt x="4208769" y="525857"/>
                </a:lnTo>
                <a:close/>
                <a:moveTo>
                  <a:pt x="2712600" y="525857"/>
                </a:moveTo>
                <a:lnTo>
                  <a:pt x="2712600" y="853688"/>
                </a:lnTo>
                <a:lnTo>
                  <a:pt x="2837169" y="853688"/>
                </a:lnTo>
                <a:lnTo>
                  <a:pt x="2837169" y="525857"/>
                </a:lnTo>
                <a:close/>
                <a:moveTo>
                  <a:pt x="2112525" y="525857"/>
                </a:moveTo>
                <a:lnTo>
                  <a:pt x="2112525" y="853688"/>
                </a:lnTo>
                <a:lnTo>
                  <a:pt x="2237094" y="853688"/>
                </a:lnTo>
                <a:lnTo>
                  <a:pt x="2237094" y="525857"/>
                </a:lnTo>
                <a:close/>
                <a:moveTo>
                  <a:pt x="1138965" y="525857"/>
                </a:moveTo>
                <a:lnTo>
                  <a:pt x="1138965" y="741174"/>
                </a:lnTo>
                <a:cubicBezTo>
                  <a:pt x="1138965" y="781358"/>
                  <a:pt x="1148844" y="810937"/>
                  <a:pt x="1168601" y="829913"/>
                </a:cubicBezTo>
                <a:cubicBezTo>
                  <a:pt x="1188358" y="848888"/>
                  <a:pt x="1214421" y="858376"/>
                  <a:pt x="1246792" y="858376"/>
                </a:cubicBezTo>
                <a:cubicBezTo>
                  <a:pt x="1274697" y="858376"/>
                  <a:pt x="1297077" y="853409"/>
                  <a:pt x="1313931" y="843475"/>
                </a:cubicBezTo>
                <a:cubicBezTo>
                  <a:pt x="1330786" y="833541"/>
                  <a:pt x="1345018" y="821206"/>
                  <a:pt x="1356627" y="806472"/>
                </a:cubicBezTo>
                <a:lnTo>
                  <a:pt x="1357966" y="853688"/>
                </a:lnTo>
                <a:lnTo>
                  <a:pt x="1478517" y="853688"/>
                </a:lnTo>
                <a:lnTo>
                  <a:pt x="1478517" y="525857"/>
                </a:lnTo>
                <a:lnTo>
                  <a:pt x="1353613" y="525857"/>
                </a:lnTo>
                <a:lnTo>
                  <a:pt x="1353613" y="729454"/>
                </a:lnTo>
                <a:cubicBezTo>
                  <a:pt x="1345130" y="739723"/>
                  <a:pt x="1336144" y="747592"/>
                  <a:pt x="1326656" y="753062"/>
                </a:cubicBezTo>
                <a:cubicBezTo>
                  <a:pt x="1317169" y="758531"/>
                  <a:pt x="1307179" y="761266"/>
                  <a:pt x="1296686" y="761266"/>
                </a:cubicBezTo>
                <a:cubicBezTo>
                  <a:pt x="1289766" y="761266"/>
                  <a:pt x="1283850" y="759926"/>
                  <a:pt x="1278938" y="757248"/>
                </a:cubicBezTo>
                <a:cubicBezTo>
                  <a:pt x="1274027" y="754569"/>
                  <a:pt x="1270288" y="750606"/>
                  <a:pt x="1267720" y="745360"/>
                </a:cubicBezTo>
                <a:cubicBezTo>
                  <a:pt x="1265153" y="740114"/>
                  <a:pt x="1263870" y="733695"/>
                  <a:pt x="1263870" y="726105"/>
                </a:cubicBezTo>
                <a:lnTo>
                  <a:pt x="1263870" y="525857"/>
                </a:lnTo>
                <a:close/>
                <a:moveTo>
                  <a:pt x="8330824" y="521839"/>
                </a:moveTo>
                <a:cubicBezTo>
                  <a:pt x="8300017" y="521839"/>
                  <a:pt x="8273060" y="525299"/>
                  <a:pt x="8249955" y="532219"/>
                </a:cubicBezTo>
                <a:cubicBezTo>
                  <a:pt x="8226849" y="539140"/>
                  <a:pt x="8208934" y="550749"/>
                  <a:pt x="8196209" y="567045"/>
                </a:cubicBezTo>
                <a:cubicBezTo>
                  <a:pt x="8183484" y="583342"/>
                  <a:pt x="8177122" y="605554"/>
                  <a:pt x="8177122" y="633683"/>
                </a:cubicBezTo>
                <a:lnTo>
                  <a:pt x="8292315" y="633683"/>
                </a:lnTo>
                <a:cubicBezTo>
                  <a:pt x="8292315" y="621628"/>
                  <a:pt x="8295664" y="613089"/>
                  <a:pt x="8302361" y="608066"/>
                </a:cubicBezTo>
                <a:cubicBezTo>
                  <a:pt x="8309058" y="603043"/>
                  <a:pt x="8318546" y="600531"/>
                  <a:pt x="8330824" y="600531"/>
                </a:cubicBezTo>
                <a:cubicBezTo>
                  <a:pt x="8341093" y="600531"/>
                  <a:pt x="8349353" y="603043"/>
                  <a:pt x="8355604" y="608066"/>
                </a:cubicBezTo>
                <a:cubicBezTo>
                  <a:pt x="8361855" y="613089"/>
                  <a:pt x="8364980" y="622298"/>
                  <a:pt x="8364980" y="635692"/>
                </a:cubicBezTo>
                <a:lnTo>
                  <a:pt x="8364980" y="646743"/>
                </a:lnTo>
                <a:cubicBezTo>
                  <a:pt x="8323680" y="648082"/>
                  <a:pt x="8287348" y="651542"/>
                  <a:pt x="8255982" y="657123"/>
                </a:cubicBezTo>
                <a:cubicBezTo>
                  <a:pt x="8224617" y="662704"/>
                  <a:pt x="8200116" y="673197"/>
                  <a:pt x="8182480" y="688601"/>
                </a:cubicBezTo>
                <a:cubicBezTo>
                  <a:pt x="8164844" y="704004"/>
                  <a:pt x="8156026" y="727221"/>
                  <a:pt x="8156026" y="758252"/>
                </a:cubicBezTo>
                <a:cubicBezTo>
                  <a:pt x="8156026" y="781246"/>
                  <a:pt x="8161439" y="800222"/>
                  <a:pt x="8172266" y="815179"/>
                </a:cubicBezTo>
                <a:cubicBezTo>
                  <a:pt x="8183094" y="830136"/>
                  <a:pt x="8196935" y="841187"/>
                  <a:pt x="8213789" y="848330"/>
                </a:cubicBezTo>
                <a:cubicBezTo>
                  <a:pt x="8230644" y="855474"/>
                  <a:pt x="8247890" y="859046"/>
                  <a:pt x="8265526" y="859046"/>
                </a:cubicBezTo>
                <a:cubicBezTo>
                  <a:pt x="8288073" y="859046"/>
                  <a:pt x="8307216" y="855530"/>
                  <a:pt x="8322955" y="848498"/>
                </a:cubicBezTo>
                <a:cubicBezTo>
                  <a:pt x="8338693" y="841466"/>
                  <a:pt x="8352925" y="831364"/>
                  <a:pt x="8365650" y="818193"/>
                </a:cubicBezTo>
                <a:lnTo>
                  <a:pt x="8369333" y="853688"/>
                </a:lnTo>
                <a:lnTo>
                  <a:pt x="8485866" y="853688"/>
                </a:lnTo>
                <a:lnTo>
                  <a:pt x="8485866" y="633013"/>
                </a:lnTo>
                <a:cubicBezTo>
                  <a:pt x="8485866" y="612475"/>
                  <a:pt x="8482573" y="595174"/>
                  <a:pt x="8475987" y="581109"/>
                </a:cubicBezTo>
                <a:cubicBezTo>
                  <a:pt x="8469401" y="567045"/>
                  <a:pt x="8459579" y="555604"/>
                  <a:pt x="8446519" y="546786"/>
                </a:cubicBezTo>
                <a:cubicBezTo>
                  <a:pt x="8433460" y="537968"/>
                  <a:pt x="8417274" y="531605"/>
                  <a:pt x="8397964" y="527699"/>
                </a:cubicBezTo>
                <a:cubicBezTo>
                  <a:pt x="8378654" y="523792"/>
                  <a:pt x="8356274" y="521839"/>
                  <a:pt x="8330824" y="521839"/>
                </a:cubicBezTo>
                <a:close/>
                <a:moveTo>
                  <a:pt x="6749674" y="521839"/>
                </a:moveTo>
                <a:cubicBezTo>
                  <a:pt x="6718867" y="521839"/>
                  <a:pt x="6691910" y="525299"/>
                  <a:pt x="6668805" y="532219"/>
                </a:cubicBezTo>
                <a:cubicBezTo>
                  <a:pt x="6645699" y="539140"/>
                  <a:pt x="6627784" y="550749"/>
                  <a:pt x="6615059" y="567045"/>
                </a:cubicBezTo>
                <a:cubicBezTo>
                  <a:pt x="6602334" y="583342"/>
                  <a:pt x="6595972" y="605554"/>
                  <a:pt x="6595972" y="633683"/>
                </a:cubicBezTo>
                <a:lnTo>
                  <a:pt x="6711165" y="633683"/>
                </a:lnTo>
                <a:cubicBezTo>
                  <a:pt x="6711165" y="621628"/>
                  <a:pt x="6714514" y="613089"/>
                  <a:pt x="6721211" y="608066"/>
                </a:cubicBezTo>
                <a:cubicBezTo>
                  <a:pt x="6727908" y="603043"/>
                  <a:pt x="6737396" y="600531"/>
                  <a:pt x="6749674" y="600531"/>
                </a:cubicBezTo>
                <a:cubicBezTo>
                  <a:pt x="6759943" y="600531"/>
                  <a:pt x="6768203" y="603043"/>
                  <a:pt x="6774454" y="608066"/>
                </a:cubicBezTo>
                <a:cubicBezTo>
                  <a:pt x="6780705" y="613089"/>
                  <a:pt x="6783830" y="622298"/>
                  <a:pt x="6783830" y="635692"/>
                </a:cubicBezTo>
                <a:lnTo>
                  <a:pt x="6783830" y="646743"/>
                </a:lnTo>
                <a:cubicBezTo>
                  <a:pt x="6742530" y="648082"/>
                  <a:pt x="6706198" y="651542"/>
                  <a:pt x="6674832" y="657123"/>
                </a:cubicBezTo>
                <a:cubicBezTo>
                  <a:pt x="6643467" y="662704"/>
                  <a:pt x="6618966" y="673197"/>
                  <a:pt x="6601330" y="688601"/>
                </a:cubicBezTo>
                <a:cubicBezTo>
                  <a:pt x="6583694" y="704004"/>
                  <a:pt x="6574876" y="727221"/>
                  <a:pt x="6574876" y="758252"/>
                </a:cubicBezTo>
                <a:cubicBezTo>
                  <a:pt x="6574876" y="781246"/>
                  <a:pt x="6580289" y="800222"/>
                  <a:pt x="6591116" y="815179"/>
                </a:cubicBezTo>
                <a:cubicBezTo>
                  <a:pt x="6601944" y="830136"/>
                  <a:pt x="6615785" y="841187"/>
                  <a:pt x="6632639" y="848330"/>
                </a:cubicBezTo>
                <a:cubicBezTo>
                  <a:pt x="6649494" y="855474"/>
                  <a:pt x="6666740" y="859046"/>
                  <a:pt x="6684376" y="859046"/>
                </a:cubicBezTo>
                <a:cubicBezTo>
                  <a:pt x="6706923" y="859046"/>
                  <a:pt x="6726066" y="855530"/>
                  <a:pt x="6741805" y="848498"/>
                </a:cubicBezTo>
                <a:cubicBezTo>
                  <a:pt x="6757543" y="841466"/>
                  <a:pt x="6771775" y="831364"/>
                  <a:pt x="6784500" y="818193"/>
                </a:cubicBezTo>
                <a:lnTo>
                  <a:pt x="6788183" y="853688"/>
                </a:lnTo>
                <a:lnTo>
                  <a:pt x="6904716" y="853688"/>
                </a:lnTo>
                <a:lnTo>
                  <a:pt x="6904716" y="633013"/>
                </a:lnTo>
                <a:cubicBezTo>
                  <a:pt x="6904716" y="612475"/>
                  <a:pt x="6901423" y="595174"/>
                  <a:pt x="6894837" y="581109"/>
                </a:cubicBezTo>
                <a:cubicBezTo>
                  <a:pt x="6888252" y="567045"/>
                  <a:pt x="6878429" y="555604"/>
                  <a:pt x="6865369" y="546786"/>
                </a:cubicBezTo>
                <a:cubicBezTo>
                  <a:pt x="6852310" y="537968"/>
                  <a:pt x="6836125" y="531605"/>
                  <a:pt x="6816814" y="527699"/>
                </a:cubicBezTo>
                <a:cubicBezTo>
                  <a:pt x="6797504" y="523792"/>
                  <a:pt x="6775124" y="521839"/>
                  <a:pt x="6749674" y="521839"/>
                </a:cubicBezTo>
                <a:close/>
                <a:moveTo>
                  <a:pt x="8114205" y="521169"/>
                </a:moveTo>
                <a:cubicBezTo>
                  <a:pt x="8091881" y="521169"/>
                  <a:pt x="8071956" y="525969"/>
                  <a:pt x="8054432" y="535568"/>
                </a:cubicBezTo>
                <a:cubicBezTo>
                  <a:pt x="8036907" y="545167"/>
                  <a:pt x="8024350" y="561129"/>
                  <a:pt x="8016760" y="583453"/>
                </a:cubicBezTo>
                <a:lnTo>
                  <a:pt x="8015420" y="525857"/>
                </a:lnTo>
                <a:lnTo>
                  <a:pt x="7894200" y="525857"/>
                </a:lnTo>
                <a:lnTo>
                  <a:pt x="7894200" y="853688"/>
                </a:lnTo>
                <a:lnTo>
                  <a:pt x="8018769" y="853688"/>
                </a:lnTo>
                <a:lnTo>
                  <a:pt x="8018769" y="656789"/>
                </a:lnTo>
                <a:cubicBezTo>
                  <a:pt x="8025913" y="646519"/>
                  <a:pt x="8034898" y="638929"/>
                  <a:pt x="8045725" y="634018"/>
                </a:cubicBezTo>
                <a:cubicBezTo>
                  <a:pt x="8056553" y="629107"/>
                  <a:pt x="8067826" y="625870"/>
                  <a:pt x="8079546" y="624307"/>
                </a:cubicBezTo>
                <a:cubicBezTo>
                  <a:pt x="8091267" y="622744"/>
                  <a:pt x="8102150" y="621963"/>
                  <a:pt x="8112196" y="621963"/>
                </a:cubicBezTo>
                <a:lnTo>
                  <a:pt x="8120232" y="621963"/>
                </a:lnTo>
                <a:lnTo>
                  <a:pt x="8120232" y="521169"/>
                </a:lnTo>
                <a:close/>
                <a:moveTo>
                  <a:pt x="7211525" y="521169"/>
                </a:moveTo>
                <a:cubicBezTo>
                  <a:pt x="7183843" y="521169"/>
                  <a:pt x="7161575" y="526136"/>
                  <a:pt x="7144720" y="536070"/>
                </a:cubicBezTo>
                <a:cubicBezTo>
                  <a:pt x="7127865" y="546005"/>
                  <a:pt x="7113522" y="558339"/>
                  <a:pt x="7101690" y="573073"/>
                </a:cubicBezTo>
                <a:lnTo>
                  <a:pt x="7100350" y="525857"/>
                </a:lnTo>
                <a:lnTo>
                  <a:pt x="6979800" y="525857"/>
                </a:lnTo>
                <a:lnTo>
                  <a:pt x="6979800" y="853688"/>
                </a:lnTo>
                <a:lnTo>
                  <a:pt x="7104369" y="853688"/>
                </a:lnTo>
                <a:lnTo>
                  <a:pt x="7104369" y="650091"/>
                </a:lnTo>
                <a:cubicBezTo>
                  <a:pt x="7113075" y="639599"/>
                  <a:pt x="7122172" y="631730"/>
                  <a:pt x="7131660" y="626483"/>
                </a:cubicBezTo>
                <a:cubicBezTo>
                  <a:pt x="7141148" y="621237"/>
                  <a:pt x="7151026" y="618614"/>
                  <a:pt x="7161296" y="618614"/>
                </a:cubicBezTo>
                <a:cubicBezTo>
                  <a:pt x="7168439" y="618614"/>
                  <a:pt x="7174467" y="619954"/>
                  <a:pt x="7179378" y="622633"/>
                </a:cubicBezTo>
                <a:cubicBezTo>
                  <a:pt x="7184289" y="625311"/>
                  <a:pt x="7188029" y="629218"/>
                  <a:pt x="7190596" y="634353"/>
                </a:cubicBezTo>
                <a:cubicBezTo>
                  <a:pt x="7193163" y="639487"/>
                  <a:pt x="7194447" y="645850"/>
                  <a:pt x="7194447" y="653440"/>
                </a:cubicBezTo>
                <a:lnTo>
                  <a:pt x="7194447" y="853688"/>
                </a:lnTo>
                <a:lnTo>
                  <a:pt x="7319016" y="853688"/>
                </a:lnTo>
                <a:lnTo>
                  <a:pt x="7319016" y="638371"/>
                </a:lnTo>
                <a:cubicBezTo>
                  <a:pt x="7319016" y="598187"/>
                  <a:pt x="7309138" y="568608"/>
                  <a:pt x="7289381" y="549632"/>
                </a:cubicBezTo>
                <a:cubicBezTo>
                  <a:pt x="7269624" y="530657"/>
                  <a:pt x="7243672" y="521169"/>
                  <a:pt x="7211525" y="521169"/>
                </a:cubicBezTo>
                <a:close/>
                <a:moveTo>
                  <a:pt x="5356643" y="521169"/>
                </a:moveTo>
                <a:cubicBezTo>
                  <a:pt x="5339007" y="521169"/>
                  <a:pt x="5321315" y="522620"/>
                  <a:pt x="5303567" y="525522"/>
                </a:cubicBezTo>
                <a:cubicBezTo>
                  <a:pt x="5285819" y="528424"/>
                  <a:pt x="5269578" y="533447"/>
                  <a:pt x="5254844" y="540591"/>
                </a:cubicBezTo>
                <a:cubicBezTo>
                  <a:pt x="5240110" y="547735"/>
                  <a:pt x="5228279" y="557836"/>
                  <a:pt x="5219349" y="570896"/>
                </a:cubicBezTo>
                <a:cubicBezTo>
                  <a:pt x="5210419" y="583956"/>
                  <a:pt x="5205954" y="600755"/>
                  <a:pt x="5205954" y="621293"/>
                </a:cubicBezTo>
                <a:cubicBezTo>
                  <a:pt x="5205954" y="643841"/>
                  <a:pt x="5211703" y="662202"/>
                  <a:pt x="5223200" y="676378"/>
                </a:cubicBezTo>
                <a:cubicBezTo>
                  <a:pt x="5234697" y="690554"/>
                  <a:pt x="5249710" y="701660"/>
                  <a:pt x="5268239" y="709697"/>
                </a:cubicBezTo>
                <a:cubicBezTo>
                  <a:pt x="5286768" y="717734"/>
                  <a:pt x="5306637" y="724096"/>
                  <a:pt x="5327845" y="728784"/>
                </a:cubicBezTo>
                <a:cubicBezTo>
                  <a:pt x="5356643" y="735258"/>
                  <a:pt x="5375618" y="740616"/>
                  <a:pt x="5384771" y="744858"/>
                </a:cubicBezTo>
                <a:cubicBezTo>
                  <a:pt x="5393924" y="749099"/>
                  <a:pt x="5398501" y="755015"/>
                  <a:pt x="5398501" y="762605"/>
                </a:cubicBezTo>
                <a:cubicBezTo>
                  <a:pt x="5398501" y="769749"/>
                  <a:pt x="5394706" y="774716"/>
                  <a:pt x="5387115" y="777507"/>
                </a:cubicBezTo>
                <a:cubicBezTo>
                  <a:pt x="5379525" y="780297"/>
                  <a:pt x="5370037" y="781693"/>
                  <a:pt x="5358652" y="781693"/>
                </a:cubicBezTo>
                <a:cubicBezTo>
                  <a:pt x="5346820" y="781693"/>
                  <a:pt x="5337053" y="779907"/>
                  <a:pt x="5329352" y="776335"/>
                </a:cubicBezTo>
                <a:cubicBezTo>
                  <a:pt x="5321650" y="772763"/>
                  <a:pt x="5317799" y="765842"/>
                  <a:pt x="5317799" y="755573"/>
                </a:cubicBezTo>
                <a:lnTo>
                  <a:pt x="5204615" y="755573"/>
                </a:lnTo>
                <a:cubicBezTo>
                  <a:pt x="5204615" y="777451"/>
                  <a:pt x="5208857" y="795255"/>
                  <a:pt x="5217340" y="808984"/>
                </a:cubicBezTo>
                <a:cubicBezTo>
                  <a:pt x="5225823" y="822713"/>
                  <a:pt x="5237376" y="833317"/>
                  <a:pt x="5251998" y="840796"/>
                </a:cubicBezTo>
                <a:cubicBezTo>
                  <a:pt x="5266620" y="848275"/>
                  <a:pt x="5283196" y="853409"/>
                  <a:pt x="5301725" y="856200"/>
                </a:cubicBezTo>
                <a:cubicBezTo>
                  <a:pt x="5320254" y="858990"/>
                  <a:pt x="5339565" y="860385"/>
                  <a:pt x="5359657" y="860385"/>
                </a:cubicBezTo>
                <a:cubicBezTo>
                  <a:pt x="5380865" y="860385"/>
                  <a:pt x="5401068" y="858376"/>
                  <a:pt x="5420267" y="854358"/>
                </a:cubicBezTo>
                <a:cubicBezTo>
                  <a:pt x="5439466" y="850340"/>
                  <a:pt x="5456488" y="843977"/>
                  <a:pt x="5471334" y="835271"/>
                </a:cubicBezTo>
                <a:cubicBezTo>
                  <a:pt x="5486179" y="826564"/>
                  <a:pt x="5497899" y="815235"/>
                  <a:pt x="5506494" y="801282"/>
                </a:cubicBezTo>
                <a:cubicBezTo>
                  <a:pt x="5515089" y="787329"/>
                  <a:pt x="5519386" y="770307"/>
                  <a:pt x="5519386" y="750215"/>
                </a:cubicBezTo>
                <a:cubicBezTo>
                  <a:pt x="5519386" y="727891"/>
                  <a:pt x="5514866" y="710311"/>
                  <a:pt x="5505824" y="697474"/>
                </a:cubicBezTo>
                <a:cubicBezTo>
                  <a:pt x="5496783" y="684638"/>
                  <a:pt x="5484003" y="674480"/>
                  <a:pt x="5467483" y="667002"/>
                </a:cubicBezTo>
                <a:cubicBezTo>
                  <a:pt x="5450963" y="659523"/>
                  <a:pt x="5431206" y="652993"/>
                  <a:pt x="5408212" y="647412"/>
                </a:cubicBezTo>
                <a:cubicBezTo>
                  <a:pt x="5384325" y="641385"/>
                  <a:pt x="5366410" y="636306"/>
                  <a:pt x="5354466" y="632176"/>
                </a:cubicBezTo>
                <a:cubicBezTo>
                  <a:pt x="5342523" y="628046"/>
                  <a:pt x="5334654" y="624418"/>
                  <a:pt x="5330858" y="621293"/>
                </a:cubicBezTo>
                <a:cubicBezTo>
                  <a:pt x="5327063" y="618168"/>
                  <a:pt x="5325166" y="615154"/>
                  <a:pt x="5325166" y="612252"/>
                </a:cubicBezTo>
                <a:cubicBezTo>
                  <a:pt x="5325166" y="607340"/>
                  <a:pt x="5328068" y="603713"/>
                  <a:pt x="5333872" y="601369"/>
                </a:cubicBezTo>
                <a:cubicBezTo>
                  <a:pt x="5339676" y="599025"/>
                  <a:pt x="5347713" y="597853"/>
                  <a:pt x="5357982" y="597853"/>
                </a:cubicBezTo>
                <a:cubicBezTo>
                  <a:pt x="5368028" y="597853"/>
                  <a:pt x="5376400" y="599862"/>
                  <a:pt x="5383097" y="603880"/>
                </a:cubicBezTo>
                <a:cubicBezTo>
                  <a:pt x="5389794" y="607898"/>
                  <a:pt x="5393143" y="614149"/>
                  <a:pt x="5393143" y="622633"/>
                </a:cubicBezTo>
                <a:lnTo>
                  <a:pt x="5506327" y="622633"/>
                </a:lnTo>
                <a:cubicBezTo>
                  <a:pt x="5506327" y="602764"/>
                  <a:pt x="5502141" y="586244"/>
                  <a:pt x="5493769" y="573073"/>
                </a:cubicBezTo>
                <a:cubicBezTo>
                  <a:pt x="5485398" y="559901"/>
                  <a:pt x="5474124" y="549521"/>
                  <a:pt x="5459948" y="541930"/>
                </a:cubicBezTo>
                <a:cubicBezTo>
                  <a:pt x="5445772" y="534340"/>
                  <a:pt x="5429755" y="528982"/>
                  <a:pt x="5411895" y="525857"/>
                </a:cubicBezTo>
                <a:cubicBezTo>
                  <a:pt x="5394036" y="522732"/>
                  <a:pt x="5375618" y="521169"/>
                  <a:pt x="5356643" y="521169"/>
                </a:cubicBezTo>
                <a:close/>
                <a:moveTo>
                  <a:pt x="4446634" y="521169"/>
                </a:moveTo>
                <a:cubicBezTo>
                  <a:pt x="4410915" y="521169"/>
                  <a:pt x="4379828" y="527922"/>
                  <a:pt x="4353374" y="541428"/>
                </a:cubicBezTo>
                <a:cubicBezTo>
                  <a:pt x="4326920" y="554934"/>
                  <a:pt x="4306382" y="574524"/>
                  <a:pt x="4291759" y="600197"/>
                </a:cubicBezTo>
                <a:cubicBezTo>
                  <a:pt x="4277137" y="625870"/>
                  <a:pt x="4269826" y="656900"/>
                  <a:pt x="4269826" y="693289"/>
                </a:cubicBezTo>
                <a:cubicBezTo>
                  <a:pt x="4269826" y="728784"/>
                  <a:pt x="4277025" y="758922"/>
                  <a:pt x="4291424" y="783702"/>
                </a:cubicBezTo>
                <a:cubicBezTo>
                  <a:pt x="4305823" y="808482"/>
                  <a:pt x="4326250" y="827346"/>
                  <a:pt x="4352704" y="840294"/>
                </a:cubicBezTo>
                <a:cubicBezTo>
                  <a:pt x="4379158" y="853242"/>
                  <a:pt x="4410468" y="859716"/>
                  <a:pt x="4446634" y="859716"/>
                </a:cubicBezTo>
                <a:cubicBezTo>
                  <a:pt x="4481683" y="859716"/>
                  <a:pt x="4511430" y="854079"/>
                  <a:pt x="4535874" y="842805"/>
                </a:cubicBezTo>
                <a:cubicBezTo>
                  <a:pt x="4560319" y="831531"/>
                  <a:pt x="4579072" y="815123"/>
                  <a:pt x="4592131" y="793580"/>
                </a:cubicBezTo>
                <a:cubicBezTo>
                  <a:pt x="4605191" y="772037"/>
                  <a:pt x="4612056" y="746085"/>
                  <a:pt x="4612726" y="715724"/>
                </a:cubicBezTo>
                <a:lnTo>
                  <a:pt x="4492510" y="715724"/>
                </a:lnTo>
                <a:cubicBezTo>
                  <a:pt x="4492510" y="731575"/>
                  <a:pt x="4488659" y="744020"/>
                  <a:pt x="4480957" y="753062"/>
                </a:cubicBezTo>
                <a:cubicBezTo>
                  <a:pt x="4473255" y="762103"/>
                  <a:pt x="4461814" y="766624"/>
                  <a:pt x="4446634" y="766624"/>
                </a:cubicBezTo>
                <a:cubicBezTo>
                  <a:pt x="4433239" y="766624"/>
                  <a:pt x="4422691" y="763777"/>
                  <a:pt x="4414989" y="758085"/>
                </a:cubicBezTo>
                <a:cubicBezTo>
                  <a:pt x="4407287" y="752392"/>
                  <a:pt x="4401818" y="744076"/>
                  <a:pt x="4398580" y="733137"/>
                </a:cubicBezTo>
                <a:cubicBezTo>
                  <a:pt x="4395343" y="722199"/>
                  <a:pt x="4393725" y="708916"/>
                  <a:pt x="4393725" y="693289"/>
                </a:cubicBezTo>
                <a:cubicBezTo>
                  <a:pt x="4393725" y="667839"/>
                  <a:pt x="4397465" y="648417"/>
                  <a:pt x="4404943" y="635022"/>
                </a:cubicBezTo>
                <a:cubicBezTo>
                  <a:pt x="4412421" y="621628"/>
                  <a:pt x="4426318" y="614931"/>
                  <a:pt x="4446634" y="614931"/>
                </a:cubicBezTo>
                <a:cubicBezTo>
                  <a:pt x="4461144" y="614931"/>
                  <a:pt x="4471748" y="618726"/>
                  <a:pt x="4478446" y="626316"/>
                </a:cubicBezTo>
                <a:cubicBezTo>
                  <a:pt x="4485143" y="633906"/>
                  <a:pt x="4488492" y="643617"/>
                  <a:pt x="4488492" y="655449"/>
                </a:cubicBezTo>
                <a:lnTo>
                  <a:pt x="4609042" y="655449"/>
                </a:lnTo>
                <a:cubicBezTo>
                  <a:pt x="4609265" y="625758"/>
                  <a:pt x="4602624" y="600978"/>
                  <a:pt x="4589118" y="581109"/>
                </a:cubicBezTo>
                <a:cubicBezTo>
                  <a:pt x="4575612" y="561241"/>
                  <a:pt x="4556692" y="546284"/>
                  <a:pt x="4532358" y="536238"/>
                </a:cubicBezTo>
                <a:cubicBezTo>
                  <a:pt x="4508025" y="526192"/>
                  <a:pt x="4479450" y="521169"/>
                  <a:pt x="4446634" y="521169"/>
                </a:cubicBezTo>
                <a:close/>
                <a:moveTo>
                  <a:pt x="3075033" y="521169"/>
                </a:moveTo>
                <a:cubicBezTo>
                  <a:pt x="3039315" y="521169"/>
                  <a:pt x="3008228" y="527922"/>
                  <a:pt x="2981774" y="541428"/>
                </a:cubicBezTo>
                <a:cubicBezTo>
                  <a:pt x="2955320" y="554934"/>
                  <a:pt x="2934782" y="574524"/>
                  <a:pt x="2920159" y="600197"/>
                </a:cubicBezTo>
                <a:cubicBezTo>
                  <a:pt x="2905537" y="625870"/>
                  <a:pt x="2898226" y="656900"/>
                  <a:pt x="2898226" y="693289"/>
                </a:cubicBezTo>
                <a:cubicBezTo>
                  <a:pt x="2898226" y="728784"/>
                  <a:pt x="2905425" y="758922"/>
                  <a:pt x="2919824" y="783702"/>
                </a:cubicBezTo>
                <a:cubicBezTo>
                  <a:pt x="2934223" y="808482"/>
                  <a:pt x="2954650" y="827346"/>
                  <a:pt x="2981104" y="840294"/>
                </a:cubicBezTo>
                <a:cubicBezTo>
                  <a:pt x="3007558" y="853242"/>
                  <a:pt x="3038868" y="859716"/>
                  <a:pt x="3075033" y="859716"/>
                </a:cubicBezTo>
                <a:cubicBezTo>
                  <a:pt x="3110082" y="859716"/>
                  <a:pt x="3139830" y="854079"/>
                  <a:pt x="3164275" y="842805"/>
                </a:cubicBezTo>
                <a:cubicBezTo>
                  <a:pt x="3188720" y="831531"/>
                  <a:pt x="3207472" y="815123"/>
                  <a:pt x="3220532" y="793580"/>
                </a:cubicBezTo>
                <a:cubicBezTo>
                  <a:pt x="3233591" y="772037"/>
                  <a:pt x="3240456" y="746085"/>
                  <a:pt x="3241126" y="715724"/>
                </a:cubicBezTo>
                <a:lnTo>
                  <a:pt x="3120909" y="715724"/>
                </a:lnTo>
                <a:cubicBezTo>
                  <a:pt x="3120909" y="731575"/>
                  <a:pt x="3117059" y="744020"/>
                  <a:pt x="3109357" y="753062"/>
                </a:cubicBezTo>
                <a:cubicBezTo>
                  <a:pt x="3101655" y="762103"/>
                  <a:pt x="3090214" y="766624"/>
                  <a:pt x="3075033" y="766624"/>
                </a:cubicBezTo>
                <a:cubicBezTo>
                  <a:pt x="3061639" y="766624"/>
                  <a:pt x="3051091" y="763777"/>
                  <a:pt x="3043389" y="758085"/>
                </a:cubicBezTo>
                <a:cubicBezTo>
                  <a:pt x="3035687" y="752392"/>
                  <a:pt x="3030218" y="744076"/>
                  <a:pt x="3026980" y="733137"/>
                </a:cubicBezTo>
                <a:cubicBezTo>
                  <a:pt x="3023744" y="722199"/>
                  <a:pt x="3022125" y="708916"/>
                  <a:pt x="3022125" y="693289"/>
                </a:cubicBezTo>
                <a:cubicBezTo>
                  <a:pt x="3022125" y="667839"/>
                  <a:pt x="3025865" y="648417"/>
                  <a:pt x="3033343" y="635022"/>
                </a:cubicBezTo>
                <a:cubicBezTo>
                  <a:pt x="3040821" y="621628"/>
                  <a:pt x="3054719" y="614931"/>
                  <a:pt x="3075033" y="614931"/>
                </a:cubicBezTo>
                <a:cubicBezTo>
                  <a:pt x="3089544" y="614931"/>
                  <a:pt x="3100148" y="618726"/>
                  <a:pt x="3106846" y="626316"/>
                </a:cubicBezTo>
                <a:cubicBezTo>
                  <a:pt x="3113543" y="633906"/>
                  <a:pt x="3116892" y="643617"/>
                  <a:pt x="3116892" y="655449"/>
                </a:cubicBezTo>
                <a:lnTo>
                  <a:pt x="3237442" y="655449"/>
                </a:lnTo>
                <a:cubicBezTo>
                  <a:pt x="3237665" y="625758"/>
                  <a:pt x="3231024" y="600978"/>
                  <a:pt x="3217518" y="581109"/>
                </a:cubicBezTo>
                <a:cubicBezTo>
                  <a:pt x="3204012" y="561241"/>
                  <a:pt x="3185092" y="546284"/>
                  <a:pt x="3160758" y="536238"/>
                </a:cubicBezTo>
                <a:cubicBezTo>
                  <a:pt x="3136425" y="526192"/>
                  <a:pt x="3107850" y="521169"/>
                  <a:pt x="3075033" y="521169"/>
                </a:cubicBezTo>
                <a:close/>
                <a:moveTo>
                  <a:pt x="8726037" y="519160"/>
                </a:moveTo>
                <a:cubicBezTo>
                  <a:pt x="8691434" y="519160"/>
                  <a:pt x="8660571" y="525745"/>
                  <a:pt x="8633447" y="538917"/>
                </a:cubicBezTo>
                <a:cubicBezTo>
                  <a:pt x="8606323" y="552088"/>
                  <a:pt x="8585060" y="571454"/>
                  <a:pt x="8569656" y="597015"/>
                </a:cubicBezTo>
                <a:cubicBezTo>
                  <a:pt x="8554252" y="622577"/>
                  <a:pt x="8546550" y="653998"/>
                  <a:pt x="8546550" y="691279"/>
                </a:cubicBezTo>
                <a:cubicBezTo>
                  <a:pt x="8546550" y="727891"/>
                  <a:pt x="8554252" y="758810"/>
                  <a:pt x="8569656" y="784037"/>
                </a:cubicBezTo>
                <a:cubicBezTo>
                  <a:pt x="8585060" y="809263"/>
                  <a:pt x="8606323" y="828294"/>
                  <a:pt x="8633447" y="841131"/>
                </a:cubicBezTo>
                <a:cubicBezTo>
                  <a:pt x="8660571" y="853967"/>
                  <a:pt x="8691434" y="860385"/>
                  <a:pt x="8726037" y="860385"/>
                </a:cubicBezTo>
                <a:cubicBezTo>
                  <a:pt x="8760193" y="860385"/>
                  <a:pt x="8790721" y="853967"/>
                  <a:pt x="8817622" y="841131"/>
                </a:cubicBezTo>
                <a:cubicBezTo>
                  <a:pt x="8844523" y="828294"/>
                  <a:pt x="8865731" y="809263"/>
                  <a:pt x="8881246" y="784037"/>
                </a:cubicBezTo>
                <a:cubicBezTo>
                  <a:pt x="8896761" y="758810"/>
                  <a:pt x="8904519" y="727891"/>
                  <a:pt x="8904519" y="691279"/>
                </a:cubicBezTo>
                <a:cubicBezTo>
                  <a:pt x="8904519" y="653998"/>
                  <a:pt x="8896761" y="622577"/>
                  <a:pt x="8881246" y="597015"/>
                </a:cubicBezTo>
                <a:cubicBezTo>
                  <a:pt x="8865731" y="571454"/>
                  <a:pt x="8844523" y="552088"/>
                  <a:pt x="8817622" y="538917"/>
                </a:cubicBezTo>
                <a:cubicBezTo>
                  <a:pt x="8790721" y="525745"/>
                  <a:pt x="8760193" y="519160"/>
                  <a:pt x="8726037" y="519160"/>
                </a:cubicBezTo>
                <a:close/>
                <a:moveTo>
                  <a:pt x="2466326" y="445490"/>
                </a:moveTo>
                <a:lnTo>
                  <a:pt x="2466326" y="525857"/>
                </a:lnTo>
                <a:lnTo>
                  <a:pt x="2412748" y="525857"/>
                </a:lnTo>
                <a:lnTo>
                  <a:pt x="2412748" y="620623"/>
                </a:lnTo>
                <a:lnTo>
                  <a:pt x="2466326" y="620623"/>
                </a:lnTo>
                <a:lnTo>
                  <a:pt x="2466326" y="730793"/>
                </a:lnTo>
                <a:cubicBezTo>
                  <a:pt x="2466326" y="762270"/>
                  <a:pt x="2471015" y="786939"/>
                  <a:pt x="2480390" y="804798"/>
                </a:cubicBezTo>
                <a:cubicBezTo>
                  <a:pt x="2489767" y="822658"/>
                  <a:pt x="2505840" y="835271"/>
                  <a:pt x="2528611" y="842638"/>
                </a:cubicBezTo>
                <a:cubicBezTo>
                  <a:pt x="2551381" y="850005"/>
                  <a:pt x="2582970" y="853688"/>
                  <a:pt x="2623377" y="853688"/>
                </a:cubicBezTo>
                <a:lnTo>
                  <a:pt x="2652175" y="853688"/>
                </a:lnTo>
                <a:lnTo>
                  <a:pt x="2652175" y="758252"/>
                </a:lnTo>
                <a:lnTo>
                  <a:pt x="2625386" y="758252"/>
                </a:lnTo>
                <a:cubicBezTo>
                  <a:pt x="2611769" y="758252"/>
                  <a:pt x="2602672" y="755741"/>
                  <a:pt x="2598095" y="750718"/>
                </a:cubicBezTo>
                <a:cubicBezTo>
                  <a:pt x="2593519" y="745695"/>
                  <a:pt x="2591230" y="736374"/>
                  <a:pt x="2591230" y="722757"/>
                </a:cubicBezTo>
                <a:lnTo>
                  <a:pt x="2591230" y="620623"/>
                </a:lnTo>
                <a:lnTo>
                  <a:pt x="2653515" y="620623"/>
                </a:lnTo>
                <a:lnTo>
                  <a:pt x="2653515" y="525857"/>
                </a:lnTo>
                <a:lnTo>
                  <a:pt x="2591230" y="525857"/>
                </a:lnTo>
                <a:lnTo>
                  <a:pt x="2591230" y="445490"/>
                </a:lnTo>
                <a:close/>
                <a:moveTo>
                  <a:pt x="5990837" y="442141"/>
                </a:moveTo>
                <a:cubicBezTo>
                  <a:pt x="5972754" y="442141"/>
                  <a:pt x="5958411" y="447052"/>
                  <a:pt x="5947807" y="456875"/>
                </a:cubicBezTo>
                <a:cubicBezTo>
                  <a:pt x="5937203" y="466698"/>
                  <a:pt x="5931901" y="479869"/>
                  <a:pt x="5931901" y="496389"/>
                </a:cubicBezTo>
                <a:cubicBezTo>
                  <a:pt x="5931901" y="512016"/>
                  <a:pt x="5937203" y="525299"/>
                  <a:pt x="5947807" y="536238"/>
                </a:cubicBezTo>
                <a:cubicBezTo>
                  <a:pt x="5955760" y="544442"/>
                  <a:pt x="5965816" y="549570"/>
                  <a:pt x="5977976" y="551621"/>
                </a:cubicBezTo>
                <a:lnTo>
                  <a:pt x="5982817" y="552007"/>
                </a:lnTo>
                <a:lnTo>
                  <a:pt x="5975935" y="568301"/>
                </a:lnTo>
                <a:cubicBezTo>
                  <a:pt x="5971582" y="574273"/>
                  <a:pt x="5965834" y="579212"/>
                  <a:pt x="5958690" y="583119"/>
                </a:cubicBezTo>
                <a:cubicBezTo>
                  <a:pt x="5951546" y="587025"/>
                  <a:pt x="5943175" y="590374"/>
                  <a:pt x="5933575" y="593165"/>
                </a:cubicBezTo>
                <a:lnTo>
                  <a:pt x="5917167" y="596548"/>
                </a:lnTo>
                <a:lnTo>
                  <a:pt x="5917167" y="525857"/>
                </a:lnTo>
                <a:lnTo>
                  <a:pt x="5792263" y="525857"/>
                </a:lnTo>
                <a:lnTo>
                  <a:pt x="5792263" y="729454"/>
                </a:lnTo>
                <a:cubicBezTo>
                  <a:pt x="5783780" y="739723"/>
                  <a:pt x="5774794" y="747592"/>
                  <a:pt x="5765306" y="753062"/>
                </a:cubicBezTo>
                <a:cubicBezTo>
                  <a:pt x="5755819" y="758531"/>
                  <a:pt x="5745828" y="761266"/>
                  <a:pt x="5735336" y="761266"/>
                </a:cubicBezTo>
                <a:cubicBezTo>
                  <a:pt x="5728416" y="761266"/>
                  <a:pt x="5722500" y="759926"/>
                  <a:pt x="5717588" y="757248"/>
                </a:cubicBezTo>
                <a:cubicBezTo>
                  <a:pt x="5712677" y="754569"/>
                  <a:pt x="5708938" y="750606"/>
                  <a:pt x="5706370" y="745360"/>
                </a:cubicBezTo>
                <a:cubicBezTo>
                  <a:pt x="5703803" y="740114"/>
                  <a:pt x="5702519" y="733695"/>
                  <a:pt x="5702519" y="726105"/>
                </a:cubicBezTo>
                <a:lnTo>
                  <a:pt x="5702519" y="525857"/>
                </a:lnTo>
                <a:lnTo>
                  <a:pt x="5577615" y="525857"/>
                </a:lnTo>
                <a:lnTo>
                  <a:pt x="5577615" y="741174"/>
                </a:lnTo>
                <a:cubicBezTo>
                  <a:pt x="5577615" y="781358"/>
                  <a:pt x="5587494" y="810937"/>
                  <a:pt x="5607251" y="829913"/>
                </a:cubicBezTo>
                <a:cubicBezTo>
                  <a:pt x="5627008" y="848888"/>
                  <a:pt x="5653071" y="858376"/>
                  <a:pt x="5685441" y="858376"/>
                </a:cubicBezTo>
                <a:cubicBezTo>
                  <a:pt x="5713347" y="858376"/>
                  <a:pt x="5735727" y="853409"/>
                  <a:pt x="5752582" y="843475"/>
                </a:cubicBezTo>
                <a:cubicBezTo>
                  <a:pt x="5769436" y="833541"/>
                  <a:pt x="5783668" y="821206"/>
                  <a:pt x="5795277" y="806472"/>
                </a:cubicBezTo>
                <a:lnTo>
                  <a:pt x="5796616" y="853688"/>
                </a:lnTo>
                <a:lnTo>
                  <a:pt x="5917167" y="853688"/>
                </a:lnTo>
                <a:lnTo>
                  <a:pt x="5917167" y="644752"/>
                </a:lnTo>
                <a:lnTo>
                  <a:pt x="5936045" y="643561"/>
                </a:lnTo>
                <a:cubicBezTo>
                  <a:pt x="5944165" y="642334"/>
                  <a:pt x="5952439" y="640380"/>
                  <a:pt x="5960866" y="637701"/>
                </a:cubicBezTo>
                <a:cubicBezTo>
                  <a:pt x="5977721" y="632344"/>
                  <a:pt x="5993460" y="624195"/>
                  <a:pt x="6008082" y="613256"/>
                </a:cubicBezTo>
                <a:cubicBezTo>
                  <a:pt x="6022705" y="602317"/>
                  <a:pt x="6034592" y="588588"/>
                  <a:pt x="6043745" y="572068"/>
                </a:cubicBezTo>
                <a:cubicBezTo>
                  <a:pt x="6052898" y="555548"/>
                  <a:pt x="6057475" y="536238"/>
                  <a:pt x="6057475" y="514137"/>
                </a:cubicBezTo>
                <a:cubicBezTo>
                  <a:pt x="6057475" y="490473"/>
                  <a:pt x="6051335" y="472558"/>
                  <a:pt x="6039057" y="460391"/>
                </a:cubicBezTo>
                <a:cubicBezTo>
                  <a:pt x="6026779" y="448225"/>
                  <a:pt x="6010705" y="442141"/>
                  <a:pt x="5990837" y="442141"/>
                </a:cubicBezTo>
                <a:close/>
                <a:moveTo>
                  <a:pt x="7499768" y="402962"/>
                </a:moveTo>
                <a:lnTo>
                  <a:pt x="7499768" y="511458"/>
                </a:lnTo>
                <a:lnTo>
                  <a:pt x="7611612" y="511458"/>
                </a:lnTo>
                <a:lnTo>
                  <a:pt x="7611612" y="853688"/>
                </a:lnTo>
                <a:lnTo>
                  <a:pt x="7743214" y="853688"/>
                </a:lnTo>
                <a:lnTo>
                  <a:pt x="7743214" y="511458"/>
                </a:lnTo>
                <a:lnTo>
                  <a:pt x="7854388" y="511458"/>
                </a:lnTo>
                <a:lnTo>
                  <a:pt x="7854388" y="402962"/>
                </a:lnTo>
                <a:close/>
                <a:moveTo>
                  <a:pt x="6194843" y="402962"/>
                </a:moveTo>
                <a:lnTo>
                  <a:pt x="6194843" y="511458"/>
                </a:lnTo>
                <a:lnTo>
                  <a:pt x="6306687" y="511458"/>
                </a:lnTo>
                <a:lnTo>
                  <a:pt x="6306687" y="853688"/>
                </a:lnTo>
                <a:lnTo>
                  <a:pt x="6438289" y="853688"/>
                </a:lnTo>
                <a:lnTo>
                  <a:pt x="6438289" y="511458"/>
                </a:lnTo>
                <a:lnTo>
                  <a:pt x="6549463" y="511458"/>
                </a:lnTo>
                <a:lnTo>
                  <a:pt x="6549463" y="402962"/>
                </a:lnTo>
                <a:close/>
                <a:moveTo>
                  <a:pt x="4674750" y="402962"/>
                </a:moveTo>
                <a:lnTo>
                  <a:pt x="4674750" y="853688"/>
                </a:lnTo>
                <a:lnTo>
                  <a:pt x="4799319" y="853688"/>
                </a:lnTo>
                <a:lnTo>
                  <a:pt x="4799319" y="650091"/>
                </a:lnTo>
                <a:cubicBezTo>
                  <a:pt x="4808472" y="639376"/>
                  <a:pt x="4817569" y="631451"/>
                  <a:pt x="4826610" y="626316"/>
                </a:cubicBezTo>
                <a:cubicBezTo>
                  <a:pt x="4835651" y="621181"/>
                  <a:pt x="4845307" y="618614"/>
                  <a:pt x="4855576" y="618614"/>
                </a:cubicBezTo>
                <a:cubicBezTo>
                  <a:pt x="4862720" y="618614"/>
                  <a:pt x="4868803" y="619954"/>
                  <a:pt x="4873826" y="622633"/>
                </a:cubicBezTo>
                <a:cubicBezTo>
                  <a:pt x="4878849" y="625311"/>
                  <a:pt x="4882700" y="629218"/>
                  <a:pt x="4885379" y="634353"/>
                </a:cubicBezTo>
                <a:cubicBezTo>
                  <a:pt x="4888058" y="639487"/>
                  <a:pt x="4889397" y="645850"/>
                  <a:pt x="4889397" y="653440"/>
                </a:cubicBezTo>
                <a:lnTo>
                  <a:pt x="4889397" y="853688"/>
                </a:lnTo>
                <a:lnTo>
                  <a:pt x="5013966" y="853688"/>
                </a:lnTo>
                <a:lnTo>
                  <a:pt x="5013966" y="638371"/>
                </a:lnTo>
                <a:cubicBezTo>
                  <a:pt x="5013966" y="597518"/>
                  <a:pt x="5004088" y="567771"/>
                  <a:pt x="4984331" y="549130"/>
                </a:cubicBezTo>
                <a:cubicBezTo>
                  <a:pt x="4964574" y="530489"/>
                  <a:pt x="4938399" y="521169"/>
                  <a:pt x="4905805" y="521169"/>
                </a:cubicBezTo>
                <a:cubicBezTo>
                  <a:pt x="4878347" y="521169"/>
                  <a:pt x="4856246" y="526136"/>
                  <a:pt x="4839502" y="536070"/>
                </a:cubicBezTo>
                <a:cubicBezTo>
                  <a:pt x="4822759" y="546005"/>
                  <a:pt x="4808472" y="558339"/>
                  <a:pt x="4796640" y="573073"/>
                </a:cubicBezTo>
                <a:lnTo>
                  <a:pt x="4796640" y="402962"/>
                </a:lnTo>
                <a:close/>
                <a:moveTo>
                  <a:pt x="3856939" y="402962"/>
                </a:moveTo>
                <a:lnTo>
                  <a:pt x="3856939" y="730793"/>
                </a:lnTo>
                <a:cubicBezTo>
                  <a:pt x="3856939" y="762270"/>
                  <a:pt x="3861516" y="786939"/>
                  <a:pt x="3870669" y="804798"/>
                </a:cubicBezTo>
                <a:cubicBezTo>
                  <a:pt x="3879822" y="822658"/>
                  <a:pt x="3895783" y="835271"/>
                  <a:pt x="3918554" y="842638"/>
                </a:cubicBezTo>
                <a:cubicBezTo>
                  <a:pt x="3941325" y="850005"/>
                  <a:pt x="3972914" y="853688"/>
                  <a:pt x="4013321" y="853688"/>
                </a:cubicBezTo>
                <a:lnTo>
                  <a:pt x="4040779" y="853688"/>
                </a:lnTo>
                <a:lnTo>
                  <a:pt x="4040779" y="758252"/>
                </a:lnTo>
                <a:lnTo>
                  <a:pt x="4014660" y="758252"/>
                </a:lnTo>
                <a:cubicBezTo>
                  <a:pt x="4000595" y="758252"/>
                  <a:pt x="3991443" y="755741"/>
                  <a:pt x="3987201" y="750718"/>
                </a:cubicBezTo>
                <a:cubicBezTo>
                  <a:pt x="3982959" y="745695"/>
                  <a:pt x="3980838" y="736374"/>
                  <a:pt x="3980838" y="722757"/>
                </a:cubicBezTo>
                <a:lnTo>
                  <a:pt x="3980838" y="402962"/>
                </a:lnTo>
                <a:close/>
                <a:moveTo>
                  <a:pt x="3303150" y="402962"/>
                </a:moveTo>
                <a:lnTo>
                  <a:pt x="3303150" y="853688"/>
                </a:lnTo>
                <a:lnTo>
                  <a:pt x="3427719" y="853688"/>
                </a:lnTo>
                <a:lnTo>
                  <a:pt x="3427719" y="650091"/>
                </a:lnTo>
                <a:cubicBezTo>
                  <a:pt x="3436872" y="639376"/>
                  <a:pt x="3445969" y="631451"/>
                  <a:pt x="3455010" y="626316"/>
                </a:cubicBezTo>
                <a:cubicBezTo>
                  <a:pt x="3464052" y="621181"/>
                  <a:pt x="3473707" y="618614"/>
                  <a:pt x="3483976" y="618614"/>
                </a:cubicBezTo>
                <a:cubicBezTo>
                  <a:pt x="3491120" y="618614"/>
                  <a:pt x="3497203" y="619954"/>
                  <a:pt x="3502226" y="622633"/>
                </a:cubicBezTo>
                <a:cubicBezTo>
                  <a:pt x="3507249" y="625311"/>
                  <a:pt x="3511100" y="629218"/>
                  <a:pt x="3513779" y="634353"/>
                </a:cubicBezTo>
                <a:cubicBezTo>
                  <a:pt x="3516458" y="639487"/>
                  <a:pt x="3517797" y="645850"/>
                  <a:pt x="3517797" y="653440"/>
                </a:cubicBezTo>
                <a:lnTo>
                  <a:pt x="3517797" y="853688"/>
                </a:lnTo>
                <a:lnTo>
                  <a:pt x="3642366" y="853688"/>
                </a:lnTo>
                <a:lnTo>
                  <a:pt x="3642366" y="638371"/>
                </a:lnTo>
                <a:cubicBezTo>
                  <a:pt x="3642366" y="597518"/>
                  <a:pt x="3632488" y="567771"/>
                  <a:pt x="3612731" y="549130"/>
                </a:cubicBezTo>
                <a:cubicBezTo>
                  <a:pt x="3592974" y="530489"/>
                  <a:pt x="3566799" y="521169"/>
                  <a:pt x="3534205" y="521169"/>
                </a:cubicBezTo>
                <a:cubicBezTo>
                  <a:pt x="3506747" y="521169"/>
                  <a:pt x="3484646" y="526136"/>
                  <a:pt x="3467903" y="536070"/>
                </a:cubicBezTo>
                <a:cubicBezTo>
                  <a:pt x="3451160" y="546005"/>
                  <a:pt x="3436872" y="558339"/>
                  <a:pt x="3425040" y="573073"/>
                </a:cubicBezTo>
                <a:lnTo>
                  <a:pt x="3425040" y="402962"/>
                </a:lnTo>
                <a:close/>
                <a:moveTo>
                  <a:pt x="1909412" y="402962"/>
                </a:moveTo>
                <a:lnTo>
                  <a:pt x="1909412" y="566375"/>
                </a:lnTo>
                <a:cubicBezTo>
                  <a:pt x="1901152" y="553651"/>
                  <a:pt x="1889711" y="542823"/>
                  <a:pt x="1875088" y="533894"/>
                </a:cubicBezTo>
                <a:cubicBezTo>
                  <a:pt x="1860466" y="524964"/>
                  <a:pt x="1841434" y="520499"/>
                  <a:pt x="1817994" y="520499"/>
                </a:cubicBezTo>
                <a:cubicBezTo>
                  <a:pt x="1790089" y="520499"/>
                  <a:pt x="1765700" y="526694"/>
                  <a:pt x="1744826" y="539084"/>
                </a:cubicBezTo>
                <a:cubicBezTo>
                  <a:pt x="1723953" y="551474"/>
                  <a:pt x="1707768" y="570226"/>
                  <a:pt x="1696271" y="595341"/>
                </a:cubicBezTo>
                <a:cubicBezTo>
                  <a:pt x="1684774" y="620456"/>
                  <a:pt x="1679026" y="651989"/>
                  <a:pt x="1679026" y="689940"/>
                </a:cubicBezTo>
                <a:cubicBezTo>
                  <a:pt x="1679026" y="728338"/>
                  <a:pt x="1684328" y="760038"/>
                  <a:pt x="1694932" y="785041"/>
                </a:cubicBezTo>
                <a:cubicBezTo>
                  <a:pt x="1705536" y="810044"/>
                  <a:pt x="1720716" y="828629"/>
                  <a:pt x="1740473" y="840796"/>
                </a:cubicBezTo>
                <a:cubicBezTo>
                  <a:pt x="1760230" y="852963"/>
                  <a:pt x="1783838" y="859046"/>
                  <a:pt x="1811297" y="859046"/>
                </a:cubicBezTo>
                <a:cubicBezTo>
                  <a:pt x="1834514" y="859046"/>
                  <a:pt x="1853657" y="854637"/>
                  <a:pt x="1868726" y="845819"/>
                </a:cubicBezTo>
                <a:cubicBezTo>
                  <a:pt x="1883795" y="837001"/>
                  <a:pt x="1897133" y="824555"/>
                  <a:pt x="1908742" y="808482"/>
                </a:cubicBezTo>
                <a:lnTo>
                  <a:pt x="1913430" y="853688"/>
                </a:lnTo>
                <a:lnTo>
                  <a:pt x="2033981" y="853688"/>
                </a:lnTo>
                <a:lnTo>
                  <a:pt x="2033981" y="402962"/>
                </a:lnTo>
                <a:close/>
                <a:moveTo>
                  <a:pt x="731400" y="402962"/>
                </a:moveTo>
                <a:lnTo>
                  <a:pt x="731400" y="853688"/>
                </a:lnTo>
                <a:lnTo>
                  <a:pt x="855969" y="853688"/>
                </a:lnTo>
                <a:lnTo>
                  <a:pt x="855969" y="650091"/>
                </a:lnTo>
                <a:cubicBezTo>
                  <a:pt x="865122" y="639376"/>
                  <a:pt x="874219" y="631451"/>
                  <a:pt x="883260" y="626316"/>
                </a:cubicBezTo>
                <a:cubicBezTo>
                  <a:pt x="892301" y="621181"/>
                  <a:pt x="901957" y="618614"/>
                  <a:pt x="912226" y="618614"/>
                </a:cubicBezTo>
                <a:cubicBezTo>
                  <a:pt x="919369" y="618614"/>
                  <a:pt x="925453" y="619954"/>
                  <a:pt x="930476" y="622633"/>
                </a:cubicBezTo>
                <a:cubicBezTo>
                  <a:pt x="935499" y="625311"/>
                  <a:pt x="939350" y="629218"/>
                  <a:pt x="942029" y="634353"/>
                </a:cubicBezTo>
                <a:cubicBezTo>
                  <a:pt x="944707" y="639487"/>
                  <a:pt x="946047" y="645850"/>
                  <a:pt x="946047" y="653440"/>
                </a:cubicBezTo>
                <a:lnTo>
                  <a:pt x="946047" y="853688"/>
                </a:lnTo>
                <a:lnTo>
                  <a:pt x="1070616" y="853688"/>
                </a:lnTo>
                <a:lnTo>
                  <a:pt x="1070616" y="638371"/>
                </a:lnTo>
                <a:cubicBezTo>
                  <a:pt x="1070616" y="597518"/>
                  <a:pt x="1060738" y="567771"/>
                  <a:pt x="1040981" y="549130"/>
                </a:cubicBezTo>
                <a:cubicBezTo>
                  <a:pt x="1021224" y="530489"/>
                  <a:pt x="995049" y="521169"/>
                  <a:pt x="962455" y="521169"/>
                </a:cubicBezTo>
                <a:cubicBezTo>
                  <a:pt x="934996" y="521169"/>
                  <a:pt x="912896" y="526136"/>
                  <a:pt x="896152" y="536070"/>
                </a:cubicBezTo>
                <a:cubicBezTo>
                  <a:pt x="879409" y="546005"/>
                  <a:pt x="865122" y="558339"/>
                  <a:pt x="853290" y="573073"/>
                </a:cubicBezTo>
                <a:lnTo>
                  <a:pt x="853290" y="402962"/>
                </a:lnTo>
                <a:close/>
                <a:moveTo>
                  <a:pt x="281567" y="402962"/>
                </a:moveTo>
                <a:lnTo>
                  <a:pt x="281567" y="853688"/>
                </a:lnTo>
                <a:lnTo>
                  <a:pt x="413168" y="853688"/>
                </a:lnTo>
                <a:lnTo>
                  <a:pt x="413168" y="623302"/>
                </a:lnTo>
                <a:lnTo>
                  <a:pt x="551132" y="853688"/>
                </a:lnTo>
                <a:lnTo>
                  <a:pt x="697802" y="853688"/>
                </a:lnTo>
                <a:lnTo>
                  <a:pt x="547783" y="612921"/>
                </a:lnTo>
                <a:lnTo>
                  <a:pt x="692444" y="402962"/>
                </a:lnTo>
                <a:lnTo>
                  <a:pt x="549122" y="402962"/>
                </a:lnTo>
                <a:lnTo>
                  <a:pt x="413168" y="616270"/>
                </a:lnTo>
                <a:lnTo>
                  <a:pt x="413168" y="402962"/>
                </a:lnTo>
                <a:close/>
                <a:moveTo>
                  <a:pt x="4146484" y="393586"/>
                </a:moveTo>
                <a:cubicBezTo>
                  <a:pt x="4123937" y="393586"/>
                  <a:pt x="4107193" y="398665"/>
                  <a:pt x="4096255" y="408822"/>
                </a:cubicBezTo>
                <a:cubicBezTo>
                  <a:pt x="4085316" y="418980"/>
                  <a:pt x="4079846" y="432207"/>
                  <a:pt x="4079846" y="448504"/>
                </a:cubicBezTo>
                <a:cubicBezTo>
                  <a:pt x="4079846" y="464131"/>
                  <a:pt x="4085316" y="477134"/>
                  <a:pt x="4096255" y="487515"/>
                </a:cubicBezTo>
                <a:cubicBezTo>
                  <a:pt x="4107193" y="497896"/>
                  <a:pt x="4123937" y="503086"/>
                  <a:pt x="4146484" y="503086"/>
                </a:cubicBezTo>
                <a:cubicBezTo>
                  <a:pt x="4169032" y="503086"/>
                  <a:pt x="4185775" y="497896"/>
                  <a:pt x="4196714" y="487515"/>
                </a:cubicBezTo>
                <a:cubicBezTo>
                  <a:pt x="4207653" y="477134"/>
                  <a:pt x="4213122" y="464131"/>
                  <a:pt x="4213122" y="448504"/>
                </a:cubicBezTo>
                <a:cubicBezTo>
                  <a:pt x="4213122" y="432207"/>
                  <a:pt x="4207653" y="418980"/>
                  <a:pt x="4196714" y="408822"/>
                </a:cubicBezTo>
                <a:cubicBezTo>
                  <a:pt x="4185775" y="398665"/>
                  <a:pt x="4169032" y="393586"/>
                  <a:pt x="4146484" y="393586"/>
                </a:cubicBezTo>
                <a:close/>
                <a:moveTo>
                  <a:pt x="2174809" y="393586"/>
                </a:moveTo>
                <a:cubicBezTo>
                  <a:pt x="2152262" y="393586"/>
                  <a:pt x="2135519" y="398665"/>
                  <a:pt x="2124580" y="408822"/>
                </a:cubicBezTo>
                <a:cubicBezTo>
                  <a:pt x="2113641" y="418980"/>
                  <a:pt x="2108172" y="432207"/>
                  <a:pt x="2108172" y="448504"/>
                </a:cubicBezTo>
                <a:cubicBezTo>
                  <a:pt x="2108172" y="464131"/>
                  <a:pt x="2113641" y="477134"/>
                  <a:pt x="2124580" y="487515"/>
                </a:cubicBezTo>
                <a:cubicBezTo>
                  <a:pt x="2135519" y="497896"/>
                  <a:pt x="2152262" y="503086"/>
                  <a:pt x="2174809" y="503086"/>
                </a:cubicBezTo>
                <a:cubicBezTo>
                  <a:pt x="2197357" y="503086"/>
                  <a:pt x="2214100" y="497896"/>
                  <a:pt x="2225039" y="487515"/>
                </a:cubicBezTo>
                <a:cubicBezTo>
                  <a:pt x="2235978" y="477134"/>
                  <a:pt x="2241447" y="464131"/>
                  <a:pt x="2241447" y="448504"/>
                </a:cubicBezTo>
                <a:cubicBezTo>
                  <a:pt x="2241447" y="432207"/>
                  <a:pt x="2235978" y="418980"/>
                  <a:pt x="2225039" y="408822"/>
                </a:cubicBezTo>
                <a:cubicBezTo>
                  <a:pt x="2214100" y="398665"/>
                  <a:pt x="2197357" y="393586"/>
                  <a:pt x="2174809" y="393586"/>
                </a:cubicBezTo>
                <a:close/>
                <a:moveTo>
                  <a:pt x="8204581" y="389568"/>
                </a:moveTo>
                <a:lnTo>
                  <a:pt x="8307384" y="484669"/>
                </a:lnTo>
                <a:lnTo>
                  <a:pt x="8397462" y="484669"/>
                </a:lnTo>
                <a:lnTo>
                  <a:pt x="8334173" y="389568"/>
                </a:lnTo>
                <a:close/>
                <a:moveTo>
                  <a:pt x="6700114" y="389568"/>
                </a:moveTo>
                <a:lnTo>
                  <a:pt x="6630463" y="484669"/>
                </a:lnTo>
                <a:lnTo>
                  <a:pt x="6718867" y="484669"/>
                </a:lnTo>
                <a:lnTo>
                  <a:pt x="6755032" y="444150"/>
                </a:lnTo>
                <a:lnTo>
                  <a:pt x="6791532" y="484669"/>
                </a:lnTo>
                <a:lnTo>
                  <a:pt x="6879936" y="484669"/>
                </a:lnTo>
                <a:lnTo>
                  <a:pt x="6809950" y="389568"/>
                </a:lnTo>
                <a:close/>
                <a:moveTo>
                  <a:pt x="2774215" y="389568"/>
                </a:moveTo>
                <a:lnTo>
                  <a:pt x="2710591" y="484669"/>
                </a:lnTo>
                <a:lnTo>
                  <a:pt x="2800334" y="484669"/>
                </a:lnTo>
                <a:lnTo>
                  <a:pt x="2903806" y="389568"/>
                </a:lnTo>
                <a:close/>
                <a:moveTo>
                  <a:pt x="5692139" y="360435"/>
                </a:moveTo>
                <a:lnTo>
                  <a:pt x="5692139" y="407985"/>
                </a:lnTo>
                <a:lnTo>
                  <a:pt x="5703189" y="407985"/>
                </a:lnTo>
                <a:cubicBezTo>
                  <a:pt x="5713458" y="407985"/>
                  <a:pt x="5721607" y="409157"/>
                  <a:pt x="5727634" y="411501"/>
                </a:cubicBezTo>
                <a:cubicBezTo>
                  <a:pt x="5733662" y="413845"/>
                  <a:pt x="5736676" y="418812"/>
                  <a:pt x="5736676" y="426403"/>
                </a:cubicBezTo>
                <a:cubicBezTo>
                  <a:pt x="5736676" y="432877"/>
                  <a:pt x="5733215" y="438123"/>
                  <a:pt x="5726295" y="442141"/>
                </a:cubicBezTo>
                <a:cubicBezTo>
                  <a:pt x="5719374" y="446160"/>
                  <a:pt x="5711672" y="449173"/>
                  <a:pt x="5703189" y="451182"/>
                </a:cubicBezTo>
                <a:lnTo>
                  <a:pt x="5703189" y="503086"/>
                </a:lnTo>
                <a:lnTo>
                  <a:pt x="5765474" y="503086"/>
                </a:lnTo>
                <a:lnTo>
                  <a:pt x="5765474" y="475789"/>
                </a:lnTo>
                <a:lnTo>
                  <a:pt x="5773845" y="472781"/>
                </a:lnTo>
                <a:cubicBezTo>
                  <a:pt x="5787910" y="466642"/>
                  <a:pt x="5799295" y="458773"/>
                  <a:pt x="5808001" y="449173"/>
                </a:cubicBezTo>
                <a:cubicBezTo>
                  <a:pt x="5816708" y="439574"/>
                  <a:pt x="5821061" y="428523"/>
                  <a:pt x="5821061" y="416022"/>
                </a:cubicBezTo>
                <a:cubicBezTo>
                  <a:pt x="5821061" y="396153"/>
                  <a:pt x="5811852" y="381922"/>
                  <a:pt x="5793435" y="373327"/>
                </a:cubicBezTo>
                <a:cubicBezTo>
                  <a:pt x="5775017" y="364732"/>
                  <a:pt x="5747280" y="360435"/>
                  <a:pt x="5710221" y="360435"/>
                </a:cubicBezTo>
                <a:close/>
                <a:moveTo>
                  <a:pt x="0" y="0"/>
                </a:moveTo>
                <a:lnTo>
                  <a:pt x="9143999" y="0"/>
                </a:lnTo>
                <a:lnTo>
                  <a:pt x="9143999" y="1276053"/>
                </a:lnTo>
                <a:lnTo>
                  <a:pt x="0" y="1276053"/>
                </a:lnTo>
                <a:close/>
              </a:path>
            </a:pathLst>
          </a:custGeom>
          <a:solidFill>
            <a:schemeClr val="tx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005883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500"/>
                                        <p:tgtEl>
                                          <p:spTgt spid="4"/>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500"/>
                                        <p:tgtEl>
                                          <p:spTgt spid="7"/>
                                        </p:tgtEl>
                                      </p:cBhvr>
                                    </p:animEffect>
                                  </p:childTnLst>
                                </p:cTn>
                              </p:par>
                            </p:childTnLst>
                          </p:cTn>
                        </p:par>
                        <p:par>
                          <p:cTn id="24" fill="hold">
                            <p:stCondLst>
                              <p:cond delay="2500"/>
                            </p:stCondLst>
                            <p:childTnLst>
                              <p:par>
                                <p:cTn id="25" presetID="10" presetClass="entr" presetSubtype="0" fill="hold" nodeType="after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mph" presetSubtype="0" nodeType="clickEffect">
                                  <p:stCondLst>
                                    <p:cond delay="0"/>
                                  </p:stCondLst>
                                  <p:childTnLst>
                                    <p:set>
                                      <p:cBhvr>
                                        <p:cTn id="31" dur="indefinite"/>
                                        <p:tgtEl>
                                          <p:spTgt spid="3"/>
                                        </p:tgtEl>
                                        <p:attrNameLst>
                                          <p:attrName>style.opacity</p:attrName>
                                        </p:attrNameLst>
                                      </p:cBhvr>
                                      <p:to>
                                        <p:strVal val="0.25"/>
                                      </p:to>
                                    </p:set>
                                    <p:animEffect filter="image" prLst="opacity: 0.25">
                                      <p:cBhvr rctx="IE">
                                        <p:cTn id="32" dur="indefinite"/>
                                        <p:tgtEl>
                                          <p:spTgt spid="3"/>
                                        </p:tgtEl>
                                      </p:cBhvr>
                                    </p:animEffect>
                                  </p:childTnLst>
                                </p:cTn>
                              </p:par>
                              <p:par>
                                <p:cTn id="33" presetID="9" presetClass="emph" presetSubtype="0" nodeType="withEffect">
                                  <p:stCondLst>
                                    <p:cond delay="0"/>
                                  </p:stCondLst>
                                  <p:childTnLst>
                                    <p:set>
                                      <p:cBhvr>
                                        <p:cTn id="34" dur="indefinite"/>
                                        <p:tgtEl>
                                          <p:spTgt spid="2"/>
                                        </p:tgtEl>
                                        <p:attrNameLst>
                                          <p:attrName>style.opacity</p:attrName>
                                        </p:attrNameLst>
                                      </p:cBhvr>
                                      <p:to>
                                        <p:strVal val="0.25"/>
                                      </p:to>
                                    </p:set>
                                    <p:animEffect filter="image" prLst="opacity: 0.25">
                                      <p:cBhvr rctx="IE">
                                        <p:cTn id="35" dur="indefinite"/>
                                        <p:tgtEl>
                                          <p:spTgt spid="2"/>
                                        </p:tgtEl>
                                      </p:cBhvr>
                                    </p:animEffect>
                                  </p:childTnLst>
                                </p:cTn>
                              </p:par>
                              <p:par>
                                <p:cTn id="36" presetID="9" presetClass="emph" presetSubtype="0" nodeType="withEffect">
                                  <p:stCondLst>
                                    <p:cond delay="0"/>
                                  </p:stCondLst>
                                  <p:childTnLst>
                                    <p:set>
                                      <p:cBhvr>
                                        <p:cTn id="37" dur="indefinite"/>
                                        <p:tgtEl>
                                          <p:spTgt spid="5"/>
                                        </p:tgtEl>
                                        <p:attrNameLst>
                                          <p:attrName>style.opacity</p:attrName>
                                        </p:attrNameLst>
                                      </p:cBhvr>
                                      <p:to>
                                        <p:strVal val="0.25"/>
                                      </p:to>
                                    </p:set>
                                    <p:animEffect filter="image" prLst="opacity: 0.25">
                                      <p:cBhvr rctx="IE">
                                        <p:cTn id="38" dur="indefinite"/>
                                        <p:tgtEl>
                                          <p:spTgt spid="5"/>
                                        </p:tgtEl>
                                      </p:cBhvr>
                                    </p:animEffect>
                                  </p:childTnLst>
                                </p:cTn>
                              </p:par>
                              <p:par>
                                <p:cTn id="39" presetID="9" presetClass="emph" presetSubtype="0" nodeType="withEffect">
                                  <p:stCondLst>
                                    <p:cond delay="0"/>
                                  </p:stCondLst>
                                  <p:childTnLst>
                                    <p:set>
                                      <p:cBhvr>
                                        <p:cTn id="40" dur="indefinite"/>
                                        <p:tgtEl>
                                          <p:spTgt spid="4"/>
                                        </p:tgtEl>
                                        <p:attrNameLst>
                                          <p:attrName>style.opacity</p:attrName>
                                        </p:attrNameLst>
                                      </p:cBhvr>
                                      <p:to>
                                        <p:strVal val="0.25"/>
                                      </p:to>
                                    </p:set>
                                    <p:animEffect filter="image" prLst="opacity: 0.25">
                                      <p:cBhvr rctx="IE">
                                        <p:cTn id="41" dur="indefinite"/>
                                        <p:tgtEl>
                                          <p:spTgt spid="4"/>
                                        </p:tgtEl>
                                      </p:cBhvr>
                                    </p:animEffect>
                                  </p:childTnLst>
                                </p:cTn>
                              </p:par>
                              <p:par>
                                <p:cTn id="42" presetID="9" presetClass="emph" presetSubtype="0" nodeType="withEffect">
                                  <p:stCondLst>
                                    <p:cond delay="0"/>
                                  </p:stCondLst>
                                  <p:childTnLst>
                                    <p:set>
                                      <p:cBhvr>
                                        <p:cTn id="43" dur="indefinite"/>
                                        <p:tgtEl>
                                          <p:spTgt spid="6"/>
                                        </p:tgtEl>
                                        <p:attrNameLst>
                                          <p:attrName>style.opacity</p:attrName>
                                        </p:attrNameLst>
                                      </p:cBhvr>
                                      <p:to>
                                        <p:strVal val="0.25"/>
                                      </p:to>
                                    </p:set>
                                    <p:animEffect filter="image" prLst="opacity: 0.25">
                                      <p:cBhvr rctx="IE">
                                        <p:cTn id="44" dur="indefinite"/>
                                        <p:tgtEl>
                                          <p:spTgt spid="6"/>
                                        </p:tgtEl>
                                      </p:cBhvr>
                                    </p:animEffect>
                                  </p:childTnLst>
                                </p:cTn>
                              </p:par>
                              <p:par>
                                <p:cTn id="45" presetID="9" presetClass="emph" presetSubtype="0" nodeType="withEffect">
                                  <p:stCondLst>
                                    <p:cond delay="0"/>
                                  </p:stCondLst>
                                  <p:childTnLst>
                                    <p:set>
                                      <p:cBhvr>
                                        <p:cTn id="46" dur="indefinite"/>
                                        <p:tgtEl>
                                          <p:spTgt spid="7"/>
                                        </p:tgtEl>
                                        <p:attrNameLst>
                                          <p:attrName>style.opacity</p:attrName>
                                        </p:attrNameLst>
                                      </p:cBhvr>
                                      <p:to>
                                        <p:strVal val="0.25"/>
                                      </p:to>
                                    </p:set>
                                    <p:animEffect filter="image" prLst="opacity: 0.25">
                                      <p:cBhvr rctx="IE">
                                        <p:cTn id="47" dur="indefinite"/>
                                        <p:tgtEl>
                                          <p:spTgt spid="7"/>
                                        </p:tgtEl>
                                      </p:cBhvr>
                                    </p:animEffect>
                                  </p:childTnLst>
                                </p:cTn>
                              </p:par>
                              <p:par>
                                <p:cTn id="48" presetID="53" presetClass="entr" presetSubtype="16" fill="hold" grpId="0" nodeType="withEffect">
                                  <p:stCondLst>
                                    <p:cond delay="0"/>
                                  </p:stCondLst>
                                  <p:childTnLst>
                                    <p:set>
                                      <p:cBhvr>
                                        <p:cTn id="49" dur="1" fill="hold">
                                          <p:stCondLst>
                                            <p:cond delay="0"/>
                                          </p:stCondLst>
                                        </p:cTn>
                                        <p:tgtEl>
                                          <p:spTgt spid="11"/>
                                        </p:tgtEl>
                                        <p:attrNameLst>
                                          <p:attrName>style.visibility</p:attrName>
                                        </p:attrNameLst>
                                      </p:cBhvr>
                                      <p:to>
                                        <p:strVal val="visible"/>
                                      </p:to>
                                    </p:set>
                                    <p:anim calcmode="lin" valueType="num">
                                      <p:cBhvr>
                                        <p:cTn id="50" dur="500" fill="hold"/>
                                        <p:tgtEl>
                                          <p:spTgt spid="11"/>
                                        </p:tgtEl>
                                        <p:attrNameLst>
                                          <p:attrName>ppt_w</p:attrName>
                                        </p:attrNameLst>
                                      </p:cBhvr>
                                      <p:tavLst>
                                        <p:tav tm="0">
                                          <p:val>
                                            <p:fltVal val="0"/>
                                          </p:val>
                                        </p:tav>
                                        <p:tav tm="100000">
                                          <p:val>
                                            <p:strVal val="#ppt_w"/>
                                          </p:val>
                                        </p:tav>
                                      </p:tavLst>
                                    </p:anim>
                                    <p:anim calcmode="lin" valueType="num">
                                      <p:cBhvr>
                                        <p:cTn id="51" dur="500" fill="hold"/>
                                        <p:tgtEl>
                                          <p:spTgt spid="11"/>
                                        </p:tgtEl>
                                        <p:attrNameLst>
                                          <p:attrName>ppt_h</p:attrName>
                                        </p:attrNameLst>
                                      </p:cBhvr>
                                      <p:tavLst>
                                        <p:tav tm="0">
                                          <p:val>
                                            <p:fltVal val="0"/>
                                          </p:val>
                                        </p:tav>
                                        <p:tav tm="100000">
                                          <p:val>
                                            <p:strVal val="#ppt_h"/>
                                          </p:val>
                                        </p:tav>
                                      </p:tavLst>
                                    </p:anim>
                                    <p:animEffect transition="in" filter="fade">
                                      <p:cBhvr>
                                        <p:cTn id="5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Diagonal Corners Rounded 1">
            <a:extLst>
              <a:ext uri="{FF2B5EF4-FFF2-40B4-BE49-F238E27FC236}">
                <a16:creationId xmlns:a16="http://schemas.microsoft.com/office/drawing/2014/main" id="{91874E16-D593-A593-260C-8E6464CA0157}"/>
              </a:ext>
            </a:extLst>
          </p:cNvPr>
          <p:cNvSpPr/>
          <p:nvPr/>
        </p:nvSpPr>
        <p:spPr>
          <a:xfrm>
            <a:off x="2506667" y="391423"/>
            <a:ext cx="4123264" cy="731976"/>
          </a:xfrm>
          <a:prstGeom prst="round2DiagRect">
            <a:avLst/>
          </a:prstGeom>
          <a:solidFill>
            <a:schemeClr val="accent1">
              <a:lumMod val="50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i="1">
                <a:solidFill>
                  <a:schemeClr val="accent5"/>
                </a:solidFill>
              </a:rPr>
              <a:t>a.3. Diễn biến chính</a:t>
            </a:r>
          </a:p>
        </p:txBody>
      </p:sp>
      <p:cxnSp>
        <p:nvCxnSpPr>
          <p:cNvPr id="66" name="Straight Arrow Connector 65">
            <a:extLst>
              <a:ext uri="{FF2B5EF4-FFF2-40B4-BE49-F238E27FC236}">
                <a16:creationId xmlns:a16="http://schemas.microsoft.com/office/drawing/2014/main" id="{89CFD9D1-7245-4694-E501-517C5228EC34}"/>
              </a:ext>
            </a:extLst>
          </p:cNvPr>
          <p:cNvCxnSpPr>
            <a:cxnSpLocks/>
          </p:cNvCxnSpPr>
          <p:nvPr/>
        </p:nvCxnSpPr>
        <p:spPr>
          <a:xfrm>
            <a:off x="616527" y="3128608"/>
            <a:ext cx="8167255" cy="0"/>
          </a:xfrm>
          <a:prstGeom prst="straightConnector1">
            <a:avLst/>
          </a:prstGeom>
          <a:noFill/>
          <a:ln w="38100" cap="flat" cmpd="sng" algn="ctr">
            <a:solidFill>
              <a:srgbClr val="7E4500">
                <a:lumMod val="60000"/>
                <a:lumOff val="40000"/>
              </a:srgbClr>
            </a:solidFill>
            <a:prstDash val="solid"/>
            <a:headEnd type="oval" w="med" len="med"/>
            <a:tailEnd type="arrow" w="med" len="med"/>
          </a:ln>
          <a:effectLst/>
        </p:spPr>
      </p:cxnSp>
      <p:cxnSp>
        <p:nvCxnSpPr>
          <p:cNvPr id="67" name="Straight Arrow Connector 66">
            <a:extLst>
              <a:ext uri="{FF2B5EF4-FFF2-40B4-BE49-F238E27FC236}">
                <a16:creationId xmlns:a16="http://schemas.microsoft.com/office/drawing/2014/main" id="{32EAE6D6-3E26-32B5-5571-EF1208D9BAA2}"/>
              </a:ext>
            </a:extLst>
          </p:cNvPr>
          <p:cNvCxnSpPr>
            <a:cxnSpLocks/>
          </p:cNvCxnSpPr>
          <p:nvPr/>
        </p:nvCxnSpPr>
        <p:spPr>
          <a:xfrm flipV="1">
            <a:off x="7941598" y="3121746"/>
            <a:ext cx="842184" cy="6862"/>
          </a:xfrm>
          <a:prstGeom prst="straightConnector1">
            <a:avLst/>
          </a:prstGeom>
          <a:noFill/>
          <a:ln w="38100" cap="flat" cmpd="sng" algn="ctr">
            <a:solidFill>
              <a:srgbClr val="594B3E">
                <a:lumMod val="50000"/>
              </a:srgbClr>
            </a:solidFill>
            <a:prstDash val="solid"/>
            <a:headEnd type="oval" w="med" len="med"/>
            <a:tailEnd type="arrow" w="med" len="med"/>
          </a:ln>
          <a:effectLst/>
        </p:spPr>
      </p:cxnSp>
      <p:grpSp>
        <p:nvGrpSpPr>
          <p:cNvPr id="68" name="Group 67">
            <a:extLst>
              <a:ext uri="{FF2B5EF4-FFF2-40B4-BE49-F238E27FC236}">
                <a16:creationId xmlns:a16="http://schemas.microsoft.com/office/drawing/2014/main" id="{AA78221E-B71F-BCFA-B2C4-C1F9323D303E}"/>
              </a:ext>
            </a:extLst>
          </p:cNvPr>
          <p:cNvGrpSpPr/>
          <p:nvPr/>
        </p:nvGrpSpPr>
        <p:grpSpPr>
          <a:xfrm>
            <a:off x="113607" y="2089123"/>
            <a:ext cx="1005840" cy="640080"/>
            <a:chOff x="570217" y="1191802"/>
            <a:chExt cx="708916" cy="551379"/>
          </a:xfrm>
        </p:grpSpPr>
        <p:sp>
          <p:nvSpPr>
            <p:cNvPr id="69" name="Oval Callout 12">
              <a:extLst>
                <a:ext uri="{FF2B5EF4-FFF2-40B4-BE49-F238E27FC236}">
                  <a16:creationId xmlns:a16="http://schemas.microsoft.com/office/drawing/2014/main" id="{60E93EFE-268B-E39E-7129-DD0D1B21FD00}"/>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srgbClr val="F3EFEA"/>
                </a:solidFill>
                <a:effectLst/>
                <a:uLnTx/>
                <a:uFillTx/>
                <a:latin typeface="Arial"/>
                <a:ea typeface="+mn-ea"/>
                <a:cs typeface="+mn-cs"/>
              </a:endParaRPr>
            </a:p>
          </p:txBody>
        </p:sp>
        <p:sp>
          <p:nvSpPr>
            <p:cNvPr id="70" name="Rectangle 69">
              <a:extLst>
                <a:ext uri="{FF2B5EF4-FFF2-40B4-BE49-F238E27FC236}">
                  <a16:creationId xmlns:a16="http://schemas.microsoft.com/office/drawing/2014/main" id="{682CE303-182D-3C77-D30C-4490AC8E164A}"/>
                </a:ext>
              </a:extLst>
            </p:cNvPr>
            <p:cNvSpPr/>
            <p:nvPr/>
          </p:nvSpPr>
          <p:spPr>
            <a:xfrm>
              <a:off x="641374" y="1266733"/>
              <a:ext cx="552696" cy="397688"/>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400" b="0" i="0" u="none" strike="noStrike" kern="0" cap="none" spc="0" normalizeH="0" baseline="0" noProof="0">
                  <a:ln>
                    <a:noFill/>
                  </a:ln>
                  <a:solidFill>
                    <a:srgbClr val="2B241A"/>
                  </a:solidFill>
                  <a:effectLst/>
                  <a:uLnTx/>
                  <a:uFillTx/>
                  <a:latin typeface="Arial" panose="020B0604020202020204" pitchFamily="34" charset="0"/>
                </a:rPr>
                <a:t>14/8</a:t>
              </a:r>
              <a:endParaRPr kumimoji="0" lang="en-US" sz="2400" b="0" i="0" u="none" strike="noStrike" kern="0" cap="none" spc="0" normalizeH="0" baseline="0" noProof="0">
                <a:ln>
                  <a:noFill/>
                </a:ln>
                <a:solidFill>
                  <a:srgbClr val="2B241A"/>
                </a:solidFill>
                <a:effectLst/>
                <a:uLnTx/>
                <a:uFillTx/>
              </a:endParaRPr>
            </a:p>
          </p:txBody>
        </p:sp>
      </p:grpSp>
      <p:grpSp>
        <p:nvGrpSpPr>
          <p:cNvPr id="71" name="Group 70">
            <a:extLst>
              <a:ext uri="{FF2B5EF4-FFF2-40B4-BE49-F238E27FC236}">
                <a16:creationId xmlns:a16="http://schemas.microsoft.com/office/drawing/2014/main" id="{908BE8B8-F4C0-63EB-1A4E-FB793074D640}"/>
              </a:ext>
            </a:extLst>
          </p:cNvPr>
          <p:cNvGrpSpPr/>
          <p:nvPr/>
        </p:nvGrpSpPr>
        <p:grpSpPr>
          <a:xfrm>
            <a:off x="3353094" y="2090530"/>
            <a:ext cx="944025" cy="640080"/>
            <a:chOff x="570217" y="1191802"/>
            <a:chExt cx="708916" cy="551379"/>
          </a:xfrm>
        </p:grpSpPr>
        <p:sp>
          <p:nvSpPr>
            <p:cNvPr id="72" name="Oval Callout 16">
              <a:extLst>
                <a:ext uri="{FF2B5EF4-FFF2-40B4-BE49-F238E27FC236}">
                  <a16:creationId xmlns:a16="http://schemas.microsoft.com/office/drawing/2014/main" id="{A06D662C-34F9-9D94-38C7-A84B97B4F53D}"/>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srgbClr val="F3EFEA"/>
                </a:solidFill>
                <a:effectLst/>
                <a:uLnTx/>
                <a:uFillTx/>
                <a:latin typeface="Arial"/>
                <a:ea typeface="+mn-ea"/>
                <a:cs typeface="+mn-cs"/>
              </a:endParaRPr>
            </a:p>
          </p:txBody>
        </p:sp>
        <p:sp>
          <p:nvSpPr>
            <p:cNvPr id="73" name="Rectangle 72">
              <a:extLst>
                <a:ext uri="{FF2B5EF4-FFF2-40B4-BE49-F238E27FC236}">
                  <a16:creationId xmlns:a16="http://schemas.microsoft.com/office/drawing/2014/main" id="{B490BE37-D37C-B212-2276-269C6AB479C9}"/>
                </a:ext>
              </a:extLst>
            </p:cNvPr>
            <p:cNvSpPr/>
            <p:nvPr/>
          </p:nvSpPr>
          <p:spPr>
            <a:xfrm>
              <a:off x="630231" y="1267436"/>
              <a:ext cx="588887" cy="397688"/>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400" b="0" i="0" u="none" strike="noStrike" kern="0" cap="none" spc="0" normalizeH="0" baseline="0" noProof="0">
                  <a:ln>
                    <a:noFill/>
                  </a:ln>
                  <a:solidFill>
                    <a:srgbClr val="2B241A"/>
                  </a:solidFill>
                  <a:effectLst/>
                  <a:uLnTx/>
                  <a:uFillTx/>
                  <a:latin typeface="Arial" panose="020B0604020202020204" pitchFamily="34" charset="0"/>
                </a:rPr>
                <a:t>19/8</a:t>
              </a:r>
              <a:endParaRPr kumimoji="0" lang="en-US" sz="2400" b="0" i="0" u="none" strike="noStrike" kern="0" cap="none" spc="0" normalizeH="0" baseline="0" noProof="0">
                <a:ln>
                  <a:noFill/>
                </a:ln>
                <a:solidFill>
                  <a:srgbClr val="2B241A"/>
                </a:solidFill>
                <a:effectLst/>
                <a:uLnTx/>
                <a:uFillTx/>
              </a:endParaRPr>
            </a:p>
          </p:txBody>
        </p:sp>
      </p:grpSp>
      <p:sp>
        <p:nvSpPr>
          <p:cNvPr id="74" name="Rectangle 73">
            <a:extLst>
              <a:ext uri="{FF2B5EF4-FFF2-40B4-BE49-F238E27FC236}">
                <a16:creationId xmlns:a16="http://schemas.microsoft.com/office/drawing/2014/main" id="{0A081F5F-8AEB-5073-4DEC-9DB525CA0334}"/>
              </a:ext>
            </a:extLst>
          </p:cNvPr>
          <p:cNvSpPr/>
          <p:nvPr/>
        </p:nvSpPr>
        <p:spPr>
          <a:xfrm>
            <a:off x="8430720" y="2587336"/>
            <a:ext cx="627096"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vi-VN" sz="2000" b="1" i="0" u="none" strike="noStrike" kern="0" cap="none" spc="0" normalizeH="0" baseline="0" noProof="0">
                <a:ln>
                  <a:noFill/>
                </a:ln>
                <a:solidFill>
                  <a:srgbClr val="594B3E">
                    <a:lumMod val="50000"/>
                  </a:srgbClr>
                </a:solidFill>
                <a:effectLst/>
                <a:uLnTx/>
                <a:uFillTx/>
                <a:latin typeface="Arial" panose="020B0604020202020204" pitchFamily="34" charset="0"/>
              </a:rPr>
              <a:t>nay</a:t>
            </a:r>
            <a:endParaRPr kumimoji="0" lang="en-US" sz="2000" b="1" i="0" u="none" strike="noStrike" kern="0" cap="none" spc="0" normalizeH="0" baseline="0" noProof="0">
              <a:ln>
                <a:noFill/>
              </a:ln>
              <a:solidFill>
                <a:srgbClr val="594B3E">
                  <a:lumMod val="50000"/>
                </a:srgbClr>
              </a:solidFill>
              <a:effectLst/>
              <a:uLnTx/>
              <a:uFillTx/>
            </a:endParaRPr>
          </a:p>
        </p:txBody>
      </p:sp>
      <p:grpSp>
        <p:nvGrpSpPr>
          <p:cNvPr id="75" name="Group 74">
            <a:extLst>
              <a:ext uri="{FF2B5EF4-FFF2-40B4-BE49-F238E27FC236}">
                <a16:creationId xmlns:a16="http://schemas.microsoft.com/office/drawing/2014/main" id="{3256620F-7208-1189-7FE8-05EEEE055F5A}"/>
              </a:ext>
            </a:extLst>
          </p:cNvPr>
          <p:cNvGrpSpPr/>
          <p:nvPr/>
        </p:nvGrpSpPr>
        <p:grpSpPr>
          <a:xfrm>
            <a:off x="1197750" y="2093344"/>
            <a:ext cx="1005840" cy="640080"/>
            <a:chOff x="570217" y="1191802"/>
            <a:chExt cx="708916" cy="551379"/>
          </a:xfrm>
        </p:grpSpPr>
        <p:sp>
          <p:nvSpPr>
            <p:cNvPr id="76" name="Oval Callout 21">
              <a:extLst>
                <a:ext uri="{FF2B5EF4-FFF2-40B4-BE49-F238E27FC236}">
                  <a16:creationId xmlns:a16="http://schemas.microsoft.com/office/drawing/2014/main" id="{A415FABB-CE78-F413-EBBE-B1EF7654F1D6}"/>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srgbClr val="F3EFEA"/>
                </a:solidFill>
                <a:effectLst/>
                <a:uLnTx/>
                <a:uFillTx/>
                <a:latin typeface="Arial"/>
                <a:ea typeface="+mn-ea"/>
                <a:cs typeface="+mn-cs"/>
              </a:endParaRPr>
            </a:p>
          </p:txBody>
        </p:sp>
        <p:sp>
          <p:nvSpPr>
            <p:cNvPr id="77" name="Rectangle 76">
              <a:extLst>
                <a:ext uri="{FF2B5EF4-FFF2-40B4-BE49-F238E27FC236}">
                  <a16:creationId xmlns:a16="http://schemas.microsoft.com/office/drawing/2014/main" id="{01E3FA6C-677B-3F83-43E0-57653AFF47CE}"/>
                </a:ext>
              </a:extLst>
            </p:cNvPr>
            <p:cNvSpPr/>
            <p:nvPr/>
          </p:nvSpPr>
          <p:spPr>
            <a:xfrm>
              <a:off x="648326" y="1267436"/>
              <a:ext cx="552696" cy="397688"/>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400" b="0" i="0" u="none" strike="noStrike" kern="0" cap="none" spc="0" normalizeH="0" baseline="0" noProof="0">
                  <a:ln>
                    <a:noFill/>
                  </a:ln>
                  <a:solidFill>
                    <a:srgbClr val="2B241A"/>
                  </a:solidFill>
                  <a:effectLst/>
                  <a:uLnTx/>
                  <a:uFillTx/>
                  <a:latin typeface="Arial" panose="020B0604020202020204" pitchFamily="34" charset="0"/>
                </a:rPr>
                <a:t>16/8</a:t>
              </a:r>
              <a:endParaRPr kumimoji="0" lang="en-US" sz="2400" b="0" i="0" u="none" strike="noStrike" kern="0" cap="none" spc="0" normalizeH="0" baseline="0" noProof="0">
                <a:ln>
                  <a:noFill/>
                </a:ln>
                <a:solidFill>
                  <a:srgbClr val="2B241A"/>
                </a:solidFill>
                <a:effectLst/>
                <a:uLnTx/>
                <a:uFillTx/>
              </a:endParaRPr>
            </a:p>
          </p:txBody>
        </p:sp>
      </p:grpSp>
      <p:sp>
        <p:nvSpPr>
          <p:cNvPr id="78" name="Oval 77">
            <a:extLst>
              <a:ext uri="{FF2B5EF4-FFF2-40B4-BE49-F238E27FC236}">
                <a16:creationId xmlns:a16="http://schemas.microsoft.com/office/drawing/2014/main" id="{748C1970-528C-1CBC-4A0B-95417A2F7467}"/>
              </a:ext>
            </a:extLst>
          </p:cNvPr>
          <p:cNvSpPr/>
          <p:nvPr/>
        </p:nvSpPr>
        <p:spPr>
          <a:xfrm>
            <a:off x="1664497" y="3082888"/>
            <a:ext cx="91440" cy="91440"/>
          </a:xfrm>
          <a:prstGeom prst="ellipse">
            <a:avLst/>
          </a:prstGeom>
          <a:solidFill>
            <a:srgbClr val="7E4500">
              <a:lumMod val="60000"/>
              <a:lumOff val="4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a:ea typeface="+mn-ea"/>
              <a:cs typeface="+mn-cs"/>
            </a:endParaRPr>
          </a:p>
        </p:txBody>
      </p:sp>
      <p:grpSp>
        <p:nvGrpSpPr>
          <p:cNvPr id="79" name="Group 78">
            <a:extLst>
              <a:ext uri="{FF2B5EF4-FFF2-40B4-BE49-F238E27FC236}">
                <a16:creationId xmlns:a16="http://schemas.microsoft.com/office/drawing/2014/main" id="{843841AB-3A75-BDCE-E206-56A9BD81CAEA}"/>
              </a:ext>
            </a:extLst>
          </p:cNvPr>
          <p:cNvGrpSpPr/>
          <p:nvPr/>
        </p:nvGrpSpPr>
        <p:grpSpPr>
          <a:xfrm>
            <a:off x="2274141" y="2092586"/>
            <a:ext cx="1005840" cy="640080"/>
            <a:chOff x="467011" y="1191802"/>
            <a:chExt cx="916648" cy="551379"/>
          </a:xfrm>
        </p:grpSpPr>
        <p:sp>
          <p:nvSpPr>
            <p:cNvPr id="80" name="Oval Callout 21">
              <a:extLst>
                <a:ext uri="{FF2B5EF4-FFF2-40B4-BE49-F238E27FC236}">
                  <a16:creationId xmlns:a16="http://schemas.microsoft.com/office/drawing/2014/main" id="{EEEE4108-5184-3CD7-0901-FCD4FF44E9F7}"/>
                </a:ext>
              </a:extLst>
            </p:cNvPr>
            <p:cNvSpPr/>
            <p:nvPr/>
          </p:nvSpPr>
          <p:spPr>
            <a:xfrm>
              <a:off x="467011" y="1191802"/>
              <a:ext cx="916648"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srgbClr val="F3EFEA"/>
                </a:solidFill>
                <a:effectLst/>
                <a:uLnTx/>
                <a:uFillTx/>
                <a:latin typeface="Arial"/>
                <a:ea typeface="+mn-ea"/>
                <a:cs typeface="+mn-cs"/>
              </a:endParaRPr>
            </a:p>
          </p:txBody>
        </p:sp>
        <p:sp>
          <p:nvSpPr>
            <p:cNvPr id="81" name="Rectangle 80">
              <a:extLst>
                <a:ext uri="{FF2B5EF4-FFF2-40B4-BE49-F238E27FC236}">
                  <a16:creationId xmlns:a16="http://schemas.microsoft.com/office/drawing/2014/main" id="{D70C2863-82CD-31B8-134F-03DDEDE9EAF9}"/>
                </a:ext>
              </a:extLst>
            </p:cNvPr>
            <p:cNvSpPr/>
            <p:nvPr/>
          </p:nvSpPr>
          <p:spPr>
            <a:xfrm>
              <a:off x="567348" y="1267436"/>
              <a:ext cx="714652" cy="397688"/>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400" b="0" i="0" u="none" strike="noStrike" kern="0" cap="none" spc="0" normalizeH="0" baseline="0" noProof="0">
                  <a:ln>
                    <a:noFill/>
                  </a:ln>
                  <a:solidFill>
                    <a:srgbClr val="2B241A"/>
                  </a:solidFill>
                  <a:effectLst/>
                  <a:uLnTx/>
                  <a:uFillTx/>
                  <a:latin typeface="Arial" panose="020B0604020202020204" pitchFamily="34" charset="0"/>
                </a:rPr>
                <a:t>18/8</a:t>
              </a:r>
              <a:endParaRPr kumimoji="0" lang="en-US" sz="2400" b="0" i="0" u="none" strike="noStrike" kern="0" cap="none" spc="0" normalizeH="0" baseline="0" noProof="0">
                <a:ln>
                  <a:noFill/>
                </a:ln>
                <a:solidFill>
                  <a:srgbClr val="2B241A"/>
                </a:solidFill>
                <a:effectLst/>
                <a:uLnTx/>
                <a:uFillTx/>
              </a:endParaRPr>
            </a:p>
          </p:txBody>
        </p:sp>
      </p:grpSp>
      <p:sp>
        <p:nvSpPr>
          <p:cNvPr id="82" name="Oval 81">
            <a:extLst>
              <a:ext uri="{FF2B5EF4-FFF2-40B4-BE49-F238E27FC236}">
                <a16:creationId xmlns:a16="http://schemas.microsoft.com/office/drawing/2014/main" id="{BC285225-AAEF-9587-4D2E-4FBAC67DDF86}"/>
              </a:ext>
            </a:extLst>
          </p:cNvPr>
          <p:cNvSpPr/>
          <p:nvPr/>
        </p:nvSpPr>
        <p:spPr>
          <a:xfrm>
            <a:off x="2730615" y="3083537"/>
            <a:ext cx="91440" cy="91440"/>
          </a:xfrm>
          <a:prstGeom prst="ellipse">
            <a:avLst/>
          </a:prstGeom>
          <a:solidFill>
            <a:srgbClr val="7E4500">
              <a:lumMod val="60000"/>
              <a:lumOff val="4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a:ea typeface="+mn-ea"/>
              <a:cs typeface="+mn-cs"/>
            </a:endParaRPr>
          </a:p>
        </p:txBody>
      </p:sp>
      <p:sp>
        <p:nvSpPr>
          <p:cNvPr id="83" name="Oval 82">
            <a:extLst>
              <a:ext uri="{FF2B5EF4-FFF2-40B4-BE49-F238E27FC236}">
                <a16:creationId xmlns:a16="http://schemas.microsoft.com/office/drawing/2014/main" id="{F40C757F-31EE-D458-5CBB-7D75645F8A2A}"/>
              </a:ext>
            </a:extLst>
          </p:cNvPr>
          <p:cNvSpPr/>
          <p:nvPr/>
        </p:nvSpPr>
        <p:spPr>
          <a:xfrm>
            <a:off x="3786261" y="3092648"/>
            <a:ext cx="91440" cy="91440"/>
          </a:xfrm>
          <a:prstGeom prst="ellipse">
            <a:avLst/>
          </a:prstGeom>
          <a:solidFill>
            <a:srgbClr val="7E4500">
              <a:lumMod val="60000"/>
              <a:lumOff val="4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a:ea typeface="+mn-ea"/>
              <a:cs typeface="+mn-cs"/>
            </a:endParaRPr>
          </a:p>
        </p:txBody>
      </p:sp>
      <p:grpSp>
        <p:nvGrpSpPr>
          <p:cNvPr id="84" name="Group 83">
            <a:extLst>
              <a:ext uri="{FF2B5EF4-FFF2-40B4-BE49-F238E27FC236}">
                <a16:creationId xmlns:a16="http://schemas.microsoft.com/office/drawing/2014/main" id="{AB57909D-3AA4-5081-A4C2-5CE0307BC847}"/>
              </a:ext>
            </a:extLst>
          </p:cNvPr>
          <p:cNvGrpSpPr/>
          <p:nvPr/>
        </p:nvGrpSpPr>
        <p:grpSpPr>
          <a:xfrm>
            <a:off x="4371834" y="2095985"/>
            <a:ext cx="944025" cy="640080"/>
            <a:chOff x="570217" y="1191802"/>
            <a:chExt cx="708916" cy="551379"/>
          </a:xfrm>
        </p:grpSpPr>
        <p:sp>
          <p:nvSpPr>
            <p:cNvPr id="85" name="Oval Callout 16">
              <a:extLst>
                <a:ext uri="{FF2B5EF4-FFF2-40B4-BE49-F238E27FC236}">
                  <a16:creationId xmlns:a16="http://schemas.microsoft.com/office/drawing/2014/main" id="{73C4315B-53BD-B09D-02C2-B6EFD11927E5}"/>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srgbClr val="F3EFEA"/>
                </a:solidFill>
                <a:effectLst/>
                <a:uLnTx/>
                <a:uFillTx/>
                <a:latin typeface="Arial"/>
                <a:ea typeface="+mn-ea"/>
                <a:cs typeface="+mn-cs"/>
              </a:endParaRPr>
            </a:p>
          </p:txBody>
        </p:sp>
        <p:sp>
          <p:nvSpPr>
            <p:cNvPr id="86" name="Rectangle 85">
              <a:extLst>
                <a:ext uri="{FF2B5EF4-FFF2-40B4-BE49-F238E27FC236}">
                  <a16:creationId xmlns:a16="http://schemas.microsoft.com/office/drawing/2014/main" id="{3816BB70-C12B-CCF5-78A3-48AAA4CB0147}"/>
                </a:ext>
              </a:extLst>
            </p:cNvPr>
            <p:cNvSpPr/>
            <p:nvPr/>
          </p:nvSpPr>
          <p:spPr>
            <a:xfrm>
              <a:off x="630231" y="1267436"/>
              <a:ext cx="588887" cy="397688"/>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400" b="0" i="0" u="none" strike="noStrike" kern="0" cap="none" spc="0" normalizeH="0" baseline="0" noProof="0">
                  <a:ln>
                    <a:noFill/>
                  </a:ln>
                  <a:solidFill>
                    <a:srgbClr val="2B241A"/>
                  </a:solidFill>
                  <a:effectLst/>
                  <a:uLnTx/>
                  <a:uFillTx/>
                  <a:latin typeface="Arial" panose="020B0604020202020204" pitchFamily="34" charset="0"/>
                </a:rPr>
                <a:t>23/8</a:t>
              </a:r>
              <a:endParaRPr kumimoji="0" lang="en-US" sz="2400" b="0" i="0" u="none" strike="noStrike" kern="0" cap="none" spc="0" normalizeH="0" baseline="0" noProof="0">
                <a:ln>
                  <a:noFill/>
                </a:ln>
                <a:solidFill>
                  <a:srgbClr val="2B241A"/>
                </a:solidFill>
                <a:effectLst/>
                <a:uLnTx/>
                <a:uFillTx/>
              </a:endParaRPr>
            </a:p>
          </p:txBody>
        </p:sp>
      </p:grpSp>
      <p:sp>
        <p:nvSpPr>
          <p:cNvPr id="87" name="Oval 86">
            <a:extLst>
              <a:ext uri="{FF2B5EF4-FFF2-40B4-BE49-F238E27FC236}">
                <a16:creationId xmlns:a16="http://schemas.microsoft.com/office/drawing/2014/main" id="{48F72F5B-C547-FF36-4D80-A28BA319B50C}"/>
              </a:ext>
            </a:extLst>
          </p:cNvPr>
          <p:cNvSpPr/>
          <p:nvPr/>
        </p:nvSpPr>
        <p:spPr>
          <a:xfrm>
            <a:off x="4825081" y="3098103"/>
            <a:ext cx="91440" cy="91440"/>
          </a:xfrm>
          <a:prstGeom prst="ellipse">
            <a:avLst/>
          </a:prstGeom>
          <a:solidFill>
            <a:srgbClr val="7E4500">
              <a:lumMod val="60000"/>
              <a:lumOff val="4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a:ea typeface="+mn-ea"/>
              <a:cs typeface="+mn-cs"/>
            </a:endParaRPr>
          </a:p>
        </p:txBody>
      </p:sp>
      <p:grpSp>
        <p:nvGrpSpPr>
          <p:cNvPr id="88" name="Group 87">
            <a:extLst>
              <a:ext uri="{FF2B5EF4-FFF2-40B4-BE49-F238E27FC236}">
                <a16:creationId xmlns:a16="http://schemas.microsoft.com/office/drawing/2014/main" id="{D6A0E726-9F8C-A121-862C-D05A74FD4302}"/>
              </a:ext>
            </a:extLst>
          </p:cNvPr>
          <p:cNvGrpSpPr/>
          <p:nvPr/>
        </p:nvGrpSpPr>
        <p:grpSpPr>
          <a:xfrm>
            <a:off x="5395604" y="2095985"/>
            <a:ext cx="944025" cy="640080"/>
            <a:chOff x="570217" y="1191802"/>
            <a:chExt cx="708916" cy="551379"/>
          </a:xfrm>
        </p:grpSpPr>
        <p:sp>
          <p:nvSpPr>
            <p:cNvPr id="89" name="Oval Callout 16">
              <a:extLst>
                <a:ext uri="{FF2B5EF4-FFF2-40B4-BE49-F238E27FC236}">
                  <a16:creationId xmlns:a16="http://schemas.microsoft.com/office/drawing/2014/main" id="{65C54FA2-23DD-CDD6-D798-CC1349954DD2}"/>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srgbClr val="F3EFEA"/>
                </a:solidFill>
                <a:effectLst/>
                <a:uLnTx/>
                <a:uFillTx/>
                <a:latin typeface="Arial"/>
                <a:ea typeface="+mn-ea"/>
                <a:cs typeface="+mn-cs"/>
              </a:endParaRPr>
            </a:p>
          </p:txBody>
        </p:sp>
        <p:sp>
          <p:nvSpPr>
            <p:cNvPr id="90" name="Rectangle 89">
              <a:extLst>
                <a:ext uri="{FF2B5EF4-FFF2-40B4-BE49-F238E27FC236}">
                  <a16:creationId xmlns:a16="http://schemas.microsoft.com/office/drawing/2014/main" id="{1BD7A995-783A-B920-9844-46D215194D38}"/>
                </a:ext>
              </a:extLst>
            </p:cNvPr>
            <p:cNvSpPr/>
            <p:nvPr/>
          </p:nvSpPr>
          <p:spPr>
            <a:xfrm>
              <a:off x="630231" y="1267436"/>
              <a:ext cx="588887" cy="397688"/>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400" b="0" i="0" u="none" strike="noStrike" kern="0" cap="none" spc="0" normalizeH="0" baseline="0" noProof="0">
                  <a:ln>
                    <a:noFill/>
                  </a:ln>
                  <a:solidFill>
                    <a:srgbClr val="2B241A"/>
                  </a:solidFill>
                  <a:effectLst/>
                  <a:uLnTx/>
                  <a:uFillTx/>
                  <a:latin typeface="Arial" panose="020B0604020202020204" pitchFamily="34" charset="0"/>
                </a:rPr>
                <a:t>24/8</a:t>
              </a:r>
              <a:endParaRPr kumimoji="0" lang="en-US" sz="2400" b="0" i="0" u="none" strike="noStrike" kern="0" cap="none" spc="0" normalizeH="0" baseline="0" noProof="0">
                <a:ln>
                  <a:noFill/>
                </a:ln>
                <a:solidFill>
                  <a:srgbClr val="2B241A"/>
                </a:solidFill>
                <a:effectLst/>
                <a:uLnTx/>
                <a:uFillTx/>
              </a:endParaRPr>
            </a:p>
          </p:txBody>
        </p:sp>
      </p:grpSp>
      <p:sp>
        <p:nvSpPr>
          <p:cNvPr id="91" name="Oval 90">
            <a:extLst>
              <a:ext uri="{FF2B5EF4-FFF2-40B4-BE49-F238E27FC236}">
                <a16:creationId xmlns:a16="http://schemas.microsoft.com/office/drawing/2014/main" id="{1AB75F05-06A9-B050-826F-0081E0549B96}"/>
              </a:ext>
            </a:extLst>
          </p:cNvPr>
          <p:cNvSpPr/>
          <p:nvPr/>
        </p:nvSpPr>
        <p:spPr>
          <a:xfrm>
            <a:off x="5821895" y="3092648"/>
            <a:ext cx="91440" cy="91440"/>
          </a:xfrm>
          <a:prstGeom prst="ellipse">
            <a:avLst/>
          </a:prstGeom>
          <a:solidFill>
            <a:srgbClr val="7E4500">
              <a:lumMod val="60000"/>
              <a:lumOff val="4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a:ea typeface="+mn-ea"/>
              <a:cs typeface="+mn-cs"/>
            </a:endParaRPr>
          </a:p>
        </p:txBody>
      </p:sp>
      <p:grpSp>
        <p:nvGrpSpPr>
          <p:cNvPr id="92" name="Group 91">
            <a:extLst>
              <a:ext uri="{FF2B5EF4-FFF2-40B4-BE49-F238E27FC236}">
                <a16:creationId xmlns:a16="http://schemas.microsoft.com/office/drawing/2014/main" id="{8FBCBF48-26C1-31D9-22B6-F9372E8A6FA9}"/>
              </a:ext>
            </a:extLst>
          </p:cNvPr>
          <p:cNvGrpSpPr/>
          <p:nvPr/>
        </p:nvGrpSpPr>
        <p:grpSpPr>
          <a:xfrm>
            <a:off x="7469587" y="2089123"/>
            <a:ext cx="944025" cy="640080"/>
            <a:chOff x="570217" y="1191802"/>
            <a:chExt cx="708916" cy="551379"/>
          </a:xfrm>
        </p:grpSpPr>
        <p:sp>
          <p:nvSpPr>
            <p:cNvPr id="93" name="Oval Callout 16">
              <a:extLst>
                <a:ext uri="{FF2B5EF4-FFF2-40B4-BE49-F238E27FC236}">
                  <a16:creationId xmlns:a16="http://schemas.microsoft.com/office/drawing/2014/main" id="{25FA936E-A4D4-369F-69C0-4E3FE7DB01D0}"/>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srgbClr val="F3EFEA"/>
                </a:solidFill>
                <a:effectLst/>
                <a:uLnTx/>
                <a:uFillTx/>
                <a:latin typeface="Arial"/>
                <a:ea typeface="+mn-ea"/>
                <a:cs typeface="+mn-cs"/>
              </a:endParaRPr>
            </a:p>
          </p:txBody>
        </p:sp>
        <p:sp>
          <p:nvSpPr>
            <p:cNvPr id="94" name="Rectangle 93">
              <a:extLst>
                <a:ext uri="{FF2B5EF4-FFF2-40B4-BE49-F238E27FC236}">
                  <a16:creationId xmlns:a16="http://schemas.microsoft.com/office/drawing/2014/main" id="{2834F946-68EE-F7DE-F4DE-F8C5CC0CA23D}"/>
                </a:ext>
              </a:extLst>
            </p:cNvPr>
            <p:cNvSpPr/>
            <p:nvPr/>
          </p:nvSpPr>
          <p:spPr>
            <a:xfrm>
              <a:off x="630231" y="1267436"/>
              <a:ext cx="588887" cy="397688"/>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400" b="0" i="0" u="none" strike="noStrike" kern="0" cap="none" spc="0" normalizeH="0" baseline="0" noProof="0">
                  <a:ln>
                    <a:noFill/>
                  </a:ln>
                  <a:solidFill>
                    <a:srgbClr val="2B241A"/>
                  </a:solidFill>
                  <a:effectLst/>
                  <a:uLnTx/>
                  <a:uFillTx/>
                  <a:latin typeface="Arial" panose="020B0604020202020204" pitchFamily="34" charset="0"/>
                </a:rPr>
                <a:t>28/8</a:t>
              </a:r>
              <a:endParaRPr kumimoji="0" lang="en-US" sz="2400" b="0" i="0" u="none" strike="noStrike" kern="0" cap="none" spc="0" normalizeH="0" baseline="0" noProof="0">
                <a:ln>
                  <a:noFill/>
                </a:ln>
                <a:solidFill>
                  <a:srgbClr val="2B241A"/>
                </a:solidFill>
                <a:effectLst/>
                <a:uLnTx/>
                <a:uFillTx/>
              </a:endParaRPr>
            </a:p>
          </p:txBody>
        </p:sp>
      </p:grpSp>
      <p:grpSp>
        <p:nvGrpSpPr>
          <p:cNvPr id="99" name="Group 98">
            <a:extLst>
              <a:ext uri="{FF2B5EF4-FFF2-40B4-BE49-F238E27FC236}">
                <a16:creationId xmlns:a16="http://schemas.microsoft.com/office/drawing/2014/main" id="{E98AA2A8-7A82-C284-9890-0A4BC8D700BA}"/>
              </a:ext>
            </a:extLst>
          </p:cNvPr>
          <p:cNvGrpSpPr/>
          <p:nvPr/>
        </p:nvGrpSpPr>
        <p:grpSpPr>
          <a:xfrm>
            <a:off x="6434663" y="2089123"/>
            <a:ext cx="944025" cy="640080"/>
            <a:chOff x="570217" y="1191802"/>
            <a:chExt cx="708916" cy="551379"/>
          </a:xfrm>
        </p:grpSpPr>
        <p:sp>
          <p:nvSpPr>
            <p:cNvPr id="100" name="Oval Callout 16">
              <a:extLst>
                <a:ext uri="{FF2B5EF4-FFF2-40B4-BE49-F238E27FC236}">
                  <a16:creationId xmlns:a16="http://schemas.microsoft.com/office/drawing/2014/main" id="{1942F94B-36D2-DC42-B4CD-980D2638AADF}"/>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srgbClr val="F3EFEA"/>
                </a:solidFill>
                <a:effectLst/>
                <a:uLnTx/>
                <a:uFillTx/>
                <a:latin typeface="Arial"/>
                <a:ea typeface="+mn-ea"/>
                <a:cs typeface="+mn-cs"/>
              </a:endParaRPr>
            </a:p>
          </p:txBody>
        </p:sp>
        <p:sp>
          <p:nvSpPr>
            <p:cNvPr id="101" name="Rectangle 100">
              <a:extLst>
                <a:ext uri="{FF2B5EF4-FFF2-40B4-BE49-F238E27FC236}">
                  <a16:creationId xmlns:a16="http://schemas.microsoft.com/office/drawing/2014/main" id="{7ABD2392-571C-F016-810E-9D9EF81F8335}"/>
                </a:ext>
              </a:extLst>
            </p:cNvPr>
            <p:cNvSpPr/>
            <p:nvPr/>
          </p:nvSpPr>
          <p:spPr>
            <a:xfrm>
              <a:off x="630231" y="1267436"/>
              <a:ext cx="588887" cy="397688"/>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400" b="0" i="0" u="none" strike="noStrike" kern="0" cap="none" spc="0" normalizeH="0" baseline="0" noProof="0">
                  <a:ln>
                    <a:noFill/>
                  </a:ln>
                  <a:solidFill>
                    <a:srgbClr val="2B241A"/>
                  </a:solidFill>
                  <a:effectLst/>
                  <a:uLnTx/>
                  <a:uFillTx/>
                  <a:latin typeface="Arial" panose="020B0604020202020204" pitchFamily="34" charset="0"/>
                </a:rPr>
                <a:t>25/8</a:t>
              </a:r>
              <a:endParaRPr kumimoji="0" lang="en-US" sz="2400" b="0" i="0" u="none" strike="noStrike" kern="0" cap="none" spc="0" normalizeH="0" baseline="0" noProof="0">
                <a:ln>
                  <a:noFill/>
                </a:ln>
                <a:solidFill>
                  <a:srgbClr val="2B241A"/>
                </a:solidFill>
                <a:effectLst/>
                <a:uLnTx/>
                <a:uFillTx/>
              </a:endParaRPr>
            </a:p>
          </p:txBody>
        </p:sp>
      </p:grpSp>
      <p:sp>
        <p:nvSpPr>
          <p:cNvPr id="102" name="Oval 101">
            <a:extLst>
              <a:ext uri="{FF2B5EF4-FFF2-40B4-BE49-F238E27FC236}">
                <a16:creationId xmlns:a16="http://schemas.microsoft.com/office/drawing/2014/main" id="{C17D8693-522A-AA8E-BD2D-F439970B243D}"/>
              </a:ext>
            </a:extLst>
          </p:cNvPr>
          <p:cNvSpPr/>
          <p:nvPr/>
        </p:nvSpPr>
        <p:spPr>
          <a:xfrm>
            <a:off x="6860954" y="3085786"/>
            <a:ext cx="91440" cy="91440"/>
          </a:xfrm>
          <a:prstGeom prst="ellipse">
            <a:avLst/>
          </a:prstGeom>
          <a:solidFill>
            <a:srgbClr val="7E4500">
              <a:lumMod val="60000"/>
              <a:lumOff val="4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a:ea typeface="+mn-ea"/>
              <a:cs typeface="+mn-cs"/>
            </a:endParaRPr>
          </a:p>
        </p:txBody>
      </p:sp>
      <p:sp>
        <p:nvSpPr>
          <p:cNvPr id="108" name="TextBox 107">
            <a:extLst>
              <a:ext uri="{FF2B5EF4-FFF2-40B4-BE49-F238E27FC236}">
                <a16:creationId xmlns:a16="http://schemas.microsoft.com/office/drawing/2014/main" id="{2CC59DCE-6CA6-8962-1E1D-A9D4383D2CA9}"/>
              </a:ext>
            </a:extLst>
          </p:cNvPr>
          <p:cNvSpPr txBox="1"/>
          <p:nvPr/>
        </p:nvSpPr>
        <p:spPr>
          <a:xfrm>
            <a:off x="1561503" y="3432392"/>
            <a:ext cx="6277302" cy="1446550"/>
          </a:xfrm>
          <a:prstGeom prst="rect">
            <a:avLst/>
          </a:prstGeom>
          <a:noFill/>
        </p:spPr>
        <p:txBody>
          <a:bodyPr wrap="square" rtlCol="0">
            <a:spAutoFit/>
          </a:bodyPr>
          <a:lstStyle/>
          <a:p>
            <a:pPr algn="ctr"/>
            <a:r>
              <a:rPr lang="en-US" sz="8800" b="1">
                <a:solidFill>
                  <a:srgbClr val="C00000"/>
                </a:solidFill>
                <a:latin typeface="Aptos Black" panose="020B0004020202020204" pitchFamily="34" charset="0"/>
              </a:rPr>
              <a:t>Năm 1945</a:t>
            </a:r>
          </a:p>
        </p:txBody>
      </p:sp>
      <p:pic>
        <p:nvPicPr>
          <p:cNvPr id="3" name="Picture 2">
            <a:extLst>
              <a:ext uri="{FF2B5EF4-FFF2-40B4-BE49-F238E27FC236}">
                <a16:creationId xmlns:a16="http://schemas.microsoft.com/office/drawing/2014/main" id="{A58A199A-6B11-9CFE-8A1B-216F360573CC}"/>
              </a:ext>
            </a:extLst>
          </p:cNvPr>
          <p:cNvPicPr>
            <a:picLocks noChangeAspect="1"/>
          </p:cNvPicPr>
          <p:nvPr/>
        </p:nvPicPr>
        <p:blipFill>
          <a:blip r:embed="rId2"/>
          <a:stretch>
            <a:fillRect/>
          </a:stretch>
        </p:blipFill>
        <p:spPr>
          <a:xfrm>
            <a:off x="8144228" y="4934120"/>
            <a:ext cx="999772" cy="198693"/>
          </a:xfrm>
          <a:prstGeom prst="rect">
            <a:avLst/>
          </a:prstGeom>
        </p:spPr>
      </p:pic>
    </p:spTree>
    <p:extLst>
      <p:ext uri="{BB962C8B-B14F-4D97-AF65-F5344CB8AC3E}">
        <p14:creationId xmlns:p14="http://schemas.microsoft.com/office/powerpoint/2010/main" val="3156503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p:stCondLst>
                                    <p:cond delay="0"/>
                                  </p:stCondLst>
                                  <p:childTnLst>
                                    <p:set>
                                      <p:cBhvr>
                                        <p:cTn id="12" dur="1" fill="hold">
                                          <p:stCondLst>
                                            <p:cond delay="0"/>
                                          </p:stCondLst>
                                        </p:cTn>
                                        <p:tgtEl>
                                          <p:spTgt spid="108"/>
                                        </p:tgtEl>
                                        <p:attrNameLst>
                                          <p:attrName>style.visibility</p:attrName>
                                        </p:attrNameLst>
                                      </p:cBhvr>
                                      <p:to>
                                        <p:strVal val="visible"/>
                                      </p:to>
                                    </p:set>
                                    <p:anim calcmode="lin" valueType="num">
                                      <p:cBhvr>
                                        <p:cTn id="13" dur="500" fill="hold"/>
                                        <p:tgtEl>
                                          <p:spTgt spid="108"/>
                                        </p:tgtEl>
                                        <p:attrNameLst>
                                          <p:attrName>ppt_w</p:attrName>
                                        </p:attrNameLst>
                                      </p:cBhvr>
                                      <p:tavLst>
                                        <p:tav tm="0">
                                          <p:val>
                                            <p:fltVal val="0"/>
                                          </p:val>
                                        </p:tav>
                                        <p:tav tm="100000">
                                          <p:val>
                                            <p:strVal val="#ppt_w"/>
                                          </p:val>
                                        </p:tav>
                                      </p:tavLst>
                                    </p:anim>
                                    <p:anim calcmode="lin" valueType="num">
                                      <p:cBhvr>
                                        <p:cTn id="14" dur="500" fill="hold"/>
                                        <p:tgtEl>
                                          <p:spTgt spid="108"/>
                                        </p:tgtEl>
                                        <p:attrNameLst>
                                          <p:attrName>ppt_h</p:attrName>
                                        </p:attrNameLst>
                                      </p:cBhvr>
                                      <p:tavLst>
                                        <p:tav tm="0">
                                          <p:val>
                                            <p:fltVal val="0"/>
                                          </p:val>
                                        </p:tav>
                                        <p:tav tm="100000">
                                          <p:val>
                                            <p:strVal val="#ppt_h"/>
                                          </p:val>
                                        </p:tav>
                                      </p:tavLst>
                                    </p:anim>
                                    <p:animEffect transition="in" filter="fade">
                                      <p:cBhvr>
                                        <p:cTn id="15" dur="500"/>
                                        <p:tgtEl>
                                          <p:spTgt spid="108"/>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nodeType="clickEffect">
                                  <p:stCondLst>
                                    <p:cond delay="0"/>
                                  </p:stCondLst>
                                  <p:childTnLst>
                                    <p:set>
                                      <p:cBhvr>
                                        <p:cTn id="19" dur="1" fill="hold">
                                          <p:stCondLst>
                                            <p:cond delay="0"/>
                                          </p:stCondLst>
                                        </p:cTn>
                                        <p:tgtEl>
                                          <p:spTgt spid="66"/>
                                        </p:tgtEl>
                                        <p:attrNameLst>
                                          <p:attrName>style.visibility</p:attrName>
                                        </p:attrNameLst>
                                      </p:cBhvr>
                                      <p:to>
                                        <p:strVal val="visible"/>
                                      </p:to>
                                    </p:set>
                                    <p:animEffect transition="in" filter="wipe(left)">
                                      <p:cBhvr>
                                        <p:cTn id="20" dur="500"/>
                                        <p:tgtEl>
                                          <p:spTgt spid="66"/>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nodeType="clickEffect">
                                  <p:stCondLst>
                                    <p:cond delay="0"/>
                                  </p:stCondLst>
                                  <p:childTnLst>
                                    <p:set>
                                      <p:cBhvr>
                                        <p:cTn id="24" dur="1" fill="hold">
                                          <p:stCondLst>
                                            <p:cond delay="0"/>
                                          </p:stCondLst>
                                        </p:cTn>
                                        <p:tgtEl>
                                          <p:spTgt spid="68"/>
                                        </p:tgtEl>
                                        <p:attrNameLst>
                                          <p:attrName>style.visibility</p:attrName>
                                        </p:attrNameLst>
                                      </p:cBhvr>
                                      <p:to>
                                        <p:strVal val="visible"/>
                                      </p:to>
                                    </p:set>
                                    <p:animEffect transition="in" filter="wipe(down)">
                                      <p:cBhvr>
                                        <p:cTn id="25" dur="500"/>
                                        <p:tgtEl>
                                          <p:spTgt spid="68"/>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4" fill="hold" grpId="0" nodeType="clickEffect">
                                  <p:stCondLst>
                                    <p:cond delay="0"/>
                                  </p:stCondLst>
                                  <p:childTnLst>
                                    <p:set>
                                      <p:cBhvr>
                                        <p:cTn id="29" dur="1" fill="hold">
                                          <p:stCondLst>
                                            <p:cond delay="0"/>
                                          </p:stCondLst>
                                        </p:cTn>
                                        <p:tgtEl>
                                          <p:spTgt spid="78"/>
                                        </p:tgtEl>
                                        <p:attrNameLst>
                                          <p:attrName>style.visibility</p:attrName>
                                        </p:attrNameLst>
                                      </p:cBhvr>
                                      <p:to>
                                        <p:strVal val="visible"/>
                                      </p:to>
                                    </p:set>
                                    <p:animEffect transition="in" filter="wipe(down)">
                                      <p:cBhvr>
                                        <p:cTn id="30" dur="500"/>
                                        <p:tgtEl>
                                          <p:spTgt spid="78"/>
                                        </p:tgtEl>
                                      </p:cBhvr>
                                    </p:animEffect>
                                  </p:childTnLst>
                                </p:cTn>
                              </p:par>
                              <p:par>
                                <p:cTn id="31" presetID="22" presetClass="entr" presetSubtype="4" fill="hold" nodeType="withEffect">
                                  <p:stCondLst>
                                    <p:cond delay="0"/>
                                  </p:stCondLst>
                                  <p:childTnLst>
                                    <p:set>
                                      <p:cBhvr>
                                        <p:cTn id="32" dur="1" fill="hold">
                                          <p:stCondLst>
                                            <p:cond delay="0"/>
                                          </p:stCondLst>
                                        </p:cTn>
                                        <p:tgtEl>
                                          <p:spTgt spid="75"/>
                                        </p:tgtEl>
                                        <p:attrNameLst>
                                          <p:attrName>style.visibility</p:attrName>
                                        </p:attrNameLst>
                                      </p:cBhvr>
                                      <p:to>
                                        <p:strVal val="visible"/>
                                      </p:to>
                                    </p:set>
                                    <p:animEffect transition="in" filter="wipe(down)">
                                      <p:cBhvr>
                                        <p:cTn id="33" dur="500"/>
                                        <p:tgtEl>
                                          <p:spTgt spid="75"/>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4" fill="hold" grpId="0" nodeType="clickEffect">
                                  <p:stCondLst>
                                    <p:cond delay="0"/>
                                  </p:stCondLst>
                                  <p:childTnLst>
                                    <p:set>
                                      <p:cBhvr>
                                        <p:cTn id="37" dur="1" fill="hold">
                                          <p:stCondLst>
                                            <p:cond delay="0"/>
                                          </p:stCondLst>
                                        </p:cTn>
                                        <p:tgtEl>
                                          <p:spTgt spid="82"/>
                                        </p:tgtEl>
                                        <p:attrNameLst>
                                          <p:attrName>style.visibility</p:attrName>
                                        </p:attrNameLst>
                                      </p:cBhvr>
                                      <p:to>
                                        <p:strVal val="visible"/>
                                      </p:to>
                                    </p:set>
                                    <p:animEffect transition="in" filter="wipe(down)">
                                      <p:cBhvr>
                                        <p:cTn id="38" dur="500"/>
                                        <p:tgtEl>
                                          <p:spTgt spid="82"/>
                                        </p:tgtEl>
                                      </p:cBhvr>
                                    </p:animEffect>
                                  </p:childTnLst>
                                </p:cTn>
                              </p:par>
                              <p:par>
                                <p:cTn id="39" presetID="22" presetClass="entr" presetSubtype="4" fill="hold" nodeType="withEffect">
                                  <p:stCondLst>
                                    <p:cond delay="0"/>
                                  </p:stCondLst>
                                  <p:childTnLst>
                                    <p:set>
                                      <p:cBhvr>
                                        <p:cTn id="40" dur="1" fill="hold">
                                          <p:stCondLst>
                                            <p:cond delay="0"/>
                                          </p:stCondLst>
                                        </p:cTn>
                                        <p:tgtEl>
                                          <p:spTgt spid="79"/>
                                        </p:tgtEl>
                                        <p:attrNameLst>
                                          <p:attrName>style.visibility</p:attrName>
                                        </p:attrNameLst>
                                      </p:cBhvr>
                                      <p:to>
                                        <p:strVal val="visible"/>
                                      </p:to>
                                    </p:set>
                                    <p:animEffect transition="in" filter="wipe(down)">
                                      <p:cBhvr>
                                        <p:cTn id="41" dur="500"/>
                                        <p:tgtEl>
                                          <p:spTgt spid="79"/>
                                        </p:tgtEl>
                                      </p:cBhvr>
                                    </p:animEffect>
                                  </p:childTnLst>
                                </p:cTn>
                              </p:par>
                            </p:childTnLst>
                          </p:cTn>
                        </p:par>
                      </p:childTnLst>
                    </p:cTn>
                  </p:par>
                  <p:par>
                    <p:cTn id="42" fill="hold">
                      <p:stCondLst>
                        <p:cond delay="indefinite"/>
                      </p:stCondLst>
                      <p:childTnLst>
                        <p:par>
                          <p:cTn id="43" fill="hold">
                            <p:stCondLst>
                              <p:cond delay="0"/>
                            </p:stCondLst>
                            <p:childTnLst>
                              <p:par>
                                <p:cTn id="44" presetID="22" presetClass="entr" presetSubtype="4" fill="hold" grpId="0" nodeType="clickEffect">
                                  <p:stCondLst>
                                    <p:cond delay="0"/>
                                  </p:stCondLst>
                                  <p:childTnLst>
                                    <p:set>
                                      <p:cBhvr>
                                        <p:cTn id="45" dur="1" fill="hold">
                                          <p:stCondLst>
                                            <p:cond delay="0"/>
                                          </p:stCondLst>
                                        </p:cTn>
                                        <p:tgtEl>
                                          <p:spTgt spid="83"/>
                                        </p:tgtEl>
                                        <p:attrNameLst>
                                          <p:attrName>style.visibility</p:attrName>
                                        </p:attrNameLst>
                                      </p:cBhvr>
                                      <p:to>
                                        <p:strVal val="visible"/>
                                      </p:to>
                                    </p:set>
                                    <p:animEffect transition="in" filter="wipe(down)">
                                      <p:cBhvr>
                                        <p:cTn id="46" dur="500"/>
                                        <p:tgtEl>
                                          <p:spTgt spid="83"/>
                                        </p:tgtEl>
                                      </p:cBhvr>
                                    </p:animEffect>
                                  </p:childTnLst>
                                </p:cTn>
                              </p:par>
                              <p:par>
                                <p:cTn id="47" presetID="22" presetClass="entr" presetSubtype="4" fill="hold" nodeType="withEffect">
                                  <p:stCondLst>
                                    <p:cond delay="0"/>
                                  </p:stCondLst>
                                  <p:childTnLst>
                                    <p:set>
                                      <p:cBhvr>
                                        <p:cTn id="48" dur="1" fill="hold">
                                          <p:stCondLst>
                                            <p:cond delay="0"/>
                                          </p:stCondLst>
                                        </p:cTn>
                                        <p:tgtEl>
                                          <p:spTgt spid="71"/>
                                        </p:tgtEl>
                                        <p:attrNameLst>
                                          <p:attrName>style.visibility</p:attrName>
                                        </p:attrNameLst>
                                      </p:cBhvr>
                                      <p:to>
                                        <p:strVal val="visible"/>
                                      </p:to>
                                    </p:set>
                                    <p:animEffect transition="in" filter="wipe(down)">
                                      <p:cBhvr>
                                        <p:cTn id="49" dur="500"/>
                                        <p:tgtEl>
                                          <p:spTgt spid="71"/>
                                        </p:tgtEl>
                                      </p:cBhvr>
                                    </p:animEffect>
                                  </p:childTnLst>
                                </p:cTn>
                              </p:par>
                            </p:childTnLst>
                          </p:cTn>
                        </p:par>
                      </p:childTnLst>
                    </p:cTn>
                  </p:par>
                  <p:par>
                    <p:cTn id="50" fill="hold">
                      <p:stCondLst>
                        <p:cond delay="indefinite"/>
                      </p:stCondLst>
                      <p:childTnLst>
                        <p:par>
                          <p:cTn id="51" fill="hold">
                            <p:stCondLst>
                              <p:cond delay="0"/>
                            </p:stCondLst>
                            <p:childTnLst>
                              <p:par>
                                <p:cTn id="52" presetID="22" presetClass="entr" presetSubtype="4" fill="hold" grpId="0" nodeType="clickEffect">
                                  <p:stCondLst>
                                    <p:cond delay="0"/>
                                  </p:stCondLst>
                                  <p:childTnLst>
                                    <p:set>
                                      <p:cBhvr>
                                        <p:cTn id="53" dur="1" fill="hold">
                                          <p:stCondLst>
                                            <p:cond delay="0"/>
                                          </p:stCondLst>
                                        </p:cTn>
                                        <p:tgtEl>
                                          <p:spTgt spid="87"/>
                                        </p:tgtEl>
                                        <p:attrNameLst>
                                          <p:attrName>style.visibility</p:attrName>
                                        </p:attrNameLst>
                                      </p:cBhvr>
                                      <p:to>
                                        <p:strVal val="visible"/>
                                      </p:to>
                                    </p:set>
                                    <p:animEffect transition="in" filter="wipe(down)">
                                      <p:cBhvr>
                                        <p:cTn id="54" dur="500"/>
                                        <p:tgtEl>
                                          <p:spTgt spid="87"/>
                                        </p:tgtEl>
                                      </p:cBhvr>
                                    </p:animEffect>
                                  </p:childTnLst>
                                </p:cTn>
                              </p:par>
                              <p:par>
                                <p:cTn id="55" presetID="22" presetClass="entr" presetSubtype="4" fill="hold" nodeType="withEffect">
                                  <p:stCondLst>
                                    <p:cond delay="0"/>
                                  </p:stCondLst>
                                  <p:childTnLst>
                                    <p:set>
                                      <p:cBhvr>
                                        <p:cTn id="56" dur="1" fill="hold">
                                          <p:stCondLst>
                                            <p:cond delay="0"/>
                                          </p:stCondLst>
                                        </p:cTn>
                                        <p:tgtEl>
                                          <p:spTgt spid="84"/>
                                        </p:tgtEl>
                                        <p:attrNameLst>
                                          <p:attrName>style.visibility</p:attrName>
                                        </p:attrNameLst>
                                      </p:cBhvr>
                                      <p:to>
                                        <p:strVal val="visible"/>
                                      </p:to>
                                    </p:set>
                                    <p:animEffect transition="in" filter="wipe(down)">
                                      <p:cBhvr>
                                        <p:cTn id="57" dur="500"/>
                                        <p:tgtEl>
                                          <p:spTgt spid="84"/>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4" fill="hold" grpId="0" nodeType="clickEffect">
                                  <p:stCondLst>
                                    <p:cond delay="0"/>
                                  </p:stCondLst>
                                  <p:childTnLst>
                                    <p:set>
                                      <p:cBhvr>
                                        <p:cTn id="61" dur="1" fill="hold">
                                          <p:stCondLst>
                                            <p:cond delay="0"/>
                                          </p:stCondLst>
                                        </p:cTn>
                                        <p:tgtEl>
                                          <p:spTgt spid="91"/>
                                        </p:tgtEl>
                                        <p:attrNameLst>
                                          <p:attrName>style.visibility</p:attrName>
                                        </p:attrNameLst>
                                      </p:cBhvr>
                                      <p:to>
                                        <p:strVal val="visible"/>
                                      </p:to>
                                    </p:set>
                                    <p:animEffect transition="in" filter="wipe(down)">
                                      <p:cBhvr>
                                        <p:cTn id="62" dur="500"/>
                                        <p:tgtEl>
                                          <p:spTgt spid="91"/>
                                        </p:tgtEl>
                                      </p:cBhvr>
                                    </p:animEffect>
                                  </p:childTnLst>
                                </p:cTn>
                              </p:par>
                              <p:par>
                                <p:cTn id="63" presetID="22" presetClass="entr" presetSubtype="4" fill="hold" nodeType="withEffect">
                                  <p:stCondLst>
                                    <p:cond delay="0"/>
                                  </p:stCondLst>
                                  <p:childTnLst>
                                    <p:set>
                                      <p:cBhvr>
                                        <p:cTn id="64" dur="1" fill="hold">
                                          <p:stCondLst>
                                            <p:cond delay="0"/>
                                          </p:stCondLst>
                                        </p:cTn>
                                        <p:tgtEl>
                                          <p:spTgt spid="88"/>
                                        </p:tgtEl>
                                        <p:attrNameLst>
                                          <p:attrName>style.visibility</p:attrName>
                                        </p:attrNameLst>
                                      </p:cBhvr>
                                      <p:to>
                                        <p:strVal val="visible"/>
                                      </p:to>
                                    </p:set>
                                    <p:animEffect transition="in" filter="wipe(down)">
                                      <p:cBhvr>
                                        <p:cTn id="65" dur="500"/>
                                        <p:tgtEl>
                                          <p:spTgt spid="88"/>
                                        </p:tgtEl>
                                      </p:cBhvr>
                                    </p:animEffect>
                                  </p:childTnLst>
                                </p:cTn>
                              </p:par>
                            </p:childTnLst>
                          </p:cTn>
                        </p:par>
                      </p:childTnLst>
                    </p:cTn>
                  </p:par>
                  <p:par>
                    <p:cTn id="66" fill="hold">
                      <p:stCondLst>
                        <p:cond delay="indefinite"/>
                      </p:stCondLst>
                      <p:childTnLst>
                        <p:par>
                          <p:cTn id="67" fill="hold">
                            <p:stCondLst>
                              <p:cond delay="0"/>
                            </p:stCondLst>
                            <p:childTnLst>
                              <p:par>
                                <p:cTn id="68" presetID="22" presetClass="entr" presetSubtype="4" fill="hold" grpId="0" nodeType="clickEffect">
                                  <p:stCondLst>
                                    <p:cond delay="0"/>
                                  </p:stCondLst>
                                  <p:childTnLst>
                                    <p:set>
                                      <p:cBhvr>
                                        <p:cTn id="69" dur="1" fill="hold">
                                          <p:stCondLst>
                                            <p:cond delay="0"/>
                                          </p:stCondLst>
                                        </p:cTn>
                                        <p:tgtEl>
                                          <p:spTgt spid="102"/>
                                        </p:tgtEl>
                                        <p:attrNameLst>
                                          <p:attrName>style.visibility</p:attrName>
                                        </p:attrNameLst>
                                      </p:cBhvr>
                                      <p:to>
                                        <p:strVal val="visible"/>
                                      </p:to>
                                    </p:set>
                                    <p:animEffect transition="in" filter="wipe(down)">
                                      <p:cBhvr>
                                        <p:cTn id="70" dur="500"/>
                                        <p:tgtEl>
                                          <p:spTgt spid="102"/>
                                        </p:tgtEl>
                                      </p:cBhvr>
                                    </p:animEffect>
                                  </p:childTnLst>
                                </p:cTn>
                              </p:par>
                              <p:par>
                                <p:cTn id="71" presetID="22" presetClass="entr" presetSubtype="4" fill="hold" nodeType="withEffect">
                                  <p:stCondLst>
                                    <p:cond delay="0"/>
                                  </p:stCondLst>
                                  <p:childTnLst>
                                    <p:set>
                                      <p:cBhvr>
                                        <p:cTn id="72" dur="1" fill="hold">
                                          <p:stCondLst>
                                            <p:cond delay="0"/>
                                          </p:stCondLst>
                                        </p:cTn>
                                        <p:tgtEl>
                                          <p:spTgt spid="99"/>
                                        </p:tgtEl>
                                        <p:attrNameLst>
                                          <p:attrName>style.visibility</p:attrName>
                                        </p:attrNameLst>
                                      </p:cBhvr>
                                      <p:to>
                                        <p:strVal val="visible"/>
                                      </p:to>
                                    </p:set>
                                    <p:animEffect transition="in" filter="wipe(down)">
                                      <p:cBhvr>
                                        <p:cTn id="73" dur="500"/>
                                        <p:tgtEl>
                                          <p:spTgt spid="99"/>
                                        </p:tgtEl>
                                      </p:cBhvr>
                                    </p:animEffect>
                                  </p:childTnLst>
                                </p:cTn>
                              </p:par>
                            </p:childTnLst>
                          </p:cTn>
                        </p:par>
                      </p:childTnLst>
                    </p:cTn>
                  </p:par>
                  <p:par>
                    <p:cTn id="74" fill="hold">
                      <p:stCondLst>
                        <p:cond delay="indefinite"/>
                      </p:stCondLst>
                      <p:childTnLst>
                        <p:par>
                          <p:cTn id="75" fill="hold">
                            <p:stCondLst>
                              <p:cond delay="0"/>
                            </p:stCondLst>
                            <p:childTnLst>
                              <p:par>
                                <p:cTn id="76" presetID="22" presetClass="entr" presetSubtype="8" fill="hold" nodeType="clickEffect">
                                  <p:stCondLst>
                                    <p:cond delay="0"/>
                                  </p:stCondLst>
                                  <p:childTnLst>
                                    <p:set>
                                      <p:cBhvr>
                                        <p:cTn id="77" dur="1" fill="hold">
                                          <p:stCondLst>
                                            <p:cond delay="0"/>
                                          </p:stCondLst>
                                        </p:cTn>
                                        <p:tgtEl>
                                          <p:spTgt spid="67"/>
                                        </p:tgtEl>
                                        <p:attrNameLst>
                                          <p:attrName>style.visibility</p:attrName>
                                        </p:attrNameLst>
                                      </p:cBhvr>
                                      <p:to>
                                        <p:strVal val="visible"/>
                                      </p:to>
                                    </p:set>
                                    <p:animEffect transition="in" filter="wipe(left)">
                                      <p:cBhvr>
                                        <p:cTn id="78" dur="500"/>
                                        <p:tgtEl>
                                          <p:spTgt spid="67"/>
                                        </p:tgtEl>
                                      </p:cBhvr>
                                    </p:animEffect>
                                  </p:childTnLst>
                                </p:cTn>
                              </p:par>
                              <p:par>
                                <p:cTn id="79" presetID="22" presetClass="entr" presetSubtype="4" fill="hold" grpId="0" nodeType="withEffect">
                                  <p:stCondLst>
                                    <p:cond delay="0"/>
                                  </p:stCondLst>
                                  <p:childTnLst>
                                    <p:set>
                                      <p:cBhvr>
                                        <p:cTn id="80" dur="1" fill="hold">
                                          <p:stCondLst>
                                            <p:cond delay="0"/>
                                          </p:stCondLst>
                                        </p:cTn>
                                        <p:tgtEl>
                                          <p:spTgt spid="74"/>
                                        </p:tgtEl>
                                        <p:attrNameLst>
                                          <p:attrName>style.visibility</p:attrName>
                                        </p:attrNameLst>
                                      </p:cBhvr>
                                      <p:to>
                                        <p:strVal val="visible"/>
                                      </p:to>
                                    </p:set>
                                    <p:animEffect transition="in" filter="wipe(down)">
                                      <p:cBhvr>
                                        <p:cTn id="81" dur="500"/>
                                        <p:tgtEl>
                                          <p:spTgt spid="74"/>
                                        </p:tgtEl>
                                      </p:cBhvr>
                                    </p:animEffect>
                                  </p:childTnLst>
                                </p:cTn>
                              </p:par>
                              <p:par>
                                <p:cTn id="82" presetID="22" presetClass="entr" presetSubtype="4" fill="hold" nodeType="withEffect">
                                  <p:stCondLst>
                                    <p:cond delay="0"/>
                                  </p:stCondLst>
                                  <p:childTnLst>
                                    <p:set>
                                      <p:cBhvr>
                                        <p:cTn id="83" dur="1" fill="hold">
                                          <p:stCondLst>
                                            <p:cond delay="0"/>
                                          </p:stCondLst>
                                        </p:cTn>
                                        <p:tgtEl>
                                          <p:spTgt spid="92"/>
                                        </p:tgtEl>
                                        <p:attrNameLst>
                                          <p:attrName>style.visibility</p:attrName>
                                        </p:attrNameLst>
                                      </p:cBhvr>
                                      <p:to>
                                        <p:strVal val="visible"/>
                                      </p:to>
                                    </p:set>
                                    <p:animEffect transition="in" filter="wipe(down)">
                                      <p:cBhvr>
                                        <p:cTn id="84" dur="500"/>
                                        <p:tgtEl>
                                          <p:spTgt spid="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74" grpId="0"/>
      <p:bldP spid="78" grpId="0" animBg="1"/>
      <p:bldP spid="82" grpId="0" animBg="1"/>
      <p:bldP spid="83" grpId="0" animBg="1"/>
      <p:bldP spid="87" grpId="0" animBg="1"/>
      <p:bldP spid="91" grpId="0" animBg="1"/>
      <p:bldP spid="102" grpId="0" animBg="1"/>
      <p:bldP spid="108"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1B319785-F617-ACB5-06BC-683EE13FA725}"/>
              </a:ext>
            </a:extLst>
          </p:cNvPr>
          <p:cNvGrpSpPr/>
          <p:nvPr/>
        </p:nvGrpSpPr>
        <p:grpSpPr>
          <a:xfrm>
            <a:off x="7805042" y="783179"/>
            <a:ext cx="588558" cy="341439"/>
            <a:chOff x="570217" y="1191802"/>
            <a:chExt cx="708916" cy="571082"/>
          </a:xfrm>
        </p:grpSpPr>
        <p:sp>
          <p:nvSpPr>
            <p:cNvPr id="29" name="Oval Callout 16">
              <a:extLst>
                <a:ext uri="{FF2B5EF4-FFF2-40B4-BE49-F238E27FC236}">
                  <a16:creationId xmlns:a16="http://schemas.microsoft.com/office/drawing/2014/main" id="{AADE5F9B-1865-1B0E-967F-6A6927B2827E}"/>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30" name="Rectangle 29">
              <a:extLst>
                <a:ext uri="{FF2B5EF4-FFF2-40B4-BE49-F238E27FC236}">
                  <a16:creationId xmlns:a16="http://schemas.microsoft.com/office/drawing/2014/main" id="{D1CF2796-00E2-1360-163F-8F131909BFFD}"/>
                </a:ext>
              </a:extLst>
            </p:cNvPr>
            <p:cNvSpPr/>
            <p:nvPr/>
          </p:nvSpPr>
          <p:spPr>
            <a:xfrm>
              <a:off x="573074" y="1196627"/>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28/8</a:t>
              </a:r>
              <a:endParaRPr kumimoji="0" lang="en-US" sz="1600" b="0" i="0" u="none" strike="noStrike" kern="0" cap="none" spc="0" normalizeH="0" baseline="0" noProof="0">
                <a:ln>
                  <a:noFill/>
                </a:ln>
                <a:solidFill>
                  <a:srgbClr val="2B241A"/>
                </a:solidFill>
                <a:effectLst/>
                <a:uLnTx/>
                <a:uFillTx/>
              </a:endParaRPr>
            </a:p>
          </p:txBody>
        </p:sp>
      </p:grpSp>
      <p:grpSp>
        <p:nvGrpSpPr>
          <p:cNvPr id="31" name="Group 30">
            <a:extLst>
              <a:ext uri="{FF2B5EF4-FFF2-40B4-BE49-F238E27FC236}">
                <a16:creationId xmlns:a16="http://schemas.microsoft.com/office/drawing/2014/main" id="{B9C37BCE-A131-BBF1-871F-1FD0D0B993A7}"/>
              </a:ext>
            </a:extLst>
          </p:cNvPr>
          <p:cNvGrpSpPr/>
          <p:nvPr/>
        </p:nvGrpSpPr>
        <p:grpSpPr>
          <a:xfrm>
            <a:off x="7541325" y="783138"/>
            <a:ext cx="588558" cy="341439"/>
            <a:chOff x="570217" y="1191802"/>
            <a:chExt cx="708916" cy="571082"/>
          </a:xfrm>
        </p:grpSpPr>
        <p:sp>
          <p:nvSpPr>
            <p:cNvPr id="32" name="Oval Callout 16">
              <a:extLst>
                <a:ext uri="{FF2B5EF4-FFF2-40B4-BE49-F238E27FC236}">
                  <a16:creationId xmlns:a16="http://schemas.microsoft.com/office/drawing/2014/main" id="{79E23796-CECA-439E-D01B-B7F172314100}"/>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33" name="Rectangle 32">
              <a:extLst>
                <a:ext uri="{FF2B5EF4-FFF2-40B4-BE49-F238E27FC236}">
                  <a16:creationId xmlns:a16="http://schemas.microsoft.com/office/drawing/2014/main" id="{0BF6F6E8-4DA3-19EA-8C26-4FAB327558FB}"/>
                </a:ext>
              </a:extLst>
            </p:cNvPr>
            <p:cNvSpPr/>
            <p:nvPr/>
          </p:nvSpPr>
          <p:spPr>
            <a:xfrm>
              <a:off x="573074" y="1196627"/>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25/8</a:t>
              </a:r>
              <a:endParaRPr kumimoji="0" lang="en-US" sz="1600" b="0" i="0" u="none" strike="noStrike" kern="0" cap="none" spc="0" normalizeH="0" baseline="0" noProof="0">
                <a:ln>
                  <a:noFill/>
                </a:ln>
                <a:solidFill>
                  <a:srgbClr val="2B241A"/>
                </a:solidFill>
                <a:effectLst/>
                <a:uLnTx/>
                <a:uFillTx/>
              </a:endParaRPr>
            </a:p>
          </p:txBody>
        </p:sp>
      </p:grpSp>
      <p:cxnSp>
        <p:nvCxnSpPr>
          <p:cNvPr id="2" name="Straight Arrow Connector 1">
            <a:extLst>
              <a:ext uri="{FF2B5EF4-FFF2-40B4-BE49-F238E27FC236}">
                <a16:creationId xmlns:a16="http://schemas.microsoft.com/office/drawing/2014/main" id="{6FF3C499-BE3F-28D3-8886-846C6D0B7F1F}"/>
              </a:ext>
            </a:extLst>
          </p:cNvPr>
          <p:cNvCxnSpPr>
            <a:cxnSpLocks/>
          </p:cNvCxnSpPr>
          <p:nvPr/>
        </p:nvCxnSpPr>
        <p:spPr>
          <a:xfrm>
            <a:off x="846667" y="1334444"/>
            <a:ext cx="7917103" cy="0"/>
          </a:xfrm>
          <a:prstGeom prst="straightConnector1">
            <a:avLst/>
          </a:prstGeom>
          <a:noFill/>
          <a:ln w="38100" cap="flat" cmpd="sng" algn="ctr">
            <a:solidFill>
              <a:srgbClr val="7E4500">
                <a:lumMod val="60000"/>
                <a:lumOff val="40000"/>
              </a:srgbClr>
            </a:solidFill>
            <a:prstDash val="solid"/>
            <a:headEnd type="oval" w="med" len="med"/>
            <a:tailEnd type="arrow" w="med" len="med"/>
          </a:ln>
          <a:effectLst/>
        </p:spPr>
      </p:cxnSp>
      <p:cxnSp>
        <p:nvCxnSpPr>
          <p:cNvPr id="3" name="Straight Arrow Connector 2">
            <a:extLst>
              <a:ext uri="{FF2B5EF4-FFF2-40B4-BE49-F238E27FC236}">
                <a16:creationId xmlns:a16="http://schemas.microsoft.com/office/drawing/2014/main" id="{15D2C3FC-959C-247B-E178-DE040BDD9324}"/>
              </a:ext>
            </a:extLst>
          </p:cNvPr>
          <p:cNvCxnSpPr>
            <a:cxnSpLocks/>
          </p:cNvCxnSpPr>
          <p:nvPr/>
        </p:nvCxnSpPr>
        <p:spPr>
          <a:xfrm flipV="1">
            <a:off x="8127510" y="1327582"/>
            <a:ext cx="636260" cy="6862"/>
          </a:xfrm>
          <a:prstGeom prst="straightConnector1">
            <a:avLst/>
          </a:prstGeom>
          <a:noFill/>
          <a:ln w="38100" cap="flat" cmpd="sng" algn="ctr">
            <a:solidFill>
              <a:srgbClr val="594B3E">
                <a:lumMod val="50000"/>
              </a:srgbClr>
            </a:solidFill>
            <a:prstDash val="solid"/>
            <a:headEnd type="oval" w="med" len="med"/>
            <a:tailEnd type="arrow" w="med" len="med"/>
          </a:ln>
          <a:effectLst/>
        </p:spPr>
      </p:cxnSp>
      <p:grpSp>
        <p:nvGrpSpPr>
          <p:cNvPr id="4" name="Group 3">
            <a:extLst>
              <a:ext uri="{FF2B5EF4-FFF2-40B4-BE49-F238E27FC236}">
                <a16:creationId xmlns:a16="http://schemas.microsoft.com/office/drawing/2014/main" id="{5715A38A-0405-5528-523F-C074197486CC}"/>
              </a:ext>
            </a:extLst>
          </p:cNvPr>
          <p:cNvGrpSpPr/>
          <p:nvPr/>
        </p:nvGrpSpPr>
        <p:grpSpPr>
          <a:xfrm>
            <a:off x="343747" y="281563"/>
            <a:ext cx="1097279" cy="640080"/>
            <a:chOff x="570217" y="1191802"/>
            <a:chExt cx="773363" cy="551379"/>
          </a:xfrm>
        </p:grpSpPr>
        <p:sp>
          <p:nvSpPr>
            <p:cNvPr id="5" name="Oval Callout 12">
              <a:extLst>
                <a:ext uri="{FF2B5EF4-FFF2-40B4-BE49-F238E27FC236}">
                  <a16:creationId xmlns:a16="http://schemas.microsoft.com/office/drawing/2014/main" id="{F550EF50-D732-B320-B8AD-0329F8E5148A}"/>
                </a:ext>
              </a:extLst>
            </p:cNvPr>
            <p:cNvSpPr/>
            <p:nvPr/>
          </p:nvSpPr>
          <p:spPr>
            <a:xfrm>
              <a:off x="570217" y="1191802"/>
              <a:ext cx="773363" cy="551379"/>
            </a:xfrm>
            <a:prstGeom prst="wedgeEllipseCallout">
              <a:avLst>
                <a:gd name="adj1" fmla="val 1389"/>
                <a:gd name="adj2" fmla="val 88214"/>
              </a:avLst>
            </a:prstGeom>
            <a:solidFill>
              <a:srgbClr val="FFFF00"/>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a:ln>
                  <a:noFill/>
                </a:ln>
                <a:solidFill>
                  <a:srgbClr val="F3EFEA"/>
                </a:solidFill>
                <a:effectLst/>
                <a:uLnTx/>
                <a:uFillTx/>
                <a:latin typeface="Arial"/>
                <a:ea typeface="+mn-ea"/>
                <a:cs typeface="+mn-cs"/>
              </a:endParaRPr>
            </a:p>
          </p:txBody>
        </p:sp>
        <p:sp>
          <p:nvSpPr>
            <p:cNvPr id="6" name="Rectangle 5">
              <a:extLst>
                <a:ext uri="{FF2B5EF4-FFF2-40B4-BE49-F238E27FC236}">
                  <a16:creationId xmlns:a16="http://schemas.microsoft.com/office/drawing/2014/main" id="{27E6A91A-D87B-09D9-80A8-BFAD0D9DEC3E}"/>
                </a:ext>
              </a:extLst>
            </p:cNvPr>
            <p:cNvSpPr/>
            <p:nvPr/>
          </p:nvSpPr>
          <p:spPr>
            <a:xfrm>
              <a:off x="578844" y="1215622"/>
              <a:ext cx="691662" cy="503738"/>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a:ln>
                    <a:noFill/>
                  </a:ln>
                  <a:solidFill>
                    <a:srgbClr val="2B241A"/>
                  </a:solidFill>
                  <a:effectLst/>
                  <a:uLnTx/>
                  <a:uFillTx/>
                  <a:latin typeface="Arial" panose="020B0604020202020204" pitchFamily="34" charset="0"/>
                </a:rPr>
                <a:t>14/8</a:t>
              </a:r>
              <a:endParaRPr kumimoji="0" lang="en-US" sz="3200" b="1" i="0" u="none" strike="noStrike" kern="0" cap="none" spc="0" normalizeH="0" baseline="0" noProof="0">
                <a:ln>
                  <a:noFill/>
                </a:ln>
                <a:solidFill>
                  <a:srgbClr val="2B241A"/>
                </a:solidFill>
                <a:effectLst/>
                <a:uLnTx/>
                <a:uFillTx/>
              </a:endParaRPr>
            </a:p>
          </p:txBody>
        </p:sp>
      </p:grpSp>
      <p:grpSp>
        <p:nvGrpSpPr>
          <p:cNvPr id="24" name="Group 23">
            <a:extLst>
              <a:ext uri="{FF2B5EF4-FFF2-40B4-BE49-F238E27FC236}">
                <a16:creationId xmlns:a16="http://schemas.microsoft.com/office/drawing/2014/main" id="{4950BD93-2CF6-00C8-0E12-F424353900E2}"/>
              </a:ext>
            </a:extLst>
          </p:cNvPr>
          <p:cNvGrpSpPr/>
          <p:nvPr/>
        </p:nvGrpSpPr>
        <p:grpSpPr>
          <a:xfrm>
            <a:off x="7234050" y="774305"/>
            <a:ext cx="588558" cy="338554"/>
            <a:chOff x="570217" y="1182466"/>
            <a:chExt cx="708916" cy="566257"/>
          </a:xfrm>
        </p:grpSpPr>
        <p:sp>
          <p:nvSpPr>
            <p:cNvPr id="25" name="Oval Callout 16">
              <a:extLst>
                <a:ext uri="{FF2B5EF4-FFF2-40B4-BE49-F238E27FC236}">
                  <a16:creationId xmlns:a16="http://schemas.microsoft.com/office/drawing/2014/main" id="{CA6A16EC-E0DA-DAF1-7411-EC8B9B8B5F32}"/>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26" name="Rectangle 25">
              <a:extLst>
                <a:ext uri="{FF2B5EF4-FFF2-40B4-BE49-F238E27FC236}">
                  <a16:creationId xmlns:a16="http://schemas.microsoft.com/office/drawing/2014/main" id="{8418B92A-9DBF-A3CA-8FB7-B1A82E32FFE8}"/>
                </a:ext>
              </a:extLst>
            </p:cNvPr>
            <p:cNvSpPr/>
            <p:nvPr/>
          </p:nvSpPr>
          <p:spPr>
            <a:xfrm>
              <a:off x="573074" y="1182466"/>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24/8</a:t>
              </a:r>
              <a:endParaRPr kumimoji="0" lang="en-US" sz="1600" b="0" i="0" u="none" strike="noStrike" kern="0" cap="none" spc="0" normalizeH="0" baseline="0" noProof="0">
                <a:ln>
                  <a:noFill/>
                </a:ln>
                <a:solidFill>
                  <a:srgbClr val="2B241A"/>
                </a:solidFill>
                <a:effectLst/>
                <a:uLnTx/>
                <a:uFillTx/>
              </a:endParaRPr>
            </a:p>
          </p:txBody>
        </p:sp>
      </p:grpSp>
      <p:sp>
        <p:nvSpPr>
          <p:cNvPr id="10" name="Rectangle 9">
            <a:extLst>
              <a:ext uri="{FF2B5EF4-FFF2-40B4-BE49-F238E27FC236}">
                <a16:creationId xmlns:a16="http://schemas.microsoft.com/office/drawing/2014/main" id="{0C8F2897-F4B8-D6E1-2C26-3A59664076F3}"/>
              </a:ext>
            </a:extLst>
          </p:cNvPr>
          <p:cNvSpPr/>
          <p:nvPr/>
        </p:nvSpPr>
        <p:spPr>
          <a:xfrm>
            <a:off x="8410708" y="793172"/>
            <a:ext cx="627096"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vi-VN" sz="2000" b="1" i="0" u="none" strike="noStrike" kern="0" cap="none" spc="0" normalizeH="0" baseline="0" noProof="0">
                <a:ln>
                  <a:noFill/>
                </a:ln>
                <a:solidFill>
                  <a:srgbClr val="594B3E">
                    <a:lumMod val="50000"/>
                  </a:srgbClr>
                </a:solidFill>
                <a:effectLst/>
                <a:uLnTx/>
                <a:uFillTx/>
                <a:latin typeface="Arial" panose="020B0604020202020204" pitchFamily="34" charset="0"/>
              </a:rPr>
              <a:t>nay</a:t>
            </a:r>
            <a:endParaRPr kumimoji="0" lang="en-US" sz="2000" b="1" i="0" u="none" strike="noStrike" kern="0" cap="none" spc="0" normalizeH="0" baseline="0" noProof="0">
              <a:ln>
                <a:noFill/>
              </a:ln>
              <a:solidFill>
                <a:srgbClr val="594B3E">
                  <a:lumMod val="50000"/>
                </a:srgbClr>
              </a:solidFill>
              <a:effectLst/>
              <a:uLnTx/>
              <a:uFillTx/>
            </a:endParaRPr>
          </a:p>
        </p:txBody>
      </p:sp>
      <p:grpSp>
        <p:nvGrpSpPr>
          <p:cNvPr id="20" name="Group 19">
            <a:extLst>
              <a:ext uri="{FF2B5EF4-FFF2-40B4-BE49-F238E27FC236}">
                <a16:creationId xmlns:a16="http://schemas.microsoft.com/office/drawing/2014/main" id="{AC3F214E-C721-1B9D-85B6-DAF7F699C6A1}"/>
              </a:ext>
            </a:extLst>
          </p:cNvPr>
          <p:cNvGrpSpPr/>
          <p:nvPr/>
        </p:nvGrpSpPr>
        <p:grpSpPr>
          <a:xfrm>
            <a:off x="6970333" y="786023"/>
            <a:ext cx="588558" cy="338554"/>
            <a:chOff x="570217" y="1182466"/>
            <a:chExt cx="708916" cy="566257"/>
          </a:xfrm>
        </p:grpSpPr>
        <p:sp>
          <p:nvSpPr>
            <p:cNvPr id="21" name="Oval Callout 16">
              <a:extLst>
                <a:ext uri="{FF2B5EF4-FFF2-40B4-BE49-F238E27FC236}">
                  <a16:creationId xmlns:a16="http://schemas.microsoft.com/office/drawing/2014/main" id="{8C70C9BC-73B7-894C-B84C-F35218C4536E}"/>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22" name="Rectangle 21">
              <a:extLst>
                <a:ext uri="{FF2B5EF4-FFF2-40B4-BE49-F238E27FC236}">
                  <a16:creationId xmlns:a16="http://schemas.microsoft.com/office/drawing/2014/main" id="{BB037715-E0B3-B00A-8982-B21E0F54B8A8}"/>
                </a:ext>
              </a:extLst>
            </p:cNvPr>
            <p:cNvSpPr/>
            <p:nvPr/>
          </p:nvSpPr>
          <p:spPr>
            <a:xfrm>
              <a:off x="573074" y="1182466"/>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23/8</a:t>
              </a:r>
              <a:endParaRPr kumimoji="0" lang="en-US" sz="1600" b="0" i="0" u="none" strike="noStrike" kern="0" cap="none" spc="0" normalizeH="0" baseline="0" noProof="0">
                <a:ln>
                  <a:noFill/>
                </a:ln>
                <a:solidFill>
                  <a:srgbClr val="2B241A"/>
                </a:solidFill>
                <a:effectLst/>
                <a:uLnTx/>
                <a:uFillTx/>
              </a:endParaRPr>
            </a:p>
          </p:txBody>
        </p:sp>
      </p:grpSp>
      <p:grpSp>
        <p:nvGrpSpPr>
          <p:cNvPr id="7" name="Group 6">
            <a:extLst>
              <a:ext uri="{FF2B5EF4-FFF2-40B4-BE49-F238E27FC236}">
                <a16:creationId xmlns:a16="http://schemas.microsoft.com/office/drawing/2014/main" id="{067A8EEA-7BE5-5627-34A2-B004B73F506A}"/>
              </a:ext>
            </a:extLst>
          </p:cNvPr>
          <p:cNvGrpSpPr/>
          <p:nvPr/>
        </p:nvGrpSpPr>
        <p:grpSpPr>
          <a:xfrm>
            <a:off x="6780606" y="774862"/>
            <a:ext cx="588558" cy="341439"/>
            <a:chOff x="570217" y="1191802"/>
            <a:chExt cx="708916" cy="571082"/>
          </a:xfrm>
        </p:grpSpPr>
        <p:sp>
          <p:nvSpPr>
            <p:cNvPr id="8" name="Oval Callout 16">
              <a:extLst>
                <a:ext uri="{FF2B5EF4-FFF2-40B4-BE49-F238E27FC236}">
                  <a16:creationId xmlns:a16="http://schemas.microsoft.com/office/drawing/2014/main" id="{FD8B6CD8-3FF9-382E-24B7-A38AF106D948}"/>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9" name="Rectangle 8">
              <a:extLst>
                <a:ext uri="{FF2B5EF4-FFF2-40B4-BE49-F238E27FC236}">
                  <a16:creationId xmlns:a16="http://schemas.microsoft.com/office/drawing/2014/main" id="{AFD7A0AD-6797-E3C8-3DCA-0C43BDD8F9B9}"/>
                </a:ext>
              </a:extLst>
            </p:cNvPr>
            <p:cNvSpPr/>
            <p:nvPr/>
          </p:nvSpPr>
          <p:spPr>
            <a:xfrm>
              <a:off x="573074" y="1196627"/>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19/8</a:t>
              </a:r>
              <a:endParaRPr kumimoji="0" lang="en-US" sz="1600" b="0" i="0" u="none" strike="noStrike" kern="0" cap="none" spc="0" normalizeH="0" baseline="0" noProof="0">
                <a:ln>
                  <a:noFill/>
                </a:ln>
                <a:solidFill>
                  <a:srgbClr val="2B241A"/>
                </a:solidFill>
                <a:effectLst/>
                <a:uLnTx/>
                <a:uFillTx/>
              </a:endParaRPr>
            </a:p>
          </p:txBody>
        </p:sp>
      </p:grpSp>
      <p:grpSp>
        <p:nvGrpSpPr>
          <p:cNvPr id="15" name="Group 14">
            <a:extLst>
              <a:ext uri="{FF2B5EF4-FFF2-40B4-BE49-F238E27FC236}">
                <a16:creationId xmlns:a16="http://schemas.microsoft.com/office/drawing/2014/main" id="{5A8EEB3E-C2E6-A8DF-3721-FE513DEF1962}"/>
              </a:ext>
            </a:extLst>
          </p:cNvPr>
          <p:cNvGrpSpPr/>
          <p:nvPr/>
        </p:nvGrpSpPr>
        <p:grpSpPr>
          <a:xfrm>
            <a:off x="6501677" y="772566"/>
            <a:ext cx="627097" cy="338554"/>
            <a:chOff x="467011" y="1182466"/>
            <a:chExt cx="916648" cy="566257"/>
          </a:xfrm>
        </p:grpSpPr>
        <p:sp>
          <p:nvSpPr>
            <p:cNvPr id="16" name="Oval Callout 21">
              <a:extLst>
                <a:ext uri="{FF2B5EF4-FFF2-40B4-BE49-F238E27FC236}">
                  <a16:creationId xmlns:a16="http://schemas.microsoft.com/office/drawing/2014/main" id="{DB6F4799-9723-CBB0-55AA-9CD57A1ED15D}"/>
                </a:ext>
              </a:extLst>
            </p:cNvPr>
            <p:cNvSpPr/>
            <p:nvPr/>
          </p:nvSpPr>
          <p:spPr>
            <a:xfrm>
              <a:off x="467011" y="1191802"/>
              <a:ext cx="916648"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17" name="Rectangle 16">
              <a:extLst>
                <a:ext uri="{FF2B5EF4-FFF2-40B4-BE49-F238E27FC236}">
                  <a16:creationId xmlns:a16="http://schemas.microsoft.com/office/drawing/2014/main" id="{B3477291-C9FE-C455-FC37-0D5712FF02A1}"/>
                </a:ext>
              </a:extLst>
            </p:cNvPr>
            <p:cNvSpPr/>
            <p:nvPr/>
          </p:nvSpPr>
          <p:spPr>
            <a:xfrm>
              <a:off x="485607" y="1182466"/>
              <a:ext cx="853378"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18/8</a:t>
              </a:r>
              <a:endParaRPr kumimoji="0" lang="en-US" sz="1600" b="0" i="0" u="none" strike="noStrike" kern="0" cap="none" spc="0" normalizeH="0" baseline="0" noProof="0">
                <a:ln>
                  <a:noFill/>
                </a:ln>
                <a:solidFill>
                  <a:srgbClr val="2B241A"/>
                </a:solidFill>
                <a:effectLst/>
                <a:uLnTx/>
                <a:uFillTx/>
              </a:endParaRPr>
            </a:p>
          </p:txBody>
        </p:sp>
      </p:grpSp>
      <p:grpSp>
        <p:nvGrpSpPr>
          <p:cNvPr id="11" name="Group 10">
            <a:extLst>
              <a:ext uri="{FF2B5EF4-FFF2-40B4-BE49-F238E27FC236}">
                <a16:creationId xmlns:a16="http://schemas.microsoft.com/office/drawing/2014/main" id="{0A783D84-42D6-0658-FFC7-7FB19D70FF51}"/>
              </a:ext>
            </a:extLst>
          </p:cNvPr>
          <p:cNvGrpSpPr/>
          <p:nvPr/>
        </p:nvGrpSpPr>
        <p:grpSpPr>
          <a:xfrm>
            <a:off x="6264836" y="779000"/>
            <a:ext cx="627097" cy="341439"/>
            <a:chOff x="570217" y="1191802"/>
            <a:chExt cx="708916" cy="571082"/>
          </a:xfrm>
        </p:grpSpPr>
        <p:sp>
          <p:nvSpPr>
            <p:cNvPr id="12" name="Oval Callout 21">
              <a:extLst>
                <a:ext uri="{FF2B5EF4-FFF2-40B4-BE49-F238E27FC236}">
                  <a16:creationId xmlns:a16="http://schemas.microsoft.com/office/drawing/2014/main" id="{69AB325D-AF93-40F7-534E-D9FCE06B259A}"/>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13" name="Rectangle 12">
              <a:extLst>
                <a:ext uri="{FF2B5EF4-FFF2-40B4-BE49-F238E27FC236}">
                  <a16:creationId xmlns:a16="http://schemas.microsoft.com/office/drawing/2014/main" id="{0C8085FD-A637-D45E-5C00-6A56B6B34438}"/>
                </a:ext>
              </a:extLst>
            </p:cNvPr>
            <p:cNvSpPr/>
            <p:nvPr/>
          </p:nvSpPr>
          <p:spPr>
            <a:xfrm>
              <a:off x="585109" y="1196627"/>
              <a:ext cx="659985"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16/8</a:t>
              </a:r>
              <a:endParaRPr kumimoji="0" lang="en-US" sz="1600" b="0" i="0" u="none" strike="noStrike" kern="0" cap="none" spc="0" normalizeH="0" baseline="0" noProof="0">
                <a:ln>
                  <a:noFill/>
                </a:ln>
                <a:solidFill>
                  <a:srgbClr val="2B241A"/>
                </a:solidFill>
                <a:effectLst/>
                <a:uLnTx/>
                <a:uFillTx/>
              </a:endParaRPr>
            </a:p>
          </p:txBody>
        </p:sp>
      </p:grpSp>
      <p:sp>
        <p:nvSpPr>
          <p:cNvPr id="38" name="TextBox 37">
            <a:extLst>
              <a:ext uri="{FF2B5EF4-FFF2-40B4-BE49-F238E27FC236}">
                <a16:creationId xmlns:a16="http://schemas.microsoft.com/office/drawing/2014/main" id="{B6BD044F-9881-C2C4-3068-C3D8648B2035}"/>
              </a:ext>
            </a:extLst>
          </p:cNvPr>
          <p:cNvSpPr txBox="1"/>
          <p:nvPr/>
        </p:nvSpPr>
        <p:spPr>
          <a:xfrm>
            <a:off x="510585" y="1965777"/>
            <a:ext cx="3035160" cy="2343655"/>
          </a:xfrm>
          <a:prstGeom prst="rect">
            <a:avLst/>
          </a:prstGeom>
          <a:noFill/>
        </p:spPr>
        <p:txBody>
          <a:bodyPr wrap="square">
            <a:spAutoFit/>
          </a:bodyPr>
          <a:lstStyle/>
          <a:p>
            <a:pPr algn="just">
              <a:lnSpc>
                <a:spcPct val="150000"/>
              </a:lnSpc>
            </a:pPr>
            <a:r>
              <a:rPr lang="en-US" sz="2000"/>
              <a:t>Một số cấp bộ Đảng và tổ chức Việt Minh ở nhiều xã, huyện đã phát động nhân dân khởi nghĩa giành chính quyền.</a:t>
            </a:r>
          </a:p>
        </p:txBody>
      </p:sp>
      <p:pic>
        <p:nvPicPr>
          <p:cNvPr id="41" name="Picture 40" descr="A map of the country&#10;&#10;Description automatically generated">
            <a:extLst>
              <a:ext uri="{FF2B5EF4-FFF2-40B4-BE49-F238E27FC236}">
                <a16:creationId xmlns:a16="http://schemas.microsoft.com/office/drawing/2014/main" id="{4AFF37C1-6028-AB47-915F-7D4987404FE8}"/>
              </a:ext>
            </a:extLst>
          </p:cNvPr>
          <p:cNvPicPr>
            <a:picLocks noChangeAspect="1"/>
          </p:cNvPicPr>
          <p:nvPr/>
        </p:nvPicPr>
        <p:blipFill>
          <a:blip r:embed="rId2"/>
          <a:stretch>
            <a:fillRect/>
          </a:stretch>
        </p:blipFill>
        <p:spPr>
          <a:xfrm>
            <a:off x="4438183" y="1560229"/>
            <a:ext cx="2787029" cy="3520513"/>
          </a:xfrm>
          <a:prstGeom prst="rect">
            <a:avLst/>
          </a:prstGeom>
        </p:spPr>
      </p:pic>
      <p:sp>
        <p:nvSpPr>
          <p:cNvPr id="42" name="Freeform 13">
            <a:extLst>
              <a:ext uri="{FF2B5EF4-FFF2-40B4-BE49-F238E27FC236}">
                <a16:creationId xmlns:a16="http://schemas.microsoft.com/office/drawing/2014/main" id="{B4F4FF00-9C93-B5EB-5480-6958D36AC136}"/>
              </a:ext>
            </a:extLst>
          </p:cNvPr>
          <p:cNvSpPr/>
          <p:nvPr/>
        </p:nvSpPr>
        <p:spPr>
          <a:xfrm>
            <a:off x="5627995" y="1517322"/>
            <a:ext cx="469850" cy="672924"/>
          </a:xfrm>
          <a:custGeom>
            <a:avLst/>
            <a:gdLst/>
            <a:ahLst/>
            <a:cxnLst/>
            <a:rect l="l" t="t" r="r" b="b"/>
            <a:pathLst>
              <a:path w="1238633" h="1729331">
                <a:moveTo>
                  <a:pt x="0" y="0"/>
                </a:moveTo>
                <a:lnTo>
                  <a:pt x="1238633" y="0"/>
                </a:lnTo>
                <a:lnTo>
                  <a:pt x="1238633" y="1729331"/>
                </a:lnTo>
                <a:lnTo>
                  <a:pt x="0" y="1729331"/>
                </a:lnTo>
                <a:lnTo>
                  <a:pt x="0" y="0"/>
                </a:lnTo>
                <a:close/>
              </a:path>
            </a:pathLst>
          </a:custGeom>
          <a:blipFill>
            <a:blip r:embed="rId3"/>
            <a:stretch>
              <a:fillRect/>
            </a:stretch>
          </a:blipFill>
        </p:spPr>
        <p:txBody>
          <a:bodyPr/>
          <a:lstStyle/>
          <a:p>
            <a:endParaRPr lang="en-US"/>
          </a:p>
        </p:txBody>
      </p:sp>
      <p:sp>
        <p:nvSpPr>
          <p:cNvPr id="44" name="Freeform 13">
            <a:extLst>
              <a:ext uri="{FF2B5EF4-FFF2-40B4-BE49-F238E27FC236}">
                <a16:creationId xmlns:a16="http://schemas.microsoft.com/office/drawing/2014/main" id="{94D8780B-BAC5-4CFB-B61D-6E829D1FA474}"/>
              </a:ext>
            </a:extLst>
          </p:cNvPr>
          <p:cNvSpPr/>
          <p:nvPr/>
        </p:nvSpPr>
        <p:spPr>
          <a:xfrm>
            <a:off x="5432002" y="2077635"/>
            <a:ext cx="274320" cy="365760"/>
          </a:xfrm>
          <a:custGeom>
            <a:avLst/>
            <a:gdLst/>
            <a:ahLst/>
            <a:cxnLst/>
            <a:rect l="l" t="t" r="r" b="b"/>
            <a:pathLst>
              <a:path w="1238633" h="1729331">
                <a:moveTo>
                  <a:pt x="0" y="0"/>
                </a:moveTo>
                <a:lnTo>
                  <a:pt x="1238633" y="0"/>
                </a:lnTo>
                <a:lnTo>
                  <a:pt x="1238633" y="1729331"/>
                </a:lnTo>
                <a:lnTo>
                  <a:pt x="0" y="1729331"/>
                </a:lnTo>
                <a:lnTo>
                  <a:pt x="0" y="0"/>
                </a:lnTo>
                <a:close/>
              </a:path>
            </a:pathLst>
          </a:custGeom>
          <a:blipFill>
            <a:blip r:embed="rId3"/>
            <a:stretch>
              <a:fillRect/>
            </a:stretch>
          </a:blipFill>
        </p:spPr>
        <p:txBody>
          <a:bodyPr/>
          <a:lstStyle/>
          <a:p>
            <a:endParaRPr lang="en-US"/>
          </a:p>
        </p:txBody>
      </p:sp>
      <p:sp>
        <p:nvSpPr>
          <p:cNvPr id="45" name="Freeform 13">
            <a:extLst>
              <a:ext uri="{FF2B5EF4-FFF2-40B4-BE49-F238E27FC236}">
                <a16:creationId xmlns:a16="http://schemas.microsoft.com/office/drawing/2014/main" id="{386F5C4D-1916-E117-7170-2B32932EA4DA}"/>
              </a:ext>
            </a:extLst>
          </p:cNvPr>
          <p:cNvSpPr/>
          <p:nvPr/>
        </p:nvSpPr>
        <p:spPr>
          <a:xfrm>
            <a:off x="5178753" y="2225680"/>
            <a:ext cx="274320" cy="365760"/>
          </a:xfrm>
          <a:custGeom>
            <a:avLst/>
            <a:gdLst/>
            <a:ahLst/>
            <a:cxnLst/>
            <a:rect l="l" t="t" r="r" b="b"/>
            <a:pathLst>
              <a:path w="1238633" h="1729331">
                <a:moveTo>
                  <a:pt x="0" y="0"/>
                </a:moveTo>
                <a:lnTo>
                  <a:pt x="1238633" y="0"/>
                </a:lnTo>
                <a:lnTo>
                  <a:pt x="1238633" y="1729331"/>
                </a:lnTo>
                <a:lnTo>
                  <a:pt x="0" y="1729331"/>
                </a:lnTo>
                <a:lnTo>
                  <a:pt x="0" y="0"/>
                </a:lnTo>
                <a:close/>
              </a:path>
            </a:pathLst>
          </a:custGeom>
          <a:blipFill>
            <a:blip r:embed="rId3"/>
            <a:stretch>
              <a:fillRect/>
            </a:stretch>
          </a:blipFill>
        </p:spPr>
        <p:txBody>
          <a:bodyPr/>
          <a:lstStyle/>
          <a:p>
            <a:endParaRPr lang="en-US"/>
          </a:p>
        </p:txBody>
      </p:sp>
      <p:sp>
        <p:nvSpPr>
          <p:cNvPr id="50" name="Freeform 13">
            <a:extLst>
              <a:ext uri="{FF2B5EF4-FFF2-40B4-BE49-F238E27FC236}">
                <a16:creationId xmlns:a16="http://schemas.microsoft.com/office/drawing/2014/main" id="{F110F920-2B18-521B-EBF1-DD28C6775724}"/>
              </a:ext>
            </a:extLst>
          </p:cNvPr>
          <p:cNvSpPr/>
          <p:nvPr/>
        </p:nvSpPr>
        <p:spPr>
          <a:xfrm>
            <a:off x="5529841" y="2442428"/>
            <a:ext cx="274320" cy="365760"/>
          </a:xfrm>
          <a:custGeom>
            <a:avLst/>
            <a:gdLst/>
            <a:ahLst/>
            <a:cxnLst/>
            <a:rect l="l" t="t" r="r" b="b"/>
            <a:pathLst>
              <a:path w="1238633" h="1729331">
                <a:moveTo>
                  <a:pt x="0" y="0"/>
                </a:moveTo>
                <a:lnTo>
                  <a:pt x="1238633" y="0"/>
                </a:lnTo>
                <a:lnTo>
                  <a:pt x="1238633" y="1729331"/>
                </a:lnTo>
                <a:lnTo>
                  <a:pt x="0" y="1729331"/>
                </a:lnTo>
                <a:lnTo>
                  <a:pt x="0" y="0"/>
                </a:lnTo>
                <a:close/>
              </a:path>
            </a:pathLst>
          </a:custGeom>
          <a:blipFill>
            <a:blip r:embed="rId3"/>
            <a:stretch>
              <a:fillRect/>
            </a:stretch>
          </a:blipFill>
        </p:spPr>
        <p:txBody>
          <a:bodyPr/>
          <a:lstStyle/>
          <a:p>
            <a:endParaRPr lang="en-US"/>
          </a:p>
        </p:txBody>
      </p:sp>
      <p:sp>
        <p:nvSpPr>
          <p:cNvPr id="51" name="Freeform 13">
            <a:extLst>
              <a:ext uri="{FF2B5EF4-FFF2-40B4-BE49-F238E27FC236}">
                <a16:creationId xmlns:a16="http://schemas.microsoft.com/office/drawing/2014/main" id="{7ABFC1CB-3295-4C61-E8C0-4DAA2D0E5278}"/>
              </a:ext>
            </a:extLst>
          </p:cNvPr>
          <p:cNvSpPr/>
          <p:nvPr/>
        </p:nvSpPr>
        <p:spPr>
          <a:xfrm>
            <a:off x="6001015" y="2874073"/>
            <a:ext cx="274320" cy="365760"/>
          </a:xfrm>
          <a:custGeom>
            <a:avLst/>
            <a:gdLst/>
            <a:ahLst/>
            <a:cxnLst/>
            <a:rect l="l" t="t" r="r" b="b"/>
            <a:pathLst>
              <a:path w="1238633" h="1729331">
                <a:moveTo>
                  <a:pt x="0" y="0"/>
                </a:moveTo>
                <a:lnTo>
                  <a:pt x="1238633" y="0"/>
                </a:lnTo>
                <a:lnTo>
                  <a:pt x="1238633" y="1729331"/>
                </a:lnTo>
                <a:lnTo>
                  <a:pt x="0" y="1729331"/>
                </a:lnTo>
                <a:lnTo>
                  <a:pt x="0" y="0"/>
                </a:lnTo>
                <a:close/>
              </a:path>
            </a:pathLst>
          </a:custGeom>
          <a:blipFill>
            <a:blip r:embed="rId3"/>
            <a:stretch>
              <a:fillRect/>
            </a:stretch>
          </a:blipFill>
        </p:spPr>
        <p:txBody>
          <a:bodyPr/>
          <a:lstStyle/>
          <a:p>
            <a:endParaRPr lang="en-US"/>
          </a:p>
        </p:txBody>
      </p:sp>
      <p:sp>
        <p:nvSpPr>
          <p:cNvPr id="52" name="Freeform 13">
            <a:extLst>
              <a:ext uri="{FF2B5EF4-FFF2-40B4-BE49-F238E27FC236}">
                <a16:creationId xmlns:a16="http://schemas.microsoft.com/office/drawing/2014/main" id="{44B51365-EFD1-4A19-B6E4-D49B25DF96AF}"/>
              </a:ext>
            </a:extLst>
          </p:cNvPr>
          <p:cNvSpPr/>
          <p:nvPr/>
        </p:nvSpPr>
        <p:spPr>
          <a:xfrm>
            <a:off x="6354357" y="3137605"/>
            <a:ext cx="274320" cy="365760"/>
          </a:xfrm>
          <a:custGeom>
            <a:avLst/>
            <a:gdLst/>
            <a:ahLst/>
            <a:cxnLst/>
            <a:rect l="l" t="t" r="r" b="b"/>
            <a:pathLst>
              <a:path w="1238633" h="1729331">
                <a:moveTo>
                  <a:pt x="0" y="0"/>
                </a:moveTo>
                <a:lnTo>
                  <a:pt x="1238633" y="0"/>
                </a:lnTo>
                <a:lnTo>
                  <a:pt x="1238633" y="1729331"/>
                </a:lnTo>
                <a:lnTo>
                  <a:pt x="0" y="1729331"/>
                </a:lnTo>
                <a:lnTo>
                  <a:pt x="0" y="0"/>
                </a:lnTo>
                <a:close/>
              </a:path>
            </a:pathLst>
          </a:custGeom>
          <a:blipFill>
            <a:blip r:embed="rId3"/>
            <a:stretch>
              <a:fillRect/>
            </a:stretch>
          </a:blipFill>
        </p:spPr>
        <p:txBody>
          <a:bodyPr/>
          <a:lstStyle/>
          <a:p>
            <a:endParaRPr lang="en-US"/>
          </a:p>
        </p:txBody>
      </p:sp>
      <p:sp>
        <p:nvSpPr>
          <p:cNvPr id="53" name="Freeform 13">
            <a:extLst>
              <a:ext uri="{FF2B5EF4-FFF2-40B4-BE49-F238E27FC236}">
                <a16:creationId xmlns:a16="http://schemas.microsoft.com/office/drawing/2014/main" id="{665BF789-3CB0-CFAB-AB4B-BCCFB90E60C0}"/>
              </a:ext>
            </a:extLst>
          </p:cNvPr>
          <p:cNvSpPr/>
          <p:nvPr/>
        </p:nvSpPr>
        <p:spPr>
          <a:xfrm>
            <a:off x="6470371" y="3730393"/>
            <a:ext cx="274320" cy="365760"/>
          </a:xfrm>
          <a:custGeom>
            <a:avLst/>
            <a:gdLst/>
            <a:ahLst/>
            <a:cxnLst/>
            <a:rect l="l" t="t" r="r" b="b"/>
            <a:pathLst>
              <a:path w="1238633" h="1729331">
                <a:moveTo>
                  <a:pt x="0" y="0"/>
                </a:moveTo>
                <a:lnTo>
                  <a:pt x="1238633" y="0"/>
                </a:lnTo>
                <a:lnTo>
                  <a:pt x="1238633" y="1729331"/>
                </a:lnTo>
                <a:lnTo>
                  <a:pt x="0" y="1729331"/>
                </a:lnTo>
                <a:lnTo>
                  <a:pt x="0" y="0"/>
                </a:lnTo>
                <a:close/>
              </a:path>
            </a:pathLst>
          </a:custGeom>
          <a:blipFill>
            <a:blip r:embed="rId3"/>
            <a:stretch>
              <a:fillRect/>
            </a:stretch>
          </a:blipFill>
        </p:spPr>
        <p:txBody>
          <a:bodyPr/>
          <a:lstStyle/>
          <a:p>
            <a:endParaRPr lang="en-US"/>
          </a:p>
        </p:txBody>
      </p:sp>
      <p:sp>
        <p:nvSpPr>
          <p:cNvPr id="34" name="TextBox 33">
            <a:extLst>
              <a:ext uri="{FF2B5EF4-FFF2-40B4-BE49-F238E27FC236}">
                <a16:creationId xmlns:a16="http://schemas.microsoft.com/office/drawing/2014/main" id="{63847BF5-097F-FD23-4797-9ECD881C8ED7}"/>
              </a:ext>
            </a:extLst>
          </p:cNvPr>
          <p:cNvSpPr txBox="1"/>
          <p:nvPr/>
        </p:nvSpPr>
        <p:spPr>
          <a:xfrm>
            <a:off x="6120398" y="1641910"/>
            <a:ext cx="2787029" cy="307777"/>
          </a:xfrm>
          <a:prstGeom prst="rect">
            <a:avLst/>
          </a:prstGeom>
          <a:noFill/>
        </p:spPr>
        <p:txBody>
          <a:bodyPr wrap="square" rtlCol="0">
            <a:spAutoFit/>
          </a:bodyPr>
          <a:lstStyle/>
          <a:p>
            <a:r>
              <a:rPr lang="en-US"/>
              <a:t>Đồng bằng châu thổ sông Hồng</a:t>
            </a:r>
          </a:p>
        </p:txBody>
      </p:sp>
      <p:sp>
        <p:nvSpPr>
          <p:cNvPr id="36" name="TextBox 35">
            <a:extLst>
              <a:ext uri="{FF2B5EF4-FFF2-40B4-BE49-F238E27FC236}">
                <a16:creationId xmlns:a16="http://schemas.microsoft.com/office/drawing/2014/main" id="{1AEC9D39-2CCB-49C0-14DB-0DE4AE3A9085}"/>
              </a:ext>
            </a:extLst>
          </p:cNvPr>
          <p:cNvSpPr txBox="1"/>
          <p:nvPr/>
        </p:nvSpPr>
        <p:spPr>
          <a:xfrm>
            <a:off x="5760698" y="2357829"/>
            <a:ext cx="1166172" cy="307777"/>
          </a:xfrm>
          <a:prstGeom prst="rect">
            <a:avLst/>
          </a:prstGeom>
          <a:noFill/>
        </p:spPr>
        <p:txBody>
          <a:bodyPr wrap="square" rtlCol="0">
            <a:spAutoFit/>
          </a:bodyPr>
          <a:lstStyle/>
          <a:p>
            <a:r>
              <a:rPr lang="en-US"/>
              <a:t>Thanh Hóa</a:t>
            </a:r>
          </a:p>
        </p:txBody>
      </p:sp>
      <p:sp>
        <p:nvSpPr>
          <p:cNvPr id="37" name="TextBox 36">
            <a:extLst>
              <a:ext uri="{FF2B5EF4-FFF2-40B4-BE49-F238E27FC236}">
                <a16:creationId xmlns:a16="http://schemas.microsoft.com/office/drawing/2014/main" id="{5D528619-EB44-4D15-8C96-88CE62C76F37}"/>
              </a:ext>
            </a:extLst>
          </p:cNvPr>
          <p:cNvSpPr txBox="1"/>
          <p:nvPr/>
        </p:nvSpPr>
        <p:spPr>
          <a:xfrm>
            <a:off x="4480616" y="2602941"/>
            <a:ext cx="917171" cy="307777"/>
          </a:xfrm>
          <a:prstGeom prst="rect">
            <a:avLst/>
          </a:prstGeom>
          <a:noFill/>
        </p:spPr>
        <p:txBody>
          <a:bodyPr wrap="square" rtlCol="0">
            <a:spAutoFit/>
          </a:bodyPr>
          <a:lstStyle/>
          <a:p>
            <a:r>
              <a:rPr lang="en-US"/>
              <a:t>Nghệ An</a:t>
            </a:r>
          </a:p>
        </p:txBody>
      </p:sp>
      <p:sp>
        <p:nvSpPr>
          <p:cNvPr id="39" name="TextBox 38">
            <a:extLst>
              <a:ext uri="{FF2B5EF4-FFF2-40B4-BE49-F238E27FC236}">
                <a16:creationId xmlns:a16="http://schemas.microsoft.com/office/drawing/2014/main" id="{D7B15091-20C4-A36D-42D9-1B267659FCE7}"/>
              </a:ext>
            </a:extLst>
          </p:cNvPr>
          <p:cNvSpPr txBox="1"/>
          <p:nvPr/>
        </p:nvSpPr>
        <p:spPr>
          <a:xfrm>
            <a:off x="5706322" y="2611590"/>
            <a:ext cx="917171" cy="307777"/>
          </a:xfrm>
          <a:prstGeom prst="rect">
            <a:avLst/>
          </a:prstGeom>
          <a:noFill/>
        </p:spPr>
        <p:txBody>
          <a:bodyPr wrap="square" rtlCol="0">
            <a:spAutoFit/>
          </a:bodyPr>
          <a:lstStyle/>
          <a:p>
            <a:r>
              <a:rPr lang="en-US"/>
              <a:t>Hà Tĩnh</a:t>
            </a:r>
          </a:p>
        </p:txBody>
      </p:sp>
      <p:sp>
        <p:nvSpPr>
          <p:cNvPr id="40" name="TextBox 39">
            <a:extLst>
              <a:ext uri="{FF2B5EF4-FFF2-40B4-BE49-F238E27FC236}">
                <a16:creationId xmlns:a16="http://schemas.microsoft.com/office/drawing/2014/main" id="{71D08B39-085B-7E7D-FF58-A69E331BD44F}"/>
              </a:ext>
            </a:extLst>
          </p:cNvPr>
          <p:cNvSpPr txBox="1"/>
          <p:nvPr/>
        </p:nvSpPr>
        <p:spPr>
          <a:xfrm>
            <a:off x="4353514" y="3216305"/>
            <a:ext cx="1661190" cy="307777"/>
          </a:xfrm>
          <a:prstGeom prst="rect">
            <a:avLst/>
          </a:prstGeom>
          <a:noFill/>
        </p:spPr>
        <p:txBody>
          <a:bodyPr wrap="square" rtlCol="0">
            <a:spAutoFit/>
          </a:bodyPr>
          <a:lstStyle/>
          <a:p>
            <a:pPr algn="r"/>
            <a:r>
              <a:rPr lang="en-US"/>
              <a:t>Thừa Thiên Huế</a:t>
            </a:r>
          </a:p>
        </p:txBody>
      </p:sp>
      <p:sp>
        <p:nvSpPr>
          <p:cNvPr id="43" name="TextBox 42">
            <a:extLst>
              <a:ext uri="{FF2B5EF4-FFF2-40B4-BE49-F238E27FC236}">
                <a16:creationId xmlns:a16="http://schemas.microsoft.com/office/drawing/2014/main" id="{75427CCA-67C6-0AA6-E815-B293736B9703}"/>
              </a:ext>
            </a:extLst>
          </p:cNvPr>
          <p:cNvSpPr txBox="1"/>
          <p:nvPr/>
        </p:nvSpPr>
        <p:spPr>
          <a:xfrm>
            <a:off x="6578384" y="3335785"/>
            <a:ext cx="1414149" cy="307777"/>
          </a:xfrm>
          <a:prstGeom prst="rect">
            <a:avLst/>
          </a:prstGeom>
          <a:noFill/>
        </p:spPr>
        <p:txBody>
          <a:bodyPr wrap="square" rtlCol="0">
            <a:spAutoFit/>
          </a:bodyPr>
          <a:lstStyle/>
          <a:p>
            <a:r>
              <a:rPr lang="en-US"/>
              <a:t>Quảng Ngãi</a:t>
            </a:r>
          </a:p>
        </p:txBody>
      </p:sp>
      <p:sp>
        <p:nvSpPr>
          <p:cNvPr id="46" name="TextBox 45">
            <a:extLst>
              <a:ext uri="{FF2B5EF4-FFF2-40B4-BE49-F238E27FC236}">
                <a16:creationId xmlns:a16="http://schemas.microsoft.com/office/drawing/2014/main" id="{304C842B-C950-0EFA-EEA3-5F4D345061C5}"/>
              </a:ext>
            </a:extLst>
          </p:cNvPr>
          <p:cNvSpPr txBox="1"/>
          <p:nvPr/>
        </p:nvSpPr>
        <p:spPr>
          <a:xfrm>
            <a:off x="6662228" y="3942264"/>
            <a:ext cx="1295306" cy="307777"/>
          </a:xfrm>
          <a:prstGeom prst="rect">
            <a:avLst/>
          </a:prstGeom>
          <a:noFill/>
        </p:spPr>
        <p:txBody>
          <a:bodyPr wrap="square" rtlCol="0">
            <a:spAutoFit/>
          </a:bodyPr>
          <a:lstStyle/>
          <a:p>
            <a:r>
              <a:rPr lang="en-US"/>
              <a:t>Khánh Hòa</a:t>
            </a:r>
          </a:p>
        </p:txBody>
      </p:sp>
    </p:spTree>
    <p:extLst>
      <p:ext uri="{BB962C8B-B14F-4D97-AF65-F5344CB8AC3E}">
        <p14:creationId xmlns:p14="http://schemas.microsoft.com/office/powerpoint/2010/main" val="1940102154"/>
      </p:ext>
    </p:extLst>
  </p:cSld>
  <p:clrMapOvr>
    <a:masterClrMapping/>
  </p:clrMapOvr>
  <mc:AlternateContent xmlns:mc="http://schemas.openxmlformats.org/markup-compatibility/2006">
    <mc:Choice xmlns="" xmlns:p159="http://schemas.microsoft.com/office/powerpoint/2015/09/main" Requires="p159">
      <p:transition spd="med">
        <p159:morph option="byObject"/>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barn(inVertical)">
                                      <p:cBhvr>
                                        <p:cTn id="7" dur="500"/>
                                        <p:tgtEl>
                                          <p:spTgt spid="3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41"/>
                                        </p:tgtEl>
                                        <p:attrNameLst>
                                          <p:attrName>style.visibility</p:attrName>
                                        </p:attrNameLst>
                                      </p:cBhvr>
                                      <p:to>
                                        <p:strVal val="visible"/>
                                      </p:to>
                                    </p:set>
                                    <p:animEffect transition="in" filter="wipe(down)">
                                      <p:cBhvr>
                                        <p:cTn id="12" dur="500"/>
                                        <p:tgtEl>
                                          <p:spTgt spid="41"/>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42"/>
                                        </p:tgtEl>
                                        <p:attrNameLst>
                                          <p:attrName>style.visibility</p:attrName>
                                        </p:attrNameLst>
                                      </p:cBhvr>
                                      <p:to>
                                        <p:strVal val="visible"/>
                                      </p:to>
                                    </p:set>
                                    <p:animEffect transition="in" filter="wipe(down)">
                                      <p:cBhvr>
                                        <p:cTn id="17" dur="500"/>
                                        <p:tgtEl>
                                          <p:spTgt spid="42"/>
                                        </p:tgtEl>
                                      </p:cBhvr>
                                    </p:animEffect>
                                  </p:childTnLst>
                                </p:cTn>
                              </p:par>
                            </p:childTnLst>
                          </p:cTn>
                        </p:par>
                        <p:par>
                          <p:cTn id="18" fill="hold">
                            <p:stCondLst>
                              <p:cond delay="500"/>
                            </p:stCondLst>
                            <p:childTnLst>
                              <p:par>
                                <p:cTn id="19" presetID="16" presetClass="entr" presetSubtype="21" fill="hold" grpId="0" nodeType="afterEffect">
                                  <p:stCondLst>
                                    <p:cond delay="0"/>
                                  </p:stCondLst>
                                  <p:childTnLst>
                                    <p:set>
                                      <p:cBhvr>
                                        <p:cTn id="20" dur="1" fill="hold">
                                          <p:stCondLst>
                                            <p:cond delay="0"/>
                                          </p:stCondLst>
                                        </p:cTn>
                                        <p:tgtEl>
                                          <p:spTgt spid="34"/>
                                        </p:tgtEl>
                                        <p:attrNameLst>
                                          <p:attrName>style.visibility</p:attrName>
                                        </p:attrNameLst>
                                      </p:cBhvr>
                                      <p:to>
                                        <p:strVal val="visible"/>
                                      </p:to>
                                    </p:set>
                                    <p:animEffect transition="in" filter="barn(inVertical)">
                                      <p:cBhvr>
                                        <p:cTn id="21" dur="500"/>
                                        <p:tgtEl>
                                          <p:spTgt spid="34"/>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44"/>
                                        </p:tgtEl>
                                        <p:attrNameLst>
                                          <p:attrName>style.visibility</p:attrName>
                                        </p:attrNameLst>
                                      </p:cBhvr>
                                      <p:to>
                                        <p:strVal val="visible"/>
                                      </p:to>
                                    </p:set>
                                    <p:animEffect transition="in" filter="wipe(down)">
                                      <p:cBhvr>
                                        <p:cTn id="26" dur="500"/>
                                        <p:tgtEl>
                                          <p:spTgt spid="44"/>
                                        </p:tgtEl>
                                      </p:cBhvr>
                                    </p:animEffect>
                                  </p:childTnLst>
                                </p:cTn>
                              </p:par>
                            </p:childTnLst>
                          </p:cTn>
                        </p:par>
                        <p:par>
                          <p:cTn id="27" fill="hold">
                            <p:stCondLst>
                              <p:cond delay="500"/>
                            </p:stCondLst>
                            <p:childTnLst>
                              <p:par>
                                <p:cTn id="28" presetID="16" presetClass="entr" presetSubtype="21" fill="hold" grpId="0" nodeType="afterEffect">
                                  <p:stCondLst>
                                    <p:cond delay="0"/>
                                  </p:stCondLst>
                                  <p:childTnLst>
                                    <p:set>
                                      <p:cBhvr>
                                        <p:cTn id="29" dur="1" fill="hold">
                                          <p:stCondLst>
                                            <p:cond delay="0"/>
                                          </p:stCondLst>
                                        </p:cTn>
                                        <p:tgtEl>
                                          <p:spTgt spid="36"/>
                                        </p:tgtEl>
                                        <p:attrNameLst>
                                          <p:attrName>style.visibility</p:attrName>
                                        </p:attrNameLst>
                                      </p:cBhvr>
                                      <p:to>
                                        <p:strVal val="visible"/>
                                      </p:to>
                                    </p:set>
                                    <p:animEffect transition="in" filter="barn(inVertical)">
                                      <p:cBhvr>
                                        <p:cTn id="30" dur="500"/>
                                        <p:tgtEl>
                                          <p:spTgt spid="36"/>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grpId="0" nodeType="clickEffect">
                                  <p:stCondLst>
                                    <p:cond delay="0"/>
                                  </p:stCondLst>
                                  <p:childTnLst>
                                    <p:set>
                                      <p:cBhvr>
                                        <p:cTn id="34" dur="1" fill="hold">
                                          <p:stCondLst>
                                            <p:cond delay="0"/>
                                          </p:stCondLst>
                                        </p:cTn>
                                        <p:tgtEl>
                                          <p:spTgt spid="45"/>
                                        </p:tgtEl>
                                        <p:attrNameLst>
                                          <p:attrName>style.visibility</p:attrName>
                                        </p:attrNameLst>
                                      </p:cBhvr>
                                      <p:to>
                                        <p:strVal val="visible"/>
                                      </p:to>
                                    </p:set>
                                    <p:animEffect transition="in" filter="wipe(down)">
                                      <p:cBhvr>
                                        <p:cTn id="35" dur="500"/>
                                        <p:tgtEl>
                                          <p:spTgt spid="45"/>
                                        </p:tgtEl>
                                      </p:cBhvr>
                                    </p:animEffect>
                                  </p:childTnLst>
                                </p:cTn>
                              </p:par>
                            </p:childTnLst>
                          </p:cTn>
                        </p:par>
                        <p:par>
                          <p:cTn id="36" fill="hold">
                            <p:stCondLst>
                              <p:cond delay="500"/>
                            </p:stCondLst>
                            <p:childTnLst>
                              <p:par>
                                <p:cTn id="37" presetID="16" presetClass="entr" presetSubtype="21" fill="hold" grpId="0" nodeType="afterEffect">
                                  <p:stCondLst>
                                    <p:cond delay="0"/>
                                  </p:stCondLst>
                                  <p:childTnLst>
                                    <p:set>
                                      <p:cBhvr>
                                        <p:cTn id="38" dur="1" fill="hold">
                                          <p:stCondLst>
                                            <p:cond delay="0"/>
                                          </p:stCondLst>
                                        </p:cTn>
                                        <p:tgtEl>
                                          <p:spTgt spid="37"/>
                                        </p:tgtEl>
                                        <p:attrNameLst>
                                          <p:attrName>style.visibility</p:attrName>
                                        </p:attrNameLst>
                                      </p:cBhvr>
                                      <p:to>
                                        <p:strVal val="visible"/>
                                      </p:to>
                                    </p:set>
                                    <p:animEffect transition="in" filter="barn(inVertical)">
                                      <p:cBhvr>
                                        <p:cTn id="39" dur="500"/>
                                        <p:tgtEl>
                                          <p:spTgt spid="37"/>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4" fill="hold" grpId="0" nodeType="clickEffect">
                                  <p:stCondLst>
                                    <p:cond delay="0"/>
                                  </p:stCondLst>
                                  <p:childTnLst>
                                    <p:set>
                                      <p:cBhvr>
                                        <p:cTn id="43" dur="1" fill="hold">
                                          <p:stCondLst>
                                            <p:cond delay="0"/>
                                          </p:stCondLst>
                                        </p:cTn>
                                        <p:tgtEl>
                                          <p:spTgt spid="50"/>
                                        </p:tgtEl>
                                        <p:attrNameLst>
                                          <p:attrName>style.visibility</p:attrName>
                                        </p:attrNameLst>
                                      </p:cBhvr>
                                      <p:to>
                                        <p:strVal val="visible"/>
                                      </p:to>
                                    </p:set>
                                    <p:animEffect transition="in" filter="wipe(down)">
                                      <p:cBhvr>
                                        <p:cTn id="44" dur="500"/>
                                        <p:tgtEl>
                                          <p:spTgt spid="50"/>
                                        </p:tgtEl>
                                      </p:cBhvr>
                                    </p:animEffect>
                                  </p:childTnLst>
                                </p:cTn>
                              </p:par>
                            </p:childTnLst>
                          </p:cTn>
                        </p:par>
                        <p:par>
                          <p:cTn id="45" fill="hold">
                            <p:stCondLst>
                              <p:cond delay="500"/>
                            </p:stCondLst>
                            <p:childTnLst>
                              <p:par>
                                <p:cTn id="46" presetID="16" presetClass="entr" presetSubtype="21" fill="hold" grpId="0" nodeType="afterEffect">
                                  <p:stCondLst>
                                    <p:cond delay="0"/>
                                  </p:stCondLst>
                                  <p:childTnLst>
                                    <p:set>
                                      <p:cBhvr>
                                        <p:cTn id="47" dur="1" fill="hold">
                                          <p:stCondLst>
                                            <p:cond delay="0"/>
                                          </p:stCondLst>
                                        </p:cTn>
                                        <p:tgtEl>
                                          <p:spTgt spid="39"/>
                                        </p:tgtEl>
                                        <p:attrNameLst>
                                          <p:attrName>style.visibility</p:attrName>
                                        </p:attrNameLst>
                                      </p:cBhvr>
                                      <p:to>
                                        <p:strVal val="visible"/>
                                      </p:to>
                                    </p:set>
                                    <p:animEffect transition="in" filter="barn(inVertical)">
                                      <p:cBhvr>
                                        <p:cTn id="48" dur="500"/>
                                        <p:tgtEl>
                                          <p:spTgt spid="39"/>
                                        </p:tgtEl>
                                      </p:cBhvr>
                                    </p:animEffect>
                                  </p:childTnLst>
                                </p:cTn>
                              </p:par>
                            </p:childTnLst>
                          </p:cTn>
                        </p:par>
                      </p:childTnLst>
                    </p:cTn>
                  </p:par>
                  <p:par>
                    <p:cTn id="49" fill="hold">
                      <p:stCondLst>
                        <p:cond delay="indefinite"/>
                      </p:stCondLst>
                      <p:childTnLst>
                        <p:par>
                          <p:cTn id="50" fill="hold">
                            <p:stCondLst>
                              <p:cond delay="0"/>
                            </p:stCondLst>
                            <p:childTnLst>
                              <p:par>
                                <p:cTn id="51" presetID="22" presetClass="entr" presetSubtype="4" fill="hold" grpId="0" nodeType="clickEffect">
                                  <p:stCondLst>
                                    <p:cond delay="0"/>
                                  </p:stCondLst>
                                  <p:childTnLst>
                                    <p:set>
                                      <p:cBhvr>
                                        <p:cTn id="52" dur="1" fill="hold">
                                          <p:stCondLst>
                                            <p:cond delay="0"/>
                                          </p:stCondLst>
                                        </p:cTn>
                                        <p:tgtEl>
                                          <p:spTgt spid="51"/>
                                        </p:tgtEl>
                                        <p:attrNameLst>
                                          <p:attrName>style.visibility</p:attrName>
                                        </p:attrNameLst>
                                      </p:cBhvr>
                                      <p:to>
                                        <p:strVal val="visible"/>
                                      </p:to>
                                    </p:set>
                                    <p:animEffect transition="in" filter="wipe(down)">
                                      <p:cBhvr>
                                        <p:cTn id="53" dur="500"/>
                                        <p:tgtEl>
                                          <p:spTgt spid="51"/>
                                        </p:tgtEl>
                                      </p:cBhvr>
                                    </p:animEffect>
                                  </p:childTnLst>
                                </p:cTn>
                              </p:par>
                            </p:childTnLst>
                          </p:cTn>
                        </p:par>
                        <p:par>
                          <p:cTn id="54" fill="hold">
                            <p:stCondLst>
                              <p:cond delay="500"/>
                            </p:stCondLst>
                            <p:childTnLst>
                              <p:par>
                                <p:cTn id="55" presetID="16" presetClass="entr" presetSubtype="21" fill="hold" grpId="0" nodeType="afterEffect">
                                  <p:stCondLst>
                                    <p:cond delay="0"/>
                                  </p:stCondLst>
                                  <p:childTnLst>
                                    <p:set>
                                      <p:cBhvr>
                                        <p:cTn id="56" dur="1" fill="hold">
                                          <p:stCondLst>
                                            <p:cond delay="0"/>
                                          </p:stCondLst>
                                        </p:cTn>
                                        <p:tgtEl>
                                          <p:spTgt spid="40"/>
                                        </p:tgtEl>
                                        <p:attrNameLst>
                                          <p:attrName>style.visibility</p:attrName>
                                        </p:attrNameLst>
                                      </p:cBhvr>
                                      <p:to>
                                        <p:strVal val="visible"/>
                                      </p:to>
                                    </p:set>
                                    <p:animEffect transition="in" filter="barn(inVertical)">
                                      <p:cBhvr>
                                        <p:cTn id="57" dur="500"/>
                                        <p:tgtEl>
                                          <p:spTgt spid="40"/>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4" fill="hold" grpId="0" nodeType="clickEffect">
                                  <p:stCondLst>
                                    <p:cond delay="0"/>
                                  </p:stCondLst>
                                  <p:childTnLst>
                                    <p:set>
                                      <p:cBhvr>
                                        <p:cTn id="61" dur="1" fill="hold">
                                          <p:stCondLst>
                                            <p:cond delay="0"/>
                                          </p:stCondLst>
                                        </p:cTn>
                                        <p:tgtEl>
                                          <p:spTgt spid="52"/>
                                        </p:tgtEl>
                                        <p:attrNameLst>
                                          <p:attrName>style.visibility</p:attrName>
                                        </p:attrNameLst>
                                      </p:cBhvr>
                                      <p:to>
                                        <p:strVal val="visible"/>
                                      </p:to>
                                    </p:set>
                                    <p:animEffect transition="in" filter="wipe(down)">
                                      <p:cBhvr>
                                        <p:cTn id="62" dur="500"/>
                                        <p:tgtEl>
                                          <p:spTgt spid="52"/>
                                        </p:tgtEl>
                                      </p:cBhvr>
                                    </p:animEffect>
                                  </p:childTnLst>
                                </p:cTn>
                              </p:par>
                            </p:childTnLst>
                          </p:cTn>
                        </p:par>
                        <p:par>
                          <p:cTn id="63" fill="hold">
                            <p:stCondLst>
                              <p:cond delay="500"/>
                            </p:stCondLst>
                            <p:childTnLst>
                              <p:par>
                                <p:cTn id="64" presetID="16" presetClass="entr" presetSubtype="21" fill="hold" grpId="0" nodeType="afterEffect">
                                  <p:stCondLst>
                                    <p:cond delay="0"/>
                                  </p:stCondLst>
                                  <p:childTnLst>
                                    <p:set>
                                      <p:cBhvr>
                                        <p:cTn id="65" dur="1" fill="hold">
                                          <p:stCondLst>
                                            <p:cond delay="0"/>
                                          </p:stCondLst>
                                        </p:cTn>
                                        <p:tgtEl>
                                          <p:spTgt spid="43"/>
                                        </p:tgtEl>
                                        <p:attrNameLst>
                                          <p:attrName>style.visibility</p:attrName>
                                        </p:attrNameLst>
                                      </p:cBhvr>
                                      <p:to>
                                        <p:strVal val="visible"/>
                                      </p:to>
                                    </p:set>
                                    <p:animEffect transition="in" filter="barn(inVertical)">
                                      <p:cBhvr>
                                        <p:cTn id="66" dur="500"/>
                                        <p:tgtEl>
                                          <p:spTgt spid="43"/>
                                        </p:tgtEl>
                                      </p:cBhvr>
                                    </p:animEffect>
                                  </p:childTnLst>
                                </p:cTn>
                              </p:par>
                            </p:childTnLst>
                          </p:cTn>
                        </p:par>
                      </p:childTnLst>
                    </p:cTn>
                  </p:par>
                  <p:par>
                    <p:cTn id="67" fill="hold">
                      <p:stCondLst>
                        <p:cond delay="indefinite"/>
                      </p:stCondLst>
                      <p:childTnLst>
                        <p:par>
                          <p:cTn id="68" fill="hold">
                            <p:stCondLst>
                              <p:cond delay="0"/>
                            </p:stCondLst>
                            <p:childTnLst>
                              <p:par>
                                <p:cTn id="69" presetID="22" presetClass="entr" presetSubtype="4" fill="hold" grpId="0" nodeType="clickEffect">
                                  <p:stCondLst>
                                    <p:cond delay="0"/>
                                  </p:stCondLst>
                                  <p:childTnLst>
                                    <p:set>
                                      <p:cBhvr>
                                        <p:cTn id="70" dur="1" fill="hold">
                                          <p:stCondLst>
                                            <p:cond delay="0"/>
                                          </p:stCondLst>
                                        </p:cTn>
                                        <p:tgtEl>
                                          <p:spTgt spid="53"/>
                                        </p:tgtEl>
                                        <p:attrNameLst>
                                          <p:attrName>style.visibility</p:attrName>
                                        </p:attrNameLst>
                                      </p:cBhvr>
                                      <p:to>
                                        <p:strVal val="visible"/>
                                      </p:to>
                                    </p:set>
                                    <p:animEffect transition="in" filter="wipe(down)">
                                      <p:cBhvr>
                                        <p:cTn id="71" dur="500"/>
                                        <p:tgtEl>
                                          <p:spTgt spid="53"/>
                                        </p:tgtEl>
                                      </p:cBhvr>
                                    </p:animEffect>
                                  </p:childTnLst>
                                </p:cTn>
                              </p:par>
                            </p:childTnLst>
                          </p:cTn>
                        </p:par>
                        <p:par>
                          <p:cTn id="72" fill="hold">
                            <p:stCondLst>
                              <p:cond delay="500"/>
                            </p:stCondLst>
                            <p:childTnLst>
                              <p:par>
                                <p:cTn id="73" presetID="16" presetClass="entr" presetSubtype="21" fill="hold" grpId="0" nodeType="afterEffect">
                                  <p:stCondLst>
                                    <p:cond delay="0"/>
                                  </p:stCondLst>
                                  <p:childTnLst>
                                    <p:set>
                                      <p:cBhvr>
                                        <p:cTn id="74" dur="1" fill="hold">
                                          <p:stCondLst>
                                            <p:cond delay="0"/>
                                          </p:stCondLst>
                                        </p:cTn>
                                        <p:tgtEl>
                                          <p:spTgt spid="46"/>
                                        </p:tgtEl>
                                        <p:attrNameLst>
                                          <p:attrName>style.visibility</p:attrName>
                                        </p:attrNameLst>
                                      </p:cBhvr>
                                      <p:to>
                                        <p:strVal val="visible"/>
                                      </p:to>
                                    </p:set>
                                    <p:animEffect transition="in" filter="barn(inVertical)">
                                      <p:cBhvr>
                                        <p:cTn id="75" dur="5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p:bldP spid="42" grpId="0" animBg="1"/>
      <p:bldP spid="44" grpId="0" animBg="1"/>
      <p:bldP spid="45" grpId="0" animBg="1"/>
      <p:bldP spid="50" grpId="0" animBg="1"/>
      <p:bldP spid="51" grpId="0" animBg="1"/>
      <p:bldP spid="52" grpId="0" animBg="1"/>
      <p:bldP spid="53" grpId="0" animBg="1"/>
      <p:bldP spid="34" grpId="0"/>
      <p:bldP spid="36" grpId="0"/>
      <p:bldP spid="37" grpId="0"/>
      <p:bldP spid="39" grpId="0"/>
      <p:bldP spid="40" grpId="0"/>
      <p:bldP spid="43" grpId="0"/>
      <p:bldP spid="46"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1B319785-F617-ACB5-06BC-683EE13FA725}"/>
              </a:ext>
            </a:extLst>
          </p:cNvPr>
          <p:cNvGrpSpPr/>
          <p:nvPr/>
        </p:nvGrpSpPr>
        <p:grpSpPr>
          <a:xfrm>
            <a:off x="7805042" y="783179"/>
            <a:ext cx="588558" cy="341439"/>
            <a:chOff x="570217" y="1191802"/>
            <a:chExt cx="708916" cy="571082"/>
          </a:xfrm>
        </p:grpSpPr>
        <p:sp>
          <p:nvSpPr>
            <p:cNvPr id="29" name="Oval Callout 16">
              <a:extLst>
                <a:ext uri="{FF2B5EF4-FFF2-40B4-BE49-F238E27FC236}">
                  <a16:creationId xmlns:a16="http://schemas.microsoft.com/office/drawing/2014/main" id="{AADE5F9B-1865-1B0E-967F-6A6927B2827E}"/>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30" name="Rectangle 29">
              <a:extLst>
                <a:ext uri="{FF2B5EF4-FFF2-40B4-BE49-F238E27FC236}">
                  <a16:creationId xmlns:a16="http://schemas.microsoft.com/office/drawing/2014/main" id="{D1CF2796-00E2-1360-163F-8F131909BFFD}"/>
                </a:ext>
              </a:extLst>
            </p:cNvPr>
            <p:cNvSpPr/>
            <p:nvPr/>
          </p:nvSpPr>
          <p:spPr>
            <a:xfrm>
              <a:off x="573074" y="1196627"/>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28/8</a:t>
              </a:r>
              <a:endParaRPr kumimoji="0" lang="en-US" sz="1600" b="0" i="0" u="none" strike="noStrike" kern="0" cap="none" spc="0" normalizeH="0" baseline="0" noProof="0">
                <a:ln>
                  <a:noFill/>
                </a:ln>
                <a:solidFill>
                  <a:srgbClr val="2B241A"/>
                </a:solidFill>
                <a:effectLst/>
                <a:uLnTx/>
                <a:uFillTx/>
              </a:endParaRPr>
            </a:p>
          </p:txBody>
        </p:sp>
      </p:grpSp>
      <p:grpSp>
        <p:nvGrpSpPr>
          <p:cNvPr id="31" name="Group 30">
            <a:extLst>
              <a:ext uri="{FF2B5EF4-FFF2-40B4-BE49-F238E27FC236}">
                <a16:creationId xmlns:a16="http://schemas.microsoft.com/office/drawing/2014/main" id="{B9C37BCE-A131-BBF1-871F-1FD0D0B993A7}"/>
              </a:ext>
            </a:extLst>
          </p:cNvPr>
          <p:cNvGrpSpPr/>
          <p:nvPr/>
        </p:nvGrpSpPr>
        <p:grpSpPr>
          <a:xfrm>
            <a:off x="7541325" y="783138"/>
            <a:ext cx="588558" cy="341439"/>
            <a:chOff x="570217" y="1191802"/>
            <a:chExt cx="708916" cy="571082"/>
          </a:xfrm>
        </p:grpSpPr>
        <p:sp>
          <p:nvSpPr>
            <p:cNvPr id="32" name="Oval Callout 16">
              <a:extLst>
                <a:ext uri="{FF2B5EF4-FFF2-40B4-BE49-F238E27FC236}">
                  <a16:creationId xmlns:a16="http://schemas.microsoft.com/office/drawing/2014/main" id="{79E23796-CECA-439E-D01B-B7F172314100}"/>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33" name="Rectangle 32">
              <a:extLst>
                <a:ext uri="{FF2B5EF4-FFF2-40B4-BE49-F238E27FC236}">
                  <a16:creationId xmlns:a16="http://schemas.microsoft.com/office/drawing/2014/main" id="{0BF6F6E8-4DA3-19EA-8C26-4FAB327558FB}"/>
                </a:ext>
              </a:extLst>
            </p:cNvPr>
            <p:cNvSpPr/>
            <p:nvPr/>
          </p:nvSpPr>
          <p:spPr>
            <a:xfrm>
              <a:off x="573074" y="1196627"/>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25/8</a:t>
              </a:r>
              <a:endParaRPr kumimoji="0" lang="en-US" sz="1600" b="0" i="0" u="none" strike="noStrike" kern="0" cap="none" spc="0" normalizeH="0" baseline="0" noProof="0">
                <a:ln>
                  <a:noFill/>
                </a:ln>
                <a:solidFill>
                  <a:srgbClr val="2B241A"/>
                </a:solidFill>
                <a:effectLst/>
                <a:uLnTx/>
                <a:uFillTx/>
              </a:endParaRPr>
            </a:p>
          </p:txBody>
        </p:sp>
      </p:grpSp>
      <p:cxnSp>
        <p:nvCxnSpPr>
          <p:cNvPr id="2" name="Straight Arrow Connector 1">
            <a:extLst>
              <a:ext uri="{FF2B5EF4-FFF2-40B4-BE49-F238E27FC236}">
                <a16:creationId xmlns:a16="http://schemas.microsoft.com/office/drawing/2014/main" id="{6FF3C499-BE3F-28D3-8886-846C6D0B7F1F}"/>
              </a:ext>
            </a:extLst>
          </p:cNvPr>
          <p:cNvCxnSpPr>
            <a:cxnSpLocks/>
          </p:cNvCxnSpPr>
          <p:nvPr/>
        </p:nvCxnSpPr>
        <p:spPr>
          <a:xfrm>
            <a:off x="846667" y="1334444"/>
            <a:ext cx="7917103" cy="0"/>
          </a:xfrm>
          <a:prstGeom prst="straightConnector1">
            <a:avLst/>
          </a:prstGeom>
          <a:noFill/>
          <a:ln w="38100" cap="flat" cmpd="sng" algn="ctr">
            <a:solidFill>
              <a:srgbClr val="7E4500">
                <a:lumMod val="60000"/>
                <a:lumOff val="40000"/>
              </a:srgbClr>
            </a:solidFill>
            <a:prstDash val="solid"/>
            <a:headEnd type="oval" w="med" len="med"/>
            <a:tailEnd type="arrow" w="med" len="med"/>
          </a:ln>
          <a:effectLst/>
        </p:spPr>
      </p:cxnSp>
      <p:cxnSp>
        <p:nvCxnSpPr>
          <p:cNvPr id="3" name="Straight Arrow Connector 2">
            <a:extLst>
              <a:ext uri="{FF2B5EF4-FFF2-40B4-BE49-F238E27FC236}">
                <a16:creationId xmlns:a16="http://schemas.microsoft.com/office/drawing/2014/main" id="{15D2C3FC-959C-247B-E178-DE040BDD9324}"/>
              </a:ext>
            </a:extLst>
          </p:cNvPr>
          <p:cNvCxnSpPr>
            <a:cxnSpLocks/>
          </p:cNvCxnSpPr>
          <p:nvPr/>
        </p:nvCxnSpPr>
        <p:spPr>
          <a:xfrm flipV="1">
            <a:off x="8127510" y="1327582"/>
            <a:ext cx="636260" cy="6862"/>
          </a:xfrm>
          <a:prstGeom prst="straightConnector1">
            <a:avLst/>
          </a:prstGeom>
          <a:noFill/>
          <a:ln w="38100" cap="flat" cmpd="sng" algn="ctr">
            <a:solidFill>
              <a:srgbClr val="594B3E">
                <a:lumMod val="50000"/>
              </a:srgbClr>
            </a:solidFill>
            <a:prstDash val="solid"/>
            <a:headEnd type="oval" w="med" len="med"/>
            <a:tailEnd type="arrow" w="med" len="med"/>
          </a:ln>
          <a:effectLst/>
        </p:spPr>
      </p:cxnSp>
      <p:grpSp>
        <p:nvGrpSpPr>
          <p:cNvPr id="4" name="Group 3">
            <a:extLst>
              <a:ext uri="{FF2B5EF4-FFF2-40B4-BE49-F238E27FC236}">
                <a16:creationId xmlns:a16="http://schemas.microsoft.com/office/drawing/2014/main" id="{5715A38A-0405-5528-523F-C074197486CC}"/>
              </a:ext>
            </a:extLst>
          </p:cNvPr>
          <p:cNvGrpSpPr/>
          <p:nvPr/>
        </p:nvGrpSpPr>
        <p:grpSpPr>
          <a:xfrm>
            <a:off x="343747" y="281563"/>
            <a:ext cx="1097279" cy="640080"/>
            <a:chOff x="570217" y="1191802"/>
            <a:chExt cx="773363" cy="551379"/>
          </a:xfrm>
        </p:grpSpPr>
        <p:sp>
          <p:nvSpPr>
            <p:cNvPr id="5" name="Oval Callout 12">
              <a:extLst>
                <a:ext uri="{FF2B5EF4-FFF2-40B4-BE49-F238E27FC236}">
                  <a16:creationId xmlns:a16="http://schemas.microsoft.com/office/drawing/2014/main" id="{F550EF50-D732-B320-B8AD-0329F8E5148A}"/>
                </a:ext>
              </a:extLst>
            </p:cNvPr>
            <p:cNvSpPr/>
            <p:nvPr/>
          </p:nvSpPr>
          <p:spPr>
            <a:xfrm>
              <a:off x="570217" y="1191802"/>
              <a:ext cx="773363" cy="551379"/>
            </a:xfrm>
            <a:prstGeom prst="wedgeEllipseCallout">
              <a:avLst>
                <a:gd name="adj1" fmla="val 1389"/>
                <a:gd name="adj2" fmla="val 88214"/>
              </a:avLst>
            </a:prstGeom>
            <a:solidFill>
              <a:srgbClr val="FFFF00"/>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a:ln>
                  <a:noFill/>
                </a:ln>
                <a:solidFill>
                  <a:srgbClr val="F3EFEA"/>
                </a:solidFill>
                <a:effectLst/>
                <a:uLnTx/>
                <a:uFillTx/>
                <a:latin typeface="Arial"/>
                <a:ea typeface="+mn-ea"/>
                <a:cs typeface="+mn-cs"/>
              </a:endParaRPr>
            </a:p>
          </p:txBody>
        </p:sp>
        <p:sp>
          <p:nvSpPr>
            <p:cNvPr id="6" name="Rectangle 5">
              <a:extLst>
                <a:ext uri="{FF2B5EF4-FFF2-40B4-BE49-F238E27FC236}">
                  <a16:creationId xmlns:a16="http://schemas.microsoft.com/office/drawing/2014/main" id="{27E6A91A-D87B-09D9-80A8-BFAD0D9DEC3E}"/>
                </a:ext>
              </a:extLst>
            </p:cNvPr>
            <p:cNvSpPr/>
            <p:nvPr/>
          </p:nvSpPr>
          <p:spPr>
            <a:xfrm>
              <a:off x="578844" y="1215622"/>
              <a:ext cx="691662" cy="503738"/>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a:ln>
                    <a:noFill/>
                  </a:ln>
                  <a:solidFill>
                    <a:srgbClr val="2B241A"/>
                  </a:solidFill>
                  <a:effectLst/>
                  <a:uLnTx/>
                  <a:uFillTx/>
                  <a:latin typeface="Arial" panose="020B0604020202020204" pitchFamily="34" charset="0"/>
                </a:rPr>
                <a:t>14/8</a:t>
              </a:r>
              <a:endParaRPr kumimoji="0" lang="en-US" sz="3200" b="1" i="0" u="none" strike="noStrike" kern="0" cap="none" spc="0" normalizeH="0" baseline="0" noProof="0">
                <a:ln>
                  <a:noFill/>
                </a:ln>
                <a:solidFill>
                  <a:srgbClr val="2B241A"/>
                </a:solidFill>
                <a:effectLst/>
                <a:uLnTx/>
                <a:uFillTx/>
              </a:endParaRPr>
            </a:p>
          </p:txBody>
        </p:sp>
      </p:grpSp>
      <p:grpSp>
        <p:nvGrpSpPr>
          <p:cNvPr id="24" name="Group 23">
            <a:extLst>
              <a:ext uri="{FF2B5EF4-FFF2-40B4-BE49-F238E27FC236}">
                <a16:creationId xmlns:a16="http://schemas.microsoft.com/office/drawing/2014/main" id="{4950BD93-2CF6-00C8-0E12-F424353900E2}"/>
              </a:ext>
            </a:extLst>
          </p:cNvPr>
          <p:cNvGrpSpPr/>
          <p:nvPr/>
        </p:nvGrpSpPr>
        <p:grpSpPr>
          <a:xfrm>
            <a:off x="7234050" y="774305"/>
            <a:ext cx="588558" cy="338554"/>
            <a:chOff x="570217" y="1182466"/>
            <a:chExt cx="708916" cy="566257"/>
          </a:xfrm>
        </p:grpSpPr>
        <p:sp>
          <p:nvSpPr>
            <p:cNvPr id="25" name="Oval Callout 16">
              <a:extLst>
                <a:ext uri="{FF2B5EF4-FFF2-40B4-BE49-F238E27FC236}">
                  <a16:creationId xmlns:a16="http://schemas.microsoft.com/office/drawing/2014/main" id="{CA6A16EC-E0DA-DAF1-7411-EC8B9B8B5F32}"/>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26" name="Rectangle 25">
              <a:extLst>
                <a:ext uri="{FF2B5EF4-FFF2-40B4-BE49-F238E27FC236}">
                  <a16:creationId xmlns:a16="http://schemas.microsoft.com/office/drawing/2014/main" id="{8418B92A-9DBF-A3CA-8FB7-B1A82E32FFE8}"/>
                </a:ext>
              </a:extLst>
            </p:cNvPr>
            <p:cNvSpPr/>
            <p:nvPr/>
          </p:nvSpPr>
          <p:spPr>
            <a:xfrm>
              <a:off x="573074" y="1182466"/>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24/8</a:t>
              </a:r>
              <a:endParaRPr kumimoji="0" lang="en-US" sz="1600" b="0" i="0" u="none" strike="noStrike" kern="0" cap="none" spc="0" normalizeH="0" baseline="0" noProof="0">
                <a:ln>
                  <a:noFill/>
                </a:ln>
                <a:solidFill>
                  <a:srgbClr val="2B241A"/>
                </a:solidFill>
                <a:effectLst/>
                <a:uLnTx/>
                <a:uFillTx/>
              </a:endParaRPr>
            </a:p>
          </p:txBody>
        </p:sp>
      </p:grpSp>
      <p:sp>
        <p:nvSpPr>
          <p:cNvPr id="10" name="Rectangle 9">
            <a:extLst>
              <a:ext uri="{FF2B5EF4-FFF2-40B4-BE49-F238E27FC236}">
                <a16:creationId xmlns:a16="http://schemas.microsoft.com/office/drawing/2014/main" id="{0C8F2897-F4B8-D6E1-2C26-3A59664076F3}"/>
              </a:ext>
            </a:extLst>
          </p:cNvPr>
          <p:cNvSpPr/>
          <p:nvPr/>
        </p:nvSpPr>
        <p:spPr>
          <a:xfrm>
            <a:off x="8410708" y="793172"/>
            <a:ext cx="627096"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vi-VN" sz="2000" b="1" i="0" u="none" strike="noStrike" kern="0" cap="none" spc="0" normalizeH="0" baseline="0" noProof="0">
                <a:ln>
                  <a:noFill/>
                </a:ln>
                <a:solidFill>
                  <a:srgbClr val="594B3E">
                    <a:lumMod val="50000"/>
                  </a:srgbClr>
                </a:solidFill>
                <a:effectLst/>
                <a:uLnTx/>
                <a:uFillTx/>
                <a:latin typeface="Arial" panose="020B0604020202020204" pitchFamily="34" charset="0"/>
              </a:rPr>
              <a:t>nay</a:t>
            </a:r>
            <a:endParaRPr kumimoji="0" lang="en-US" sz="2000" b="1" i="0" u="none" strike="noStrike" kern="0" cap="none" spc="0" normalizeH="0" baseline="0" noProof="0">
              <a:ln>
                <a:noFill/>
              </a:ln>
              <a:solidFill>
                <a:srgbClr val="594B3E">
                  <a:lumMod val="50000"/>
                </a:srgbClr>
              </a:solidFill>
              <a:effectLst/>
              <a:uLnTx/>
              <a:uFillTx/>
            </a:endParaRPr>
          </a:p>
        </p:txBody>
      </p:sp>
      <p:grpSp>
        <p:nvGrpSpPr>
          <p:cNvPr id="20" name="Group 19">
            <a:extLst>
              <a:ext uri="{FF2B5EF4-FFF2-40B4-BE49-F238E27FC236}">
                <a16:creationId xmlns:a16="http://schemas.microsoft.com/office/drawing/2014/main" id="{AC3F214E-C721-1B9D-85B6-DAF7F699C6A1}"/>
              </a:ext>
            </a:extLst>
          </p:cNvPr>
          <p:cNvGrpSpPr/>
          <p:nvPr/>
        </p:nvGrpSpPr>
        <p:grpSpPr>
          <a:xfrm>
            <a:off x="6970333" y="786023"/>
            <a:ext cx="588558" cy="338554"/>
            <a:chOff x="570217" y="1182466"/>
            <a:chExt cx="708916" cy="566257"/>
          </a:xfrm>
        </p:grpSpPr>
        <p:sp>
          <p:nvSpPr>
            <p:cNvPr id="21" name="Oval Callout 16">
              <a:extLst>
                <a:ext uri="{FF2B5EF4-FFF2-40B4-BE49-F238E27FC236}">
                  <a16:creationId xmlns:a16="http://schemas.microsoft.com/office/drawing/2014/main" id="{8C70C9BC-73B7-894C-B84C-F35218C4536E}"/>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22" name="Rectangle 21">
              <a:extLst>
                <a:ext uri="{FF2B5EF4-FFF2-40B4-BE49-F238E27FC236}">
                  <a16:creationId xmlns:a16="http://schemas.microsoft.com/office/drawing/2014/main" id="{BB037715-E0B3-B00A-8982-B21E0F54B8A8}"/>
                </a:ext>
              </a:extLst>
            </p:cNvPr>
            <p:cNvSpPr/>
            <p:nvPr/>
          </p:nvSpPr>
          <p:spPr>
            <a:xfrm>
              <a:off x="573074" y="1182466"/>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23/8</a:t>
              </a:r>
              <a:endParaRPr kumimoji="0" lang="en-US" sz="1600" b="0" i="0" u="none" strike="noStrike" kern="0" cap="none" spc="0" normalizeH="0" baseline="0" noProof="0">
                <a:ln>
                  <a:noFill/>
                </a:ln>
                <a:solidFill>
                  <a:srgbClr val="2B241A"/>
                </a:solidFill>
                <a:effectLst/>
                <a:uLnTx/>
                <a:uFillTx/>
              </a:endParaRPr>
            </a:p>
          </p:txBody>
        </p:sp>
      </p:grpSp>
      <p:grpSp>
        <p:nvGrpSpPr>
          <p:cNvPr id="7" name="Group 6">
            <a:extLst>
              <a:ext uri="{FF2B5EF4-FFF2-40B4-BE49-F238E27FC236}">
                <a16:creationId xmlns:a16="http://schemas.microsoft.com/office/drawing/2014/main" id="{067A8EEA-7BE5-5627-34A2-B004B73F506A}"/>
              </a:ext>
            </a:extLst>
          </p:cNvPr>
          <p:cNvGrpSpPr/>
          <p:nvPr/>
        </p:nvGrpSpPr>
        <p:grpSpPr>
          <a:xfrm>
            <a:off x="6780606" y="774862"/>
            <a:ext cx="588558" cy="341439"/>
            <a:chOff x="570217" y="1191802"/>
            <a:chExt cx="708916" cy="571082"/>
          </a:xfrm>
        </p:grpSpPr>
        <p:sp>
          <p:nvSpPr>
            <p:cNvPr id="8" name="Oval Callout 16">
              <a:extLst>
                <a:ext uri="{FF2B5EF4-FFF2-40B4-BE49-F238E27FC236}">
                  <a16:creationId xmlns:a16="http://schemas.microsoft.com/office/drawing/2014/main" id="{FD8B6CD8-3FF9-382E-24B7-A38AF106D948}"/>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9" name="Rectangle 8">
              <a:extLst>
                <a:ext uri="{FF2B5EF4-FFF2-40B4-BE49-F238E27FC236}">
                  <a16:creationId xmlns:a16="http://schemas.microsoft.com/office/drawing/2014/main" id="{AFD7A0AD-6797-E3C8-3DCA-0C43BDD8F9B9}"/>
                </a:ext>
              </a:extLst>
            </p:cNvPr>
            <p:cNvSpPr/>
            <p:nvPr/>
          </p:nvSpPr>
          <p:spPr>
            <a:xfrm>
              <a:off x="573074" y="1196627"/>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19/8</a:t>
              </a:r>
              <a:endParaRPr kumimoji="0" lang="en-US" sz="1600" b="0" i="0" u="none" strike="noStrike" kern="0" cap="none" spc="0" normalizeH="0" baseline="0" noProof="0">
                <a:ln>
                  <a:noFill/>
                </a:ln>
                <a:solidFill>
                  <a:srgbClr val="2B241A"/>
                </a:solidFill>
                <a:effectLst/>
                <a:uLnTx/>
                <a:uFillTx/>
              </a:endParaRPr>
            </a:p>
          </p:txBody>
        </p:sp>
      </p:grpSp>
      <p:grpSp>
        <p:nvGrpSpPr>
          <p:cNvPr id="15" name="Group 14">
            <a:extLst>
              <a:ext uri="{FF2B5EF4-FFF2-40B4-BE49-F238E27FC236}">
                <a16:creationId xmlns:a16="http://schemas.microsoft.com/office/drawing/2014/main" id="{5A8EEB3E-C2E6-A8DF-3721-FE513DEF1962}"/>
              </a:ext>
            </a:extLst>
          </p:cNvPr>
          <p:cNvGrpSpPr/>
          <p:nvPr/>
        </p:nvGrpSpPr>
        <p:grpSpPr>
          <a:xfrm>
            <a:off x="6501677" y="772566"/>
            <a:ext cx="627097" cy="338554"/>
            <a:chOff x="467011" y="1182466"/>
            <a:chExt cx="916648" cy="566257"/>
          </a:xfrm>
        </p:grpSpPr>
        <p:sp>
          <p:nvSpPr>
            <p:cNvPr id="16" name="Oval Callout 21">
              <a:extLst>
                <a:ext uri="{FF2B5EF4-FFF2-40B4-BE49-F238E27FC236}">
                  <a16:creationId xmlns:a16="http://schemas.microsoft.com/office/drawing/2014/main" id="{DB6F4799-9723-CBB0-55AA-9CD57A1ED15D}"/>
                </a:ext>
              </a:extLst>
            </p:cNvPr>
            <p:cNvSpPr/>
            <p:nvPr/>
          </p:nvSpPr>
          <p:spPr>
            <a:xfrm>
              <a:off x="467011" y="1191802"/>
              <a:ext cx="916648"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17" name="Rectangle 16">
              <a:extLst>
                <a:ext uri="{FF2B5EF4-FFF2-40B4-BE49-F238E27FC236}">
                  <a16:creationId xmlns:a16="http://schemas.microsoft.com/office/drawing/2014/main" id="{B3477291-C9FE-C455-FC37-0D5712FF02A1}"/>
                </a:ext>
              </a:extLst>
            </p:cNvPr>
            <p:cNvSpPr/>
            <p:nvPr/>
          </p:nvSpPr>
          <p:spPr>
            <a:xfrm>
              <a:off x="485607" y="1182466"/>
              <a:ext cx="853378"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18/8</a:t>
              </a:r>
              <a:endParaRPr kumimoji="0" lang="en-US" sz="1600" b="0" i="0" u="none" strike="noStrike" kern="0" cap="none" spc="0" normalizeH="0" baseline="0" noProof="0">
                <a:ln>
                  <a:noFill/>
                </a:ln>
                <a:solidFill>
                  <a:srgbClr val="2B241A"/>
                </a:solidFill>
                <a:effectLst/>
                <a:uLnTx/>
                <a:uFillTx/>
              </a:endParaRPr>
            </a:p>
          </p:txBody>
        </p:sp>
      </p:grpSp>
      <p:grpSp>
        <p:nvGrpSpPr>
          <p:cNvPr id="11" name="Group 10">
            <a:extLst>
              <a:ext uri="{FF2B5EF4-FFF2-40B4-BE49-F238E27FC236}">
                <a16:creationId xmlns:a16="http://schemas.microsoft.com/office/drawing/2014/main" id="{0A783D84-42D6-0658-FFC7-7FB19D70FF51}"/>
              </a:ext>
            </a:extLst>
          </p:cNvPr>
          <p:cNvGrpSpPr/>
          <p:nvPr/>
        </p:nvGrpSpPr>
        <p:grpSpPr>
          <a:xfrm>
            <a:off x="6264836" y="779000"/>
            <a:ext cx="627097" cy="341439"/>
            <a:chOff x="570217" y="1191802"/>
            <a:chExt cx="708916" cy="571082"/>
          </a:xfrm>
        </p:grpSpPr>
        <p:sp>
          <p:nvSpPr>
            <p:cNvPr id="12" name="Oval Callout 21">
              <a:extLst>
                <a:ext uri="{FF2B5EF4-FFF2-40B4-BE49-F238E27FC236}">
                  <a16:creationId xmlns:a16="http://schemas.microsoft.com/office/drawing/2014/main" id="{69AB325D-AF93-40F7-534E-D9FCE06B259A}"/>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13" name="Rectangle 12">
              <a:extLst>
                <a:ext uri="{FF2B5EF4-FFF2-40B4-BE49-F238E27FC236}">
                  <a16:creationId xmlns:a16="http://schemas.microsoft.com/office/drawing/2014/main" id="{0C8085FD-A637-D45E-5C00-6A56B6B34438}"/>
                </a:ext>
              </a:extLst>
            </p:cNvPr>
            <p:cNvSpPr/>
            <p:nvPr/>
          </p:nvSpPr>
          <p:spPr>
            <a:xfrm>
              <a:off x="585109" y="1196627"/>
              <a:ext cx="659985"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16/8</a:t>
              </a:r>
              <a:endParaRPr kumimoji="0" lang="en-US" sz="1600" b="0" i="0" u="none" strike="noStrike" kern="0" cap="none" spc="0" normalizeH="0" baseline="0" noProof="0">
                <a:ln>
                  <a:noFill/>
                </a:ln>
                <a:solidFill>
                  <a:srgbClr val="2B241A"/>
                </a:solidFill>
                <a:effectLst/>
                <a:uLnTx/>
                <a:uFillTx/>
              </a:endParaRPr>
            </a:p>
          </p:txBody>
        </p:sp>
      </p:grpSp>
      <p:grpSp>
        <p:nvGrpSpPr>
          <p:cNvPr id="27" name="Group 26">
            <a:extLst>
              <a:ext uri="{FF2B5EF4-FFF2-40B4-BE49-F238E27FC236}">
                <a16:creationId xmlns:a16="http://schemas.microsoft.com/office/drawing/2014/main" id="{DA7B62FA-E620-4124-B805-1AD32C64BE86}"/>
              </a:ext>
            </a:extLst>
          </p:cNvPr>
          <p:cNvGrpSpPr/>
          <p:nvPr/>
        </p:nvGrpSpPr>
        <p:grpSpPr>
          <a:xfrm>
            <a:off x="487947" y="1560230"/>
            <a:ext cx="3872387" cy="3417463"/>
            <a:chOff x="477238" y="1604289"/>
            <a:chExt cx="3872387" cy="3417463"/>
          </a:xfrm>
        </p:grpSpPr>
        <p:pic>
          <p:nvPicPr>
            <p:cNvPr id="18" name="Picture 17" descr="A group of people holding signs&#10;&#10;Description automatically generated">
              <a:extLst>
                <a:ext uri="{FF2B5EF4-FFF2-40B4-BE49-F238E27FC236}">
                  <a16:creationId xmlns:a16="http://schemas.microsoft.com/office/drawing/2014/main" id="{D71CE3CE-9AEB-3DD2-96FA-DBCE1E5ABA88}"/>
                </a:ext>
              </a:extLst>
            </p:cNvPr>
            <p:cNvPicPr>
              <a:picLocks noChangeAspect="1"/>
            </p:cNvPicPr>
            <p:nvPr/>
          </p:nvPicPr>
          <p:blipFill>
            <a:blip r:embed="rId2"/>
            <a:stretch>
              <a:fillRect/>
            </a:stretch>
          </p:blipFill>
          <p:spPr>
            <a:xfrm>
              <a:off x="511395" y="1604289"/>
              <a:ext cx="3838230" cy="2718746"/>
            </a:xfrm>
            <a:prstGeom prst="rect">
              <a:avLst/>
            </a:prstGeom>
          </p:spPr>
        </p:pic>
        <p:sp>
          <p:nvSpPr>
            <p:cNvPr id="23" name="TextBox 22">
              <a:extLst>
                <a:ext uri="{FF2B5EF4-FFF2-40B4-BE49-F238E27FC236}">
                  <a16:creationId xmlns:a16="http://schemas.microsoft.com/office/drawing/2014/main" id="{E985A237-8112-B424-2A1E-B842E4DF5568}"/>
                </a:ext>
              </a:extLst>
            </p:cNvPr>
            <p:cNvSpPr txBox="1"/>
            <p:nvPr/>
          </p:nvSpPr>
          <p:spPr>
            <a:xfrm>
              <a:off x="477238" y="4323035"/>
              <a:ext cx="3838230" cy="698717"/>
            </a:xfrm>
            <a:prstGeom prst="rect">
              <a:avLst/>
            </a:prstGeom>
            <a:noFill/>
          </p:spPr>
          <p:txBody>
            <a:bodyPr wrap="square">
              <a:spAutoFit/>
            </a:bodyPr>
            <a:lstStyle/>
            <a:p>
              <a:pPr algn="ctr">
                <a:lnSpc>
                  <a:spcPct val="150000"/>
                </a:lnSpc>
              </a:pPr>
              <a:r>
                <a:rPr lang="vi-VN"/>
                <a:t>Cuộc mít tinh biểu tình của nhân dân Ba Tơ trong Cách mạng tháng Tám năm 1945. </a:t>
              </a:r>
              <a:endParaRPr lang="en-US"/>
            </a:p>
          </p:txBody>
        </p:sp>
      </p:grpSp>
      <p:grpSp>
        <p:nvGrpSpPr>
          <p:cNvPr id="14" name="Group 13">
            <a:extLst>
              <a:ext uri="{FF2B5EF4-FFF2-40B4-BE49-F238E27FC236}">
                <a16:creationId xmlns:a16="http://schemas.microsoft.com/office/drawing/2014/main" id="{3A4613CC-9993-ED4D-1F88-CA7325017605}"/>
              </a:ext>
            </a:extLst>
          </p:cNvPr>
          <p:cNvGrpSpPr/>
          <p:nvPr/>
        </p:nvGrpSpPr>
        <p:grpSpPr>
          <a:xfrm>
            <a:off x="4515627" y="1560230"/>
            <a:ext cx="4529958" cy="3417463"/>
            <a:chOff x="243356" y="1604289"/>
            <a:chExt cx="4529958" cy="3417463"/>
          </a:xfrm>
        </p:grpSpPr>
        <p:pic>
          <p:nvPicPr>
            <p:cNvPr id="19" name="Picture 18">
              <a:extLst>
                <a:ext uri="{FF2B5EF4-FFF2-40B4-BE49-F238E27FC236}">
                  <a16:creationId xmlns:a16="http://schemas.microsoft.com/office/drawing/2014/main" id="{58998B31-7217-51E0-A0E8-69353E5DEF45}"/>
                </a:ext>
              </a:extLst>
            </p:cNvPr>
            <p:cNvPicPr>
              <a:picLocks noChangeAspect="1"/>
            </p:cNvPicPr>
            <p:nvPr/>
          </p:nvPicPr>
          <p:blipFill>
            <a:blip r:embed="rId3"/>
            <a:srcRect/>
            <a:stretch/>
          </p:blipFill>
          <p:spPr>
            <a:xfrm>
              <a:off x="511395" y="1604289"/>
              <a:ext cx="3838229" cy="2718746"/>
            </a:xfrm>
            <a:prstGeom prst="rect">
              <a:avLst/>
            </a:prstGeom>
          </p:spPr>
        </p:pic>
        <p:sp>
          <p:nvSpPr>
            <p:cNvPr id="34" name="TextBox 33">
              <a:extLst>
                <a:ext uri="{FF2B5EF4-FFF2-40B4-BE49-F238E27FC236}">
                  <a16:creationId xmlns:a16="http://schemas.microsoft.com/office/drawing/2014/main" id="{3DA05D34-1FFE-C6AF-22FD-6E080D2262CE}"/>
                </a:ext>
              </a:extLst>
            </p:cNvPr>
            <p:cNvSpPr txBox="1"/>
            <p:nvPr/>
          </p:nvSpPr>
          <p:spPr>
            <a:xfrm>
              <a:off x="243356" y="4323035"/>
              <a:ext cx="4529958" cy="698717"/>
            </a:xfrm>
            <a:prstGeom prst="rect">
              <a:avLst/>
            </a:prstGeom>
            <a:noFill/>
          </p:spPr>
          <p:txBody>
            <a:bodyPr wrap="square">
              <a:spAutoFit/>
            </a:bodyPr>
            <a:lstStyle/>
            <a:p>
              <a:pPr algn="ctr">
                <a:lnSpc>
                  <a:spcPct val="150000"/>
                </a:lnSpc>
              </a:pPr>
              <a:r>
                <a:rPr lang="vi-VN"/>
                <a:t>Đội du kích Ba Tơ tiến về thị xã Quảng Ngãi, cùng nhân dân giành lại chính quyền, tháng Tám năm 1945.</a:t>
              </a:r>
              <a:endParaRPr lang="en-US"/>
            </a:p>
          </p:txBody>
        </p:sp>
      </p:grpSp>
    </p:spTree>
    <p:extLst>
      <p:ext uri="{BB962C8B-B14F-4D97-AF65-F5344CB8AC3E}">
        <p14:creationId xmlns:p14="http://schemas.microsoft.com/office/powerpoint/2010/main" val="2365606259"/>
      </p:ext>
    </p:extLst>
  </p:cSld>
  <p:clrMapOvr>
    <a:masterClrMapping/>
  </p:clrMapOvr>
  <mc:AlternateContent xmlns:mc="http://schemas.openxmlformats.org/markup-compatibility/2006">
    <mc:Choice xmlns="" xmlns:p159="http://schemas.microsoft.com/office/powerpoint/2015/09/main" Requires="p159">
      <p:transition spd="med">
        <p159:morph option="byObject"/>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randombar(horizontal)">
                                      <p:cBhvr>
                                        <p:cTn id="7" dur="500"/>
                                        <p:tgtEl>
                                          <p:spTgt spid="27"/>
                                        </p:tgtEl>
                                      </p:cBhvr>
                                    </p:animEffect>
                                  </p:childTnLst>
                                </p:cTn>
                              </p:par>
                              <p:par>
                                <p:cTn id="8" presetID="14" presetClass="entr" presetSubtype="10" fill="hold"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randombar(horizontal)">
                                      <p:cBhvr>
                                        <p:cTn id="10"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1B319785-F617-ACB5-06BC-683EE13FA725}"/>
              </a:ext>
            </a:extLst>
          </p:cNvPr>
          <p:cNvGrpSpPr/>
          <p:nvPr/>
        </p:nvGrpSpPr>
        <p:grpSpPr>
          <a:xfrm>
            <a:off x="7805042" y="783179"/>
            <a:ext cx="588558" cy="341439"/>
            <a:chOff x="570217" y="1191802"/>
            <a:chExt cx="708916" cy="571082"/>
          </a:xfrm>
        </p:grpSpPr>
        <p:sp>
          <p:nvSpPr>
            <p:cNvPr id="29" name="Oval Callout 16">
              <a:extLst>
                <a:ext uri="{FF2B5EF4-FFF2-40B4-BE49-F238E27FC236}">
                  <a16:creationId xmlns:a16="http://schemas.microsoft.com/office/drawing/2014/main" id="{AADE5F9B-1865-1B0E-967F-6A6927B2827E}"/>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30" name="Rectangle 29">
              <a:extLst>
                <a:ext uri="{FF2B5EF4-FFF2-40B4-BE49-F238E27FC236}">
                  <a16:creationId xmlns:a16="http://schemas.microsoft.com/office/drawing/2014/main" id="{D1CF2796-00E2-1360-163F-8F131909BFFD}"/>
                </a:ext>
              </a:extLst>
            </p:cNvPr>
            <p:cNvSpPr/>
            <p:nvPr/>
          </p:nvSpPr>
          <p:spPr>
            <a:xfrm>
              <a:off x="573074" y="1196627"/>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28/8</a:t>
              </a:r>
              <a:endParaRPr kumimoji="0" lang="en-US" sz="1600" b="0" i="0" u="none" strike="noStrike" kern="0" cap="none" spc="0" normalizeH="0" baseline="0" noProof="0">
                <a:ln>
                  <a:noFill/>
                </a:ln>
                <a:solidFill>
                  <a:srgbClr val="2B241A"/>
                </a:solidFill>
                <a:effectLst/>
                <a:uLnTx/>
                <a:uFillTx/>
              </a:endParaRPr>
            </a:p>
          </p:txBody>
        </p:sp>
      </p:grpSp>
      <p:grpSp>
        <p:nvGrpSpPr>
          <p:cNvPr id="31" name="Group 30">
            <a:extLst>
              <a:ext uri="{FF2B5EF4-FFF2-40B4-BE49-F238E27FC236}">
                <a16:creationId xmlns:a16="http://schemas.microsoft.com/office/drawing/2014/main" id="{B9C37BCE-A131-BBF1-871F-1FD0D0B993A7}"/>
              </a:ext>
            </a:extLst>
          </p:cNvPr>
          <p:cNvGrpSpPr/>
          <p:nvPr/>
        </p:nvGrpSpPr>
        <p:grpSpPr>
          <a:xfrm>
            <a:off x="7541325" y="783138"/>
            <a:ext cx="588558" cy="341439"/>
            <a:chOff x="570217" y="1191802"/>
            <a:chExt cx="708916" cy="571082"/>
          </a:xfrm>
        </p:grpSpPr>
        <p:sp>
          <p:nvSpPr>
            <p:cNvPr id="32" name="Oval Callout 16">
              <a:extLst>
                <a:ext uri="{FF2B5EF4-FFF2-40B4-BE49-F238E27FC236}">
                  <a16:creationId xmlns:a16="http://schemas.microsoft.com/office/drawing/2014/main" id="{79E23796-CECA-439E-D01B-B7F172314100}"/>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33" name="Rectangle 32">
              <a:extLst>
                <a:ext uri="{FF2B5EF4-FFF2-40B4-BE49-F238E27FC236}">
                  <a16:creationId xmlns:a16="http://schemas.microsoft.com/office/drawing/2014/main" id="{0BF6F6E8-4DA3-19EA-8C26-4FAB327558FB}"/>
                </a:ext>
              </a:extLst>
            </p:cNvPr>
            <p:cNvSpPr/>
            <p:nvPr/>
          </p:nvSpPr>
          <p:spPr>
            <a:xfrm>
              <a:off x="573074" y="1196627"/>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25/8</a:t>
              </a:r>
              <a:endParaRPr kumimoji="0" lang="en-US" sz="1600" b="0" i="0" u="none" strike="noStrike" kern="0" cap="none" spc="0" normalizeH="0" baseline="0" noProof="0">
                <a:ln>
                  <a:noFill/>
                </a:ln>
                <a:solidFill>
                  <a:srgbClr val="2B241A"/>
                </a:solidFill>
                <a:effectLst/>
                <a:uLnTx/>
                <a:uFillTx/>
              </a:endParaRPr>
            </a:p>
          </p:txBody>
        </p:sp>
      </p:grpSp>
      <p:cxnSp>
        <p:nvCxnSpPr>
          <p:cNvPr id="2" name="Straight Arrow Connector 1">
            <a:extLst>
              <a:ext uri="{FF2B5EF4-FFF2-40B4-BE49-F238E27FC236}">
                <a16:creationId xmlns:a16="http://schemas.microsoft.com/office/drawing/2014/main" id="{6FF3C499-BE3F-28D3-8886-846C6D0B7F1F}"/>
              </a:ext>
            </a:extLst>
          </p:cNvPr>
          <p:cNvCxnSpPr>
            <a:cxnSpLocks/>
          </p:cNvCxnSpPr>
          <p:nvPr/>
        </p:nvCxnSpPr>
        <p:spPr>
          <a:xfrm>
            <a:off x="846667" y="1334444"/>
            <a:ext cx="7917103" cy="0"/>
          </a:xfrm>
          <a:prstGeom prst="straightConnector1">
            <a:avLst/>
          </a:prstGeom>
          <a:noFill/>
          <a:ln w="38100" cap="flat" cmpd="sng" algn="ctr">
            <a:solidFill>
              <a:srgbClr val="7E4500">
                <a:lumMod val="60000"/>
                <a:lumOff val="40000"/>
              </a:srgbClr>
            </a:solidFill>
            <a:prstDash val="solid"/>
            <a:headEnd type="oval" w="med" len="med"/>
            <a:tailEnd type="arrow" w="med" len="med"/>
          </a:ln>
          <a:effectLst/>
        </p:spPr>
      </p:cxnSp>
      <p:cxnSp>
        <p:nvCxnSpPr>
          <p:cNvPr id="3" name="Straight Arrow Connector 2">
            <a:extLst>
              <a:ext uri="{FF2B5EF4-FFF2-40B4-BE49-F238E27FC236}">
                <a16:creationId xmlns:a16="http://schemas.microsoft.com/office/drawing/2014/main" id="{15D2C3FC-959C-247B-E178-DE040BDD9324}"/>
              </a:ext>
            </a:extLst>
          </p:cNvPr>
          <p:cNvCxnSpPr>
            <a:cxnSpLocks/>
          </p:cNvCxnSpPr>
          <p:nvPr/>
        </p:nvCxnSpPr>
        <p:spPr>
          <a:xfrm flipV="1">
            <a:off x="8127510" y="1327582"/>
            <a:ext cx="636260" cy="6862"/>
          </a:xfrm>
          <a:prstGeom prst="straightConnector1">
            <a:avLst/>
          </a:prstGeom>
          <a:noFill/>
          <a:ln w="38100" cap="flat" cmpd="sng" algn="ctr">
            <a:solidFill>
              <a:srgbClr val="594B3E">
                <a:lumMod val="50000"/>
              </a:srgbClr>
            </a:solidFill>
            <a:prstDash val="solid"/>
            <a:headEnd type="oval" w="med" len="med"/>
            <a:tailEnd type="arrow" w="med" len="med"/>
          </a:ln>
          <a:effectLst/>
        </p:spPr>
      </p:cxnSp>
      <p:grpSp>
        <p:nvGrpSpPr>
          <p:cNvPr id="4" name="Group 3">
            <a:extLst>
              <a:ext uri="{FF2B5EF4-FFF2-40B4-BE49-F238E27FC236}">
                <a16:creationId xmlns:a16="http://schemas.microsoft.com/office/drawing/2014/main" id="{5715A38A-0405-5528-523F-C074197486CC}"/>
              </a:ext>
            </a:extLst>
          </p:cNvPr>
          <p:cNvGrpSpPr/>
          <p:nvPr/>
        </p:nvGrpSpPr>
        <p:grpSpPr>
          <a:xfrm>
            <a:off x="1585109" y="315220"/>
            <a:ext cx="1097279" cy="640080"/>
            <a:chOff x="570217" y="1191802"/>
            <a:chExt cx="773363" cy="551379"/>
          </a:xfrm>
        </p:grpSpPr>
        <p:sp>
          <p:nvSpPr>
            <p:cNvPr id="5" name="Oval Callout 12">
              <a:extLst>
                <a:ext uri="{FF2B5EF4-FFF2-40B4-BE49-F238E27FC236}">
                  <a16:creationId xmlns:a16="http://schemas.microsoft.com/office/drawing/2014/main" id="{F550EF50-D732-B320-B8AD-0329F8E5148A}"/>
                </a:ext>
              </a:extLst>
            </p:cNvPr>
            <p:cNvSpPr/>
            <p:nvPr/>
          </p:nvSpPr>
          <p:spPr>
            <a:xfrm>
              <a:off x="570217" y="1191802"/>
              <a:ext cx="773363" cy="551379"/>
            </a:xfrm>
            <a:prstGeom prst="wedgeEllipseCallout">
              <a:avLst>
                <a:gd name="adj1" fmla="val 1389"/>
                <a:gd name="adj2" fmla="val 88214"/>
              </a:avLst>
            </a:prstGeom>
            <a:solidFill>
              <a:srgbClr val="FFFF00"/>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a:ln>
                  <a:noFill/>
                </a:ln>
                <a:solidFill>
                  <a:srgbClr val="F3EFEA"/>
                </a:solidFill>
                <a:effectLst/>
                <a:uLnTx/>
                <a:uFillTx/>
                <a:latin typeface="Arial"/>
                <a:ea typeface="+mn-ea"/>
                <a:cs typeface="+mn-cs"/>
              </a:endParaRPr>
            </a:p>
          </p:txBody>
        </p:sp>
        <p:sp>
          <p:nvSpPr>
            <p:cNvPr id="6" name="Rectangle 5">
              <a:extLst>
                <a:ext uri="{FF2B5EF4-FFF2-40B4-BE49-F238E27FC236}">
                  <a16:creationId xmlns:a16="http://schemas.microsoft.com/office/drawing/2014/main" id="{27E6A91A-D87B-09D9-80A8-BFAD0D9DEC3E}"/>
                </a:ext>
              </a:extLst>
            </p:cNvPr>
            <p:cNvSpPr/>
            <p:nvPr/>
          </p:nvSpPr>
          <p:spPr>
            <a:xfrm>
              <a:off x="578843" y="1215622"/>
              <a:ext cx="691663" cy="503738"/>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a:ln>
                    <a:noFill/>
                  </a:ln>
                  <a:solidFill>
                    <a:srgbClr val="2B241A"/>
                  </a:solidFill>
                  <a:effectLst/>
                  <a:uLnTx/>
                  <a:uFillTx/>
                  <a:latin typeface="Arial" panose="020B0604020202020204" pitchFamily="34" charset="0"/>
                </a:rPr>
                <a:t>16/8</a:t>
              </a:r>
              <a:endParaRPr kumimoji="0" lang="en-US" sz="3200" b="1" i="0" u="none" strike="noStrike" kern="0" cap="none" spc="0" normalizeH="0" baseline="0" noProof="0">
                <a:ln>
                  <a:noFill/>
                </a:ln>
                <a:solidFill>
                  <a:srgbClr val="2B241A"/>
                </a:solidFill>
                <a:effectLst/>
                <a:uLnTx/>
                <a:uFillTx/>
              </a:endParaRPr>
            </a:p>
          </p:txBody>
        </p:sp>
      </p:grpSp>
      <p:grpSp>
        <p:nvGrpSpPr>
          <p:cNvPr id="24" name="Group 23">
            <a:extLst>
              <a:ext uri="{FF2B5EF4-FFF2-40B4-BE49-F238E27FC236}">
                <a16:creationId xmlns:a16="http://schemas.microsoft.com/office/drawing/2014/main" id="{4950BD93-2CF6-00C8-0E12-F424353900E2}"/>
              </a:ext>
            </a:extLst>
          </p:cNvPr>
          <p:cNvGrpSpPr/>
          <p:nvPr/>
        </p:nvGrpSpPr>
        <p:grpSpPr>
          <a:xfrm>
            <a:off x="7234050" y="774305"/>
            <a:ext cx="588558" cy="338554"/>
            <a:chOff x="570217" y="1182466"/>
            <a:chExt cx="708916" cy="566257"/>
          </a:xfrm>
        </p:grpSpPr>
        <p:sp>
          <p:nvSpPr>
            <p:cNvPr id="25" name="Oval Callout 16">
              <a:extLst>
                <a:ext uri="{FF2B5EF4-FFF2-40B4-BE49-F238E27FC236}">
                  <a16:creationId xmlns:a16="http://schemas.microsoft.com/office/drawing/2014/main" id="{CA6A16EC-E0DA-DAF1-7411-EC8B9B8B5F32}"/>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26" name="Rectangle 25">
              <a:extLst>
                <a:ext uri="{FF2B5EF4-FFF2-40B4-BE49-F238E27FC236}">
                  <a16:creationId xmlns:a16="http://schemas.microsoft.com/office/drawing/2014/main" id="{8418B92A-9DBF-A3CA-8FB7-B1A82E32FFE8}"/>
                </a:ext>
              </a:extLst>
            </p:cNvPr>
            <p:cNvSpPr/>
            <p:nvPr/>
          </p:nvSpPr>
          <p:spPr>
            <a:xfrm>
              <a:off x="573074" y="1182466"/>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24/8</a:t>
              </a:r>
              <a:endParaRPr kumimoji="0" lang="en-US" sz="1600" b="0" i="0" u="none" strike="noStrike" kern="0" cap="none" spc="0" normalizeH="0" baseline="0" noProof="0">
                <a:ln>
                  <a:noFill/>
                </a:ln>
                <a:solidFill>
                  <a:srgbClr val="2B241A"/>
                </a:solidFill>
                <a:effectLst/>
                <a:uLnTx/>
                <a:uFillTx/>
              </a:endParaRPr>
            </a:p>
          </p:txBody>
        </p:sp>
      </p:grpSp>
      <p:sp>
        <p:nvSpPr>
          <p:cNvPr id="10" name="Rectangle 9">
            <a:extLst>
              <a:ext uri="{FF2B5EF4-FFF2-40B4-BE49-F238E27FC236}">
                <a16:creationId xmlns:a16="http://schemas.microsoft.com/office/drawing/2014/main" id="{0C8F2897-F4B8-D6E1-2C26-3A59664076F3}"/>
              </a:ext>
            </a:extLst>
          </p:cNvPr>
          <p:cNvSpPr/>
          <p:nvPr/>
        </p:nvSpPr>
        <p:spPr>
          <a:xfrm>
            <a:off x="8410708" y="793172"/>
            <a:ext cx="627096"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vi-VN" sz="2000" b="1" i="0" u="none" strike="noStrike" kern="0" cap="none" spc="0" normalizeH="0" baseline="0" noProof="0">
                <a:ln>
                  <a:noFill/>
                </a:ln>
                <a:solidFill>
                  <a:srgbClr val="594B3E">
                    <a:lumMod val="50000"/>
                  </a:srgbClr>
                </a:solidFill>
                <a:effectLst/>
                <a:uLnTx/>
                <a:uFillTx/>
                <a:latin typeface="Arial" panose="020B0604020202020204" pitchFamily="34" charset="0"/>
              </a:rPr>
              <a:t>nay</a:t>
            </a:r>
            <a:endParaRPr kumimoji="0" lang="en-US" sz="2000" b="1" i="0" u="none" strike="noStrike" kern="0" cap="none" spc="0" normalizeH="0" baseline="0" noProof="0">
              <a:ln>
                <a:noFill/>
              </a:ln>
              <a:solidFill>
                <a:srgbClr val="594B3E">
                  <a:lumMod val="50000"/>
                </a:srgbClr>
              </a:solidFill>
              <a:effectLst/>
              <a:uLnTx/>
              <a:uFillTx/>
            </a:endParaRPr>
          </a:p>
        </p:txBody>
      </p:sp>
      <p:grpSp>
        <p:nvGrpSpPr>
          <p:cNvPr id="20" name="Group 19">
            <a:extLst>
              <a:ext uri="{FF2B5EF4-FFF2-40B4-BE49-F238E27FC236}">
                <a16:creationId xmlns:a16="http://schemas.microsoft.com/office/drawing/2014/main" id="{AC3F214E-C721-1B9D-85B6-DAF7F699C6A1}"/>
              </a:ext>
            </a:extLst>
          </p:cNvPr>
          <p:cNvGrpSpPr/>
          <p:nvPr/>
        </p:nvGrpSpPr>
        <p:grpSpPr>
          <a:xfrm>
            <a:off x="6970333" y="786023"/>
            <a:ext cx="588558" cy="338554"/>
            <a:chOff x="570217" y="1182466"/>
            <a:chExt cx="708916" cy="566257"/>
          </a:xfrm>
        </p:grpSpPr>
        <p:sp>
          <p:nvSpPr>
            <p:cNvPr id="21" name="Oval Callout 16">
              <a:extLst>
                <a:ext uri="{FF2B5EF4-FFF2-40B4-BE49-F238E27FC236}">
                  <a16:creationId xmlns:a16="http://schemas.microsoft.com/office/drawing/2014/main" id="{8C70C9BC-73B7-894C-B84C-F35218C4536E}"/>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22" name="Rectangle 21">
              <a:extLst>
                <a:ext uri="{FF2B5EF4-FFF2-40B4-BE49-F238E27FC236}">
                  <a16:creationId xmlns:a16="http://schemas.microsoft.com/office/drawing/2014/main" id="{BB037715-E0B3-B00A-8982-B21E0F54B8A8}"/>
                </a:ext>
              </a:extLst>
            </p:cNvPr>
            <p:cNvSpPr/>
            <p:nvPr/>
          </p:nvSpPr>
          <p:spPr>
            <a:xfrm>
              <a:off x="573074" y="1182466"/>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23/8</a:t>
              </a:r>
              <a:endParaRPr kumimoji="0" lang="en-US" sz="1600" b="0" i="0" u="none" strike="noStrike" kern="0" cap="none" spc="0" normalizeH="0" baseline="0" noProof="0">
                <a:ln>
                  <a:noFill/>
                </a:ln>
                <a:solidFill>
                  <a:srgbClr val="2B241A"/>
                </a:solidFill>
                <a:effectLst/>
                <a:uLnTx/>
                <a:uFillTx/>
              </a:endParaRPr>
            </a:p>
          </p:txBody>
        </p:sp>
      </p:grpSp>
      <p:grpSp>
        <p:nvGrpSpPr>
          <p:cNvPr id="7" name="Group 6">
            <a:extLst>
              <a:ext uri="{FF2B5EF4-FFF2-40B4-BE49-F238E27FC236}">
                <a16:creationId xmlns:a16="http://schemas.microsoft.com/office/drawing/2014/main" id="{067A8EEA-7BE5-5627-34A2-B004B73F506A}"/>
              </a:ext>
            </a:extLst>
          </p:cNvPr>
          <p:cNvGrpSpPr/>
          <p:nvPr/>
        </p:nvGrpSpPr>
        <p:grpSpPr>
          <a:xfrm>
            <a:off x="6780606" y="774862"/>
            <a:ext cx="588558" cy="341439"/>
            <a:chOff x="570217" y="1191802"/>
            <a:chExt cx="708916" cy="571082"/>
          </a:xfrm>
        </p:grpSpPr>
        <p:sp>
          <p:nvSpPr>
            <p:cNvPr id="8" name="Oval Callout 16">
              <a:extLst>
                <a:ext uri="{FF2B5EF4-FFF2-40B4-BE49-F238E27FC236}">
                  <a16:creationId xmlns:a16="http://schemas.microsoft.com/office/drawing/2014/main" id="{FD8B6CD8-3FF9-382E-24B7-A38AF106D948}"/>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9" name="Rectangle 8">
              <a:extLst>
                <a:ext uri="{FF2B5EF4-FFF2-40B4-BE49-F238E27FC236}">
                  <a16:creationId xmlns:a16="http://schemas.microsoft.com/office/drawing/2014/main" id="{AFD7A0AD-6797-E3C8-3DCA-0C43BDD8F9B9}"/>
                </a:ext>
              </a:extLst>
            </p:cNvPr>
            <p:cNvSpPr/>
            <p:nvPr/>
          </p:nvSpPr>
          <p:spPr>
            <a:xfrm>
              <a:off x="573074" y="1196627"/>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19/8</a:t>
              </a:r>
              <a:endParaRPr kumimoji="0" lang="en-US" sz="1600" b="0" i="0" u="none" strike="noStrike" kern="0" cap="none" spc="0" normalizeH="0" baseline="0" noProof="0">
                <a:ln>
                  <a:noFill/>
                </a:ln>
                <a:solidFill>
                  <a:srgbClr val="2B241A"/>
                </a:solidFill>
                <a:effectLst/>
                <a:uLnTx/>
                <a:uFillTx/>
              </a:endParaRPr>
            </a:p>
          </p:txBody>
        </p:sp>
      </p:grpSp>
      <p:grpSp>
        <p:nvGrpSpPr>
          <p:cNvPr id="15" name="Group 14">
            <a:extLst>
              <a:ext uri="{FF2B5EF4-FFF2-40B4-BE49-F238E27FC236}">
                <a16:creationId xmlns:a16="http://schemas.microsoft.com/office/drawing/2014/main" id="{5A8EEB3E-C2E6-A8DF-3721-FE513DEF1962}"/>
              </a:ext>
            </a:extLst>
          </p:cNvPr>
          <p:cNvGrpSpPr/>
          <p:nvPr/>
        </p:nvGrpSpPr>
        <p:grpSpPr>
          <a:xfrm>
            <a:off x="6501677" y="772566"/>
            <a:ext cx="627097" cy="338554"/>
            <a:chOff x="467011" y="1182466"/>
            <a:chExt cx="916648" cy="566257"/>
          </a:xfrm>
        </p:grpSpPr>
        <p:sp>
          <p:nvSpPr>
            <p:cNvPr id="16" name="Oval Callout 21">
              <a:extLst>
                <a:ext uri="{FF2B5EF4-FFF2-40B4-BE49-F238E27FC236}">
                  <a16:creationId xmlns:a16="http://schemas.microsoft.com/office/drawing/2014/main" id="{DB6F4799-9723-CBB0-55AA-9CD57A1ED15D}"/>
                </a:ext>
              </a:extLst>
            </p:cNvPr>
            <p:cNvSpPr/>
            <p:nvPr/>
          </p:nvSpPr>
          <p:spPr>
            <a:xfrm>
              <a:off x="467011" y="1191802"/>
              <a:ext cx="916648"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17" name="Rectangle 16">
              <a:extLst>
                <a:ext uri="{FF2B5EF4-FFF2-40B4-BE49-F238E27FC236}">
                  <a16:creationId xmlns:a16="http://schemas.microsoft.com/office/drawing/2014/main" id="{B3477291-C9FE-C455-FC37-0D5712FF02A1}"/>
                </a:ext>
              </a:extLst>
            </p:cNvPr>
            <p:cNvSpPr/>
            <p:nvPr/>
          </p:nvSpPr>
          <p:spPr>
            <a:xfrm>
              <a:off x="485607" y="1182466"/>
              <a:ext cx="853378"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18/8</a:t>
              </a:r>
              <a:endParaRPr kumimoji="0" lang="en-US" sz="1600" b="0" i="0" u="none" strike="noStrike" kern="0" cap="none" spc="0" normalizeH="0" baseline="0" noProof="0">
                <a:ln>
                  <a:noFill/>
                </a:ln>
                <a:solidFill>
                  <a:srgbClr val="2B241A"/>
                </a:solidFill>
                <a:effectLst/>
                <a:uLnTx/>
                <a:uFillTx/>
              </a:endParaRPr>
            </a:p>
          </p:txBody>
        </p:sp>
      </p:grpSp>
      <p:grpSp>
        <p:nvGrpSpPr>
          <p:cNvPr id="11" name="Group 10">
            <a:extLst>
              <a:ext uri="{FF2B5EF4-FFF2-40B4-BE49-F238E27FC236}">
                <a16:creationId xmlns:a16="http://schemas.microsoft.com/office/drawing/2014/main" id="{0A783D84-42D6-0658-FFC7-7FB19D70FF51}"/>
              </a:ext>
            </a:extLst>
          </p:cNvPr>
          <p:cNvGrpSpPr/>
          <p:nvPr/>
        </p:nvGrpSpPr>
        <p:grpSpPr>
          <a:xfrm>
            <a:off x="516603" y="784580"/>
            <a:ext cx="627097" cy="341439"/>
            <a:chOff x="570217" y="1191802"/>
            <a:chExt cx="708916" cy="571082"/>
          </a:xfrm>
        </p:grpSpPr>
        <p:sp>
          <p:nvSpPr>
            <p:cNvPr id="12" name="Oval Callout 21">
              <a:extLst>
                <a:ext uri="{FF2B5EF4-FFF2-40B4-BE49-F238E27FC236}">
                  <a16:creationId xmlns:a16="http://schemas.microsoft.com/office/drawing/2014/main" id="{69AB325D-AF93-40F7-534E-D9FCE06B259A}"/>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13" name="Rectangle 12">
              <a:extLst>
                <a:ext uri="{FF2B5EF4-FFF2-40B4-BE49-F238E27FC236}">
                  <a16:creationId xmlns:a16="http://schemas.microsoft.com/office/drawing/2014/main" id="{0C8085FD-A637-D45E-5C00-6A56B6B34438}"/>
                </a:ext>
              </a:extLst>
            </p:cNvPr>
            <p:cNvSpPr/>
            <p:nvPr/>
          </p:nvSpPr>
          <p:spPr>
            <a:xfrm>
              <a:off x="585108" y="1196627"/>
              <a:ext cx="659986"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14/8</a:t>
              </a:r>
              <a:endParaRPr kumimoji="0" lang="en-US" sz="1600" b="0" i="0" u="none" strike="noStrike" kern="0" cap="none" spc="0" normalizeH="0" baseline="0" noProof="0">
                <a:ln>
                  <a:noFill/>
                </a:ln>
                <a:solidFill>
                  <a:srgbClr val="2B241A"/>
                </a:solidFill>
                <a:effectLst/>
                <a:uLnTx/>
                <a:uFillTx/>
              </a:endParaRPr>
            </a:p>
          </p:txBody>
        </p:sp>
      </p:grpSp>
      <p:sp>
        <p:nvSpPr>
          <p:cNvPr id="35" name="Oval 34">
            <a:extLst>
              <a:ext uri="{FF2B5EF4-FFF2-40B4-BE49-F238E27FC236}">
                <a16:creationId xmlns:a16="http://schemas.microsoft.com/office/drawing/2014/main" id="{C5864ECA-FCD8-C867-0DD4-4F94FE21019A}"/>
              </a:ext>
            </a:extLst>
          </p:cNvPr>
          <p:cNvSpPr/>
          <p:nvPr/>
        </p:nvSpPr>
        <p:spPr>
          <a:xfrm>
            <a:off x="2088028" y="1270436"/>
            <a:ext cx="128016" cy="128016"/>
          </a:xfrm>
          <a:prstGeom prst="ellipse">
            <a:avLst/>
          </a:prstGeom>
          <a:solidFill>
            <a:srgbClr val="7E4500">
              <a:lumMod val="60000"/>
              <a:lumOff val="4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a:ea typeface="+mn-ea"/>
              <a:cs typeface="+mn-cs"/>
            </a:endParaRPr>
          </a:p>
        </p:txBody>
      </p:sp>
      <p:sp>
        <p:nvSpPr>
          <p:cNvPr id="36" name="Rectangle: Rounded Corners 35">
            <a:extLst>
              <a:ext uri="{FF2B5EF4-FFF2-40B4-BE49-F238E27FC236}">
                <a16:creationId xmlns:a16="http://schemas.microsoft.com/office/drawing/2014/main" id="{52FFF6CA-9F55-D90F-C802-30B93F63AD8B}"/>
              </a:ext>
            </a:extLst>
          </p:cNvPr>
          <p:cNvSpPr/>
          <p:nvPr/>
        </p:nvSpPr>
        <p:spPr>
          <a:xfrm>
            <a:off x="704745" y="1625089"/>
            <a:ext cx="3429000" cy="1400637"/>
          </a:xfrm>
          <a:prstGeom prst="roundRect">
            <a:avLst>
              <a:gd name="adj" fmla="val 9413"/>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2000">
                <a:solidFill>
                  <a:srgbClr val="000000"/>
                </a:solidFill>
              </a:rPr>
              <a:t>Võ Nguyên Giáp chỉ huy đơn vị Giải phóng quân xuất phát từ Tân Trào</a:t>
            </a:r>
            <a:r>
              <a:rPr lang="en-US" sz="2000">
                <a:solidFill>
                  <a:srgbClr val="000000"/>
                </a:solidFill>
              </a:rPr>
              <a:t>.</a:t>
            </a:r>
          </a:p>
        </p:txBody>
      </p:sp>
      <p:grpSp>
        <p:nvGrpSpPr>
          <p:cNvPr id="43" name="Group 42">
            <a:extLst>
              <a:ext uri="{FF2B5EF4-FFF2-40B4-BE49-F238E27FC236}">
                <a16:creationId xmlns:a16="http://schemas.microsoft.com/office/drawing/2014/main" id="{6BA71E81-CDEF-E154-4771-6D935FCBE1BF}"/>
              </a:ext>
            </a:extLst>
          </p:cNvPr>
          <p:cNvGrpSpPr/>
          <p:nvPr/>
        </p:nvGrpSpPr>
        <p:grpSpPr>
          <a:xfrm>
            <a:off x="138494" y="2822119"/>
            <a:ext cx="3995251" cy="1377349"/>
            <a:chOff x="-64707" y="2822119"/>
            <a:chExt cx="3995251" cy="1377349"/>
          </a:xfrm>
        </p:grpSpPr>
        <p:sp>
          <p:nvSpPr>
            <p:cNvPr id="37" name="Rectangle: Rounded Corners 36">
              <a:extLst>
                <a:ext uri="{FF2B5EF4-FFF2-40B4-BE49-F238E27FC236}">
                  <a16:creationId xmlns:a16="http://schemas.microsoft.com/office/drawing/2014/main" id="{06802EA8-3501-13B2-EFAE-93539203A9E1}"/>
                </a:ext>
              </a:extLst>
            </p:cNvPr>
            <p:cNvSpPr/>
            <p:nvPr/>
          </p:nvSpPr>
          <p:spPr>
            <a:xfrm>
              <a:off x="501544" y="3172746"/>
              <a:ext cx="3429000" cy="1026722"/>
            </a:xfrm>
            <a:prstGeom prst="roundRect">
              <a:avLst>
                <a:gd name="adj" fmla="val 9413"/>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a:solidFill>
                    <a:srgbClr val="000000"/>
                  </a:solidFill>
                </a:rPr>
                <a:t>T</a:t>
              </a:r>
              <a:r>
                <a:rPr lang="vi-VN" sz="2000">
                  <a:solidFill>
                    <a:srgbClr val="000000"/>
                  </a:solidFill>
                </a:rPr>
                <a:t>iến về giải phóng thị xã Thái Nguyên</a:t>
              </a:r>
              <a:endParaRPr lang="en-US" sz="2000">
                <a:solidFill>
                  <a:srgbClr val="000000"/>
                </a:solidFill>
              </a:endParaRPr>
            </a:p>
          </p:txBody>
        </p:sp>
        <p:pic>
          <p:nvPicPr>
            <p:cNvPr id="41" name="Picture 12">
              <a:extLst>
                <a:ext uri="{FF2B5EF4-FFF2-40B4-BE49-F238E27FC236}">
                  <a16:creationId xmlns:a16="http://schemas.microsoft.com/office/drawing/2014/main" id="{7FC4DE78-CF2D-8ED8-074C-D4091ACF83E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rcRect/>
            <a:stretch>
              <a:fillRect/>
            </a:stretch>
          </p:blipFill>
          <p:spPr>
            <a:xfrm rot="2879475">
              <a:off x="-34035" y="2791447"/>
              <a:ext cx="587499" cy="648844"/>
            </a:xfrm>
            <a:prstGeom prst="rect">
              <a:avLst/>
            </a:prstGeom>
          </p:spPr>
        </p:pic>
      </p:grpSp>
      <p:grpSp>
        <p:nvGrpSpPr>
          <p:cNvPr id="44" name="Group 43">
            <a:extLst>
              <a:ext uri="{FF2B5EF4-FFF2-40B4-BE49-F238E27FC236}">
                <a16:creationId xmlns:a16="http://schemas.microsoft.com/office/drawing/2014/main" id="{A753B32B-D588-74D7-F4E6-D000A312913B}"/>
              </a:ext>
            </a:extLst>
          </p:cNvPr>
          <p:cNvGrpSpPr/>
          <p:nvPr/>
        </p:nvGrpSpPr>
        <p:grpSpPr>
          <a:xfrm>
            <a:off x="138494" y="4004447"/>
            <a:ext cx="3995251" cy="990886"/>
            <a:chOff x="-64707" y="4004447"/>
            <a:chExt cx="3995251" cy="990886"/>
          </a:xfrm>
        </p:grpSpPr>
        <p:sp>
          <p:nvSpPr>
            <p:cNvPr id="40" name="Rectangle: Rounded Corners 39">
              <a:extLst>
                <a:ext uri="{FF2B5EF4-FFF2-40B4-BE49-F238E27FC236}">
                  <a16:creationId xmlns:a16="http://schemas.microsoft.com/office/drawing/2014/main" id="{A42B8D88-9A41-B41E-1E30-21C953325813}"/>
                </a:ext>
              </a:extLst>
            </p:cNvPr>
            <p:cNvSpPr/>
            <p:nvPr/>
          </p:nvSpPr>
          <p:spPr>
            <a:xfrm>
              <a:off x="501544" y="4346488"/>
              <a:ext cx="3429000" cy="648845"/>
            </a:xfrm>
            <a:prstGeom prst="roundRect">
              <a:avLst>
                <a:gd name="adj" fmla="val 9413"/>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sz="2000">
                  <a:solidFill>
                    <a:srgbClr val="000000"/>
                  </a:solidFill>
                </a:rPr>
                <a:t>M</a:t>
              </a:r>
              <a:r>
                <a:rPr lang="vi-VN" sz="2000">
                  <a:solidFill>
                    <a:srgbClr val="000000"/>
                  </a:solidFill>
                </a:rPr>
                <a:t>ở đường tiến về Hà Nội.</a:t>
              </a:r>
              <a:endParaRPr lang="en-US" sz="2000">
                <a:solidFill>
                  <a:srgbClr val="000000"/>
                </a:solidFill>
              </a:endParaRPr>
            </a:p>
          </p:txBody>
        </p:sp>
        <p:pic>
          <p:nvPicPr>
            <p:cNvPr id="42" name="Picture 12">
              <a:extLst>
                <a:ext uri="{FF2B5EF4-FFF2-40B4-BE49-F238E27FC236}">
                  <a16:creationId xmlns:a16="http://schemas.microsoft.com/office/drawing/2014/main" id="{19817126-3398-16D0-B679-EAD7CD6D351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rcRect/>
            <a:stretch>
              <a:fillRect/>
            </a:stretch>
          </p:blipFill>
          <p:spPr>
            <a:xfrm rot="2879475">
              <a:off x="-34035" y="3973775"/>
              <a:ext cx="587499" cy="648844"/>
            </a:xfrm>
            <a:prstGeom prst="rect">
              <a:avLst/>
            </a:prstGeom>
          </p:spPr>
        </p:pic>
      </p:grpSp>
      <p:grpSp>
        <p:nvGrpSpPr>
          <p:cNvPr id="49" name="Group 48">
            <a:extLst>
              <a:ext uri="{FF2B5EF4-FFF2-40B4-BE49-F238E27FC236}">
                <a16:creationId xmlns:a16="http://schemas.microsoft.com/office/drawing/2014/main" id="{75579B7B-BB04-F37B-7A14-172D95168578}"/>
              </a:ext>
            </a:extLst>
          </p:cNvPr>
          <p:cNvGrpSpPr/>
          <p:nvPr/>
        </p:nvGrpSpPr>
        <p:grpSpPr>
          <a:xfrm>
            <a:off x="4557163" y="1537408"/>
            <a:ext cx="4167093" cy="3555290"/>
            <a:chOff x="4480218" y="1588210"/>
            <a:chExt cx="4167093" cy="3555290"/>
          </a:xfrm>
        </p:grpSpPr>
        <p:pic>
          <p:nvPicPr>
            <p:cNvPr id="46" name="Picture 45" descr="A stone steps leading to a gate&#10;&#10;Description automatically generated">
              <a:extLst>
                <a:ext uri="{FF2B5EF4-FFF2-40B4-BE49-F238E27FC236}">
                  <a16:creationId xmlns:a16="http://schemas.microsoft.com/office/drawing/2014/main" id="{71E4EEA0-805D-3A42-B3B0-E41F4C93BA56}"/>
                </a:ext>
              </a:extLst>
            </p:cNvPr>
            <p:cNvPicPr>
              <a:picLocks noChangeAspect="1"/>
            </p:cNvPicPr>
            <p:nvPr/>
          </p:nvPicPr>
          <p:blipFill>
            <a:blip r:embed="rId4"/>
            <a:srcRect t="4946" b="13764"/>
            <a:stretch/>
          </p:blipFill>
          <p:spPr>
            <a:xfrm>
              <a:off x="4480218" y="1588210"/>
              <a:ext cx="4167093" cy="2540596"/>
            </a:xfrm>
            <a:prstGeom prst="rect">
              <a:avLst/>
            </a:prstGeom>
          </p:spPr>
        </p:pic>
        <p:sp>
          <p:nvSpPr>
            <p:cNvPr id="48" name="TextBox 47">
              <a:extLst>
                <a:ext uri="{FF2B5EF4-FFF2-40B4-BE49-F238E27FC236}">
                  <a16:creationId xmlns:a16="http://schemas.microsoft.com/office/drawing/2014/main" id="{5AEA2FDB-7A3E-3C20-E09F-B55382372DA4}"/>
                </a:ext>
              </a:extLst>
            </p:cNvPr>
            <p:cNvSpPr txBox="1"/>
            <p:nvPr/>
          </p:nvSpPr>
          <p:spPr>
            <a:xfrm>
              <a:off x="4557156" y="4121617"/>
              <a:ext cx="4013218" cy="1021883"/>
            </a:xfrm>
            <a:prstGeom prst="rect">
              <a:avLst/>
            </a:prstGeom>
            <a:noFill/>
          </p:spPr>
          <p:txBody>
            <a:bodyPr wrap="square">
              <a:spAutoFit/>
            </a:bodyPr>
            <a:lstStyle/>
            <a:p>
              <a:pPr algn="ctr">
                <a:lnSpc>
                  <a:spcPct val="150000"/>
                </a:lnSpc>
              </a:pPr>
              <a:r>
                <a:rPr lang="vi-VN"/>
                <a:t>Chùa Đán - nơi Đại tướng Võ Nguyên Giáp đặt đại bản doanh, củng cố lực lượng tiến đánh phát xít Nhật, giải phóng thị xã Thái Nguyên</a:t>
              </a:r>
              <a:endParaRPr lang="en-US"/>
            </a:p>
          </p:txBody>
        </p:sp>
      </p:grpSp>
    </p:spTree>
    <p:extLst>
      <p:ext uri="{BB962C8B-B14F-4D97-AF65-F5344CB8AC3E}">
        <p14:creationId xmlns:p14="http://schemas.microsoft.com/office/powerpoint/2010/main" val="333967009"/>
      </p:ext>
    </p:extLst>
  </p:cSld>
  <p:clrMapOvr>
    <a:masterClrMapping/>
  </p:clrMapOvr>
  <mc:AlternateContent xmlns:mc="http://schemas.openxmlformats.org/markup-compatibility/2006">
    <mc:Choice xmlns="" xmlns:p159="http://schemas.microsoft.com/office/powerpoint/2015/09/main" Requires="p159">
      <p:transition spd="med">
        <p159:morph option="byObject"/>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barn(inVertical)">
                                      <p:cBhvr>
                                        <p:cTn id="7" dur="500"/>
                                        <p:tgtEl>
                                          <p:spTgt spid="3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43"/>
                                        </p:tgtEl>
                                        <p:attrNameLst>
                                          <p:attrName>style.visibility</p:attrName>
                                        </p:attrNameLst>
                                      </p:cBhvr>
                                      <p:to>
                                        <p:strVal val="visible"/>
                                      </p:to>
                                    </p:set>
                                    <p:animEffect transition="in" filter="wipe(left)">
                                      <p:cBhvr>
                                        <p:cTn id="12" dur="500"/>
                                        <p:tgtEl>
                                          <p:spTgt spid="4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44"/>
                                        </p:tgtEl>
                                        <p:attrNameLst>
                                          <p:attrName>style.visibility</p:attrName>
                                        </p:attrNameLst>
                                      </p:cBhvr>
                                      <p:to>
                                        <p:strVal val="visible"/>
                                      </p:to>
                                    </p:set>
                                    <p:animEffect transition="in" filter="wipe(left)">
                                      <p:cBhvr>
                                        <p:cTn id="17" dur="500"/>
                                        <p:tgtEl>
                                          <p:spTgt spid="44"/>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9"/>
                                        </p:tgtEl>
                                        <p:attrNameLst>
                                          <p:attrName>style.visibility</p:attrName>
                                        </p:attrNameLst>
                                      </p:cBhvr>
                                      <p:to>
                                        <p:strVal val="visible"/>
                                      </p:to>
                                    </p:set>
                                    <p:animEffect transition="in" filter="randombar(horizontal)">
                                      <p:cBhvr>
                                        <p:cTn id="22"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1B319785-F617-ACB5-06BC-683EE13FA725}"/>
              </a:ext>
            </a:extLst>
          </p:cNvPr>
          <p:cNvGrpSpPr/>
          <p:nvPr/>
        </p:nvGrpSpPr>
        <p:grpSpPr>
          <a:xfrm>
            <a:off x="7805042" y="783179"/>
            <a:ext cx="588558" cy="341439"/>
            <a:chOff x="570217" y="1191802"/>
            <a:chExt cx="708916" cy="571082"/>
          </a:xfrm>
        </p:grpSpPr>
        <p:sp>
          <p:nvSpPr>
            <p:cNvPr id="29" name="Oval Callout 16">
              <a:extLst>
                <a:ext uri="{FF2B5EF4-FFF2-40B4-BE49-F238E27FC236}">
                  <a16:creationId xmlns:a16="http://schemas.microsoft.com/office/drawing/2014/main" id="{AADE5F9B-1865-1B0E-967F-6A6927B2827E}"/>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30" name="Rectangle 29">
              <a:extLst>
                <a:ext uri="{FF2B5EF4-FFF2-40B4-BE49-F238E27FC236}">
                  <a16:creationId xmlns:a16="http://schemas.microsoft.com/office/drawing/2014/main" id="{D1CF2796-00E2-1360-163F-8F131909BFFD}"/>
                </a:ext>
              </a:extLst>
            </p:cNvPr>
            <p:cNvSpPr/>
            <p:nvPr/>
          </p:nvSpPr>
          <p:spPr>
            <a:xfrm>
              <a:off x="573074" y="1196627"/>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28/8</a:t>
              </a:r>
              <a:endParaRPr kumimoji="0" lang="en-US" sz="1600" b="0" i="0" u="none" strike="noStrike" kern="0" cap="none" spc="0" normalizeH="0" baseline="0" noProof="0">
                <a:ln>
                  <a:noFill/>
                </a:ln>
                <a:solidFill>
                  <a:srgbClr val="2B241A"/>
                </a:solidFill>
                <a:effectLst/>
                <a:uLnTx/>
                <a:uFillTx/>
              </a:endParaRPr>
            </a:p>
          </p:txBody>
        </p:sp>
      </p:grpSp>
      <p:grpSp>
        <p:nvGrpSpPr>
          <p:cNvPr id="31" name="Group 30">
            <a:extLst>
              <a:ext uri="{FF2B5EF4-FFF2-40B4-BE49-F238E27FC236}">
                <a16:creationId xmlns:a16="http://schemas.microsoft.com/office/drawing/2014/main" id="{B9C37BCE-A131-BBF1-871F-1FD0D0B993A7}"/>
              </a:ext>
            </a:extLst>
          </p:cNvPr>
          <p:cNvGrpSpPr/>
          <p:nvPr/>
        </p:nvGrpSpPr>
        <p:grpSpPr>
          <a:xfrm>
            <a:off x="7541325" y="783138"/>
            <a:ext cx="588558" cy="341439"/>
            <a:chOff x="570217" y="1191802"/>
            <a:chExt cx="708916" cy="571082"/>
          </a:xfrm>
        </p:grpSpPr>
        <p:sp>
          <p:nvSpPr>
            <p:cNvPr id="32" name="Oval Callout 16">
              <a:extLst>
                <a:ext uri="{FF2B5EF4-FFF2-40B4-BE49-F238E27FC236}">
                  <a16:creationId xmlns:a16="http://schemas.microsoft.com/office/drawing/2014/main" id="{79E23796-CECA-439E-D01B-B7F172314100}"/>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33" name="Rectangle 32">
              <a:extLst>
                <a:ext uri="{FF2B5EF4-FFF2-40B4-BE49-F238E27FC236}">
                  <a16:creationId xmlns:a16="http://schemas.microsoft.com/office/drawing/2014/main" id="{0BF6F6E8-4DA3-19EA-8C26-4FAB327558FB}"/>
                </a:ext>
              </a:extLst>
            </p:cNvPr>
            <p:cNvSpPr/>
            <p:nvPr/>
          </p:nvSpPr>
          <p:spPr>
            <a:xfrm>
              <a:off x="573074" y="1196627"/>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25/8</a:t>
              </a:r>
              <a:endParaRPr kumimoji="0" lang="en-US" sz="1600" b="0" i="0" u="none" strike="noStrike" kern="0" cap="none" spc="0" normalizeH="0" baseline="0" noProof="0">
                <a:ln>
                  <a:noFill/>
                </a:ln>
                <a:solidFill>
                  <a:srgbClr val="2B241A"/>
                </a:solidFill>
                <a:effectLst/>
                <a:uLnTx/>
                <a:uFillTx/>
              </a:endParaRPr>
            </a:p>
          </p:txBody>
        </p:sp>
      </p:grpSp>
      <p:cxnSp>
        <p:nvCxnSpPr>
          <p:cNvPr id="2" name="Straight Arrow Connector 1">
            <a:extLst>
              <a:ext uri="{FF2B5EF4-FFF2-40B4-BE49-F238E27FC236}">
                <a16:creationId xmlns:a16="http://schemas.microsoft.com/office/drawing/2014/main" id="{6FF3C499-BE3F-28D3-8886-846C6D0B7F1F}"/>
              </a:ext>
            </a:extLst>
          </p:cNvPr>
          <p:cNvCxnSpPr>
            <a:cxnSpLocks/>
          </p:cNvCxnSpPr>
          <p:nvPr/>
        </p:nvCxnSpPr>
        <p:spPr>
          <a:xfrm>
            <a:off x="846667" y="1334444"/>
            <a:ext cx="7917103" cy="0"/>
          </a:xfrm>
          <a:prstGeom prst="straightConnector1">
            <a:avLst/>
          </a:prstGeom>
          <a:noFill/>
          <a:ln w="38100" cap="flat" cmpd="sng" algn="ctr">
            <a:solidFill>
              <a:srgbClr val="7E4500">
                <a:lumMod val="60000"/>
                <a:lumOff val="40000"/>
              </a:srgbClr>
            </a:solidFill>
            <a:prstDash val="solid"/>
            <a:headEnd type="oval" w="med" len="med"/>
            <a:tailEnd type="arrow" w="med" len="med"/>
          </a:ln>
          <a:effectLst/>
        </p:spPr>
      </p:cxnSp>
      <p:cxnSp>
        <p:nvCxnSpPr>
          <p:cNvPr id="3" name="Straight Arrow Connector 2">
            <a:extLst>
              <a:ext uri="{FF2B5EF4-FFF2-40B4-BE49-F238E27FC236}">
                <a16:creationId xmlns:a16="http://schemas.microsoft.com/office/drawing/2014/main" id="{15D2C3FC-959C-247B-E178-DE040BDD9324}"/>
              </a:ext>
            </a:extLst>
          </p:cNvPr>
          <p:cNvCxnSpPr>
            <a:cxnSpLocks/>
          </p:cNvCxnSpPr>
          <p:nvPr/>
        </p:nvCxnSpPr>
        <p:spPr>
          <a:xfrm flipV="1">
            <a:off x="8127510" y="1327582"/>
            <a:ext cx="636260" cy="6862"/>
          </a:xfrm>
          <a:prstGeom prst="straightConnector1">
            <a:avLst/>
          </a:prstGeom>
          <a:noFill/>
          <a:ln w="38100" cap="flat" cmpd="sng" algn="ctr">
            <a:solidFill>
              <a:srgbClr val="594B3E">
                <a:lumMod val="50000"/>
              </a:srgbClr>
            </a:solidFill>
            <a:prstDash val="solid"/>
            <a:headEnd type="oval" w="med" len="med"/>
            <a:tailEnd type="arrow" w="med" len="med"/>
          </a:ln>
          <a:effectLst/>
        </p:spPr>
      </p:cxnSp>
      <p:grpSp>
        <p:nvGrpSpPr>
          <p:cNvPr id="4" name="Group 3">
            <a:extLst>
              <a:ext uri="{FF2B5EF4-FFF2-40B4-BE49-F238E27FC236}">
                <a16:creationId xmlns:a16="http://schemas.microsoft.com/office/drawing/2014/main" id="{5715A38A-0405-5528-523F-C074197486CC}"/>
              </a:ext>
            </a:extLst>
          </p:cNvPr>
          <p:cNvGrpSpPr/>
          <p:nvPr/>
        </p:nvGrpSpPr>
        <p:grpSpPr>
          <a:xfrm>
            <a:off x="1585109" y="315220"/>
            <a:ext cx="1097279" cy="640080"/>
            <a:chOff x="570217" y="1191802"/>
            <a:chExt cx="773363" cy="551379"/>
          </a:xfrm>
        </p:grpSpPr>
        <p:sp>
          <p:nvSpPr>
            <p:cNvPr id="5" name="Oval Callout 12">
              <a:extLst>
                <a:ext uri="{FF2B5EF4-FFF2-40B4-BE49-F238E27FC236}">
                  <a16:creationId xmlns:a16="http://schemas.microsoft.com/office/drawing/2014/main" id="{F550EF50-D732-B320-B8AD-0329F8E5148A}"/>
                </a:ext>
              </a:extLst>
            </p:cNvPr>
            <p:cNvSpPr/>
            <p:nvPr/>
          </p:nvSpPr>
          <p:spPr>
            <a:xfrm>
              <a:off x="570217" y="1191802"/>
              <a:ext cx="773363" cy="551379"/>
            </a:xfrm>
            <a:prstGeom prst="wedgeEllipseCallout">
              <a:avLst>
                <a:gd name="adj1" fmla="val 1389"/>
                <a:gd name="adj2" fmla="val 88214"/>
              </a:avLst>
            </a:prstGeom>
            <a:solidFill>
              <a:srgbClr val="FFFF00"/>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a:ln>
                  <a:noFill/>
                </a:ln>
                <a:solidFill>
                  <a:srgbClr val="F3EFEA"/>
                </a:solidFill>
                <a:effectLst/>
                <a:uLnTx/>
                <a:uFillTx/>
                <a:latin typeface="Arial"/>
                <a:ea typeface="+mn-ea"/>
                <a:cs typeface="+mn-cs"/>
              </a:endParaRPr>
            </a:p>
          </p:txBody>
        </p:sp>
        <p:sp>
          <p:nvSpPr>
            <p:cNvPr id="6" name="Rectangle 5">
              <a:extLst>
                <a:ext uri="{FF2B5EF4-FFF2-40B4-BE49-F238E27FC236}">
                  <a16:creationId xmlns:a16="http://schemas.microsoft.com/office/drawing/2014/main" id="{27E6A91A-D87B-09D9-80A8-BFAD0D9DEC3E}"/>
                </a:ext>
              </a:extLst>
            </p:cNvPr>
            <p:cNvSpPr/>
            <p:nvPr/>
          </p:nvSpPr>
          <p:spPr>
            <a:xfrm>
              <a:off x="578843" y="1215622"/>
              <a:ext cx="691663" cy="503738"/>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a:ln>
                    <a:noFill/>
                  </a:ln>
                  <a:solidFill>
                    <a:srgbClr val="2B241A"/>
                  </a:solidFill>
                  <a:effectLst/>
                  <a:uLnTx/>
                  <a:uFillTx/>
                  <a:latin typeface="Arial" panose="020B0604020202020204" pitchFamily="34" charset="0"/>
                </a:rPr>
                <a:t>16/8</a:t>
              </a:r>
              <a:endParaRPr kumimoji="0" lang="en-US" sz="3200" b="1" i="0" u="none" strike="noStrike" kern="0" cap="none" spc="0" normalizeH="0" baseline="0" noProof="0">
                <a:ln>
                  <a:noFill/>
                </a:ln>
                <a:solidFill>
                  <a:srgbClr val="2B241A"/>
                </a:solidFill>
                <a:effectLst/>
                <a:uLnTx/>
                <a:uFillTx/>
              </a:endParaRPr>
            </a:p>
          </p:txBody>
        </p:sp>
      </p:grpSp>
      <p:grpSp>
        <p:nvGrpSpPr>
          <p:cNvPr id="24" name="Group 23">
            <a:extLst>
              <a:ext uri="{FF2B5EF4-FFF2-40B4-BE49-F238E27FC236}">
                <a16:creationId xmlns:a16="http://schemas.microsoft.com/office/drawing/2014/main" id="{4950BD93-2CF6-00C8-0E12-F424353900E2}"/>
              </a:ext>
            </a:extLst>
          </p:cNvPr>
          <p:cNvGrpSpPr/>
          <p:nvPr/>
        </p:nvGrpSpPr>
        <p:grpSpPr>
          <a:xfrm>
            <a:off x="7234050" y="774305"/>
            <a:ext cx="588558" cy="338554"/>
            <a:chOff x="570217" y="1182466"/>
            <a:chExt cx="708916" cy="566257"/>
          </a:xfrm>
        </p:grpSpPr>
        <p:sp>
          <p:nvSpPr>
            <p:cNvPr id="25" name="Oval Callout 16">
              <a:extLst>
                <a:ext uri="{FF2B5EF4-FFF2-40B4-BE49-F238E27FC236}">
                  <a16:creationId xmlns:a16="http://schemas.microsoft.com/office/drawing/2014/main" id="{CA6A16EC-E0DA-DAF1-7411-EC8B9B8B5F32}"/>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26" name="Rectangle 25">
              <a:extLst>
                <a:ext uri="{FF2B5EF4-FFF2-40B4-BE49-F238E27FC236}">
                  <a16:creationId xmlns:a16="http://schemas.microsoft.com/office/drawing/2014/main" id="{8418B92A-9DBF-A3CA-8FB7-B1A82E32FFE8}"/>
                </a:ext>
              </a:extLst>
            </p:cNvPr>
            <p:cNvSpPr/>
            <p:nvPr/>
          </p:nvSpPr>
          <p:spPr>
            <a:xfrm>
              <a:off x="573074" y="1182466"/>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24/8</a:t>
              </a:r>
              <a:endParaRPr kumimoji="0" lang="en-US" sz="1600" b="0" i="0" u="none" strike="noStrike" kern="0" cap="none" spc="0" normalizeH="0" baseline="0" noProof="0">
                <a:ln>
                  <a:noFill/>
                </a:ln>
                <a:solidFill>
                  <a:srgbClr val="2B241A"/>
                </a:solidFill>
                <a:effectLst/>
                <a:uLnTx/>
                <a:uFillTx/>
              </a:endParaRPr>
            </a:p>
          </p:txBody>
        </p:sp>
      </p:grpSp>
      <p:sp>
        <p:nvSpPr>
          <p:cNvPr id="10" name="Rectangle 9">
            <a:extLst>
              <a:ext uri="{FF2B5EF4-FFF2-40B4-BE49-F238E27FC236}">
                <a16:creationId xmlns:a16="http://schemas.microsoft.com/office/drawing/2014/main" id="{0C8F2897-F4B8-D6E1-2C26-3A59664076F3}"/>
              </a:ext>
            </a:extLst>
          </p:cNvPr>
          <p:cNvSpPr/>
          <p:nvPr/>
        </p:nvSpPr>
        <p:spPr>
          <a:xfrm>
            <a:off x="8410708" y="793172"/>
            <a:ext cx="627096"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vi-VN" sz="2000" b="1" i="0" u="none" strike="noStrike" kern="0" cap="none" spc="0" normalizeH="0" baseline="0" noProof="0">
                <a:ln>
                  <a:noFill/>
                </a:ln>
                <a:solidFill>
                  <a:srgbClr val="594B3E">
                    <a:lumMod val="50000"/>
                  </a:srgbClr>
                </a:solidFill>
                <a:effectLst/>
                <a:uLnTx/>
                <a:uFillTx/>
                <a:latin typeface="Arial" panose="020B0604020202020204" pitchFamily="34" charset="0"/>
              </a:rPr>
              <a:t>nay</a:t>
            </a:r>
            <a:endParaRPr kumimoji="0" lang="en-US" sz="2000" b="1" i="0" u="none" strike="noStrike" kern="0" cap="none" spc="0" normalizeH="0" baseline="0" noProof="0">
              <a:ln>
                <a:noFill/>
              </a:ln>
              <a:solidFill>
                <a:srgbClr val="594B3E">
                  <a:lumMod val="50000"/>
                </a:srgbClr>
              </a:solidFill>
              <a:effectLst/>
              <a:uLnTx/>
              <a:uFillTx/>
            </a:endParaRPr>
          </a:p>
        </p:txBody>
      </p:sp>
      <p:grpSp>
        <p:nvGrpSpPr>
          <p:cNvPr id="20" name="Group 19">
            <a:extLst>
              <a:ext uri="{FF2B5EF4-FFF2-40B4-BE49-F238E27FC236}">
                <a16:creationId xmlns:a16="http://schemas.microsoft.com/office/drawing/2014/main" id="{AC3F214E-C721-1B9D-85B6-DAF7F699C6A1}"/>
              </a:ext>
            </a:extLst>
          </p:cNvPr>
          <p:cNvGrpSpPr/>
          <p:nvPr/>
        </p:nvGrpSpPr>
        <p:grpSpPr>
          <a:xfrm>
            <a:off x="6970333" y="786023"/>
            <a:ext cx="588558" cy="338554"/>
            <a:chOff x="570217" y="1182466"/>
            <a:chExt cx="708916" cy="566257"/>
          </a:xfrm>
        </p:grpSpPr>
        <p:sp>
          <p:nvSpPr>
            <p:cNvPr id="21" name="Oval Callout 16">
              <a:extLst>
                <a:ext uri="{FF2B5EF4-FFF2-40B4-BE49-F238E27FC236}">
                  <a16:creationId xmlns:a16="http://schemas.microsoft.com/office/drawing/2014/main" id="{8C70C9BC-73B7-894C-B84C-F35218C4536E}"/>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22" name="Rectangle 21">
              <a:extLst>
                <a:ext uri="{FF2B5EF4-FFF2-40B4-BE49-F238E27FC236}">
                  <a16:creationId xmlns:a16="http://schemas.microsoft.com/office/drawing/2014/main" id="{BB037715-E0B3-B00A-8982-B21E0F54B8A8}"/>
                </a:ext>
              </a:extLst>
            </p:cNvPr>
            <p:cNvSpPr/>
            <p:nvPr/>
          </p:nvSpPr>
          <p:spPr>
            <a:xfrm>
              <a:off x="573074" y="1182466"/>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23/8</a:t>
              </a:r>
              <a:endParaRPr kumimoji="0" lang="en-US" sz="1600" b="0" i="0" u="none" strike="noStrike" kern="0" cap="none" spc="0" normalizeH="0" baseline="0" noProof="0">
                <a:ln>
                  <a:noFill/>
                </a:ln>
                <a:solidFill>
                  <a:srgbClr val="2B241A"/>
                </a:solidFill>
                <a:effectLst/>
                <a:uLnTx/>
                <a:uFillTx/>
              </a:endParaRPr>
            </a:p>
          </p:txBody>
        </p:sp>
      </p:grpSp>
      <p:grpSp>
        <p:nvGrpSpPr>
          <p:cNvPr id="7" name="Group 6">
            <a:extLst>
              <a:ext uri="{FF2B5EF4-FFF2-40B4-BE49-F238E27FC236}">
                <a16:creationId xmlns:a16="http://schemas.microsoft.com/office/drawing/2014/main" id="{067A8EEA-7BE5-5627-34A2-B004B73F506A}"/>
              </a:ext>
            </a:extLst>
          </p:cNvPr>
          <p:cNvGrpSpPr/>
          <p:nvPr/>
        </p:nvGrpSpPr>
        <p:grpSpPr>
          <a:xfrm>
            <a:off x="6780606" y="774862"/>
            <a:ext cx="588558" cy="341439"/>
            <a:chOff x="570217" y="1191802"/>
            <a:chExt cx="708916" cy="571082"/>
          </a:xfrm>
        </p:grpSpPr>
        <p:sp>
          <p:nvSpPr>
            <p:cNvPr id="8" name="Oval Callout 16">
              <a:extLst>
                <a:ext uri="{FF2B5EF4-FFF2-40B4-BE49-F238E27FC236}">
                  <a16:creationId xmlns:a16="http://schemas.microsoft.com/office/drawing/2014/main" id="{FD8B6CD8-3FF9-382E-24B7-A38AF106D948}"/>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9" name="Rectangle 8">
              <a:extLst>
                <a:ext uri="{FF2B5EF4-FFF2-40B4-BE49-F238E27FC236}">
                  <a16:creationId xmlns:a16="http://schemas.microsoft.com/office/drawing/2014/main" id="{AFD7A0AD-6797-E3C8-3DCA-0C43BDD8F9B9}"/>
                </a:ext>
              </a:extLst>
            </p:cNvPr>
            <p:cNvSpPr/>
            <p:nvPr/>
          </p:nvSpPr>
          <p:spPr>
            <a:xfrm>
              <a:off x="573074" y="1196627"/>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19/8</a:t>
              </a:r>
              <a:endParaRPr kumimoji="0" lang="en-US" sz="1600" b="0" i="0" u="none" strike="noStrike" kern="0" cap="none" spc="0" normalizeH="0" baseline="0" noProof="0">
                <a:ln>
                  <a:noFill/>
                </a:ln>
                <a:solidFill>
                  <a:srgbClr val="2B241A"/>
                </a:solidFill>
                <a:effectLst/>
                <a:uLnTx/>
                <a:uFillTx/>
              </a:endParaRPr>
            </a:p>
          </p:txBody>
        </p:sp>
      </p:grpSp>
      <p:grpSp>
        <p:nvGrpSpPr>
          <p:cNvPr id="15" name="Group 14">
            <a:extLst>
              <a:ext uri="{FF2B5EF4-FFF2-40B4-BE49-F238E27FC236}">
                <a16:creationId xmlns:a16="http://schemas.microsoft.com/office/drawing/2014/main" id="{5A8EEB3E-C2E6-A8DF-3721-FE513DEF1962}"/>
              </a:ext>
            </a:extLst>
          </p:cNvPr>
          <p:cNvGrpSpPr/>
          <p:nvPr/>
        </p:nvGrpSpPr>
        <p:grpSpPr>
          <a:xfrm>
            <a:off x="6501677" y="772566"/>
            <a:ext cx="627097" cy="338554"/>
            <a:chOff x="467011" y="1182466"/>
            <a:chExt cx="916648" cy="566257"/>
          </a:xfrm>
        </p:grpSpPr>
        <p:sp>
          <p:nvSpPr>
            <p:cNvPr id="16" name="Oval Callout 21">
              <a:extLst>
                <a:ext uri="{FF2B5EF4-FFF2-40B4-BE49-F238E27FC236}">
                  <a16:creationId xmlns:a16="http://schemas.microsoft.com/office/drawing/2014/main" id="{DB6F4799-9723-CBB0-55AA-9CD57A1ED15D}"/>
                </a:ext>
              </a:extLst>
            </p:cNvPr>
            <p:cNvSpPr/>
            <p:nvPr/>
          </p:nvSpPr>
          <p:spPr>
            <a:xfrm>
              <a:off x="467011" y="1191802"/>
              <a:ext cx="916648"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17" name="Rectangle 16">
              <a:extLst>
                <a:ext uri="{FF2B5EF4-FFF2-40B4-BE49-F238E27FC236}">
                  <a16:creationId xmlns:a16="http://schemas.microsoft.com/office/drawing/2014/main" id="{B3477291-C9FE-C455-FC37-0D5712FF02A1}"/>
                </a:ext>
              </a:extLst>
            </p:cNvPr>
            <p:cNvSpPr/>
            <p:nvPr/>
          </p:nvSpPr>
          <p:spPr>
            <a:xfrm>
              <a:off x="485607" y="1182466"/>
              <a:ext cx="853378"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18/8</a:t>
              </a:r>
              <a:endParaRPr kumimoji="0" lang="en-US" sz="1600" b="0" i="0" u="none" strike="noStrike" kern="0" cap="none" spc="0" normalizeH="0" baseline="0" noProof="0">
                <a:ln>
                  <a:noFill/>
                </a:ln>
                <a:solidFill>
                  <a:srgbClr val="2B241A"/>
                </a:solidFill>
                <a:effectLst/>
                <a:uLnTx/>
                <a:uFillTx/>
              </a:endParaRPr>
            </a:p>
          </p:txBody>
        </p:sp>
      </p:grpSp>
      <p:grpSp>
        <p:nvGrpSpPr>
          <p:cNvPr id="11" name="Group 10">
            <a:extLst>
              <a:ext uri="{FF2B5EF4-FFF2-40B4-BE49-F238E27FC236}">
                <a16:creationId xmlns:a16="http://schemas.microsoft.com/office/drawing/2014/main" id="{0A783D84-42D6-0658-FFC7-7FB19D70FF51}"/>
              </a:ext>
            </a:extLst>
          </p:cNvPr>
          <p:cNvGrpSpPr/>
          <p:nvPr/>
        </p:nvGrpSpPr>
        <p:grpSpPr>
          <a:xfrm>
            <a:off x="516603" y="784580"/>
            <a:ext cx="627097" cy="341439"/>
            <a:chOff x="570217" y="1191802"/>
            <a:chExt cx="708916" cy="571082"/>
          </a:xfrm>
        </p:grpSpPr>
        <p:sp>
          <p:nvSpPr>
            <p:cNvPr id="12" name="Oval Callout 21">
              <a:extLst>
                <a:ext uri="{FF2B5EF4-FFF2-40B4-BE49-F238E27FC236}">
                  <a16:creationId xmlns:a16="http://schemas.microsoft.com/office/drawing/2014/main" id="{69AB325D-AF93-40F7-534E-D9FCE06B259A}"/>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13" name="Rectangle 12">
              <a:extLst>
                <a:ext uri="{FF2B5EF4-FFF2-40B4-BE49-F238E27FC236}">
                  <a16:creationId xmlns:a16="http://schemas.microsoft.com/office/drawing/2014/main" id="{0C8085FD-A637-D45E-5C00-6A56B6B34438}"/>
                </a:ext>
              </a:extLst>
            </p:cNvPr>
            <p:cNvSpPr/>
            <p:nvPr/>
          </p:nvSpPr>
          <p:spPr>
            <a:xfrm>
              <a:off x="585108" y="1196627"/>
              <a:ext cx="659986"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14/8</a:t>
              </a:r>
              <a:endParaRPr kumimoji="0" lang="en-US" sz="1600" b="0" i="0" u="none" strike="noStrike" kern="0" cap="none" spc="0" normalizeH="0" baseline="0" noProof="0">
                <a:ln>
                  <a:noFill/>
                </a:ln>
                <a:solidFill>
                  <a:srgbClr val="2B241A"/>
                </a:solidFill>
                <a:effectLst/>
                <a:uLnTx/>
                <a:uFillTx/>
              </a:endParaRPr>
            </a:p>
          </p:txBody>
        </p:sp>
      </p:grpSp>
      <p:sp>
        <p:nvSpPr>
          <p:cNvPr id="35" name="Oval 34">
            <a:extLst>
              <a:ext uri="{FF2B5EF4-FFF2-40B4-BE49-F238E27FC236}">
                <a16:creationId xmlns:a16="http://schemas.microsoft.com/office/drawing/2014/main" id="{C5864ECA-FCD8-C867-0DD4-4F94FE21019A}"/>
              </a:ext>
            </a:extLst>
          </p:cNvPr>
          <p:cNvSpPr/>
          <p:nvPr/>
        </p:nvSpPr>
        <p:spPr>
          <a:xfrm>
            <a:off x="2088028" y="1270436"/>
            <a:ext cx="128016" cy="128016"/>
          </a:xfrm>
          <a:prstGeom prst="ellipse">
            <a:avLst/>
          </a:prstGeom>
          <a:solidFill>
            <a:srgbClr val="7E4500">
              <a:lumMod val="60000"/>
              <a:lumOff val="4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a:ea typeface="+mn-ea"/>
              <a:cs typeface="+mn-cs"/>
            </a:endParaRPr>
          </a:p>
        </p:txBody>
      </p:sp>
      <p:grpSp>
        <p:nvGrpSpPr>
          <p:cNvPr id="49" name="Group 48">
            <a:extLst>
              <a:ext uri="{FF2B5EF4-FFF2-40B4-BE49-F238E27FC236}">
                <a16:creationId xmlns:a16="http://schemas.microsoft.com/office/drawing/2014/main" id="{75579B7B-BB04-F37B-7A14-172D95168578}"/>
              </a:ext>
            </a:extLst>
          </p:cNvPr>
          <p:cNvGrpSpPr/>
          <p:nvPr/>
        </p:nvGrpSpPr>
        <p:grpSpPr>
          <a:xfrm>
            <a:off x="706838" y="1542869"/>
            <a:ext cx="3951099" cy="3491283"/>
            <a:chOff x="4557156" y="1652217"/>
            <a:chExt cx="3951099" cy="3491283"/>
          </a:xfrm>
        </p:grpSpPr>
        <p:pic>
          <p:nvPicPr>
            <p:cNvPr id="46" name="Picture 45">
              <a:extLst>
                <a:ext uri="{FF2B5EF4-FFF2-40B4-BE49-F238E27FC236}">
                  <a16:creationId xmlns:a16="http://schemas.microsoft.com/office/drawing/2014/main" id="{71E4EEA0-805D-3A42-B3B0-E41F4C93BA56}"/>
                </a:ext>
              </a:extLst>
            </p:cNvPr>
            <p:cNvPicPr>
              <a:picLocks noChangeAspect="1"/>
            </p:cNvPicPr>
            <p:nvPr/>
          </p:nvPicPr>
          <p:blipFill>
            <a:blip r:embed="rId2"/>
            <a:stretch/>
          </p:blipFill>
          <p:spPr>
            <a:xfrm>
              <a:off x="4916064" y="1652217"/>
              <a:ext cx="3295401" cy="2519608"/>
            </a:xfrm>
            <a:prstGeom prst="rect">
              <a:avLst/>
            </a:prstGeom>
          </p:spPr>
        </p:pic>
        <p:sp>
          <p:nvSpPr>
            <p:cNvPr id="48" name="TextBox 47">
              <a:extLst>
                <a:ext uri="{FF2B5EF4-FFF2-40B4-BE49-F238E27FC236}">
                  <a16:creationId xmlns:a16="http://schemas.microsoft.com/office/drawing/2014/main" id="{5AEA2FDB-7A3E-3C20-E09F-B55382372DA4}"/>
                </a:ext>
              </a:extLst>
            </p:cNvPr>
            <p:cNvSpPr txBox="1"/>
            <p:nvPr/>
          </p:nvSpPr>
          <p:spPr>
            <a:xfrm>
              <a:off x="4557156" y="4121617"/>
              <a:ext cx="3951099" cy="1021883"/>
            </a:xfrm>
            <a:prstGeom prst="rect">
              <a:avLst/>
            </a:prstGeom>
            <a:noFill/>
          </p:spPr>
          <p:txBody>
            <a:bodyPr wrap="square">
              <a:spAutoFit/>
            </a:bodyPr>
            <a:lstStyle/>
            <a:p>
              <a:pPr algn="ctr">
                <a:lnSpc>
                  <a:spcPct val="150000"/>
                </a:lnSpc>
              </a:pPr>
              <a:r>
                <a:rPr lang="vi-VN"/>
                <a:t>Trụ sở Việt Nam Giải phóng quân sau khi giành chính quyền tại Thái Nguyên tháng 8/1945, sau khi quân Nhật đầu hàng quân ta </a:t>
              </a:r>
              <a:endParaRPr lang="en-US"/>
            </a:p>
          </p:txBody>
        </p:sp>
      </p:grpSp>
      <p:grpSp>
        <p:nvGrpSpPr>
          <p:cNvPr id="23" name="Group 22">
            <a:extLst>
              <a:ext uri="{FF2B5EF4-FFF2-40B4-BE49-F238E27FC236}">
                <a16:creationId xmlns:a16="http://schemas.microsoft.com/office/drawing/2014/main" id="{B76F1FB9-A90E-2E53-B6B5-D735BB8E5129}"/>
              </a:ext>
            </a:extLst>
          </p:cNvPr>
          <p:cNvGrpSpPr/>
          <p:nvPr/>
        </p:nvGrpSpPr>
        <p:grpSpPr>
          <a:xfrm>
            <a:off x="5048025" y="1542869"/>
            <a:ext cx="3164453" cy="3491283"/>
            <a:chOff x="4885126" y="1652217"/>
            <a:chExt cx="3164453" cy="3491283"/>
          </a:xfrm>
        </p:grpSpPr>
        <p:pic>
          <p:nvPicPr>
            <p:cNvPr id="27" name="Picture 26">
              <a:extLst>
                <a:ext uri="{FF2B5EF4-FFF2-40B4-BE49-F238E27FC236}">
                  <a16:creationId xmlns:a16="http://schemas.microsoft.com/office/drawing/2014/main" id="{D847E0C3-B7A7-D534-7772-1FC49A20CD7D}"/>
                </a:ext>
              </a:extLst>
            </p:cNvPr>
            <p:cNvPicPr>
              <a:picLocks noChangeAspect="1"/>
            </p:cNvPicPr>
            <p:nvPr/>
          </p:nvPicPr>
          <p:blipFill>
            <a:blip r:embed="rId3"/>
            <a:srcRect/>
            <a:stretch/>
          </p:blipFill>
          <p:spPr>
            <a:xfrm>
              <a:off x="4955587" y="1652217"/>
              <a:ext cx="3023529" cy="2519608"/>
            </a:xfrm>
            <a:prstGeom prst="rect">
              <a:avLst/>
            </a:prstGeom>
          </p:spPr>
        </p:pic>
        <p:sp>
          <p:nvSpPr>
            <p:cNvPr id="34" name="TextBox 33">
              <a:extLst>
                <a:ext uri="{FF2B5EF4-FFF2-40B4-BE49-F238E27FC236}">
                  <a16:creationId xmlns:a16="http://schemas.microsoft.com/office/drawing/2014/main" id="{257135FF-22C4-E159-AA51-675293DB2CEF}"/>
                </a:ext>
              </a:extLst>
            </p:cNvPr>
            <p:cNvSpPr txBox="1"/>
            <p:nvPr/>
          </p:nvSpPr>
          <p:spPr>
            <a:xfrm>
              <a:off x="4885126" y="4121617"/>
              <a:ext cx="3164453" cy="1021883"/>
            </a:xfrm>
            <a:prstGeom prst="rect">
              <a:avLst/>
            </a:prstGeom>
            <a:noFill/>
          </p:spPr>
          <p:txBody>
            <a:bodyPr wrap="square">
              <a:spAutoFit/>
            </a:bodyPr>
            <a:lstStyle/>
            <a:p>
              <a:pPr algn="ctr">
                <a:lnSpc>
                  <a:spcPct val="150000"/>
                </a:lnSpc>
              </a:pPr>
              <a:r>
                <a:rPr lang="vi-VN"/>
                <a:t>Một số đồng chí Giải phóng quân sau khi cướp chính quyền ở Thái Nguyên (8-1945) </a:t>
              </a:r>
              <a:endParaRPr lang="en-US"/>
            </a:p>
          </p:txBody>
        </p:sp>
      </p:grpSp>
      <p:pic>
        <p:nvPicPr>
          <p:cNvPr id="14" name="Picture 13">
            <a:extLst>
              <a:ext uri="{FF2B5EF4-FFF2-40B4-BE49-F238E27FC236}">
                <a16:creationId xmlns:a16="http://schemas.microsoft.com/office/drawing/2014/main" id="{48304370-3A51-E5F9-6868-243F246173C4}"/>
              </a:ext>
            </a:extLst>
          </p:cNvPr>
          <p:cNvPicPr>
            <a:picLocks noChangeAspect="1"/>
          </p:cNvPicPr>
          <p:nvPr/>
        </p:nvPicPr>
        <p:blipFill>
          <a:blip r:embed="rId4"/>
          <a:stretch>
            <a:fillRect/>
          </a:stretch>
        </p:blipFill>
        <p:spPr>
          <a:xfrm>
            <a:off x="8144228" y="4934120"/>
            <a:ext cx="999772" cy="198693"/>
          </a:xfrm>
          <a:prstGeom prst="rect">
            <a:avLst/>
          </a:prstGeom>
        </p:spPr>
      </p:pic>
    </p:spTree>
    <p:extLst>
      <p:ext uri="{BB962C8B-B14F-4D97-AF65-F5344CB8AC3E}">
        <p14:creationId xmlns:p14="http://schemas.microsoft.com/office/powerpoint/2010/main" val="3410513379"/>
      </p:ext>
    </p:extLst>
  </p:cSld>
  <p:clrMapOvr>
    <a:masterClrMapping/>
  </p:clrMapOvr>
  <mc:AlternateContent xmlns:mc="http://schemas.openxmlformats.org/markup-compatibility/2006">
    <mc:Choice xmlns="" xmlns:p159="http://schemas.microsoft.com/office/powerpoint/2015/09/main" Requires="p159">
      <p:transition spd="med">
        <p159:morph option="byObject"/>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9"/>
                                        </p:tgtEl>
                                        <p:attrNameLst>
                                          <p:attrName>style.visibility</p:attrName>
                                        </p:attrNameLst>
                                      </p:cBhvr>
                                      <p:to>
                                        <p:strVal val="visible"/>
                                      </p:to>
                                    </p:set>
                                    <p:animEffect transition="in" filter="randombar(horizontal)">
                                      <p:cBhvr>
                                        <p:cTn id="7" dur="500"/>
                                        <p:tgtEl>
                                          <p:spTgt spid="49"/>
                                        </p:tgtEl>
                                      </p:cBhvr>
                                    </p:animEffect>
                                  </p:childTnLst>
                                </p:cTn>
                              </p:par>
                              <p:par>
                                <p:cTn id="8" presetID="14" presetClass="entr" presetSubtype="10" fill="hold" nodeType="withEffect">
                                  <p:stCondLst>
                                    <p:cond delay="0"/>
                                  </p:stCondLst>
                                  <p:childTnLst>
                                    <p:set>
                                      <p:cBhvr>
                                        <p:cTn id="9" dur="1" fill="hold">
                                          <p:stCondLst>
                                            <p:cond delay="0"/>
                                          </p:stCondLst>
                                        </p:cTn>
                                        <p:tgtEl>
                                          <p:spTgt spid="23"/>
                                        </p:tgtEl>
                                        <p:attrNameLst>
                                          <p:attrName>style.visibility</p:attrName>
                                        </p:attrNameLst>
                                      </p:cBhvr>
                                      <p:to>
                                        <p:strVal val="visible"/>
                                      </p:to>
                                    </p:set>
                                    <p:animEffect transition="in" filter="randombar(horizontal)">
                                      <p:cBhvr>
                                        <p:cTn id="10"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1B319785-F617-ACB5-06BC-683EE13FA725}"/>
              </a:ext>
            </a:extLst>
          </p:cNvPr>
          <p:cNvGrpSpPr/>
          <p:nvPr/>
        </p:nvGrpSpPr>
        <p:grpSpPr>
          <a:xfrm>
            <a:off x="7805042" y="783179"/>
            <a:ext cx="588558" cy="341439"/>
            <a:chOff x="570217" y="1191802"/>
            <a:chExt cx="708916" cy="571082"/>
          </a:xfrm>
        </p:grpSpPr>
        <p:sp>
          <p:nvSpPr>
            <p:cNvPr id="29" name="Oval Callout 16">
              <a:extLst>
                <a:ext uri="{FF2B5EF4-FFF2-40B4-BE49-F238E27FC236}">
                  <a16:creationId xmlns:a16="http://schemas.microsoft.com/office/drawing/2014/main" id="{AADE5F9B-1865-1B0E-967F-6A6927B2827E}"/>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30" name="Rectangle 29">
              <a:extLst>
                <a:ext uri="{FF2B5EF4-FFF2-40B4-BE49-F238E27FC236}">
                  <a16:creationId xmlns:a16="http://schemas.microsoft.com/office/drawing/2014/main" id="{D1CF2796-00E2-1360-163F-8F131909BFFD}"/>
                </a:ext>
              </a:extLst>
            </p:cNvPr>
            <p:cNvSpPr/>
            <p:nvPr/>
          </p:nvSpPr>
          <p:spPr>
            <a:xfrm>
              <a:off x="573074" y="1196627"/>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28/8</a:t>
              </a:r>
              <a:endParaRPr kumimoji="0" lang="en-US" sz="1600" b="0" i="0" u="none" strike="noStrike" kern="0" cap="none" spc="0" normalizeH="0" baseline="0" noProof="0">
                <a:ln>
                  <a:noFill/>
                </a:ln>
                <a:solidFill>
                  <a:srgbClr val="2B241A"/>
                </a:solidFill>
                <a:effectLst/>
                <a:uLnTx/>
                <a:uFillTx/>
              </a:endParaRPr>
            </a:p>
          </p:txBody>
        </p:sp>
      </p:grpSp>
      <p:grpSp>
        <p:nvGrpSpPr>
          <p:cNvPr id="31" name="Group 30">
            <a:extLst>
              <a:ext uri="{FF2B5EF4-FFF2-40B4-BE49-F238E27FC236}">
                <a16:creationId xmlns:a16="http://schemas.microsoft.com/office/drawing/2014/main" id="{B9C37BCE-A131-BBF1-871F-1FD0D0B993A7}"/>
              </a:ext>
            </a:extLst>
          </p:cNvPr>
          <p:cNvGrpSpPr/>
          <p:nvPr/>
        </p:nvGrpSpPr>
        <p:grpSpPr>
          <a:xfrm>
            <a:off x="7541325" y="783138"/>
            <a:ext cx="588558" cy="341439"/>
            <a:chOff x="570217" y="1191802"/>
            <a:chExt cx="708916" cy="571082"/>
          </a:xfrm>
        </p:grpSpPr>
        <p:sp>
          <p:nvSpPr>
            <p:cNvPr id="32" name="Oval Callout 16">
              <a:extLst>
                <a:ext uri="{FF2B5EF4-FFF2-40B4-BE49-F238E27FC236}">
                  <a16:creationId xmlns:a16="http://schemas.microsoft.com/office/drawing/2014/main" id="{79E23796-CECA-439E-D01B-B7F172314100}"/>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33" name="Rectangle 32">
              <a:extLst>
                <a:ext uri="{FF2B5EF4-FFF2-40B4-BE49-F238E27FC236}">
                  <a16:creationId xmlns:a16="http://schemas.microsoft.com/office/drawing/2014/main" id="{0BF6F6E8-4DA3-19EA-8C26-4FAB327558FB}"/>
                </a:ext>
              </a:extLst>
            </p:cNvPr>
            <p:cNvSpPr/>
            <p:nvPr/>
          </p:nvSpPr>
          <p:spPr>
            <a:xfrm>
              <a:off x="573074" y="1196627"/>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25/8</a:t>
              </a:r>
              <a:endParaRPr kumimoji="0" lang="en-US" sz="1600" b="0" i="0" u="none" strike="noStrike" kern="0" cap="none" spc="0" normalizeH="0" baseline="0" noProof="0">
                <a:ln>
                  <a:noFill/>
                </a:ln>
                <a:solidFill>
                  <a:srgbClr val="2B241A"/>
                </a:solidFill>
                <a:effectLst/>
                <a:uLnTx/>
                <a:uFillTx/>
              </a:endParaRPr>
            </a:p>
          </p:txBody>
        </p:sp>
      </p:grpSp>
      <p:cxnSp>
        <p:nvCxnSpPr>
          <p:cNvPr id="2" name="Straight Arrow Connector 1">
            <a:extLst>
              <a:ext uri="{FF2B5EF4-FFF2-40B4-BE49-F238E27FC236}">
                <a16:creationId xmlns:a16="http://schemas.microsoft.com/office/drawing/2014/main" id="{6FF3C499-BE3F-28D3-8886-846C6D0B7F1F}"/>
              </a:ext>
            </a:extLst>
          </p:cNvPr>
          <p:cNvCxnSpPr>
            <a:cxnSpLocks/>
          </p:cNvCxnSpPr>
          <p:nvPr/>
        </p:nvCxnSpPr>
        <p:spPr>
          <a:xfrm>
            <a:off x="846667" y="1334444"/>
            <a:ext cx="7917103" cy="0"/>
          </a:xfrm>
          <a:prstGeom prst="straightConnector1">
            <a:avLst/>
          </a:prstGeom>
          <a:noFill/>
          <a:ln w="38100" cap="flat" cmpd="sng" algn="ctr">
            <a:solidFill>
              <a:srgbClr val="7E4500">
                <a:lumMod val="60000"/>
                <a:lumOff val="40000"/>
              </a:srgbClr>
            </a:solidFill>
            <a:prstDash val="solid"/>
            <a:headEnd type="oval" w="med" len="med"/>
            <a:tailEnd type="arrow" w="med" len="med"/>
          </a:ln>
          <a:effectLst/>
        </p:spPr>
      </p:cxnSp>
      <p:cxnSp>
        <p:nvCxnSpPr>
          <p:cNvPr id="3" name="Straight Arrow Connector 2">
            <a:extLst>
              <a:ext uri="{FF2B5EF4-FFF2-40B4-BE49-F238E27FC236}">
                <a16:creationId xmlns:a16="http://schemas.microsoft.com/office/drawing/2014/main" id="{15D2C3FC-959C-247B-E178-DE040BDD9324}"/>
              </a:ext>
            </a:extLst>
          </p:cNvPr>
          <p:cNvCxnSpPr>
            <a:cxnSpLocks/>
          </p:cNvCxnSpPr>
          <p:nvPr/>
        </p:nvCxnSpPr>
        <p:spPr>
          <a:xfrm flipV="1">
            <a:off x="8127510" y="1327582"/>
            <a:ext cx="636260" cy="6862"/>
          </a:xfrm>
          <a:prstGeom prst="straightConnector1">
            <a:avLst/>
          </a:prstGeom>
          <a:noFill/>
          <a:ln w="38100" cap="flat" cmpd="sng" algn="ctr">
            <a:solidFill>
              <a:srgbClr val="594B3E">
                <a:lumMod val="50000"/>
              </a:srgbClr>
            </a:solidFill>
            <a:prstDash val="solid"/>
            <a:headEnd type="oval" w="med" len="med"/>
            <a:tailEnd type="arrow" w="med" len="med"/>
          </a:ln>
          <a:effectLst/>
        </p:spPr>
      </p:cxnSp>
      <p:grpSp>
        <p:nvGrpSpPr>
          <p:cNvPr id="4" name="Group 3">
            <a:extLst>
              <a:ext uri="{FF2B5EF4-FFF2-40B4-BE49-F238E27FC236}">
                <a16:creationId xmlns:a16="http://schemas.microsoft.com/office/drawing/2014/main" id="{5715A38A-0405-5528-523F-C074197486CC}"/>
              </a:ext>
            </a:extLst>
          </p:cNvPr>
          <p:cNvGrpSpPr/>
          <p:nvPr/>
        </p:nvGrpSpPr>
        <p:grpSpPr>
          <a:xfrm>
            <a:off x="2541844" y="315220"/>
            <a:ext cx="1097279" cy="640080"/>
            <a:chOff x="570217" y="1191802"/>
            <a:chExt cx="773363" cy="551379"/>
          </a:xfrm>
        </p:grpSpPr>
        <p:sp>
          <p:nvSpPr>
            <p:cNvPr id="5" name="Oval Callout 12">
              <a:extLst>
                <a:ext uri="{FF2B5EF4-FFF2-40B4-BE49-F238E27FC236}">
                  <a16:creationId xmlns:a16="http://schemas.microsoft.com/office/drawing/2014/main" id="{F550EF50-D732-B320-B8AD-0329F8E5148A}"/>
                </a:ext>
              </a:extLst>
            </p:cNvPr>
            <p:cNvSpPr/>
            <p:nvPr/>
          </p:nvSpPr>
          <p:spPr>
            <a:xfrm>
              <a:off x="570217" y="1191802"/>
              <a:ext cx="773363" cy="551379"/>
            </a:xfrm>
            <a:prstGeom prst="wedgeEllipseCallout">
              <a:avLst>
                <a:gd name="adj1" fmla="val 1389"/>
                <a:gd name="adj2" fmla="val 88214"/>
              </a:avLst>
            </a:prstGeom>
            <a:solidFill>
              <a:srgbClr val="FFFF00"/>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a:ln>
                  <a:noFill/>
                </a:ln>
                <a:solidFill>
                  <a:srgbClr val="F3EFEA"/>
                </a:solidFill>
                <a:effectLst/>
                <a:uLnTx/>
                <a:uFillTx/>
                <a:latin typeface="Arial"/>
                <a:ea typeface="+mn-ea"/>
                <a:cs typeface="+mn-cs"/>
              </a:endParaRPr>
            </a:p>
          </p:txBody>
        </p:sp>
        <p:sp>
          <p:nvSpPr>
            <p:cNvPr id="6" name="Rectangle 5">
              <a:extLst>
                <a:ext uri="{FF2B5EF4-FFF2-40B4-BE49-F238E27FC236}">
                  <a16:creationId xmlns:a16="http://schemas.microsoft.com/office/drawing/2014/main" id="{27E6A91A-D87B-09D9-80A8-BFAD0D9DEC3E}"/>
                </a:ext>
              </a:extLst>
            </p:cNvPr>
            <p:cNvSpPr/>
            <p:nvPr/>
          </p:nvSpPr>
          <p:spPr>
            <a:xfrm>
              <a:off x="578843" y="1215622"/>
              <a:ext cx="691663" cy="503738"/>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a:ln>
                    <a:noFill/>
                  </a:ln>
                  <a:solidFill>
                    <a:srgbClr val="2B241A"/>
                  </a:solidFill>
                  <a:effectLst/>
                  <a:uLnTx/>
                  <a:uFillTx/>
                  <a:latin typeface="Arial" panose="020B0604020202020204" pitchFamily="34" charset="0"/>
                </a:rPr>
                <a:t>18/8</a:t>
              </a:r>
              <a:endParaRPr kumimoji="0" lang="en-US" sz="3200" b="1" i="0" u="none" strike="noStrike" kern="0" cap="none" spc="0" normalizeH="0" baseline="0" noProof="0">
                <a:ln>
                  <a:noFill/>
                </a:ln>
                <a:solidFill>
                  <a:srgbClr val="2B241A"/>
                </a:solidFill>
                <a:effectLst/>
                <a:uLnTx/>
                <a:uFillTx/>
              </a:endParaRPr>
            </a:p>
          </p:txBody>
        </p:sp>
      </p:grpSp>
      <p:grpSp>
        <p:nvGrpSpPr>
          <p:cNvPr id="24" name="Group 23">
            <a:extLst>
              <a:ext uri="{FF2B5EF4-FFF2-40B4-BE49-F238E27FC236}">
                <a16:creationId xmlns:a16="http://schemas.microsoft.com/office/drawing/2014/main" id="{4950BD93-2CF6-00C8-0E12-F424353900E2}"/>
              </a:ext>
            </a:extLst>
          </p:cNvPr>
          <p:cNvGrpSpPr/>
          <p:nvPr/>
        </p:nvGrpSpPr>
        <p:grpSpPr>
          <a:xfrm>
            <a:off x="7234050" y="774305"/>
            <a:ext cx="588558" cy="338554"/>
            <a:chOff x="570217" y="1182466"/>
            <a:chExt cx="708916" cy="566257"/>
          </a:xfrm>
        </p:grpSpPr>
        <p:sp>
          <p:nvSpPr>
            <p:cNvPr id="25" name="Oval Callout 16">
              <a:extLst>
                <a:ext uri="{FF2B5EF4-FFF2-40B4-BE49-F238E27FC236}">
                  <a16:creationId xmlns:a16="http://schemas.microsoft.com/office/drawing/2014/main" id="{CA6A16EC-E0DA-DAF1-7411-EC8B9B8B5F32}"/>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26" name="Rectangle 25">
              <a:extLst>
                <a:ext uri="{FF2B5EF4-FFF2-40B4-BE49-F238E27FC236}">
                  <a16:creationId xmlns:a16="http://schemas.microsoft.com/office/drawing/2014/main" id="{8418B92A-9DBF-A3CA-8FB7-B1A82E32FFE8}"/>
                </a:ext>
              </a:extLst>
            </p:cNvPr>
            <p:cNvSpPr/>
            <p:nvPr/>
          </p:nvSpPr>
          <p:spPr>
            <a:xfrm>
              <a:off x="573074" y="1182466"/>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24/8</a:t>
              </a:r>
              <a:endParaRPr kumimoji="0" lang="en-US" sz="1600" b="0" i="0" u="none" strike="noStrike" kern="0" cap="none" spc="0" normalizeH="0" baseline="0" noProof="0">
                <a:ln>
                  <a:noFill/>
                </a:ln>
                <a:solidFill>
                  <a:srgbClr val="2B241A"/>
                </a:solidFill>
                <a:effectLst/>
                <a:uLnTx/>
                <a:uFillTx/>
              </a:endParaRPr>
            </a:p>
          </p:txBody>
        </p:sp>
      </p:grpSp>
      <p:sp>
        <p:nvSpPr>
          <p:cNvPr id="10" name="Rectangle 9">
            <a:extLst>
              <a:ext uri="{FF2B5EF4-FFF2-40B4-BE49-F238E27FC236}">
                <a16:creationId xmlns:a16="http://schemas.microsoft.com/office/drawing/2014/main" id="{0C8F2897-F4B8-D6E1-2C26-3A59664076F3}"/>
              </a:ext>
            </a:extLst>
          </p:cNvPr>
          <p:cNvSpPr/>
          <p:nvPr/>
        </p:nvSpPr>
        <p:spPr>
          <a:xfrm>
            <a:off x="8410708" y="793172"/>
            <a:ext cx="627096"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vi-VN" sz="2000" b="1" i="0" u="none" strike="noStrike" kern="0" cap="none" spc="0" normalizeH="0" baseline="0" noProof="0">
                <a:ln>
                  <a:noFill/>
                </a:ln>
                <a:solidFill>
                  <a:srgbClr val="594B3E">
                    <a:lumMod val="50000"/>
                  </a:srgbClr>
                </a:solidFill>
                <a:effectLst/>
                <a:uLnTx/>
                <a:uFillTx/>
                <a:latin typeface="Arial" panose="020B0604020202020204" pitchFamily="34" charset="0"/>
              </a:rPr>
              <a:t>nay</a:t>
            </a:r>
            <a:endParaRPr kumimoji="0" lang="en-US" sz="2000" b="1" i="0" u="none" strike="noStrike" kern="0" cap="none" spc="0" normalizeH="0" baseline="0" noProof="0">
              <a:ln>
                <a:noFill/>
              </a:ln>
              <a:solidFill>
                <a:srgbClr val="594B3E">
                  <a:lumMod val="50000"/>
                </a:srgbClr>
              </a:solidFill>
              <a:effectLst/>
              <a:uLnTx/>
              <a:uFillTx/>
            </a:endParaRPr>
          </a:p>
        </p:txBody>
      </p:sp>
      <p:grpSp>
        <p:nvGrpSpPr>
          <p:cNvPr id="20" name="Group 19">
            <a:extLst>
              <a:ext uri="{FF2B5EF4-FFF2-40B4-BE49-F238E27FC236}">
                <a16:creationId xmlns:a16="http://schemas.microsoft.com/office/drawing/2014/main" id="{AC3F214E-C721-1B9D-85B6-DAF7F699C6A1}"/>
              </a:ext>
            </a:extLst>
          </p:cNvPr>
          <p:cNvGrpSpPr/>
          <p:nvPr/>
        </p:nvGrpSpPr>
        <p:grpSpPr>
          <a:xfrm>
            <a:off x="6970333" y="786023"/>
            <a:ext cx="588558" cy="338554"/>
            <a:chOff x="570217" y="1182466"/>
            <a:chExt cx="708916" cy="566257"/>
          </a:xfrm>
        </p:grpSpPr>
        <p:sp>
          <p:nvSpPr>
            <p:cNvPr id="21" name="Oval Callout 16">
              <a:extLst>
                <a:ext uri="{FF2B5EF4-FFF2-40B4-BE49-F238E27FC236}">
                  <a16:creationId xmlns:a16="http://schemas.microsoft.com/office/drawing/2014/main" id="{8C70C9BC-73B7-894C-B84C-F35218C4536E}"/>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22" name="Rectangle 21">
              <a:extLst>
                <a:ext uri="{FF2B5EF4-FFF2-40B4-BE49-F238E27FC236}">
                  <a16:creationId xmlns:a16="http://schemas.microsoft.com/office/drawing/2014/main" id="{BB037715-E0B3-B00A-8982-B21E0F54B8A8}"/>
                </a:ext>
              </a:extLst>
            </p:cNvPr>
            <p:cNvSpPr/>
            <p:nvPr/>
          </p:nvSpPr>
          <p:spPr>
            <a:xfrm>
              <a:off x="573074" y="1182466"/>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23/8</a:t>
              </a:r>
              <a:endParaRPr kumimoji="0" lang="en-US" sz="1600" b="0" i="0" u="none" strike="noStrike" kern="0" cap="none" spc="0" normalizeH="0" baseline="0" noProof="0">
                <a:ln>
                  <a:noFill/>
                </a:ln>
                <a:solidFill>
                  <a:srgbClr val="2B241A"/>
                </a:solidFill>
                <a:effectLst/>
                <a:uLnTx/>
                <a:uFillTx/>
              </a:endParaRPr>
            </a:p>
          </p:txBody>
        </p:sp>
      </p:grpSp>
      <p:grpSp>
        <p:nvGrpSpPr>
          <p:cNvPr id="7" name="Group 6">
            <a:extLst>
              <a:ext uri="{FF2B5EF4-FFF2-40B4-BE49-F238E27FC236}">
                <a16:creationId xmlns:a16="http://schemas.microsoft.com/office/drawing/2014/main" id="{067A8EEA-7BE5-5627-34A2-B004B73F506A}"/>
              </a:ext>
            </a:extLst>
          </p:cNvPr>
          <p:cNvGrpSpPr/>
          <p:nvPr/>
        </p:nvGrpSpPr>
        <p:grpSpPr>
          <a:xfrm>
            <a:off x="6780606" y="774862"/>
            <a:ext cx="588558" cy="341439"/>
            <a:chOff x="570217" y="1191802"/>
            <a:chExt cx="708916" cy="571082"/>
          </a:xfrm>
        </p:grpSpPr>
        <p:sp>
          <p:nvSpPr>
            <p:cNvPr id="8" name="Oval Callout 16">
              <a:extLst>
                <a:ext uri="{FF2B5EF4-FFF2-40B4-BE49-F238E27FC236}">
                  <a16:creationId xmlns:a16="http://schemas.microsoft.com/office/drawing/2014/main" id="{FD8B6CD8-3FF9-382E-24B7-A38AF106D948}"/>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9" name="Rectangle 8">
              <a:extLst>
                <a:ext uri="{FF2B5EF4-FFF2-40B4-BE49-F238E27FC236}">
                  <a16:creationId xmlns:a16="http://schemas.microsoft.com/office/drawing/2014/main" id="{AFD7A0AD-6797-E3C8-3DCA-0C43BDD8F9B9}"/>
                </a:ext>
              </a:extLst>
            </p:cNvPr>
            <p:cNvSpPr/>
            <p:nvPr/>
          </p:nvSpPr>
          <p:spPr>
            <a:xfrm>
              <a:off x="573074" y="1196627"/>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19/8</a:t>
              </a:r>
              <a:endParaRPr kumimoji="0" lang="en-US" sz="1600" b="0" i="0" u="none" strike="noStrike" kern="0" cap="none" spc="0" normalizeH="0" baseline="0" noProof="0">
                <a:ln>
                  <a:noFill/>
                </a:ln>
                <a:solidFill>
                  <a:srgbClr val="2B241A"/>
                </a:solidFill>
                <a:effectLst/>
                <a:uLnTx/>
                <a:uFillTx/>
              </a:endParaRPr>
            </a:p>
          </p:txBody>
        </p:sp>
      </p:grpSp>
      <p:grpSp>
        <p:nvGrpSpPr>
          <p:cNvPr id="11" name="Group 10">
            <a:extLst>
              <a:ext uri="{FF2B5EF4-FFF2-40B4-BE49-F238E27FC236}">
                <a16:creationId xmlns:a16="http://schemas.microsoft.com/office/drawing/2014/main" id="{0A783D84-42D6-0658-FFC7-7FB19D70FF51}"/>
              </a:ext>
            </a:extLst>
          </p:cNvPr>
          <p:cNvGrpSpPr/>
          <p:nvPr/>
        </p:nvGrpSpPr>
        <p:grpSpPr>
          <a:xfrm>
            <a:off x="558337" y="776304"/>
            <a:ext cx="627097" cy="341439"/>
            <a:chOff x="570217" y="1191802"/>
            <a:chExt cx="708916" cy="571082"/>
          </a:xfrm>
        </p:grpSpPr>
        <p:sp>
          <p:nvSpPr>
            <p:cNvPr id="12" name="Oval Callout 21">
              <a:extLst>
                <a:ext uri="{FF2B5EF4-FFF2-40B4-BE49-F238E27FC236}">
                  <a16:creationId xmlns:a16="http://schemas.microsoft.com/office/drawing/2014/main" id="{69AB325D-AF93-40F7-534E-D9FCE06B259A}"/>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13" name="Rectangle 12">
              <a:extLst>
                <a:ext uri="{FF2B5EF4-FFF2-40B4-BE49-F238E27FC236}">
                  <a16:creationId xmlns:a16="http://schemas.microsoft.com/office/drawing/2014/main" id="{0C8085FD-A637-D45E-5C00-6A56B6B34438}"/>
                </a:ext>
              </a:extLst>
            </p:cNvPr>
            <p:cNvSpPr/>
            <p:nvPr/>
          </p:nvSpPr>
          <p:spPr>
            <a:xfrm>
              <a:off x="585108" y="1196627"/>
              <a:ext cx="659986"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14/8</a:t>
              </a:r>
              <a:endParaRPr kumimoji="0" lang="en-US" sz="1600" b="0" i="0" u="none" strike="noStrike" kern="0" cap="none" spc="0" normalizeH="0" baseline="0" noProof="0">
                <a:ln>
                  <a:noFill/>
                </a:ln>
                <a:solidFill>
                  <a:srgbClr val="2B241A"/>
                </a:solidFill>
                <a:effectLst/>
                <a:uLnTx/>
                <a:uFillTx/>
              </a:endParaRPr>
            </a:p>
          </p:txBody>
        </p:sp>
      </p:grpSp>
      <p:grpSp>
        <p:nvGrpSpPr>
          <p:cNvPr id="15" name="Group 14">
            <a:extLst>
              <a:ext uri="{FF2B5EF4-FFF2-40B4-BE49-F238E27FC236}">
                <a16:creationId xmlns:a16="http://schemas.microsoft.com/office/drawing/2014/main" id="{5A8EEB3E-C2E6-A8DF-3721-FE513DEF1962}"/>
              </a:ext>
            </a:extLst>
          </p:cNvPr>
          <p:cNvGrpSpPr/>
          <p:nvPr/>
        </p:nvGrpSpPr>
        <p:grpSpPr>
          <a:xfrm>
            <a:off x="777948" y="774243"/>
            <a:ext cx="627097" cy="338554"/>
            <a:chOff x="467011" y="1182466"/>
            <a:chExt cx="916648" cy="566257"/>
          </a:xfrm>
        </p:grpSpPr>
        <p:sp>
          <p:nvSpPr>
            <p:cNvPr id="16" name="Oval Callout 21">
              <a:extLst>
                <a:ext uri="{FF2B5EF4-FFF2-40B4-BE49-F238E27FC236}">
                  <a16:creationId xmlns:a16="http://schemas.microsoft.com/office/drawing/2014/main" id="{DB6F4799-9723-CBB0-55AA-9CD57A1ED15D}"/>
                </a:ext>
              </a:extLst>
            </p:cNvPr>
            <p:cNvSpPr/>
            <p:nvPr/>
          </p:nvSpPr>
          <p:spPr>
            <a:xfrm>
              <a:off x="467011" y="1191802"/>
              <a:ext cx="916648"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17" name="Rectangle 16">
              <a:extLst>
                <a:ext uri="{FF2B5EF4-FFF2-40B4-BE49-F238E27FC236}">
                  <a16:creationId xmlns:a16="http://schemas.microsoft.com/office/drawing/2014/main" id="{B3477291-C9FE-C455-FC37-0D5712FF02A1}"/>
                </a:ext>
              </a:extLst>
            </p:cNvPr>
            <p:cNvSpPr/>
            <p:nvPr/>
          </p:nvSpPr>
          <p:spPr>
            <a:xfrm>
              <a:off x="485606" y="1182466"/>
              <a:ext cx="853380"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16/8</a:t>
              </a:r>
              <a:endParaRPr kumimoji="0" lang="en-US" sz="1600" b="0" i="0" u="none" strike="noStrike" kern="0" cap="none" spc="0" normalizeH="0" baseline="0" noProof="0">
                <a:ln>
                  <a:noFill/>
                </a:ln>
                <a:solidFill>
                  <a:srgbClr val="2B241A"/>
                </a:solidFill>
                <a:effectLst/>
                <a:uLnTx/>
                <a:uFillTx/>
              </a:endParaRPr>
            </a:p>
          </p:txBody>
        </p:sp>
      </p:grpSp>
      <p:sp>
        <p:nvSpPr>
          <p:cNvPr id="35" name="Oval 34">
            <a:extLst>
              <a:ext uri="{FF2B5EF4-FFF2-40B4-BE49-F238E27FC236}">
                <a16:creationId xmlns:a16="http://schemas.microsoft.com/office/drawing/2014/main" id="{C5864ECA-FCD8-C867-0DD4-4F94FE21019A}"/>
              </a:ext>
            </a:extLst>
          </p:cNvPr>
          <p:cNvSpPr/>
          <p:nvPr/>
        </p:nvSpPr>
        <p:spPr>
          <a:xfrm>
            <a:off x="3044763" y="1270436"/>
            <a:ext cx="128016" cy="128016"/>
          </a:xfrm>
          <a:prstGeom prst="ellipse">
            <a:avLst/>
          </a:prstGeom>
          <a:solidFill>
            <a:srgbClr val="7E4500">
              <a:lumMod val="60000"/>
              <a:lumOff val="4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a:ea typeface="+mn-ea"/>
              <a:cs typeface="+mn-cs"/>
            </a:endParaRPr>
          </a:p>
        </p:txBody>
      </p:sp>
      <p:sp>
        <p:nvSpPr>
          <p:cNvPr id="18" name="TextBox 17">
            <a:extLst>
              <a:ext uri="{FF2B5EF4-FFF2-40B4-BE49-F238E27FC236}">
                <a16:creationId xmlns:a16="http://schemas.microsoft.com/office/drawing/2014/main" id="{099ACA23-4054-D5A0-41B9-B655CE324CA2}"/>
              </a:ext>
            </a:extLst>
          </p:cNvPr>
          <p:cNvSpPr txBox="1"/>
          <p:nvPr/>
        </p:nvSpPr>
        <p:spPr>
          <a:xfrm>
            <a:off x="372011" y="1420777"/>
            <a:ext cx="4694766" cy="1420325"/>
          </a:xfrm>
          <a:prstGeom prst="rect">
            <a:avLst/>
          </a:prstGeom>
          <a:noFill/>
        </p:spPr>
        <p:txBody>
          <a:bodyPr wrap="square">
            <a:spAutoFit/>
          </a:bodyPr>
          <a:lstStyle/>
          <a:p>
            <a:pPr algn="just">
              <a:lnSpc>
                <a:spcPct val="150000"/>
              </a:lnSpc>
            </a:pPr>
            <a:r>
              <a:rPr lang="vi-VN" sz="2000"/>
              <a:t>Nhân dân Bắc Giang, Hải Dương, Hà Tĩnh, Quảng Nam giành được chính quyền ở tỉnh lị sớm nhất trong cả nước.</a:t>
            </a:r>
            <a:endParaRPr lang="en-US" sz="2000"/>
          </a:p>
        </p:txBody>
      </p:sp>
      <p:pic>
        <p:nvPicPr>
          <p:cNvPr id="19" name="Picture 18" descr="A map of the country&#10;&#10;Description automatically generated">
            <a:extLst>
              <a:ext uri="{FF2B5EF4-FFF2-40B4-BE49-F238E27FC236}">
                <a16:creationId xmlns:a16="http://schemas.microsoft.com/office/drawing/2014/main" id="{413E70D4-5614-D92A-3E0B-08507D58E843}"/>
              </a:ext>
            </a:extLst>
          </p:cNvPr>
          <p:cNvPicPr>
            <a:picLocks noChangeAspect="1"/>
          </p:cNvPicPr>
          <p:nvPr/>
        </p:nvPicPr>
        <p:blipFill>
          <a:blip r:embed="rId2"/>
          <a:stretch>
            <a:fillRect/>
          </a:stretch>
        </p:blipFill>
        <p:spPr>
          <a:xfrm>
            <a:off x="5200182" y="1560229"/>
            <a:ext cx="2787029" cy="3520513"/>
          </a:xfrm>
          <a:prstGeom prst="rect">
            <a:avLst/>
          </a:prstGeom>
        </p:spPr>
      </p:pic>
      <p:sp>
        <p:nvSpPr>
          <p:cNvPr id="37" name="Freeform 13">
            <a:extLst>
              <a:ext uri="{FF2B5EF4-FFF2-40B4-BE49-F238E27FC236}">
                <a16:creationId xmlns:a16="http://schemas.microsoft.com/office/drawing/2014/main" id="{67DBCB76-9E8F-4944-15B8-F09E0A50E425}"/>
              </a:ext>
            </a:extLst>
          </p:cNvPr>
          <p:cNvSpPr/>
          <p:nvPr/>
        </p:nvSpPr>
        <p:spPr>
          <a:xfrm>
            <a:off x="6488694" y="1776430"/>
            <a:ext cx="274320" cy="365760"/>
          </a:xfrm>
          <a:custGeom>
            <a:avLst/>
            <a:gdLst/>
            <a:ahLst/>
            <a:cxnLst/>
            <a:rect l="l" t="t" r="r" b="b"/>
            <a:pathLst>
              <a:path w="1238633" h="1729331">
                <a:moveTo>
                  <a:pt x="0" y="0"/>
                </a:moveTo>
                <a:lnTo>
                  <a:pt x="1238633" y="0"/>
                </a:lnTo>
                <a:lnTo>
                  <a:pt x="1238633" y="1729331"/>
                </a:lnTo>
                <a:lnTo>
                  <a:pt x="0" y="1729331"/>
                </a:lnTo>
                <a:lnTo>
                  <a:pt x="0" y="0"/>
                </a:lnTo>
                <a:close/>
              </a:path>
            </a:pathLst>
          </a:custGeom>
          <a:blipFill>
            <a:blip r:embed="rId3"/>
            <a:stretch>
              <a:fillRect/>
            </a:stretch>
          </a:blipFill>
        </p:spPr>
        <p:txBody>
          <a:bodyPr/>
          <a:lstStyle/>
          <a:p>
            <a:endParaRPr lang="en-US"/>
          </a:p>
        </p:txBody>
      </p:sp>
      <p:sp>
        <p:nvSpPr>
          <p:cNvPr id="38" name="Freeform 13">
            <a:extLst>
              <a:ext uri="{FF2B5EF4-FFF2-40B4-BE49-F238E27FC236}">
                <a16:creationId xmlns:a16="http://schemas.microsoft.com/office/drawing/2014/main" id="{C6431188-05C2-5E21-F54E-1F5070480FC8}"/>
              </a:ext>
            </a:extLst>
          </p:cNvPr>
          <p:cNvSpPr/>
          <p:nvPr/>
        </p:nvSpPr>
        <p:spPr>
          <a:xfrm>
            <a:off x="6446360" y="1885549"/>
            <a:ext cx="274320" cy="365760"/>
          </a:xfrm>
          <a:custGeom>
            <a:avLst/>
            <a:gdLst/>
            <a:ahLst/>
            <a:cxnLst/>
            <a:rect l="l" t="t" r="r" b="b"/>
            <a:pathLst>
              <a:path w="1238633" h="1729331">
                <a:moveTo>
                  <a:pt x="0" y="0"/>
                </a:moveTo>
                <a:lnTo>
                  <a:pt x="1238633" y="0"/>
                </a:lnTo>
                <a:lnTo>
                  <a:pt x="1238633" y="1729331"/>
                </a:lnTo>
                <a:lnTo>
                  <a:pt x="0" y="1729331"/>
                </a:lnTo>
                <a:lnTo>
                  <a:pt x="0" y="0"/>
                </a:lnTo>
                <a:close/>
              </a:path>
            </a:pathLst>
          </a:custGeom>
          <a:blipFill>
            <a:blip r:embed="rId3"/>
            <a:stretch>
              <a:fillRect/>
            </a:stretch>
          </a:blipFill>
        </p:spPr>
        <p:txBody>
          <a:bodyPr/>
          <a:lstStyle/>
          <a:p>
            <a:endParaRPr lang="en-US"/>
          </a:p>
        </p:txBody>
      </p:sp>
      <p:sp>
        <p:nvSpPr>
          <p:cNvPr id="39" name="Freeform 13">
            <a:extLst>
              <a:ext uri="{FF2B5EF4-FFF2-40B4-BE49-F238E27FC236}">
                <a16:creationId xmlns:a16="http://schemas.microsoft.com/office/drawing/2014/main" id="{A41C2E4F-BF91-92A7-473C-9C08FC95FA1B}"/>
              </a:ext>
            </a:extLst>
          </p:cNvPr>
          <p:cNvSpPr/>
          <p:nvPr/>
        </p:nvSpPr>
        <p:spPr>
          <a:xfrm>
            <a:off x="6291840" y="2442428"/>
            <a:ext cx="274320" cy="365760"/>
          </a:xfrm>
          <a:custGeom>
            <a:avLst/>
            <a:gdLst/>
            <a:ahLst/>
            <a:cxnLst/>
            <a:rect l="l" t="t" r="r" b="b"/>
            <a:pathLst>
              <a:path w="1238633" h="1729331">
                <a:moveTo>
                  <a:pt x="0" y="0"/>
                </a:moveTo>
                <a:lnTo>
                  <a:pt x="1238633" y="0"/>
                </a:lnTo>
                <a:lnTo>
                  <a:pt x="1238633" y="1729331"/>
                </a:lnTo>
                <a:lnTo>
                  <a:pt x="0" y="1729331"/>
                </a:lnTo>
                <a:lnTo>
                  <a:pt x="0" y="0"/>
                </a:lnTo>
                <a:close/>
              </a:path>
            </a:pathLst>
          </a:custGeom>
          <a:blipFill>
            <a:blip r:embed="rId3"/>
            <a:stretch>
              <a:fillRect/>
            </a:stretch>
          </a:blipFill>
        </p:spPr>
        <p:txBody>
          <a:bodyPr/>
          <a:lstStyle/>
          <a:p>
            <a:endParaRPr lang="en-US"/>
          </a:p>
        </p:txBody>
      </p:sp>
      <p:sp>
        <p:nvSpPr>
          <p:cNvPr id="41" name="Freeform 13">
            <a:extLst>
              <a:ext uri="{FF2B5EF4-FFF2-40B4-BE49-F238E27FC236}">
                <a16:creationId xmlns:a16="http://schemas.microsoft.com/office/drawing/2014/main" id="{8565A0C4-1106-93DA-C476-83FA894F6AE4}"/>
              </a:ext>
            </a:extLst>
          </p:cNvPr>
          <p:cNvSpPr/>
          <p:nvPr/>
        </p:nvSpPr>
        <p:spPr>
          <a:xfrm>
            <a:off x="6951799" y="3034691"/>
            <a:ext cx="274320" cy="365760"/>
          </a:xfrm>
          <a:custGeom>
            <a:avLst/>
            <a:gdLst/>
            <a:ahLst/>
            <a:cxnLst/>
            <a:rect l="l" t="t" r="r" b="b"/>
            <a:pathLst>
              <a:path w="1238633" h="1729331">
                <a:moveTo>
                  <a:pt x="0" y="0"/>
                </a:moveTo>
                <a:lnTo>
                  <a:pt x="1238633" y="0"/>
                </a:lnTo>
                <a:lnTo>
                  <a:pt x="1238633" y="1729331"/>
                </a:lnTo>
                <a:lnTo>
                  <a:pt x="0" y="1729331"/>
                </a:lnTo>
                <a:lnTo>
                  <a:pt x="0" y="0"/>
                </a:lnTo>
                <a:close/>
              </a:path>
            </a:pathLst>
          </a:custGeom>
          <a:blipFill>
            <a:blip r:embed="rId3"/>
            <a:stretch>
              <a:fillRect/>
            </a:stretch>
          </a:blipFill>
        </p:spPr>
        <p:txBody>
          <a:bodyPr/>
          <a:lstStyle/>
          <a:p>
            <a:endParaRPr lang="en-US"/>
          </a:p>
        </p:txBody>
      </p:sp>
      <p:sp>
        <p:nvSpPr>
          <p:cNvPr id="43" name="TextBox 42">
            <a:extLst>
              <a:ext uri="{FF2B5EF4-FFF2-40B4-BE49-F238E27FC236}">
                <a16:creationId xmlns:a16="http://schemas.microsoft.com/office/drawing/2014/main" id="{DF16EA87-CFEC-0DFC-1EBA-DB6BCB56D0E9}"/>
              </a:ext>
            </a:extLst>
          </p:cNvPr>
          <p:cNvSpPr txBox="1"/>
          <p:nvPr/>
        </p:nvSpPr>
        <p:spPr>
          <a:xfrm>
            <a:off x="6763014" y="1682796"/>
            <a:ext cx="1507837" cy="400110"/>
          </a:xfrm>
          <a:prstGeom prst="rect">
            <a:avLst/>
          </a:prstGeom>
          <a:noFill/>
        </p:spPr>
        <p:txBody>
          <a:bodyPr wrap="square" rtlCol="0">
            <a:spAutoFit/>
          </a:bodyPr>
          <a:lstStyle/>
          <a:p>
            <a:r>
              <a:rPr lang="en-US" sz="2000"/>
              <a:t>Bắc Giang</a:t>
            </a:r>
          </a:p>
        </p:txBody>
      </p:sp>
      <p:sp>
        <p:nvSpPr>
          <p:cNvPr id="44" name="TextBox 43">
            <a:extLst>
              <a:ext uri="{FF2B5EF4-FFF2-40B4-BE49-F238E27FC236}">
                <a16:creationId xmlns:a16="http://schemas.microsoft.com/office/drawing/2014/main" id="{B8907AC5-D4BF-2488-08C1-3D2855A0A109}"/>
              </a:ext>
            </a:extLst>
          </p:cNvPr>
          <p:cNvSpPr txBox="1"/>
          <p:nvPr/>
        </p:nvSpPr>
        <p:spPr>
          <a:xfrm>
            <a:off x="6846224" y="2165621"/>
            <a:ext cx="1596568" cy="400110"/>
          </a:xfrm>
          <a:prstGeom prst="rect">
            <a:avLst/>
          </a:prstGeom>
          <a:noFill/>
        </p:spPr>
        <p:txBody>
          <a:bodyPr wrap="square" rtlCol="0">
            <a:spAutoFit/>
          </a:bodyPr>
          <a:lstStyle/>
          <a:p>
            <a:r>
              <a:rPr lang="en-US" sz="2000"/>
              <a:t>Hải Dương</a:t>
            </a:r>
          </a:p>
        </p:txBody>
      </p:sp>
      <p:sp>
        <p:nvSpPr>
          <p:cNvPr id="47" name="TextBox 46">
            <a:extLst>
              <a:ext uri="{FF2B5EF4-FFF2-40B4-BE49-F238E27FC236}">
                <a16:creationId xmlns:a16="http://schemas.microsoft.com/office/drawing/2014/main" id="{B0371FDC-033B-285F-97E2-14F41A03995D}"/>
              </a:ext>
            </a:extLst>
          </p:cNvPr>
          <p:cNvSpPr txBox="1"/>
          <p:nvPr/>
        </p:nvSpPr>
        <p:spPr>
          <a:xfrm>
            <a:off x="6576519" y="2513180"/>
            <a:ext cx="1527728" cy="400110"/>
          </a:xfrm>
          <a:prstGeom prst="rect">
            <a:avLst/>
          </a:prstGeom>
          <a:noFill/>
        </p:spPr>
        <p:txBody>
          <a:bodyPr wrap="square" rtlCol="0">
            <a:spAutoFit/>
          </a:bodyPr>
          <a:lstStyle/>
          <a:p>
            <a:r>
              <a:rPr lang="en-US" sz="2000"/>
              <a:t>Hà Tĩnh</a:t>
            </a:r>
          </a:p>
        </p:txBody>
      </p:sp>
      <p:sp>
        <p:nvSpPr>
          <p:cNvPr id="51" name="TextBox 50">
            <a:extLst>
              <a:ext uri="{FF2B5EF4-FFF2-40B4-BE49-F238E27FC236}">
                <a16:creationId xmlns:a16="http://schemas.microsoft.com/office/drawing/2014/main" id="{A85B90A7-DDB7-B01E-7337-F911758D96A6}"/>
              </a:ext>
            </a:extLst>
          </p:cNvPr>
          <p:cNvSpPr txBox="1"/>
          <p:nvPr/>
        </p:nvSpPr>
        <p:spPr>
          <a:xfrm>
            <a:off x="7257670" y="3255972"/>
            <a:ext cx="1596569" cy="400110"/>
          </a:xfrm>
          <a:prstGeom prst="rect">
            <a:avLst/>
          </a:prstGeom>
          <a:noFill/>
        </p:spPr>
        <p:txBody>
          <a:bodyPr wrap="square" rtlCol="0">
            <a:spAutoFit/>
          </a:bodyPr>
          <a:lstStyle/>
          <a:p>
            <a:r>
              <a:rPr lang="en-US" sz="2000"/>
              <a:t>Quảng Nam</a:t>
            </a:r>
          </a:p>
        </p:txBody>
      </p:sp>
      <p:grpSp>
        <p:nvGrpSpPr>
          <p:cNvPr id="57" name="Group 56">
            <a:extLst>
              <a:ext uri="{FF2B5EF4-FFF2-40B4-BE49-F238E27FC236}">
                <a16:creationId xmlns:a16="http://schemas.microsoft.com/office/drawing/2014/main" id="{7F65EC9D-EFA8-FD51-7B1C-9F4A18152189}"/>
              </a:ext>
            </a:extLst>
          </p:cNvPr>
          <p:cNvGrpSpPr/>
          <p:nvPr/>
        </p:nvGrpSpPr>
        <p:grpSpPr>
          <a:xfrm>
            <a:off x="307360" y="2808188"/>
            <a:ext cx="4873740" cy="2307025"/>
            <a:chOff x="193037" y="2870613"/>
            <a:chExt cx="4873740" cy="2307025"/>
          </a:xfrm>
        </p:grpSpPr>
        <p:pic>
          <p:nvPicPr>
            <p:cNvPr id="54" name="Picture 53" descr="A group of people marching with flags&#10;&#10;Description automatically generated">
              <a:extLst>
                <a:ext uri="{FF2B5EF4-FFF2-40B4-BE49-F238E27FC236}">
                  <a16:creationId xmlns:a16="http://schemas.microsoft.com/office/drawing/2014/main" id="{2FE2DFA9-D234-4D94-B4C3-EA95D2B48EB4}"/>
                </a:ext>
              </a:extLst>
            </p:cNvPr>
            <p:cNvPicPr>
              <a:picLocks noChangeAspect="1"/>
            </p:cNvPicPr>
            <p:nvPr/>
          </p:nvPicPr>
          <p:blipFill>
            <a:blip r:embed="rId4"/>
            <a:stretch>
              <a:fillRect/>
            </a:stretch>
          </p:blipFill>
          <p:spPr>
            <a:xfrm>
              <a:off x="825794" y="2870613"/>
              <a:ext cx="3458559" cy="1639213"/>
            </a:xfrm>
            <a:prstGeom prst="rect">
              <a:avLst/>
            </a:prstGeom>
          </p:spPr>
        </p:pic>
        <p:sp>
          <p:nvSpPr>
            <p:cNvPr id="56" name="TextBox 55">
              <a:extLst>
                <a:ext uri="{FF2B5EF4-FFF2-40B4-BE49-F238E27FC236}">
                  <a16:creationId xmlns:a16="http://schemas.microsoft.com/office/drawing/2014/main" id="{C4B4DCB7-CF46-D7B2-E464-61D46352C051}"/>
                </a:ext>
              </a:extLst>
            </p:cNvPr>
            <p:cNvSpPr txBox="1"/>
            <p:nvPr/>
          </p:nvSpPr>
          <p:spPr>
            <a:xfrm>
              <a:off x="193037" y="4478921"/>
              <a:ext cx="4873740" cy="698717"/>
            </a:xfrm>
            <a:prstGeom prst="rect">
              <a:avLst/>
            </a:prstGeom>
            <a:noFill/>
          </p:spPr>
          <p:txBody>
            <a:bodyPr wrap="square">
              <a:spAutoFit/>
            </a:bodyPr>
            <a:lstStyle/>
            <a:p>
              <a:pPr algn="ctr">
                <a:lnSpc>
                  <a:spcPct val="150000"/>
                </a:lnSpc>
              </a:pPr>
              <a:r>
                <a:rPr lang="vi-VN"/>
                <a:t>Tranh vẽ nhân dân Quảng Nam xuống đường khởi nghĩa giành chính quyền trong Cách mạng tháng Tám năm 1945. </a:t>
              </a:r>
              <a:endParaRPr lang="en-US"/>
            </a:p>
          </p:txBody>
        </p:sp>
      </p:grpSp>
    </p:spTree>
    <p:extLst>
      <p:ext uri="{BB962C8B-B14F-4D97-AF65-F5344CB8AC3E}">
        <p14:creationId xmlns:p14="http://schemas.microsoft.com/office/powerpoint/2010/main" val="293564569"/>
      </p:ext>
    </p:extLst>
  </p:cSld>
  <p:clrMapOvr>
    <a:masterClrMapping/>
  </p:clrMapOvr>
  <mc:AlternateContent xmlns:mc="http://schemas.openxmlformats.org/markup-compatibility/2006">
    <mc:Choice xmlns="" xmlns:p159="http://schemas.microsoft.com/office/powerpoint/2015/09/main" Requires="p159">
      <p:transition spd="med">
        <p159:morph option="byObject"/>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arn(inVertical)">
                                      <p:cBhvr>
                                        <p:cTn id="7" dur="500"/>
                                        <p:tgtEl>
                                          <p:spTgt spid="1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wipe(down)">
                                      <p:cBhvr>
                                        <p:cTn id="12" dur="500"/>
                                        <p:tgtEl>
                                          <p:spTgt spid="19"/>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7"/>
                                        </p:tgtEl>
                                        <p:attrNameLst>
                                          <p:attrName>style.visibility</p:attrName>
                                        </p:attrNameLst>
                                      </p:cBhvr>
                                      <p:to>
                                        <p:strVal val="visible"/>
                                      </p:to>
                                    </p:set>
                                    <p:animEffect transition="in" filter="wipe(down)">
                                      <p:cBhvr>
                                        <p:cTn id="17" dur="500"/>
                                        <p:tgtEl>
                                          <p:spTgt spid="37"/>
                                        </p:tgtEl>
                                      </p:cBhvr>
                                    </p:animEffect>
                                  </p:childTnLst>
                                </p:cTn>
                              </p:par>
                            </p:childTnLst>
                          </p:cTn>
                        </p:par>
                        <p:par>
                          <p:cTn id="18" fill="hold">
                            <p:stCondLst>
                              <p:cond delay="500"/>
                            </p:stCondLst>
                            <p:childTnLst>
                              <p:par>
                                <p:cTn id="19" presetID="16" presetClass="entr" presetSubtype="21" fill="hold" grpId="0" nodeType="afterEffect">
                                  <p:stCondLst>
                                    <p:cond delay="0"/>
                                  </p:stCondLst>
                                  <p:childTnLst>
                                    <p:set>
                                      <p:cBhvr>
                                        <p:cTn id="20" dur="1" fill="hold">
                                          <p:stCondLst>
                                            <p:cond delay="0"/>
                                          </p:stCondLst>
                                        </p:cTn>
                                        <p:tgtEl>
                                          <p:spTgt spid="43"/>
                                        </p:tgtEl>
                                        <p:attrNameLst>
                                          <p:attrName>style.visibility</p:attrName>
                                        </p:attrNameLst>
                                      </p:cBhvr>
                                      <p:to>
                                        <p:strVal val="visible"/>
                                      </p:to>
                                    </p:set>
                                    <p:animEffect transition="in" filter="barn(inVertical)">
                                      <p:cBhvr>
                                        <p:cTn id="21" dur="500"/>
                                        <p:tgtEl>
                                          <p:spTgt spid="43"/>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38"/>
                                        </p:tgtEl>
                                        <p:attrNameLst>
                                          <p:attrName>style.visibility</p:attrName>
                                        </p:attrNameLst>
                                      </p:cBhvr>
                                      <p:to>
                                        <p:strVal val="visible"/>
                                      </p:to>
                                    </p:set>
                                    <p:animEffect transition="in" filter="wipe(down)">
                                      <p:cBhvr>
                                        <p:cTn id="26" dur="500"/>
                                        <p:tgtEl>
                                          <p:spTgt spid="38"/>
                                        </p:tgtEl>
                                      </p:cBhvr>
                                    </p:animEffect>
                                  </p:childTnLst>
                                </p:cTn>
                              </p:par>
                            </p:childTnLst>
                          </p:cTn>
                        </p:par>
                        <p:par>
                          <p:cTn id="27" fill="hold">
                            <p:stCondLst>
                              <p:cond delay="500"/>
                            </p:stCondLst>
                            <p:childTnLst>
                              <p:par>
                                <p:cTn id="28" presetID="16" presetClass="entr" presetSubtype="21" fill="hold" grpId="0" nodeType="afterEffect">
                                  <p:stCondLst>
                                    <p:cond delay="0"/>
                                  </p:stCondLst>
                                  <p:childTnLst>
                                    <p:set>
                                      <p:cBhvr>
                                        <p:cTn id="29" dur="1" fill="hold">
                                          <p:stCondLst>
                                            <p:cond delay="0"/>
                                          </p:stCondLst>
                                        </p:cTn>
                                        <p:tgtEl>
                                          <p:spTgt spid="44"/>
                                        </p:tgtEl>
                                        <p:attrNameLst>
                                          <p:attrName>style.visibility</p:attrName>
                                        </p:attrNameLst>
                                      </p:cBhvr>
                                      <p:to>
                                        <p:strVal val="visible"/>
                                      </p:to>
                                    </p:set>
                                    <p:animEffect transition="in" filter="barn(inVertical)">
                                      <p:cBhvr>
                                        <p:cTn id="30" dur="500"/>
                                        <p:tgtEl>
                                          <p:spTgt spid="44"/>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grpId="0" nodeType="clickEffect">
                                  <p:stCondLst>
                                    <p:cond delay="0"/>
                                  </p:stCondLst>
                                  <p:childTnLst>
                                    <p:set>
                                      <p:cBhvr>
                                        <p:cTn id="34" dur="1" fill="hold">
                                          <p:stCondLst>
                                            <p:cond delay="0"/>
                                          </p:stCondLst>
                                        </p:cTn>
                                        <p:tgtEl>
                                          <p:spTgt spid="39"/>
                                        </p:tgtEl>
                                        <p:attrNameLst>
                                          <p:attrName>style.visibility</p:attrName>
                                        </p:attrNameLst>
                                      </p:cBhvr>
                                      <p:to>
                                        <p:strVal val="visible"/>
                                      </p:to>
                                    </p:set>
                                    <p:animEffect transition="in" filter="wipe(down)">
                                      <p:cBhvr>
                                        <p:cTn id="35" dur="500"/>
                                        <p:tgtEl>
                                          <p:spTgt spid="39"/>
                                        </p:tgtEl>
                                      </p:cBhvr>
                                    </p:animEffect>
                                  </p:childTnLst>
                                </p:cTn>
                              </p:par>
                            </p:childTnLst>
                          </p:cTn>
                        </p:par>
                        <p:par>
                          <p:cTn id="36" fill="hold">
                            <p:stCondLst>
                              <p:cond delay="500"/>
                            </p:stCondLst>
                            <p:childTnLst>
                              <p:par>
                                <p:cTn id="37" presetID="16" presetClass="entr" presetSubtype="21" fill="hold" grpId="0" nodeType="afterEffect">
                                  <p:stCondLst>
                                    <p:cond delay="0"/>
                                  </p:stCondLst>
                                  <p:childTnLst>
                                    <p:set>
                                      <p:cBhvr>
                                        <p:cTn id="38" dur="1" fill="hold">
                                          <p:stCondLst>
                                            <p:cond delay="0"/>
                                          </p:stCondLst>
                                        </p:cTn>
                                        <p:tgtEl>
                                          <p:spTgt spid="47"/>
                                        </p:tgtEl>
                                        <p:attrNameLst>
                                          <p:attrName>style.visibility</p:attrName>
                                        </p:attrNameLst>
                                      </p:cBhvr>
                                      <p:to>
                                        <p:strVal val="visible"/>
                                      </p:to>
                                    </p:set>
                                    <p:animEffect transition="in" filter="barn(inVertical)">
                                      <p:cBhvr>
                                        <p:cTn id="39" dur="500"/>
                                        <p:tgtEl>
                                          <p:spTgt spid="47"/>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4" fill="hold" grpId="0" nodeType="clickEffect">
                                  <p:stCondLst>
                                    <p:cond delay="0"/>
                                  </p:stCondLst>
                                  <p:childTnLst>
                                    <p:set>
                                      <p:cBhvr>
                                        <p:cTn id="43" dur="1" fill="hold">
                                          <p:stCondLst>
                                            <p:cond delay="0"/>
                                          </p:stCondLst>
                                        </p:cTn>
                                        <p:tgtEl>
                                          <p:spTgt spid="41"/>
                                        </p:tgtEl>
                                        <p:attrNameLst>
                                          <p:attrName>style.visibility</p:attrName>
                                        </p:attrNameLst>
                                      </p:cBhvr>
                                      <p:to>
                                        <p:strVal val="visible"/>
                                      </p:to>
                                    </p:set>
                                    <p:animEffect transition="in" filter="wipe(down)">
                                      <p:cBhvr>
                                        <p:cTn id="44" dur="500"/>
                                        <p:tgtEl>
                                          <p:spTgt spid="41"/>
                                        </p:tgtEl>
                                      </p:cBhvr>
                                    </p:animEffect>
                                  </p:childTnLst>
                                </p:cTn>
                              </p:par>
                            </p:childTnLst>
                          </p:cTn>
                        </p:par>
                        <p:par>
                          <p:cTn id="45" fill="hold">
                            <p:stCondLst>
                              <p:cond delay="500"/>
                            </p:stCondLst>
                            <p:childTnLst>
                              <p:par>
                                <p:cTn id="46" presetID="16" presetClass="entr" presetSubtype="21" fill="hold" grpId="0" nodeType="afterEffect">
                                  <p:stCondLst>
                                    <p:cond delay="0"/>
                                  </p:stCondLst>
                                  <p:childTnLst>
                                    <p:set>
                                      <p:cBhvr>
                                        <p:cTn id="47" dur="1" fill="hold">
                                          <p:stCondLst>
                                            <p:cond delay="0"/>
                                          </p:stCondLst>
                                        </p:cTn>
                                        <p:tgtEl>
                                          <p:spTgt spid="51"/>
                                        </p:tgtEl>
                                        <p:attrNameLst>
                                          <p:attrName>style.visibility</p:attrName>
                                        </p:attrNameLst>
                                      </p:cBhvr>
                                      <p:to>
                                        <p:strVal val="visible"/>
                                      </p:to>
                                    </p:set>
                                    <p:animEffect transition="in" filter="barn(inVertical)">
                                      <p:cBhvr>
                                        <p:cTn id="48" dur="500"/>
                                        <p:tgtEl>
                                          <p:spTgt spid="51"/>
                                        </p:tgtEl>
                                      </p:cBhvr>
                                    </p:animEffect>
                                  </p:childTnLst>
                                </p:cTn>
                              </p:par>
                            </p:childTnLst>
                          </p:cTn>
                        </p:par>
                      </p:childTnLst>
                    </p:cTn>
                  </p:par>
                  <p:par>
                    <p:cTn id="49" fill="hold">
                      <p:stCondLst>
                        <p:cond delay="indefinite"/>
                      </p:stCondLst>
                      <p:childTnLst>
                        <p:par>
                          <p:cTn id="50" fill="hold">
                            <p:stCondLst>
                              <p:cond delay="0"/>
                            </p:stCondLst>
                            <p:childTnLst>
                              <p:par>
                                <p:cTn id="51" presetID="14" presetClass="entr" presetSubtype="10" fill="hold" nodeType="clickEffect">
                                  <p:stCondLst>
                                    <p:cond delay="0"/>
                                  </p:stCondLst>
                                  <p:childTnLst>
                                    <p:set>
                                      <p:cBhvr>
                                        <p:cTn id="52" dur="1" fill="hold">
                                          <p:stCondLst>
                                            <p:cond delay="0"/>
                                          </p:stCondLst>
                                        </p:cTn>
                                        <p:tgtEl>
                                          <p:spTgt spid="57"/>
                                        </p:tgtEl>
                                        <p:attrNameLst>
                                          <p:attrName>style.visibility</p:attrName>
                                        </p:attrNameLst>
                                      </p:cBhvr>
                                      <p:to>
                                        <p:strVal val="visible"/>
                                      </p:to>
                                    </p:set>
                                    <p:animEffect transition="in" filter="randombar(horizontal)">
                                      <p:cBhvr>
                                        <p:cTn id="53" dur="500"/>
                                        <p:tgtEl>
                                          <p:spTgt spid="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37" grpId="0" animBg="1"/>
      <p:bldP spid="38" grpId="0" animBg="1"/>
      <p:bldP spid="39" grpId="0" animBg="1"/>
      <p:bldP spid="41" grpId="0" animBg="1"/>
      <p:bldP spid="43" grpId="0"/>
      <p:bldP spid="44" grpId="0"/>
      <p:bldP spid="47" grpId="0"/>
      <p:bldP spid="51"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1B319785-F617-ACB5-06BC-683EE13FA725}"/>
              </a:ext>
            </a:extLst>
          </p:cNvPr>
          <p:cNvGrpSpPr/>
          <p:nvPr/>
        </p:nvGrpSpPr>
        <p:grpSpPr>
          <a:xfrm>
            <a:off x="7805042" y="783179"/>
            <a:ext cx="588558" cy="341439"/>
            <a:chOff x="570217" y="1191802"/>
            <a:chExt cx="708916" cy="571082"/>
          </a:xfrm>
        </p:grpSpPr>
        <p:sp>
          <p:nvSpPr>
            <p:cNvPr id="29" name="Oval Callout 16">
              <a:extLst>
                <a:ext uri="{FF2B5EF4-FFF2-40B4-BE49-F238E27FC236}">
                  <a16:creationId xmlns:a16="http://schemas.microsoft.com/office/drawing/2014/main" id="{AADE5F9B-1865-1B0E-967F-6A6927B2827E}"/>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30" name="Rectangle 29">
              <a:extLst>
                <a:ext uri="{FF2B5EF4-FFF2-40B4-BE49-F238E27FC236}">
                  <a16:creationId xmlns:a16="http://schemas.microsoft.com/office/drawing/2014/main" id="{D1CF2796-00E2-1360-163F-8F131909BFFD}"/>
                </a:ext>
              </a:extLst>
            </p:cNvPr>
            <p:cNvSpPr/>
            <p:nvPr/>
          </p:nvSpPr>
          <p:spPr>
            <a:xfrm>
              <a:off x="573074" y="1196627"/>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28/8</a:t>
              </a:r>
              <a:endParaRPr kumimoji="0" lang="en-US" sz="1600" b="0" i="0" u="none" strike="noStrike" kern="0" cap="none" spc="0" normalizeH="0" baseline="0" noProof="0">
                <a:ln>
                  <a:noFill/>
                </a:ln>
                <a:solidFill>
                  <a:srgbClr val="2B241A"/>
                </a:solidFill>
                <a:effectLst/>
                <a:uLnTx/>
                <a:uFillTx/>
              </a:endParaRPr>
            </a:p>
          </p:txBody>
        </p:sp>
      </p:grpSp>
      <p:grpSp>
        <p:nvGrpSpPr>
          <p:cNvPr id="31" name="Group 30">
            <a:extLst>
              <a:ext uri="{FF2B5EF4-FFF2-40B4-BE49-F238E27FC236}">
                <a16:creationId xmlns:a16="http://schemas.microsoft.com/office/drawing/2014/main" id="{B9C37BCE-A131-BBF1-871F-1FD0D0B993A7}"/>
              </a:ext>
            </a:extLst>
          </p:cNvPr>
          <p:cNvGrpSpPr/>
          <p:nvPr/>
        </p:nvGrpSpPr>
        <p:grpSpPr>
          <a:xfrm>
            <a:off x="7541325" y="783138"/>
            <a:ext cx="588558" cy="341439"/>
            <a:chOff x="570217" y="1191802"/>
            <a:chExt cx="708916" cy="571082"/>
          </a:xfrm>
        </p:grpSpPr>
        <p:sp>
          <p:nvSpPr>
            <p:cNvPr id="32" name="Oval Callout 16">
              <a:extLst>
                <a:ext uri="{FF2B5EF4-FFF2-40B4-BE49-F238E27FC236}">
                  <a16:creationId xmlns:a16="http://schemas.microsoft.com/office/drawing/2014/main" id="{79E23796-CECA-439E-D01B-B7F172314100}"/>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33" name="Rectangle 32">
              <a:extLst>
                <a:ext uri="{FF2B5EF4-FFF2-40B4-BE49-F238E27FC236}">
                  <a16:creationId xmlns:a16="http://schemas.microsoft.com/office/drawing/2014/main" id="{0BF6F6E8-4DA3-19EA-8C26-4FAB327558FB}"/>
                </a:ext>
              </a:extLst>
            </p:cNvPr>
            <p:cNvSpPr/>
            <p:nvPr/>
          </p:nvSpPr>
          <p:spPr>
            <a:xfrm>
              <a:off x="573074" y="1196627"/>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25/8</a:t>
              </a:r>
              <a:endParaRPr kumimoji="0" lang="en-US" sz="1600" b="0" i="0" u="none" strike="noStrike" kern="0" cap="none" spc="0" normalizeH="0" baseline="0" noProof="0">
                <a:ln>
                  <a:noFill/>
                </a:ln>
                <a:solidFill>
                  <a:srgbClr val="2B241A"/>
                </a:solidFill>
                <a:effectLst/>
                <a:uLnTx/>
                <a:uFillTx/>
              </a:endParaRPr>
            </a:p>
          </p:txBody>
        </p:sp>
      </p:grpSp>
      <p:cxnSp>
        <p:nvCxnSpPr>
          <p:cNvPr id="2" name="Straight Arrow Connector 1">
            <a:extLst>
              <a:ext uri="{FF2B5EF4-FFF2-40B4-BE49-F238E27FC236}">
                <a16:creationId xmlns:a16="http://schemas.microsoft.com/office/drawing/2014/main" id="{6FF3C499-BE3F-28D3-8886-846C6D0B7F1F}"/>
              </a:ext>
            </a:extLst>
          </p:cNvPr>
          <p:cNvCxnSpPr>
            <a:cxnSpLocks/>
          </p:cNvCxnSpPr>
          <p:nvPr/>
        </p:nvCxnSpPr>
        <p:spPr>
          <a:xfrm>
            <a:off x="846667" y="1334444"/>
            <a:ext cx="7917103" cy="0"/>
          </a:xfrm>
          <a:prstGeom prst="straightConnector1">
            <a:avLst/>
          </a:prstGeom>
          <a:noFill/>
          <a:ln w="38100" cap="flat" cmpd="sng" algn="ctr">
            <a:solidFill>
              <a:srgbClr val="7E4500">
                <a:lumMod val="60000"/>
                <a:lumOff val="40000"/>
              </a:srgbClr>
            </a:solidFill>
            <a:prstDash val="solid"/>
            <a:headEnd type="oval" w="med" len="med"/>
            <a:tailEnd type="arrow" w="med" len="med"/>
          </a:ln>
          <a:effectLst/>
        </p:spPr>
      </p:cxnSp>
      <p:cxnSp>
        <p:nvCxnSpPr>
          <p:cNvPr id="3" name="Straight Arrow Connector 2">
            <a:extLst>
              <a:ext uri="{FF2B5EF4-FFF2-40B4-BE49-F238E27FC236}">
                <a16:creationId xmlns:a16="http://schemas.microsoft.com/office/drawing/2014/main" id="{15D2C3FC-959C-247B-E178-DE040BDD9324}"/>
              </a:ext>
            </a:extLst>
          </p:cNvPr>
          <p:cNvCxnSpPr>
            <a:cxnSpLocks/>
          </p:cNvCxnSpPr>
          <p:nvPr/>
        </p:nvCxnSpPr>
        <p:spPr>
          <a:xfrm flipV="1">
            <a:off x="8127510" y="1327582"/>
            <a:ext cx="636260" cy="6862"/>
          </a:xfrm>
          <a:prstGeom prst="straightConnector1">
            <a:avLst/>
          </a:prstGeom>
          <a:noFill/>
          <a:ln w="38100" cap="flat" cmpd="sng" algn="ctr">
            <a:solidFill>
              <a:srgbClr val="594B3E">
                <a:lumMod val="50000"/>
              </a:srgbClr>
            </a:solidFill>
            <a:prstDash val="solid"/>
            <a:headEnd type="oval" w="med" len="med"/>
            <a:tailEnd type="arrow" w="med" len="med"/>
          </a:ln>
          <a:effectLst/>
        </p:spPr>
      </p:cxnSp>
      <p:grpSp>
        <p:nvGrpSpPr>
          <p:cNvPr id="4" name="Group 3">
            <a:extLst>
              <a:ext uri="{FF2B5EF4-FFF2-40B4-BE49-F238E27FC236}">
                <a16:creationId xmlns:a16="http://schemas.microsoft.com/office/drawing/2014/main" id="{5715A38A-0405-5528-523F-C074197486CC}"/>
              </a:ext>
            </a:extLst>
          </p:cNvPr>
          <p:cNvGrpSpPr/>
          <p:nvPr/>
        </p:nvGrpSpPr>
        <p:grpSpPr>
          <a:xfrm>
            <a:off x="2541844" y="315220"/>
            <a:ext cx="1097279" cy="640080"/>
            <a:chOff x="570217" y="1191802"/>
            <a:chExt cx="773363" cy="551379"/>
          </a:xfrm>
        </p:grpSpPr>
        <p:sp>
          <p:nvSpPr>
            <p:cNvPr id="5" name="Oval Callout 12">
              <a:extLst>
                <a:ext uri="{FF2B5EF4-FFF2-40B4-BE49-F238E27FC236}">
                  <a16:creationId xmlns:a16="http://schemas.microsoft.com/office/drawing/2014/main" id="{F550EF50-D732-B320-B8AD-0329F8E5148A}"/>
                </a:ext>
              </a:extLst>
            </p:cNvPr>
            <p:cNvSpPr/>
            <p:nvPr/>
          </p:nvSpPr>
          <p:spPr>
            <a:xfrm>
              <a:off x="570217" y="1191802"/>
              <a:ext cx="773363" cy="551379"/>
            </a:xfrm>
            <a:prstGeom prst="wedgeEllipseCallout">
              <a:avLst>
                <a:gd name="adj1" fmla="val 1389"/>
                <a:gd name="adj2" fmla="val 88214"/>
              </a:avLst>
            </a:prstGeom>
            <a:solidFill>
              <a:srgbClr val="FFFF00"/>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a:ln>
                  <a:noFill/>
                </a:ln>
                <a:solidFill>
                  <a:srgbClr val="F3EFEA"/>
                </a:solidFill>
                <a:effectLst/>
                <a:uLnTx/>
                <a:uFillTx/>
                <a:latin typeface="Arial"/>
                <a:ea typeface="+mn-ea"/>
                <a:cs typeface="+mn-cs"/>
              </a:endParaRPr>
            </a:p>
          </p:txBody>
        </p:sp>
        <p:sp>
          <p:nvSpPr>
            <p:cNvPr id="6" name="Rectangle 5">
              <a:extLst>
                <a:ext uri="{FF2B5EF4-FFF2-40B4-BE49-F238E27FC236}">
                  <a16:creationId xmlns:a16="http://schemas.microsoft.com/office/drawing/2014/main" id="{27E6A91A-D87B-09D9-80A8-BFAD0D9DEC3E}"/>
                </a:ext>
              </a:extLst>
            </p:cNvPr>
            <p:cNvSpPr/>
            <p:nvPr/>
          </p:nvSpPr>
          <p:spPr>
            <a:xfrm>
              <a:off x="578843" y="1215622"/>
              <a:ext cx="691663" cy="503738"/>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a:ln>
                    <a:noFill/>
                  </a:ln>
                  <a:solidFill>
                    <a:srgbClr val="2B241A"/>
                  </a:solidFill>
                  <a:effectLst/>
                  <a:uLnTx/>
                  <a:uFillTx/>
                  <a:latin typeface="Arial" panose="020B0604020202020204" pitchFamily="34" charset="0"/>
                </a:rPr>
                <a:t>18/8</a:t>
              </a:r>
              <a:endParaRPr kumimoji="0" lang="en-US" sz="3200" b="1" i="0" u="none" strike="noStrike" kern="0" cap="none" spc="0" normalizeH="0" baseline="0" noProof="0">
                <a:ln>
                  <a:noFill/>
                </a:ln>
                <a:solidFill>
                  <a:srgbClr val="2B241A"/>
                </a:solidFill>
                <a:effectLst/>
                <a:uLnTx/>
                <a:uFillTx/>
              </a:endParaRPr>
            </a:p>
          </p:txBody>
        </p:sp>
      </p:grpSp>
      <p:grpSp>
        <p:nvGrpSpPr>
          <p:cNvPr id="24" name="Group 23">
            <a:extLst>
              <a:ext uri="{FF2B5EF4-FFF2-40B4-BE49-F238E27FC236}">
                <a16:creationId xmlns:a16="http://schemas.microsoft.com/office/drawing/2014/main" id="{4950BD93-2CF6-00C8-0E12-F424353900E2}"/>
              </a:ext>
            </a:extLst>
          </p:cNvPr>
          <p:cNvGrpSpPr/>
          <p:nvPr/>
        </p:nvGrpSpPr>
        <p:grpSpPr>
          <a:xfrm>
            <a:off x="7234050" y="774305"/>
            <a:ext cx="588558" cy="338554"/>
            <a:chOff x="570217" y="1182466"/>
            <a:chExt cx="708916" cy="566257"/>
          </a:xfrm>
        </p:grpSpPr>
        <p:sp>
          <p:nvSpPr>
            <p:cNvPr id="25" name="Oval Callout 16">
              <a:extLst>
                <a:ext uri="{FF2B5EF4-FFF2-40B4-BE49-F238E27FC236}">
                  <a16:creationId xmlns:a16="http://schemas.microsoft.com/office/drawing/2014/main" id="{CA6A16EC-E0DA-DAF1-7411-EC8B9B8B5F32}"/>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26" name="Rectangle 25">
              <a:extLst>
                <a:ext uri="{FF2B5EF4-FFF2-40B4-BE49-F238E27FC236}">
                  <a16:creationId xmlns:a16="http://schemas.microsoft.com/office/drawing/2014/main" id="{8418B92A-9DBF-A3CA-8FB7-B1A82E32FFE8}"/>
                </a:ext>
              </a:extLst>
            </p:cNvPr>
            <p:cNvSpPr/>
            <p:nvPr/>
          </p:nvSpPr>
          <p:spPr>
            <a:xfrm>
              <a:off x="573074" y="1182466"/>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24/8</a:t>
              </a:r>
              <a:endParaRPr kumimoji="0" lang="en-US" sz="1600" b="0" i="0" u="none" strike="noStrike" kern="0" cap="none" spc="0" normalizeH="0" baseline="0" noProof="0">
                <a:ln>
                  <a:noFill/>
                </a:ln>
                <a:solidFill>
                  <a:srgbClr val="2B241A"/>
                </a:solidFill>
                <a:effectLst/>
                <a:uLnTx/>
                <a:uFillTx/>
              </a:endParaRPr>
            </a:p>
          </p:txBody>
        </p:sp>
      </p:grpSp>
      <p:sp>
        <p:nvSpPr>
          <p:cNvPr id="10" name="Rectangle 9">
            <a:extLst>
              <a:ext uri="{FF2B5EF4-FFF2-40B4-BE49-F238E27FC236}">
                <a16:creationId xmlns:a16="http://schemas.microsoft.com/office/drawing/2014/main" id="{0C8F2897-F4B8-D6E1-2C26-3A59664076F3}"/>
              </a:ext>
            </a:extLst>
          </p:cNvPr>
          <p:cNvSpPr/>
          <p:nvPr/>
        </p:nvSpPr>
        <p:spPr>
          <a:xfrm>
            <a:off x="8410708" y="793172"/>
            <a:ext cx="627096"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vi-VN" sz="2000" b="1" i="0" u="none" strike="noStrike" kern="0" cap="none" spc="0" normalizeH="0" baseline="0" noProof="0">
                <a:ln>
                  <a:noFill/>
                </a:ln>
                <a:solidFill>
                  <a:srgbClr val="594B3E">
                    <a:lumMod val="50000"/>
                  </a:srgbClr>
                </a:solidFill>
                <a:effectLst/>
                <a:uLnTx/>
                <a:uFillTx/>
                <a:latin typeface="Arial" panose="020B0604020202020204" pitchFamily="34" charset="0"/>
              </a:rPr>
              <a:t>nay</a:t>
            </a:r>
            <a:endParaRPr kumimoji="0" lang="en-US" sz="2000" b="1" i="0" u="none" strike="noStrike" kern="0" cap="none" spc="0" normalizeH="0" baseline="0" noProof="0">
              <a:ln>
                <a:noFill/>
              </a:ln>
              <a:solidFill>
                <a:srgbClr val="594B3E">
                  <a:lumMod val="50000"/>
                </a:srgbClr>
              </a:solidFill>
              <a:effectLst/>
              <a:uLnTx/>
              <a:uFillTx/>
            </a:endParaRPr>
          </a:p>
        </p:txBody>
      </p:sp>
      <p:grpSp>
        <p:nvGrpSpPr>
          <p:cNvPr id="20" name="Group 19">
            <a:extLst>
              <a:ext uri="{FF2B5EF4-FFF2-40B4-BE49-F238E27FC236}">
                <a16:creationId xmlns:a16="http://schemas.microsoft.com/office/drawing/2014/main" id="{AC3F214E-C721-1B9D-85B6-DAF7F699C6A1}"/>
              </a:ext>
            </a:extLst>
          </p:cNvPr>
          <p:cNvGrpSpPr/>
          <p:nvPr/>
        </p:nvGrpSpPr>
        <p:grpSpPr>
          <a:xfrm>
            <a:off x="6970333" y="786023"/>
            <a:ext cx="588558" cy="338554"/>
            <a:chOff x="570217" y="1182466"/>
            <a:chExt cx="708916" cy="566257"/>
          </a:xfrm>
        </p:grpSpPr>
        <p:sp>
          <p:nvSpPr>
            <p:cNvPr id="21" name="Oval Callout 16">
              <a:extLst>
                <a:ext uri="{FF2B5EF4-FFF2-40B4-BE49-F238E27FC236}">
                  <a16:creationId xmlns:a16="http://schemas.microsoft.com/office/drawing/2014/main" id="{8C70C9BC-73B7-894C-B84C-F35218C4536E}"/>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22" name="Rectangle 21">
              <a:extLst>
                <a:ext uri="{FF2B5EF4-FFF2-40B4-BE49-F238E27FC236}">
                  <a16:creationId xmlns:a16="http://schemas.microsoft.com/office/drawing/2014/main" id="{BB037715-E0B3-B00A-8982-B21E0F54B8A8}"/>
                </a:ext>
              </a:extLst>
            </p:cNvPr>
            <p:cNvSpPr/>
            <p:nvPr/>
          </p:nvSpPr>
          <p:spPr>
            <a:xfrm>
              <a:off x="573074" y="1182466"/>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23/8</a:t>
              </a:r>
              <a:endParaRPr kumimoji="0" lang="en-US" sz="1600" b="0" i="0" u="none" strike="noStrike" kern="0" cap="none" spc="0" normalizeH="0" baseline="0" noProof="0">
                <a:ln>
                  <a:noFill/>
                </a:ln>
                <a:solidFill>
                  <a:srgbClr val="2B241A"/>
                </a:solidFill>
                <a:effectLst/>
                <a:uLnTx/>
                <a:uFillTx/>
              </a:endParaRPr>
            </a:p>
          </p:txBody>
        </p:sp>
      </p:grpSp>
      <p:grpSp>
        <p:nvGrpSpPr>
          <p:cNvPr id="7" name="Group 6">
            <a:extLst>
              <a:ext uri="{FF2B5EF4-FFF2-40B4-BE49-F238E27FC236}">
                <a16:creationId xmlns:a16="http://schemas.microsoft.com/office/drawing/2014/main" id="{067A8EEA-7BE5-5627-34A2-B004B73F506A}"/>
              </a:ext>
            </a:extLst>
          </p:cNvPr>
          <p:cNvGrpSpPr/>
          <p:nvPr/>
        </p:nvGrpSpPr>
        <p:grpSpPr>
          <a:xfrm>
            <a:off x="6780606" y="774862"/>
            <a:ext cx="588558" cy="341439"/>
            <a:chOff x="570217" y="1191802"/>
            <a:chExt cx="708916" cy="571082"/>
          </a:xfrm>
        </p:grpSpPr>
        <p:sp>
          <p:nvSpPr>
            <p:cNvPr id="8" name="Oval Callout 16">
              <a:extLst>
                <a:ext uri="{FF2B5EF4-FFF2-40B4-BE49-F238E27FC236}">
                  <a16:creationId xmlns:a16="http://schemas.microsoft.com/office/drawing/2014/main" id="{FD8B6CD8-3FF9-382E-24B7-A38AF106D948}"/>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9" name="Rectangle 8">
              <a:extLst>
                <a:ext uri="{FF2B5EF4-FFF2-40B4-BE49-F238E27FC236}">
                  <a16:creationId xmlns:a16="http://schemas.microsoft.com/office/drawing/2014/main" id="{AFD7A0AD-6797-E3C8-3DCA-0C43BDD8F9B9}"/>
                </a:ext>
              </a:extLst>
            </p:cNvPr>
            <p:cNvSpPr/>
            <p:nvPr/>
          </p:nvSpPr>
          <p:spPr>
            <a:xfrm>
              <a:off x="573074" y="1196627"/>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19/8</a:t>
              </a:r>
              <a:endParaRPr kumimoji="0" lang="en-US" sz="1600" b="0" i="0" u="none" strike="noStrike" kern="0" cap="none" spc="0" normalizeH="0" baseline="0" noProof="0">
                <a:ln>
                  <a:noFill/>
                </a:ln>
                <a:solidFill>
                  <a:srgbClr val="2B241A"/>
                </a:solidFill>
                <a:effectLst/>
                <a:uLnTx/>
                <a:uFillTx/>
              </a:endParaRPr>
            </a:p>
          </p:txBody>
        </p:sp>
      </p:grpSp>
      <p:grpSp>
        <p:nvGrpSpPr>
          <p:cNvPr id="11" name="Group 10">
            <a:extLst>
              <a:ext uri="{FF2B5EF4-FFF2-40B4-BE49-F238E27FC236}">
                <a16:creationId xmlns:a16="http://schemas.microsoft.com/office/drawing/2014/main" id="{0A783D84-42D6-0658-FFC7-7FB19D70FF51}"/>
              </a:ext>
            </a:extLst>
          </p:cNvPr>
          <p:cNvGrpSpPr/>
          <p:nvPr/>
        </p:nvGrpSpPr>
        <p:grpSpPr>
          <a:xfrm>
            <a:off x="558337" y="776304"/>
            <a:ext cx="627097" cy="341439"/>
            <a:chOff x="570217" y="1191802"/>
            <a:chExt cx="708916" cy="571082"/>
          </a:xfrm>
        </p:grpSpPr>
        <p:sp>
          <p:nvSpPr>
            <p:cNvPr id="12" name="Oval Callout 21">
              <a:extLst>
                <a:ext uri="{FF2B5EF4-FFF2-40B4-BE49-F238E27FC236}">
                  <a16:creationId xmlns:a16="http://schemas.microsoft.com/office/drawing/2014/main" id="{69AB325D-AF93-40F7-534E-D9FCE06B259A}"/>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13" name="Rectangle 12">
              <a:extLst>
                <a:ext uri="{FF2B5EF4-FFF2-40B4-BE49-F238E27FC236}">
                  <a16:creationId xmlns:a16="http://schemas.microsoft.com/office/drawing/2014/main" id="{0C8085FD-A637-D45E-5C00-6A56B6B34438}"/>
                </a:ext>
              </a:extLst>
            </p:cNvPr>
            <p:cNvSpPr/>
            <p:nvPr/>
          </p:nvSpPr>
          <p:spPr>
            <a:xfrm>
              <a:off x="585108" y="1196627"/>
              <a:ext cx="659986"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14/8</a:t>
              </a:r>
              <a:endParaRPr kumimoji="0" lang="en-US" sz="1600" b="0" i="0" u="none" strike="noStrike" kern="0" cap="none" spc="0" normalizeH="0" baseline="0" noProof="0">
                <a:ln>
                  <a:noFill/>
                </a:ln>
                <a:solidFill>
                  <a:srgbClr val="2B241A"/>
                </a:solidFill>
                <a:effectLst/>
                <a:uLnTx/>
                <a:uFillTx/>
              </a:endParaRPr>
            </a:p>
          </p:txBody>
        </p:sp>
      </p:grpSp>
      <p:grpSp>
        <p:nvGrpSpPr>
          <p:cNvPr id="15" name="Group 14">
            <a:extLst>
              <a:ext uri="{FF2B5EF4-FFF2-40B4-BE49-F238E27FC236}">
                <a16:creationId xmlns:a16="http://schemas.microsoft.com/office/drawing/2014/main" id="{5A8EEB3E-C2E6-A8DF-3721-FE513DEF1962}"/>
              </a:ext>
            </a:extLst>
          </p:cNvPr>
          <p:cNvGrpSpPr/>
          <p:nvPr/>
        </p:nvGrpSpPr>
        <p:grpSpPr>
          <a:xfrm>
            <a:off x="777948" y="774243"/>
            <a:ext cx="627097" cy="338554"/>
            <a:chOff x="467011" y="1182466"/>
            <a:chExt cx="916648" cy="566257"/>
          </a:xfrm>
        </p:grpSpPr>
        <p:sp>
          <p:nvSpPr>
            <p:cNvPr id="16" name="Oval Callout 21">
              <a:extLst>
                <a:ext uri="{FF2B5EF4-FFF2-40B4-BE49-F238E27FC236}">
                  <a16:creationId xmlns:a16="http://schemas.microsoft.com/office/drawing/2014/main" id="{DB6F4799-9723-CBB0-55AA-9CD57A1ED15D}"/>
                </a:ext>
              </a:extLst>
            </p:cNvPr>
            <p:cNvSpPr/>
            <p:nvPr/>
          </p:nvSpPr>
          <p:spPr>
            <a:xfrm>
              <a:off x="467011" y="1191802"/>
              <a:ext cx="916648"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17" name="Rectangle 16">
              <a:extLst>
                <a:ext uri="{FF2B5EF4-FFF2-40B4-BE49-F238E27FC236}">
                  <a16:creationId xmlns:a16="http://schemas.microsoft.com/office/drawing/2014/main" id="{B3477291-C9FE-C455-FC37-0D5712FF02A1}"/>
                </a:ext>
              </a:extLst>
            </p:cNvPr>
            <p:cNvSpPr/>
            <p:nvPr/>
          </p:nvSpPr>
          <p:spPr>
            <a:xfrm>
              <a:off x="485606" y="1182466"/>
              <a:ext cx="853380"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16/8</a:t>
              </a:r>
              <a:endParaRPr kumimoji="0" lang="en-US" sz="1600" b="0" i="0" u="none" strike="noStrike" kern="0" cap="none" spc="0" normalizeH="0" baseline="0" noProof="0">
                <a:ln>
                  <a:noFill/>
                </a:ln>
                <a:solidFill>
                  <a:srgbClr val="2B241A"/>
                </a:solidFill>
                <a:effectLst/>
                <a:uLnTx/>
                <a:uFillTx/>
              </a:endParaRPr>
            </a:p>
          </p:txBody>
        </p:sp>
      </p:grpSp>
      <p:sp>
        <p:nvSpPr>
          <p:cNvPr id="35" name="Oval 34">
            <a:extLst>
              <a:ext uri="{FF2B5EF4-FFF2-40B4-BE49-F238E27FC236}">
                <a16:creationId xmlns:a16="http://schemas.microsoft.com/office/drawing/2014/main" id="{C5864ECA-FCD8-C867-0DD4-4F94FE21019A}"/>
              </a:ext>
            </a:extLst>
          </p:cNvPr>
          <p:cNvSpPr/>
          <p:nvPr/>
        </p:nvSpPr>
        <p:spPr>
          <a:xfrm>
            <a:off x="3044763" y="1270436"/>
            <a:ext cx="128016" cy="128016"/>
          </a:xfrm>
          <a:prstGeom prst="ellipse">
            <a:avLst/>
          </a:prstGeom>
          <a:solidFill>
            <a:srgbClr val="7E4500">
              <a:lumMod val="60000"/>
              <a:lumOff val="4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a:ea typeface="+mn-ea"/>
              <a:cs typeface="+mn-cs"/>
            </a:endParaRPr>
          </a:p>
        </p:txBody>
      </p:sp>
      <p:grpSp>
        <p:nvGrpSpPr>
          <p:cNvPr id="14" name="Group 13">
            <a:extLst>
              <a:ext uri="{FF2B5EF4-FFF2-40B4-BE49-F238E27FC236}">
                <a16:creationId xmlns:a16="http://schemas.microsoft.com/office/drawing/2014/main" id="{4C4C65F6-8626-6253-6234-8B55FC0A534C}"/>
              </a:ext>
            </a:extLst>
          </p:cNvPr>
          <p:cNvGrpSpPr/>
          <p:nvPr/>
        </p:nvGrpSpPr>
        <p:grpSpPr>
          <a:xfrm>
            <a:off x="706838" y="1542869"/>
            <a:ext cx="3951099" cy="3491283"/>
            <a:chOff x="4557156" y="1652217"/>
            <a:chExt cx="3951099" cy="3491283"/>
          </a:xfrm>
        </p:grpSpPr>
        <p:pic>
          <p:nvPicPr>
            <p:cNvPr id="23" name="Picture 22">
              <a:extLst>
                <a:ext uri="{FF2B5EF4-FFF2-40B4-BE49-F238E27FC236}">
                  <a16:creationId xmlns:a16="http://schemas.microsoft.com/office/drawing/2014/main" id="{5C9EB44C-C6E7-4D21-3D9C-967716C25C62}"/>
                </a:ext>
              </a:extLst>
            </p:cNvPr>
            <p:cNvPicPr>
              <a:picLocks noChangeAspect="1"/>
            </p:cNvPicPr>
            <p:nvPr/>
          </p:nvPicPr>
          <p:blipFill>
            <a:blip r:embed="rId2"/>
            <a:srcRect/>
            <a:stretch/>
          </p:blipFill>
          <p:spPr>
            <a:xfrm>
              <a:off x="4616277" y="1652217"/>
              <a:ext cx="3832856" cy="2519606"/>
            </a:xfrm>
            <a:prstGeom prst="rect">
              <a:avLst/>
            </a:prstGeom>
          </p:spPr>
        </p:pic>
        <p:sp>
          <p:nvSpPr>
            <p:cNvPr id="27" name="TextBox 26">
              <a:extLst>
                <a:ext uri="{FF2B5EF4-FFF2-40B4-BE49-F238E27FC236}">
                  <a16:creationId xmlns:a16="http://schemas.microsoft.com/office/drawing/2014/main" id="{27CCC4F2-D838-41A3-1BC2-E14EDDF31A25}"/>
                </a:ext>
              </a:extLst>
            </p:cNvPr>
            <p:cNvSpPr txBox="1"/>
            <p:nvPr/>
          </p:nvSpPr>
          <p:spPr>
            <a:xfrm>
              <a:off x="4557156" y="4121617"/>
              <a:ext cx="3951099" cy="1021883"/>
            </a:xfrm>
            <a:prstGeom prst="rect">
              <a:avLst/>
            </a:prstGeom>
            <a:noFill/>
          </p:spPr>
          <p:txBody>
            <a:bodyPr wrap="square">
              <a:spAutoFit/>
            </a:bodyPr>
            <a:lstStyle/>
            <a:p>
              <a:pPr algn="ctr">
                <a:lnSpc>
                  <a:spcPct val="150000"/>
                </a:lnSpc>
              </a:pPr>
              <a:r>
                <a:rPr lang="vi-VN"/>
                <a:t>Di tích lịch sử cách mạng nhà ông Huỳnh Đủ, nơi Ủy ban Bạo động Hội An họp bàn kế hoạch khởi nghĩa.</a:t>
              </a:r>
              <a:endParaRPr lang="en-US"/>
            </a:p>
          </p:txBody>
        </p:sp>
      </p:grpSp>
      <p:grpSp>
        <p:nvGrpSpPr>
          <p:cNvPr id="34" name="Group 33">
            <a:extLst>
              <a:ext uri="{FF2B5EF4-FFF2-40B4-BE49-F238E27FC236}">
                <a16:creationId xmlns:a16="http://schemas.microsoft.com/office/drawing/2014/main" id="{0961D1D9-7D8E-3827-AADE-1FA7DC4039B0}"/>
              </a:ext>
            </a:extLst>
          </p:cNvPr>
          <p:cNvGrpSpPr/>
          <p:nvPr/>
        </p:nvGrpSpPr>
        <p:grpSpPr>
          <a:xfrm>
            <a:off x="4965242" y="1542869"/>
            <a:ext cx="3330016" cy="3541489"/>
            <a:chOff x="4802343" y="1652217"/>
            <a:chExt cx="3330016" cy="3541489"/>
          </a:xfrm>
        </p:grpSpPr>
        <p:pic>
          <p:nvPicPr>
            <p:cNvPr id="36" name="Picture 35">
              <a:extLst>
                <a:ext uri="{FF2B5EF4-FFF2-40B4-BE49-F238E27FC236}">
                  <a16:creationId xmlns:a16="http://schemas.microsoft.com/office/drawing/2014/main" id="{80A9A877-A310-163F-958B-E4347ABB45A6}"/>
                </a:ext>
              </a:extLst>
            </p:cNvPr>
            <p:cNvPicPr>
              <a:picLocks noChangeAspect="1"/>
            </p:cNvPicPr>
            <p:nvPr/>
          </p:nvPicPr>
          <p:blipFill>
            <a:blip r:embed="rId3"/>
            <a:srcRect/>
            <a:stretch/>
          </p:blipFill>
          <p:spPr>
            <a:xfrm>
              <a:off x="5562792" y="1652217"/>
              <a:ext cx="1809118" cy="2519608"/>
            </a:xfrm>
            <a:prstGeom prst="rect">
              <a:avLst/>
            </a:prstGeom>
          </p:spPr>
        </p:pic>
        <p:sp>
          <p:nvSpPr>
            <p:cNvPr id="40" name="TextBox 39">
              <a:extLst>
                <a:ext uri="{FF2B5EF4-FFF2-40B4-BE49-F238E27FC236}">
                  <a16:creationId xmlns:a16="http://schemas.microsoft.com/office/drawing/2014/main" id="{25506741-3B29-CEDF-457E-FFA05026AD8A}"/>
                </a:ext>
              </a:extLst>
            </p:cNvPr>
            <p:cNvSpPr txBox="1"/>
            <p:nvPr/>
          </p:nvSpPr>
          <p:spPr>
            <a:xfrm>
              <a:off x="4802343" y="4171823"/>
              <a:ext cx="3330016" cy="1021883"/>
            </a:xfrm>
            <a:prstGeom prst="rect">
              <a:avLst/>
            </a:prstGeom>
            <a:noFill/>
          </p:spPr>
          <p:txBody>
            <a:bodyPr wrap="square">
              <a:spAutoFit/>
            </a:bodyPr>
            <a:lstStyle/>
            <a:p>
              <a:pPr algn="ctr">
                <a:lnSpc>
                  <a:spcPct val="150000"/>
                </a:lnSpc>
              </a:pPr>
              <a:r>
                <a:rPr lang="vi-VN"/>
                <a:t>Lệnh khởi nghĩa của Ủy ban cứu quốc Việt Minh Việt Minh Vụ Quang </a:t>
              </a:r>
              <a:endParaRPr lang="en-US"/>
            </a:p>
            <a:p>
              <a:pPr algn="ctr">
                <a:lnSpc>
                  <a:spcPct val="150000"/>
                </a:lnSpc>
              </a:pPr>
              <a:r>
                <a:rPr lang="vi-VN"/>
                <a:t>(mật danh Việt Minh tỉnh Quảng Nam).</a:t>
              </a:r>
              <a:endParaRPr lang="en-US"/>
            </a:p>
          </p:txBody>
        </p:sp>
      </p:grpSp>
    </p:spTree>
    <p:extLst>
      <p:ext uri="{BB962C8B-B14F-4D97-AF65-F5344CB8AC3E}">
        <p14:creationId xmlns:p14="http://schemas.microsoft.com/office/powerpoint/2010/main" val="2174587916"/>
      </p:ext>
    </p:extLst>
  </p:cSld>
  <p:clrMapOvr>
    <a:masterClrMapping/>
  </p:clrMapOvr>
  <mc:AlternateContent xmlns:mc="http://schemas.openxmlformats.org/markup-compatibility/2006">
    <mc:Choice xmlns="" xmlns:p159="http://schemas.microsoft.com/office/powerpoint/2015/09/main" Requires="p159">
      <p:transition spd="med">
        <p159:morph option="byObject"/>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randombar(horizontal)">
                                      <p:cBhvr>
                                        <p:cTn id="7" dur="500"/>
                                        <p:tgtEl>
                                          <p:spTgt spid="14"/>
                                        </p:tgtEl>
                                      </p:cBhvr>
                                    </p:animEffect>
                                  </p:childTnLst>
                                </p:cTn>
                              </p:par>
                              <p:par>
                                <p:cTn id="8" presetID="14" presetClass="entr" presetSubtype="10" fill="hold" nodeType="withEffect">
                                  <p:stCondLst>
                                    <p:cond delay="0"/>
                                  </p:stCondLst>
                                  <p:childTnLst>
                                    <p:set>
                                      <p:cBhvr>
                                        <p:cTn id="9" dur="1" fill="hold">
                                          <p:stCondLst>
                                            <p:cond delay="0"/>
                                          </p:stCondLst>
                                        </p:cTn>
                                        <p:tgtEl>
                                          <p:spTgt spid="34"/>
                                        </p:tgtEl>
                                        <p:attrNameLst>
                                          <p:attrName>style.visibility</p:attrName>
                                        </p:attrNameLst>
                                      </p:cBhvr>
                                      <p:to>
                                        <p:strVal val="visible"/>
                                      </p:to>
                                    </p:set>
                                    <p:animEffect transition="in" filter="randombar(horizontal)">
                                      <p:cBhvr>
                                        <p:cTn id="10"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1B319785-F617-ACB5-06BC-683EE13FA725}"/>
              </a:ext>
            </a:extLst>
          </p:cNvPr>
          <p:cNvGrpSpPr/>
          <p:nvPr/>
        </p:nvGrpSpPr>
        <p:grpSpPr>
          <a:xfrm>
            <a:off x="7805042" y="783179"/>
            <a:ext cx="588558" cy="341439"/>
            <a:chOff x="570217" y="1191802"/>
            <a:chExt cx="708916" cy="571082"/>
          </a:xfrm>
        </p:grpSpPr>
        <p:sp>
          <p:nvSpPr>
            <p:cNvPr id="29" name="Oval Callout 16">
              <a:extLst>
                <a:ext uri="{FF2B5EF4-FFF2-40B4-BE49-F238E27FC236}">
                  <a16:creationId xmlns:a16="http://schemas.microsoft.com/office/drawing/2014/main" id="{AADE5F9B-1865-1B0E-967F-6A6927B2827E}"/>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30" name="Rectangle 29">
              <a:extLst>
                <a:ext uri="{FF2B5EF4-FFF2-40B4-BE49-F238E27FC236}">
                  <a16:creationId xmlns:a16="http://schemas.microsoft.com/office/drawing/2014/main" id="{D1CF2796-00E2-1360-163F-8F131909BFFD}"/>
                </a:ext>
              </a:extLst>
            </p:cNvPr>
            <p:cNvSpPr/>
            <p:nvPr/>
          </p:nvSpPr>
          <p:spPr>
            <a:xfrm>
              <a:off x="573074" y="1196627"/>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28/8</a:t>
              </a:r>
              <a:endParaRPr kumimoji="0" lang="en-US" sz="1600" b="0" i="0" u="none" strike="noStrike" kern="0" cap="none" spc="0" normalizeH="0" baseline="0" noProof="0">
                <a:ln>
                  <a:noFill/>
                </a:ln>
                <a:solidFill>
                  <a:srgbClr val="2B241A"/>
                </a:solidFill>
                <a:effectLst/>
                <a:uLnTx/>
                <a:uFillTx/>
              </a:endParaRPr>
            </a:p>
          </p:txBody>
        </p:sp>
      </p:grpSp>
      <p:grpSp>
        <p:nvGrpSpPr>
          <p:cNvPr id="31" name="Group 30">
            <a:extLst>
              <a:ext uri="{FF2B5EF4-FFF2-40B4-BE49-F238E27FC236}">
                <a16:creationId xmlns:a16="http://schemas.microsoft.com/office/drawing/2014/main" id="{B9C37BCE-A131-BBF1-871F-1FD0D0B993A7}"/>
              </a:ext>
            </a:extLst>
          </p:cNvPr>
          <p:cNvGrpSpPr/>
          <p:nvPr/>
        </p:nvGrpSpPr>
        <p:grpSpPr>
          <a:xfrm>
            <a:off x="7541325" y="783138"/>
            <a:ext cx="588558" cy="341439"/>
            <a:chOff x="570217" y="1191802"/>
            <a:chExt cx="708916" cy="571082"/>
          </a:xfrm>
        </p:grpSpPr>
        <p:sp>
          <p:nvSpPr>
            <p:cNvPr id="32" name="Oval Callout 16">
              <a:extLst>
                <a:ext uri="{FF2B5EF4-FFF2-40B4-BE49-F238E27FC236}">
                  <a16:creationId xmlns:a16="http://schemas.microsoft.com/office/drawing/2014/main" id="{79E23796-CECA-439E-D01B-B7F172314100}"/>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33" name="Rectangle 32">
              <a:extLst>
                <a:ext uri="{FF2B5EF4-FFF2-40B4-BE49-F238E27FC236}">
                  <a16:creationId xmlns:a16="http://schemas.microsoft.com/office/drawing/2014/main" id="{0BF6F6E8-4DA3-19EA-8C26-4FAB327558FB}"/>
                </a:ext>
              </a:extLst>
            </p:cNvPr>
            <p:cNvSpPr/>
            <p:nvPr/>
          </p:nvSpPr>
          <p:spPr>
            <a:xfrm>
              <a:off x="573074" y="1196627"/>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25/8</a:t>
              </a:r>
              <a:endParaRPr kumimoji="0" lang="en-US" sz="1600" b="0" i="0" u="none" strike="noStrike" kern="0" cap="none" spc="0" normalizeH="0" baseline="0" noProof="0">
                <a:ln>
                  <a:noFill/>
                </a:ln>
                <a:solidFill>
                  <a:srgbClr val="2B241A"/>
                </a:solidFill>
                <a:effectLst/>
                <a:uLnTx/>
                <a:uFillTx/>
              </a:endParaRPr>
            </a:p>
          </p:txBody>
        </p:sp>
      </p:grpSp>
      <p:cxnSp>
        <p:nvCxnSpPr>
          <p:cNvPr id="2" name="Straight Arrow Connector 1">
            <a:extLst>
              <a:ext uri="{FF2B5EF4-FFF2-40B4-BE49-F238E27FC236}">
                <a16:creationId xmlns:a16="http://schemas.microsoft.com/office/drawing/2014/main" id="{6FF3C499-BE3F-28D3-8886-846C6D0B7F1F}"/>
              </a:ext>
            </a:extLst>
          </p:cNvPr>
          <p:cNvCxnSpPr>
            <a:cxnSpLocks/>
          </p:cNvCxnSpPr>
          <p:nvPr/>
        </p:nvCxnSpPr>
        <p:spPr>
          <a:xfrm>
            <a:off x="846667" y="1334444"/>
            <a:ext cx="7917103" cy="0"/>
          </a:xfrm>
          <a:prstGeom prst="straightConnector1">
            <a:avLst/>
          </a:prstGeom>
          <a:noFill/>
          <a:ln w="38100" cap="flat" cmpd="sng" algn="ctr">
            <a:solidFill>
              <a:srgbClr val="7E4500">
                <a:lumMod val="60000"/>
                <a:lumOff val="40000"/>
              </a:srgbClr>
            </a:solidFill>
            <a:prstDash val="solid"/>
            <a:headEnd type="oval" w="med" len="med"/>
            <a:tailEnd type="arrow" w="med" len="med"/>
          </a:ln>
          <a:effectLst/>
        </p:spPr>
      </p:cxnSp>
      <p:cxnSp>
        <p:nvCxnSpPr>
          <p:cNvPr id="3" name="Straight Arrow Connector 2">
            <a:extLst>
              <a:ext uri="{FF2B5EF4-FFF2-40B4-BE49-F238E27FC236}">
                <a16:creationId xmlns:a16="http://schemas.microsoft.com/office/drawing/2014/main" id="{15D2C3FC-959C-247B-E178-DE040BDD9324}"/>
              </a:ext>
            </a:extLst>
          </p:cNvPr>
          <p:cNvCxnSpPr>
            <a:cxnSpLocks/>
          </p:cNvCxnSpPr>
          <p:nvPr/>
        </p:nvCxnSpPr>
        <p:spPr>
          <a:xfrm flipV="1">
            <a:off x="8127510" y="1327582"/>
            <a:ext cx="636260" cy="6862"/>
          </a:xfrm>
          <a:prstGeom prst="straightConnector1">
            <a:avLst/>
          </a:prstGeom>
          <a:noFill/>
          <a:ln w="38100" cap="flat" cmpd="sng" algn="ctr">
            <a:solidFill>
              <a:srgbClr val="594B3E">
                <a:lumMod val="50000"/>
              </a:srgbClr>
            </a:solidFill>
            <a:prstDash val="solid"/>
            <a:headEnd type="oval" w="med" len="med"/>
            <a:tailEnd type="arrow" w="med" len="med"/>
          </a:ln>
          <a:effectLst/>
        </p:spPr>
      </p:cxnSp>
      <p:grpSp>
        <p:nvGrpSpPr>
          <p:cNvPr id="4" name="Group 3">
            <a:extLst>
              <a:ext uri="{FF2B5EF4-FFF2-40B4-BE49-F238E27FC236}">
                <a16:creationId xmlns:a16="http://schemas.microsoft.com/office/drawing/2014/main" id="{5715A38A-0405-5528-523F-C074197486CC}"/>
              </a:ext>
            </a:extLst>
          </p:cNvPr>
          <p:cNvGrpSpPr/>
          <p:nvPr/>
        </p:nvGrpSpPr>
        <p:grpSpPr>
          <a:xfrm>
            <a:off x="2541844" y="315220"/>
            <a:ext cx="1097279" cy="640080"/>
            <a:chOff x="570217" y="1191802"/>
            <a:chExt cx="773363" cy="551379"/>
          </a:xfrm>
        </p:grpSpPr>
        <p:sp>
          <p:nvSpPr>
            <p:cNvPr id="5" name="Oval Callout 12">
              <a:extLst>
                <a:ext uri="{FF2B5EF4-FFF2-40B4-BE49-F238E27FC236}">
                  <a16:creationId xmlns:a16="http://schemas.microsoft.com/office/drawing/2014/main" id="{F550EF50-D732-B320-B8AD-0329F8E5148A}"/>
                </a:ext>
              </a:extLst>
            </p:cNvPr>
            <p:cNvSpPr/>
            <p:nvPr/>
          </p:nvSpPr>
          <p:spPr>
            <a:xfrm>
              <a:off x="570217" y="1191802"/>
              <a:ext cx="773363" cy="551379"/>
            </a:xfrm>
            <a:prstGeom prst="wedgeEllipseCallout">
              <a:avLst>
                <a:gd name="adj1" fmla="val 1389"/>
                <a:gd name="adj2" fmla="val 88214"/>
              </a:avLst>
            </a:prstGeom>
            <a:solidFill>
              <a:srgbClr val="FFFF00"/>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a:ln>
                  <a:noFill/>
                </a:ln>
                <a:solidFill>
                  <a:srgbClr val="F3EFEA"/>
                </a:solidFill>
                <a:effectLst/>
                <a:uLnTx/>
                <a:uFillTx/>
                <a:latin typeface="Arial"/>
                <a:ea typeface="+mn-ea"/>
                <a:cs typeface="+mn-cs"/>
              </a:endParaRPr>
            </a:p>
          </p:txBody>
        </p:sp>
        <p:sp>
          <p:nvSpPr>
            <p:cNvPr id="6" name="Rectangle 5">
              <a:extLst>
                <a:ext uri="{FF2B5EF4-FFF2-40B4-BE49-F238E27FC236}">
                  <a16:creationId xmlns:a16="http://schemas.microsoft.com/office/drawing/2014/main" id="{27E6A91A-D87B-09D9-80A8-BFAD0D9DEC3E}"/>
                </a:ext>
              </a:extLst>
            </p:cNvPr>
            <p:cNvSpPr/>
            <p:nvPr/>
          </p:nvSpPr>
          <p:spPr>
            <a:xfrm>
              <a:off x="578843" y="1215622"/>
              <a:ext cx="691663" cy="503738"/>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a:ln>
                    <a:noFill/>
                  </a:ln>
                  <a:solidFill>
                    <a:srgbClr val="2B241A"/>
                  </a:solidFill>
                  <a:effectLst/>
                  <a:uLnTx/>
                  <a:uFillTx/>
                  <a:latin typeface="Arial" panose="020B0604020202020204" pitchFamily="34" charset="0"/>
                </a:rPr>
                <a:t>18/8</a:t>
              </a:r>
              <a:endParaRPr kumimoji="0" lang="en-US" sz="3200" b="1" i="0" u="none" strike="noStrike" kern="0" cap="none" spc="0" normalizeH="0" baseline="0" noProof="0">
                <a:ln>
                  <a:noFill/>
                </a:ln>
                <a:solidFill>
                  <a:srgbClr val="2B241A"/>
                </a:solidFill>
                <a:effectLst/>
                <a:uLnTx/>
                <a:uFillTx/>
              </a:endParaRPr>
            </a:p>
          </p:txBody>
        </p:sp>
      </p:grpSp>
      <p:grpSp>
        <p:nvGrpSpPr>
          <p:cNvPr id="24" name="Group 23">
            <a:extLst>
              <a:ext uri="{FF2B5EF4-FFF2-40B4-BE49-F238E27FC236}">
                <a16:creationId xmlns:a16="http://schemas.microsoft.com/office/drawing/2014/main" id="{4950BD93-2CF6-00C8-0E12-F424353900E2}"/>
              </a:ext>
            </a:extLst>
          </p:cNvPr>
          <p:cNvGrpSpPr/>
          <p:nvPr/>
        </p:nvGrpSpPr>
        <p:grpSpPr>
          <a:xfrm>
            <a:off x="7234050" y="774305"/>
            <a:ext cx="588558" cy="338554"/>
            <a:chOff x="570217" y="1182466"/>
            <a:chExt cx="708916" cy="566257"/>
          </a:xfrm>
        </p:grpSpPr>
        <p:sp>
          <p:nvSpPr>
            <p:cNvPr id="25" name="Oval Callout 16">
              <a:extLst>
                <a:ext uri="{FF2B5EF4-FFF2-40B4-BE49-F238E27FC236}">
                  <a16:creationId xmlns:a16="http://schemas.microsoft.com/office/drawing/2014/main" id="{CA6A16EC-E0DA-DAF1-7411-EC8B9B8B5F32}"/>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26" name="Rectangle 25">
              <a:extLst>
                <a:ext uri="{FF2B5EF4-FFF2-40B4-BE49-F238E27FC236}">
                  <a16:creationId xmlns:a16="http://schemas.microsoft.com/office/drawing/2014/main" id="{8418B92A-9DBF-A3CA-8FB7-B1A82E32FFE8}"/>
                </a:ext>
              </a:extLst>
            </p:cNvPr>
            <p:cNvSpPr/>
            <p:nvPr/>
          </p:nvSpPr>
          <p:spPr>
            <a:xfrm>
              <a:off x="573074" y="1182466"/>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24/8</a:t>
              </a:r>
              <a:endParaRPr kumimoji="0" lang="en-US" sz="1600" b="0" i="0" u="none" strike="noStrike" kern="0" cap="none" spc="0" normalizeH="0" baseline="0" noProof="0">
                <a:ln>
                  <a:noFill/>
                </a:ln>
                <a:solidFill>
                  <a:srgbClr val="2B241A"/>
                </a:solidFill>
                <a:effectLst/>
                <a:uLnTx/>
                <a:uFillTx/>
              </a:endParaRPr>
            </a:p>
          </p:txBody>
        </p:sp>
      </p:grpSp>
      <p:sp>
        <p:nvSpPr>
          <p:cNvPr id="10" name="Rectangle 9">
            <a:extLst>
              <a:ext uri="{FF2B5EF4-FFF2-40B4-BE49-F238E27FC236}">
                <a16:creationId xmlns:a16="http://schemas.microsoft.com/office/drawing/2014/main" id="{0C8F2897-F4B8-D6E1-2C26-3A59664076F3}"/>
              </a:ext>
            </a:extLst>
          </p:cNvPr>
          <p:cNvSpPr/>
          <p:nvPr/>
        </p:nvSpPr>
        <p:spPr>
          <a:xfrm>
            <a:off x="8410708" y="793172"/>
            <a:ext cx="627096"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vi-VN" sz="2000" b="1" i="0" u="none" strike="noStrike" kern="0" cap="none" spc="0" normalizeH="0" baseline="0" noProof="0">
                <a:ln>
                  <a:noFill/>
                </a:ln>
                <a:solidFill>
                  <a:srgbClr val="594B3E">
                    <a:lumMod val="50000"/>
                  </a:srgbClr>
                </a:solidFill>
                <a:effectLst/>
                <a:uLnTx/>
                <a:uFillTx/>
                <a:latin typeface="Arial" panose="020B0604020202020204" pitchFamily="34" charset="0"/>
              </a:rPr>
              <a:t>nay</a:t>
            </a:r>
            <a:endParaRPr kumimoji="0" lang="en-US" sz="2000" b="1" i="0" u="none" strike="noStrike" kern="0" cap="none" spc="0" normalizeH="0" baseline="0" noProof="0">
              <a:ln>
                <a:noFill/>
              </a:ln>
              <a:solidFill>
                <a:srgbClr val="594B3E">
                  <a:lumMod val="50000"/>
                </a:srgbClr>
              </a:solidFill>
              <a:effectLst/>
              <a:uLnTx/>
              <a:uFillTx/>
            </a:endParaRPr>
          </a:p>
        </p:txBody>
      </p:sp>
      <p:grpSp>
        <p:nvGrpSpPr>
          <p:cNvPr id="20" name="Group 19">
            <a:extLst>
              <a:ext uri="{FF2B5EF4-FFF2-40B4-BE49-F238E27FC236}">
                <a16:creationId xmlns:a16="http://schemas.microsoft.com/office/drawing/2014/main" id="{AC3F214E-C721-1B9D-85B6-DAF7F699C6A1}"/>
              </a:ext>
            </a:extLst>
          </p:cNvPr>
          <p:cNvGrpSpPr/>
          <p:nvPr/>
        </p:nvGrpSpPr>
        <p:grpSpPr>
          <a:xfrm>
            <a:off x="6970333" y="786023"/>
            <a:ext cx="588558" cy="338554"/>
            <a:chOff x="570217" y="1182466"/>
            <a:chExt cx="708916" cy="566257"/>
          </a:xfrm>
        </p:grpSpPr>
        <p:sp>
          <p:nvSpPr>
            <p:cNvPr id="21" name="Oval Callout 16">
              <a:extLst>
                <a:ext uri="{FF2B5EF4-FFF2-40B4-BE49-F238E27FC236}">
                  <a16:creationId xmlns:a16="http://schemas.microsoft.com/office/drawing/2014/main" id="{8C70C9BC-73B7-894C-B84C-F35218C4536E}"/>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22" name="Rectangle 21">
              <a:extLst>
                <a:ext uri="{FF2B5EF4-FFF2-40B4-BE49-F238E27FC236}">
                  <a16:creationId xmlns:a16="http://schemas.microsoft.com/office/drawing/2014/main" id="{BB037715-E0B3-B00A-8982-B21E0F54B8A8}"/>
                </a:ext>
              </a:extLst>
            </p:cNvPr>
            <p:cNvSpPr/>
            <p:nvPr/>
          </p:nvSpPr>
          <p:spPr>
            <a:xfrm>
              <a:off x="573074" y="1182466"/>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23/8</a:t>
              </a:r>
              <a:endParaRPr kumimoji="0" lang="en-US" sz="1600" b="0" i="0" u="none" strike="noStrike" kern="0" cap="none" spc="0" normalizeH="0" baseline="0" noProof="0">
                <a:ln>
                  <a:noFill/>
                </a:ln>
                <a:solidFill>
                  <a:srgbClr val="2B241A"/>
                </a:solidFill>
                <a:effectLst/>
                <a:uLnTx/>
                <a:uFillTx/>
              </a:endParaRPr>
            </a:p>
          </p:txBody>
        </p:sp>
      </p:grpSp>
      <p:grpSp>
        <p:nvGrpSpPr>
          <p:cNvPr id="7" name="Group 6">
            <a:extLst>
              <a:ext uri="{FF2B5EF4-FFF2-40B4-BE49-F238E27FC236}">
                <a16:creationId xmlns:a16="http://schemas.microsoft.com/office/drawing/2014/main" id="{067A8EEA-7BE5-5627-34A2-B004B73F506A}"/>
              </a:ext>
            </a:extLst>
          </p:cNvPr>
          <p:cNvGrpSpPr/>
          <p:nvPr/>
        </p:nvGrpSpPr>
        <p:grpSpPr>
          <a:xfrm>
            <a:off x="6780606" y="774862"/>
            <a:ext cx="588558" cy="341439"/>
            <a:chOff x="570217" y="1191802"/>
            <a:chExt cx="708916" cy="571082"/>
          </a:xfrm>
        </p:grpSpPr>
        <p:sp>
          <p:nvSpPr>
            <p:cNvPr id="8" name="Oval Callout 16">
              <a:extLst>
                <a:ext uri="{FF2B5EF4-FFF2-40B4-BE49-F238E27FC236}">
                  <a16:creationId xmlns:a16="http://schemas.microsoft.com/office/drawing/2014/main" id="{FD8B6CD8-3FF9-382E-24B7-A38AF106D948}"/>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9" name="Rectangle 8">
              <a:extLst>
                <a:ext uri="{FF2B5EF4-FFF2-40B4-BE49-F238E27FC236}">
                  <a16:creationId xmlns:a16="http://schemas.microsoft.com/office/drawing/2014/main" id="{AFD7A0AD-6797-E3C8-3DCA-0C43BDD8F9B9}"/>
                </a:ext>
              </a:extLst>
            </p:cNvPr>
            <p:cNvSpPr/>
            <p:nvPr/>
          </p:nvSpPr>
          <p:spPr>
            <a:xfrm>
              <a:off x="573074" y="1196627"/>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19/8</a:t>
              </a:r>
              <a:endParaRPr kumimoji="0" lang="en-US" sz="1600" b="0" i="0" u="none" strike="noStrike" kern="0" cap="none" spc="0" normalizeH="0" baseline="0" noProof="0">
                <a:ln>
                  <a:noFill/>
                </a:ln>
                <a:solidFill>
                  <a:srgbClr val="2B241A"/>
                </a:solidFill>
                <a:effectLst/>
                <a:uLnTx/>
                <a:uFillTx/>
              </a:endParaRPr>
            </a:p>
          </p:txBody>
        </p:sp>
      </p:grpSp>
      <p:grpSp>
        <p:nvGrpSpPr>
          <p:cNvPr id="11" name="Group 10">
            <a:extLst>
              <a:ext uri="{FF2B5EF4-FFF2-40B4-BE49-F238E27FC236}">
                <a16:creationId xmlns:a16="http://schemas.microsoft.com/office/drawing/2014/main" id="{0A783D84-42D6-0658-FFC7-7FB19D70FF51}"/>
              </a:ext>
            </a:extLst>
          </p:cNvPr>
          <p:cNvGrpSpPr/>
          <p:nvPr/>
        </p:nvGrpSpPr>
        <p:grpSpPr>
          <a:xfrm>
            <a:off x="558337" y="776304"/>
            <a:ext cx="627097" cy="341439"/>
            <a:chOff x="570217" y="1191802"/>
            <a:chExt cx="708916" cy="571082"/>
          </a:xfrm>
        </p:grpSpPr>
        <p:sp>
          <p:nvSpPr>
            <p:cNvPr id="12" name="Oval Callout 21">
              <a:extLst>
                <a:ext uri="{FF2B5EF4-FFF2-40B4-BE49-F238E27FC236}">
                  <a16:creationId xmlns:a16="http://schemas.microsoft.com/office/drawing/2014/main" id="{69AB325D-AF93-40F7-534E-D9FCE06B259A}"/>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13" name="Rectangle 12">
              <a:extLst>
                <a:ext uri="{FF2B5EF4-FFF2-40B4-BE49-F238E27FC236}">
                  <a16:creationId xmlns:a16="http://schemas.microsoft.com/office/drawing/2014/main" id="{0C8085FD-A637-D45E-5C00-6A56B6B34438}"/>
                </a:ext>
              </a:extLst>
            </p:cNvPr>
            <p:cNvSpPr/>
            <p:nvPr/>
          </p:nvSpPr>
          <p:spPr>
            <a:xfrm>
              <a:off x="585108" y="1196627"/>
              <a:ext cx="659986"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14/8</a:t>
              </a:r>
              <a:endParaRPr kumimoji="0" lang="en-US" sz="1600" b="0" i="0" u="none" strike="noStrike" kern="0" cap="none" spc="0" normalizeH="0" baseline="0" noProof="0">
                <a:ln>
                  <a:noFill/>
                </a:ln>
                <a:solidFill>
                  <a:srgbClr val="2B241A"/>
                </a:solidFill>
                <a:effectLst/>
                <a:uLnTx/>
                <a:uFillTx/>
              </a:endParaRPr>
            </a:p>
          </p:txBody>
        </p:sp>
      </p:grpSp>
      <p:grpSp>
        <p:nvGrpSpPr>
          <p:cNvPr id="15" name="Group 14">
            <a:extLst>
              <a:ext uri="{FF2B5EF4-FFF2-40B4-BE49-F238E27FC236}">
                <a16:creationId xmlns:a16="http://schemas.microsoft.com/office/drawing/2014/main" id="{5A8EEB3E-C2E6-A8DF-3721-FE513DEF1962}"/>
              </a:ext>
            </a:extLst>
          </p:cNvPr>
          <p:cNvGrpSpPr/>
          <p:nvPr/>
        </p:nvGrpSpPr>
        <p:grpSpPr>
          <a:xfrm>
            <a:off x="777948" y="774243"/>
            <a:ext cx="627097" cy="338554"/>
            <a:chOff x="467011" y="1182466"/>
            <a:chExt cx="916648" cy="566257"/>
          </a:xfrm>
        </p:grpSpPr>
        <p:sp>
          <p:nvSpPr>
            <p:cNvPr id="16" name="Oval Callout 21">
              <a:extLst>
                <a:ext uri="{FF2B5EF4-FFF2-40B4-BE49-F238E27FC236}">
                  <a16:creationId xmlns:a16="http://schemas.microsoft.com/office/drawing/2014/main" id="{DB6F4799-9723-CBB0-55AA-9CD57A1ED15D}"/>
                </a:ext>
              </a:extLst>
            </p:cNvPr>
            <p:cNvSpPr/>
            <p:nvPr/>
          </p:nvSpPr>
          <p:spPr>
            <a:xfrm>
              <a:off x="467011" y="1191802"/>
              <a:ext cx="916648"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17" name="Rectangle 16">
              <a:extLst>
                <a:ext uri="{FF2B5EF4-FFF2-40B4-BE49-F238E27FC236}">
                  <a16:creationId xmlns:a16="http://schemas.microsoft.com/office/drawing/2014/main" id="{B3477291-C9FE-C455-FC37-0D5712FF02A1}"/>
                </a:ext>
              </a:extLst>
            </p:cNvPr>
            <p:cNvSpPr/>
            <p:nvPr/>
          </p:nvSpPr>
          <p:spPr>
            <a:xfrm>
              <a:off x="485606" y="1182466"/>
              <a:ext cx="853380"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16/8</a:t>
              </a:r>
              <a:endParaRPr kumimoji="0" lang="en-US" sz="1600" b="0" i="0" u="none" strike="noStrike" kern="0" cap="none" spc="0" normalizeH="0" baseline="0" noProof="0">
                <a:ln>
                  <a:noFill/>
                </a:ln>
                <a:solidFill>
                  <a:srgbClr val="2B241A"/>
                </a:solidFill>
                <a:effectLst/>
                <a:uLnTx/>
                <a:uFillTx/>
              </a:endParaRPr>
            </a:p>
          </p:txBody>
        </p:sp>
      </p:grpSp>
      <p:sp>
        <p:nvSpPr>
          <p:cNvPr id="35" name="Oval 34">
            <a:extLst>
              <a:ext uri="{FF2B5EF4-FFF2-40B4-BE49-F238E27FC236}">
                <a16:creationId xmlns:a16="http://schemas.microsoft.com/office/drawing/2014/main" id="{C5864ECA-FCD8-C867-0DD4-4F94FE21019A}"/>
              </a:ext>
            </a:extLst>
          </p:cNvPr>
          <p:cNvSpPr/>
          <p:nvPr/>
        </p:nvSpPr>
        <p:spPr>
          <a:xfrm>
            <a:off x="3044763" y="1270436"/>
            <a:ext cx="128016" cy="128016"/>
          </a:xfrm>
          <a:prstGeom prst="ellipse">
            <a:avLst/>
          </a:prstGeom>
          <a:solidFill>
            <a:srgbClr val="7E4500">
              <a:lumMod val="60000"/>
              <a:lumOff val="4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a:ea typeface="+mn-ea"/>
              <a:cs typeface="+mn-cs"/>
            </a:endParaRPr>
          </a:p>
        </p:txBody>
      </p:sp>
      <p:grpSp>
        <p:nvGrpSpPr>
          <p:cNvPr id="14" name="Group 13">
            <a:extLst>
              <a:ext uri="{FF2B5EF4-FFF2-40B4-BE49-F238E27FC236}">
                <a16:creationId xmlns:a16="http://schemas.microsoft.com/office/drawing/2014/main" id="{4C4C65F6-8626-6253-6234-8B55FC0A534C}"/>
              </a:ext>
            </a:extLst>
          </p:cNvPr>
          <p:cNvGrpSpPr/>
          <p:nvPr/>
        </p:nvGrpSpPr>
        <p:grpSpPr>
          <a:xfrm>
            <a:off x="428165" y="1567943"/>
            <a:ext cx="4377053" cy="3480228"/>
            <a:chOff x="4475733" y="1701696"/>
            <a:chExt cx="4377053" cy="3480228"/>
          </a:xfrm>
        </p:grpSpPr>
        <p:pic>
          <p:nvPicPr>
            <p:cNvPr id="23" name="Picture 22">
              <a:extLst>
                <a:ext uri="{FF2B5EF4-FFF2-40B4-BE49-F238E27FC236}">
                  <a16:creationId xmlns:a16="http://schemas.microsoft.com/office/drawing/2014/main" id="{5C9EB44C-C6E7-4D21-3D9C-967716C25C62}"/>
                </a:ext>
              </a:extLst>
            </p:cNvPr>
            <p:cNvPicPr>
              <a:picLocks noChangeAspect="1"/>
            </p:cNvPicPr>
            <p:nvPr/>
          </p:nvPicPr>
          <p:blipFill>
            <a:blip r:embed="rId2"/>
            <a:srcRect/>
            <a:stretch/>
          </p:blipFill>
          <p:spPr>
            <a:xfrm>
              <a:off x="4475733" y="1701696"/>
              <a:ext cx="4377053" cy="2458345"/>
            </a:xfrm>
            <a:prstGeom prst="rect">
              <a:avLst/>
            </a:prstGeom>
          </p:spPr>
        </p:pic>
        <p:sp>
          <p:nvSpPr>
            <p:cNvPr id="27" name="TextBox 26">
              <a:extLst>
                <a:ext uri="{FF2B5EF4-FFF2-40B4-BE49-F238E27FC236}">
                  <a16:creationId xmlns:a16="http://schemas.microsoft.com/office/drawing/2014/main" id="{27CCC4F2-D838-41A3-1BC2-E14EDDF31A25}"/>
                </a:ext>
              </a:extLst>
            </p:cNvPr>
            <p:cNvSpPr txBox="1"/>
            <p:nvPr/>
          </p:nvSpPr>
          <p:spPr>
            <a:xfrm>
              <a:off x="4659711" y="4160041"/>
              <a:ext cx="4009095" cy="1021883"/>
            </a:xfrm>
            <a:prstGeom prst="rect">
              <a:avLst/>
            </a:prstGeom>
            <a:noFill/>
          </p:spPr>
          <p:txBody>
            <a:bodyPr wrap="square">
              <a:spAutoFit/>
            </a:bodyPr>
            <a:lstStyle/>
            <a:p>
              <a:pPr algn="ctr">
                <a:lnSpc>
                  <a:spcPct val="150000"/>
                </a:lnSpc>
              </a:pPr>
              <a:r>
                <a:rPr lang="vi-VN"/>
                <a:t>Hình ảnh các đồng chí trong Ban bạo động khởi nghĩa giành chính quyền tại Quảng Nam - Đà Nẵng năm 1945 được trưng bày tại bảo tàng. </a:t>
              </a:r>
              <a:endParaRPr lang="en-US"/>
            </a:p>
          </p:txBody>
        </p:sp>
      </p:grpSp>
      <p:grpSp>
        <p:nvGrpSpPr>
          <p:cNvPr id="34" name="Group 33">
            <a:extLst>
              <a:ext uri="{FF2B5EF4-FFF2-40B4-BE49-F238E27FC236}">
                <a16:creationId xmlns:a16="http://schemas.microsoft.com/office/drawing/2014/main" id="{0961D1D9-7D8E-3827-AADE-1FA7DC4039B0}"/>
              </a:ext>
            </a:extLst>
          </p:cNvPr>
          <p:cNvGrpSpPr/>
          <p:nvPr/>
        </p:nvGrpSpPr>
        <p:grpSpPr>
          <a:xfrm>
            <a:off x="4971488" y="1567943"/>
            <a:ext cx="3654294" cy="3480226"/>
            <a:chOff x="4808589" y="1677291"/>
            <a:chExt cx="3654294" cy="3480226"/>
          </a:xfrm>
        </p:grpSpPr>
        <p:pic>
          <p:nvPicPr>
            <p:cNvPr id="36" name="Picture 35">
              <a:extLst>
                <a:ext uri="{FF2B5EF4-FFF2-40B4-BE49-F238E27FC236}">
                  <a16:creationId xmlns:a16="http://schemas.microsoft.com/office/drawing/2014/main" id="{80A9A877-A310-163F-958B-E4347ABB45A6}"/>
                </a:ext>
              </a:extLst>
            </p:cNvPr>
            <p:cNvPicPr>
              <a:picLocks noChangeAspect="1"/>
            </p:cNvPicPr>
            <p:nvPr/>
          </p:nvPicPr>
          <p:blipFill>
            <a:blip r:embed="rId3"/>
            <a:srcRect/>
            <a:stretch/>
          </p:blipFill>
          <p:spPr>
            <a:xfrm>
              <a:off x="4808589" y="1677291"/>
              <a:ext cx="3654294" cy="2458343"/>
            </a:xfrm>
            <a:prstGeom prst="rect">
              <a:avLst/>
            </a:prstGeom>
          </p:spPr>
        </p:pic>
        <p:sp>
          <p:nvSpPr>
            <p:cNvPr id="40" name="TextBox 39">
              <a:extLst>
                <a:ext uri="{FF2B5EF4-FFF2-40B4-BE49-F238E27FC236}">
                  <a16:creationId xmlns:a16="http://schemas.microsoft.com/office/drawing/2014/main" id="{25506741-3B29-CEDF-457E-FFA05026AD8A}"/>
                </a:ext>
              </a:extLst>
            </p:cNvPr>
            <p:cNvSpPr txBox="1"/>
            <p:nvPr/>
          </p:nvSpPr>
          <p:spPr>
            <a:xfrm>
              <a:off x="5070194" y="4135634"/>
              <a:ext cx="3095025" cy="1021883"/>
            </a:xfrm>
            <a:prstGeom prst="rect">
              <a:avLst/>
            </a:prstGeom>
            <a:noFill/>
          </p:spPr>
          <p:txBody>
            <a:bodyPr wrap="square">
              <a:spAutoFit/>
            </a:bodyPr>
            <a:lstStyle/>
            <a:p>
              <a:pPr algn="ctr">
                <a:lnSpc>
                  <a:spcPct val="150000"/>
                </a:lnSpc>
              </a:pPr>
              <a:r>
                <a:rPr lang="vi-VN"/>
                <a:t>Toà đốc lý Đà Nẵng - nơi đồng chí Lê Văn Hiến - tiếp thu chính quyền trong Cách mạng tháng 8.</a:t>
              </a:r>
              <a:endParaRPr lang="en-US"/>
            </a:p>
          </p:txBody>
        </p:sp>
      </p:grpSp>
    </p:spTree>
    <p:extLst>
      <p:ext uri="{BB962C8B-B14F-4D97-AF65-F5344CB8AC3E}">
        <p14:creationId xmlns:p14="http://schemas.microsoft.com/office/powerpoint/2010/main" val="2130124535"/>
      </p:ext>
    </p:extLst>
  </p:cSld>
  <p:clrMapOvr>
    <a:masterClrMapping/>
  </p:clrMapOvr>
  <mc:AlternateContent xmlns:mc="http://schemas.openxmlformats.org/markup-compatibility/2006">
    <mc:Choice xmlns="" xmlns:p159="http://schemas.microsoft.com/office/powerpoint/2015/09/main" Requires="p159">
      <p:transition spd="med">
        <p159:morph option="byObject"/>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randombar(horizontal)">
                                      <p:cBhvr>
                                        <p:cTn id="7" dur="500"/>
                                        <p:tgtEl>
                                          <p:spTgt spid="14"/>
                                        </p:tgtEl>
                                      </p:cBhvr>
                                    </p:animEffect>
                                  </p:childTnLst>
                                </p:cTn>
                              </p:par>
                              <p:par>
                                <p:cTn id="8" presetID="14" presetClass="entr" presetSubtype="10" fill="hold" nodeType="withEffect">
                                  <p:stCondLst>
                                    <p:cond delay="0"/>
                                  </p:stCondLst>
                                  <p:childTnLst>
                                    <p:set>
                                      <p:cBhvr>
                                        <p:cTn id="9" dur="1" fill="hold">
                                          <p:stCondLst>
                                            <p:cond delay="0"/>
                                          </p:stCondLst>
                                        </p:cTn>
                                        <p:tgtEl>
                                          <p:spTgt spid="34"/>
                                        </p:tgtEl>
                                        <p:attrNameLst>
                                          <p:attrName>style.visibility</p:attrName>
                                        </p:attrNameLst>
                                      </p:cBhvr>
                                      <p:to>
                                        <p:strVal val="visible"/>
                                      </p:to>
                                    </p:set>
                                    <p:animEffect transition="in" filter="randombar(horizontal)">
                                      <p:cBhvr>
                                        <p:cTn id="10"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1B319785-F617-ACB5-06BC-683EE13FA725}"/>
              </a:ext>
            </a:extLst>
          </p:cNvPr>
          <p:cNvGrpSpPr/>
          <p:nvPr/>
        </p:nvGrpSpPr>
        <p:grpSpPr>
          <a:xfrm>
            <a:off x="7805042" y="783179"/>
            <a:ext cx="588558" cy="341439"/>
            <a:chOff x="570217" y="1191802"/>
            <a:chExt cx="708916" cy="571082"/>
          </a:xfrm>
        </p:grpSpPr>
        <p:sp>
          <p:nvSpPr>
            <p:cNvPr id="29" name="Oval Callout 16">
              <a:extLst>
                <a:ext uri="{FF2B5EF4-FFF2-40B4-BE49-F238E27FC236}">
                  <a16:creationId xmlns:a16="http://schemas.microsoft.com/office/drawing/2014/main" id="{AADE5F9B-1865-1B0E-967F-6A6927B2827E}"/>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30" name="Rectangle 29">
              <a:extLst>
                <a:ext uri="{FF2B5EF4-FFF2-40B4-BE49-F238E27FC236}">
                  <a16:creationId xmlns:a16="http://schemas.microsoft.com/office/drawing/2014/main" id="{D1CF2796-00E2-1360-163F-8F131909BFFD}"/>
                </a:ext>
              </a:extLst>
            </p:cNvPr>
            <p:cNvSpPr/>
            <p:nvPr/>
          </p:nvSpPr>
          <p:spPr>
            <a:xfrm>
              <a:off x="573074" y="1196627"/>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28/8</a:t>
              </a:r>
              <a:endParaRPr kumimoji="0" lang="en-US" sz="1600" b="0" i="0" u="none" strike="noStrike" kern="0" cap="none" spc="0" normalizeH="0" baseline="0" noProof="0">
                <a:ln>
                  <a:noFill/>
                </a:ln>
                <a:solidFill>
                  <a:srgbClr val="2B241A"/>
                </a:solidFill>
                <a:effectLst/>
                <a:uLnTx/>
                <a:uFillTx/>
              </a:endParaRPr>
            </a:p>
          </p:txBody>
        </p:sp>
      </p:grpSp>
      <p:grpSp>
        <p:nvGrpSpPr>
          <p:cNvPr id="31" name="Group 30">
            <a:extLst>
              <a:ext uri="{FF2B5EF4-FFF2-40B4-BE49-F238E27FC236}">
                <a16:creationId xmlns:a16="http://schemas.microsoft.com/office/drawing/2014/main" id="{B9C37BCE-A131-BBF1-871F-1FD0D0B993A7}"/>
              </a:ext>
            </a:extLst>
          </p:cNvPr>
          <p:cNvGrpSpPr/>
          <p:nvPr/>
        </p:nvGrpSpPr>
        <p:grpSpPr>
          <a:xfrm>
            <a:off x="7541325" y="783138"/>
            <a:ext cx="588558" cy="341439"/>
            <a:chOff x="570217" y="1191802"/>
            <a:chExt cx="708916" cy="571082"/>
          </a:xfrm>
        </p:grpSpPr>
        <p:sp>
          <p:nvSpPr>
            <p:cNvPr id="32" name="Oval Callout 16">
              <a:extLst>
                <a:ext uri="{FF2B5EF4-FFF2-40B4-BE49-F238E27FC236}">
                  <a16:creationId xmlns:a16="http://schemas.microsoft.com/office/drawing/2014/main" id="{79E23796-CECA-439E-D01B-B7F172314100}"/>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33" name="Rectangle 32">
              <a:extLst>
                <a:ext uri="{FF2B5EF4-FFF2-40B4-BE49-F238E27FC236}">
                  <a16:creationId xmlns:a16="http://schemas.microsoft.com/office/drawing/2014/main" id="{0BF6F6E8-4DA3-19EA-8C26-4FAB327558FB}"/>
                </a:ext>
              </a:extLst>
            </p:cNvPr>
            <p:cNvSpPr/>
            <p:nvPr/>
          </p:nvSpPr>
          <p:spPr>
            <a:xfrm>
              <a:off x="573074" y="1196627"/>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25/8</a:t>
              </a:r>
              <a:endParaRPr kumimoji="0" lang="en-US" sz="1600" b="0" i="0" u="none" strike="noStrike" kern="0" cap="none" spc="0" normalizeH="0" baseline="0" noProof="0">
                <a:ln>
                  <a:noFill/>
                </a:ln>
                <a:solidFill>
                  <a:srgbClr val="2B241A"/>
                </a:solidFill>
                <a:effectLst/>
                <a:uLnTx/>
                <a:uFillTx/>
              </a:endParaRPr>
            </a:p>
          </p:txBody>
        </p:sp>
      </p:grpSp>
      <p:cxnSp>
        <p:nvCxnSpPr>
          <p:cNvPr id="2" name="Straight Arrow Connector 1">
            <a:extLst>
              <a:ext uri="{FF2B5EF4-FFF2-40B4-BE49-F238E27FC236}">
                <a16:creationId xmlns:a16="http://schemas.microsoft.com/office/drawing/2014/main" id="{6FF3C499-BE3F-28D3-8886-846C6D0B7F1F}"/>
              </a:ext>
            </a:extLst>
          </p:cNvPr>
          <p:cNvCxnSpPr>
            <a:cxnSpLocks/>
          </p:cNvCxnSpPr>
          <p:nvPr/>
        </p:nvCxnSpPr>
        <p:spPr>
          <a:xfrm>
            <a:off x="846667" y="1334444"/>
            <a:ext cx="7917103" cy="0"/>
          </a:xfrm>
          <a:prstGeom prst="straightConnector1">
            <a:avLst/>
          </a:prstGeom>
          <a:noFill/>
          <a:ln w="38100" cap="flat" cmpd="sng" algn="ctr">
            <a:solidFill>
              <a:srgbClr val="7E4500">
                <a:lumMod val="60000"/>
                <a:lumOff val="40000"/>
              </a:srgbClr>
            </a:solidFill>
            <a:prstDash val="solid"/>
            <a:headEnd type="oval" w="med" len="med"/>
            <a:tailEnd type="arrow" w="med" len="med"/>
          </a:ln>
          <a:effectLst/>
        </p:spPr>
      </p:cxnSp>
      <p:cxnSp>
        <p:nvCxnSpPr>
          <p:cNvPr id="3" name="Straight Arrow Connector 2">
            <a:extLst>
              <a:ext uri="{FF2B5EF4-FFF2-40B4-BE49-F238E27FC236}">
                <a16:creationId xmlns:a16="http://schemas.microsoft.com/office/drawing/2014/main" id="{15D2C3FC-959C-247B-E178-DE040BDD9324}"/>
              </a:ext>
            </a:extLst>
          </p:cNvPr>
          <p:cNvCxnSpPr>
            <a:cxnSpLocks/>
          </p:cNvCxnSpPr>
          <p:nvPr/>
        </p:nvCxnSpPr>
        <p:spPr>
          <a:xfrm flipV="1">
            <a:off x="8127510" y="1327582"/>
            <a:ext cx="636260" cy="6862"/>
          </a:xfrm>
          <a:prstGeom prst="straightConnector1">
            <a:avLst/>
          </a:prstGeom>
          <a:noFill/>
          <a:ln w="38100" cap="flat" cmpd="sng" algn="ctr">
            <a:solidFill>
              <a:srgbClr val="594B3E">
                <a:lumMod val="50000"/>
              </a:srgbClr>
            </a:solidFill>
            <a:prstDash val="solid"/>
            <a:headEnd type="oval" w="med" len="med"/>
            <a:tailEnd type="arrow" w="med" len="med"/>
          </a:ln>
          <a:effectLst/>
        </p:spPr>
      </p:cxnSp>
      <p:grpSp>
        <p:nvGrpSpPr>
          <p:cNvPr id="4" name="Group 3">
            <a:extLst>
              <a:ext uri="{FF2B5EF4-FFF2-40B4-BE49-F238E27FC236}">
                <a16:creationId xmlns:a16="http://schemas.microsoft.com/office/drawing/2014/main" id="{5715A38A-0405-5528-523F-C074197486CC}"/>
              </a:ext>
            </a:extLst>
          </p:cNvPr>
          <p:cNvGrpSpPr/>
          <p:nvPr/>
        </p:nvGrpSpPr>
        <p:grpSpPr>
          <a:xfrm>
            <a:off x="3083711" y="315220"/>
            <a:ext cx="1097279" cy="640080"/>
            <a:chOff x="570217" y="1191802"/>
            <a:chExt cx="773363" cy="551379"/>
          </a:xfrm>
        </p:grpSpPr>
        <p:sp>
          <p:nvSpPr>
            <p:cNvPr id="5" name="Oval Callout 12">
              <a:extLst>
                <a:ext uri="{FF2B5EF4-FFF2-40B4-BE49-F238E27FC236}">
                  <a16:creationId xmlns:a16="http://schemas.microsoft.com/office/drawing/2014/main" id="{F550EF50-D732-B320-B8AD-0329F8E5148A}"/>
                </a:ext>
              </a:extLst>
            </p:cNvPr>
            <p:cNvSpPr/>
            <p:nvPr/>
          </p:nvSpPr>
          <p:spPr>
            <a:xfrm>
              <a:off x="570217" y="1191802"/>
              <a:ext cx="773363" cy="551379"/>
            </a:xfrm>
            <a:prstGeom prst="wedgeEllipseCallout">
              <a:avLst>
                <a:gd name="adj1" fmla="val 1389"/>
                <a:gd name="adj2" fmla="val 88214"/>
              </a:avLst>
            </a:prstGeom>
            <a:solidFill>
              <a:srgbClr val="FFFF00"/>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a:ln>
                  <a:noFill/>
                </a:ln>
                <a:solidFill>
                  <a:srgbClr val="F3EFEA"/>
                </a:solidFill>
                <a:effectLst/>
                <a:uLnTx/>
                <a:uFillTx/>
                <a:latin typeface="Arial"/>
                <a:ea typeface="+mn-ea"/>
                <a:cs typeface="+mn-cs"/>
              </a:endParaRPr>
            </a:p>
          </p:txBody>
        </p:sp>
        <p:sp>
          <p:nvSpPr>
            <p:cNvPr id="6" name="Rectangle 5">
              <a:extLst>
                <a:ext uri="{FF2B5EF4-FFF2-40B4-BE49-F238E27FC236}">
                  <a16:creationId xmlns:a16="http://schemas.microsoft.com/office/drawing/2014/main" id="{27E6A91A-D87B-09D9-80A8-BFAD0D9DEC3E}"/>
                </a:ext>
              </a:extLst>
            </p:cNvPr>
            <p:cNvSpPr/>
            <p:nvPr/>
          </p:nvSpPr>
          <p:spPr>
            <a:xfrm>
              <a:off x="578843" y="1215622"/>
              <a:ext cx="691663" cy="503738"/>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a:ln>
                    <a:noFill/>
                  </a:ln>
                  <a:solidFill>
                    <a:srgbClr val="2B241A"/>
                  </a:solidFill>
                  <a:effectLst/>
                  <a:uLnTx/>
                  <a:uFillTx/>
                  <a:latin typeface="Arial" panose="020B0604020202020204" pitchFamily="34" charset="0"/>
                </a:rPr>
                <a:t>19/8</a:t>
              </a:r>
              <a:endParaRPr kumimoji="0" lang="en-US" sz="3200" b="1" i="0" u="none" strike="noStrike" kern="0" cap="none" spc="0" normalizeH="0" baseline="0" noProof="0">
                <a:ln>
                  <a:noFill/>
                </a:ln>
                <a:solidFill>
                  <a:srgbClr val="2B241A"/>
                </a:solidFill>
                <a:effectLst/>
                <a:uLnTx/>
                <a:uFillTx/>
              </a:endParaRPr>
            </a:p>
          </p:txBody>
        </p:sp>
      </p:grpSp>
      <p:grpSp>
        <p:nvGrpSpPr>
          <p:cNvPr id="24" name="Group 23">
            <a:extLst>
              <a:ext uri="{FF2B5EF4-FFF2-40B4-BE49-F238E27FC236}">
                <a16:creationId xmlns:a16="http://schemas.microsoft.com/office/drawing/2014/main" id="{4950BD93-2CF6-00C8-0E12-F424353900E2}"/>
              </a:ext>
            </a:extLst>
          </p:cNvPr>
          <p:cNvGrpSpPr/>
          <p:nvPr/>
        </p:nvGrpSpPr>
        <p:grpSpPr>
          <a:xfrm>
            <a:off x="7234050" y="774305"/>
            <a:ext cx="588558" cy="338554"/>
            <a:chOff x="570217" y="1182466"/>
            <a:chExt cx="708916" cy="566257"/>
          </a:xfrm>
        </p:grpSpPr>
        <p:sp>
          <p:nvSpPr>
            <p:cNvPr id="25" name="Oval Callout 16">
              <a:extLst>
                <a:ext uri="{FF2B5EF4-FFF2-40B4-BE49-F238E27FC236}">
                  <a16:creationId xmlns:a16="http://schemas.microsoft.com/office/drawing/2014/main" id="{CA6A16EC-E0DA-DAF1-7411-EC8B9B8B5F32}"/>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26" name="Rectangle 25">
              <a:extLst>
                <a:ext uri="{FF2B5EF4-FFF2-40B4-BE49-F238E27FC236}">
                  <a16:creationId xmlns:a16="http://schemas.microsoft.com/office/drawing/2014/main" id="{8418B92A-9DBF-A3CA-8FB7-B1A82E32FFE8}"/>
                </a:ext>
              </a:extLst>
            </p:cNvPr>
            <p:cNvSpPr/>
            <p:nvPr/>
          </p:nvSpPr>
          <p:spPr>
            <a:xfrm>
              <a:off x="573074" y="1182466"/>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24/8</a:t>
              </a:r>
              <a:endParaRPr kumimoji="0" lang="en-US" sz="1600" b="0" i="0" u="none" strike="noStrike" kern="0" cap="none" spc="0" normalizeH="0" baseline="0" noProof="0">
                <a:ln>
                  <a:noFill/>
                </a:ln>
                <a:solidFill>
                  <a:srgbClr val="2B241A"/>
                </a:solidFill>
                <a:effectLst/>
                <a:uLnTx/>
                <a:uFillTx/>
              </a:endParaRPr>
            </a:p>
          </p:txBody>
        </p:sp>
      </p:grpSp>
      <p:sp>
        <p:nvSpPr>
          <p:cNvPr id="10" name="Rectangle 9">
            <a:extLst>
              <a:ext uri="{FF2B5EF4-FFF2-40B4-BE49-F238E27FC236}">
                <a16:creationId xmlns:a16="http://schemas.microsoft.com/office/drawing/2014/main" id="{0C8F2897-F4B8-D6E1-2C26-3A59664076F3}"/>
              </a:ext>
            </a:extLst>
          </p:cNvPr>
          <p:cNvSpPr/>
          <p:nvPr/>
        </p:nvSpPr>
        <p:spPr>
          <a:xfrm>
            <a:off x="8410708" y="793172"/>
            <a:ext cx="627096"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vi-VN" sz="2000" b="1" i="0" u="none" strike="noStrike" kern="0" cap="none" spc="0" normalizeH="0" baseline="0" noProof="0">
                <a:ln>
                  <a:noFill/>
                </a:ln>
                <a:solidFill>
                  <a:srgbClr val="594B3E">
                    <a:lumMod val="50000"/>
                  </a:srgbClr>
                </a:solidFill>
                <a:effectLst/>
                <a:uLnTx/>
                <a:uFillTx/>
                <a:latin typeface="Arial" panose="020B0604020202020204" pitchFamily="34" charset="0"/>
              </a:rPr>
              <a:t>nay</a:t>
            </a:r>
            <a:endParaRPr kumimoji="0" lang="en-US" sz="2000" b="1" i="0" u="none" strike="noStrike" kern="0" cap="none" spc="0" normalizeH="0" baseline="0" noProof="0">
              <a:ln>
                <a:noFill/>
              </a:ln>
              <a:solidFill>
                <a:srgbClr val="594B3E">
                  <a:lumMod val="50000"/>
                </a:srgbClr>
              </a:solidFill>
              <a:effectLst/>
              <a:uLnTx/>
              <a:uFillTx/>
            </a:endParaRPr>
          </a:p>
        </p:txBody>
      </p:sp>
      <p:grpSp>
        <p:nvGrpSpPr>
          <p:cNvPr id="20" name="Group 19">
            <a:extLst>
              <a:ext uri="{FF2B5EF4-FFF2-40B4-BE49-F238E27FC236}">
                <a16:creationId xmlns:a16="http://schemas.microsoft.com/office/drawing/2014/main" id="{AC3F214E-C721-1B9D-85B6-DAF7F699C6A1}"/>
              </a:ext>
            </a:extLst>
          </p:cNvPr>
          <p:cNvGrpSpPr/>
          <p:nvPr/>
        </p:nvGrpSpPr>
        <p:grpSpPr>
          <a:xfrm>
            <a:off x="6970333" y="786023"/>
            <a:ext cx="588558" cy="338554"/>
            <a:chOff x="570217" y="1182466"/>
            <a:chExt cx="708916" cy="566257"/>
          </a:xfrm>
        </p:grpSpPr>
        <p:sp>
          <p:nvSpPr>
            <p:cNvPr id="21" name="Oval Callout 16">
              <a:extLst>
                <a:ext uri="{FF2B5EF4-FFF2-40B4-BE49-F238E27FC236}">
                  <a16:creationId xmlns:a16="http://schemas.microsoft.com/office/drawing/2014/main" id="{8C70C9BC-73B7-894C-B84C-F35218C4536E}"/>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22" name="Rectangle 21">
              <a:extLst>
                <a:ext uri="{FF2B5EF4-FFF2-40B4-BE49-F238E27FC236}">
                  <a16:creationId xmlns:a16="http://schemas.microsoft.com/office/drawing/2014/main" id="{BB037715-E0B3-B00A-8982-B21E0F54B8A8}"/>
                </a:ext>
              </a:extLst>
            </p:cNvPr>
            <p:cNvSpPr/>
            <p:nvPr/>
          </p:nvSpPr>
          <p:spPr>
            <a:xfrm>
              <a:off x="573074" y="1182466"/>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23/8</a:t>
              </a:r>
              <a:endParaRPr kumimoji="0" lang="en-US" sz="1600" b="0" i="0" u="none" strike="noStrike" kern="0" cap="none" spc="0" normalizeH="0" baseline="0" noProof="0">
                <a:ln>
                  <a:noFill/>
                </a:ln>
                <a:solidFill>
                  <a:srgbClr val="2B241A"/>
                </a:solidFill>
                <a:effectLst/>
                <a:uLnTx/>
                <a:uFillTx/>
              </a:endParaRPr>
            </a:p>
          </p:txBody>
        </p:sp>
      </p:grpSp>
      <p:grpSp>
        <p:nvGrpSpPr>
          <p:cNvPr id="11" name="Group 10">
            <a:extLst>
              <a:ext uri="{FF2B5EF4-FFF2-40B4-BE49-F238E27FC236}">
                <a16:creationId xmlns:a16="http://schemas.microsoft.com/office/drawing/2014/main" id="{0A783D84-42D6-0658-FFC7-7FB19D70FF51}"/>
              </a:ext>
            </a:extLst>
          </p:cNvPr>
          <p:cNvGrpSpPr/>
          <p:nvPr/>
        </p:nvGrpSpPr>
        <p:grpSpPr>
          <a:xfrm>
            <a:off x="558337" y="776304"/>
            <a:ext cx="627097" cy="341439"/>
            <a:chOff x="570217" y="1191802"/>
            <a:chExt cx="708916" cy="571082"/>
          </a:xfrm>
        </p:grpSpPr>
        <p:sp>
          <p:nvSpPr>
            <p:cNvPr id="12" name="Oval Callout 21">
              <a:extLst>
                <a:ext uri="{FF2B5EF4-FFF2-40B4-BE49-F238E27FC236}">
                  <a16:creationId xmlns:a16="http://schemas.microsoft.com/office/drawing/2014/main" id="{69AB325D-AF93-40F7-534E-D9FCE06B259A}"/>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13" name="Rectangle 12">
              <a:extLst>
                <a:ext uri="{FF2B5EF4-FFF2-40B4-BE49-F238E27FC236}">
                  <a16:creationId xmlns:a16="http://schemas.microsoft.com/office/drawing/2014/main" id="{0C8085FD-A637-D45E-5C00-6A56B6B34438}"/>
                </a:ext>
              </a:extLst>
            </p:cNvPr>
            <p:cNvSpPr/>
            <p:nvPr/>
          </p:nvSpPr>
          <p:spPr>
            <a:xfrm>
              <a:off x="585108" y="1196627"/>
              <a:ext cx="659986"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14/8</a:t>
              </a:r>
              <a:endParaRPr kumimoji="0" lang="en-US" sz="1600" b="0" i="0" u="none" strike="noStrike" kern="0" cap="none" spc="0" normalizeH="0" baseline="0" noProof="0">
                <a:ln>
                  <a:noFill/>
                </a:ln>
                <a:solidFill>
                  <a:srgbClr val="2B241A"/>
                </a:solidFill>
                <a:effectLst/>
                <a:uLnTx/>
                <a:uFillTx/>
              </a:endParaRPr>
            </a:p>
          </p:txBody>
        </p:sp>
      </p:grpSp>
      <p:grpSp>
        <p:nvGrpSpPr>
          <p:cNvPr id="15" name="Group 14">
            <a:extLst>
              <a:ext uri="{FF2B5EF4-FFF2-40B4-BE49-F238E27FC236}">
                <a16:creationId xmlns:a16="http://schemas.microsoft.com/office/drawing/2014/main" id="{5A8EEB3E-C2E6-A8DF-3721-FE513DEF1962}"/>
              </a:ext>
            </a:extLst>
          </p:cNvPr>
          <p:cNvGrpSpPr/>
          <p:nvPr/>
        </p:nvGrpSpPr>
        <p:grpSpPr>
          <a:xfrm>
            <a:off x="777948" y="774243"/>
            <a:ext cx="627097" cy="338554"/>
            <a:chOff x="467011" y="1182466"/>
            <a:chExt cx="916648" cy="566257"/>
          </a:xfrm>
        </p:grpSpPr>
        <p:sp>
          <p:nvSpPr>
            <p:cNvPr id="16" name="Oval Callout 21">
              <a:extLst>
                <a:ext uri="{FF2B5EF4-FFF2-40B4-BE49-F238E27FC236}">
                  <a16:creationId xmlns:a16="http://schemas.microsoft.com/office/drawing/2014/main" id="{DB6F4799-9723-CBB0-55AA-9CD57A1ED15D}"/>
                </a:ext>
              </a:extLst>
            </p:cNvPr>
            <p:cNvSpPr/>
            <p:nvPr/>
          </p:nvSpPr>
          <p:spPr>
            <a:xfrm>
              <a:off x="467011" y="1191802"/>
              <a:ext cx="916648"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17" name="Rectangle 16">
              <a:extLst>
                <a:ext uri="{FF2B5EF4-FFF2-40B4-BE49-F238E27FC236}">
                  <a16:creationId xmlns:a16="http://schemas.microsoft.com/office/drawing/2014/main" id="{B3477291-C9FE-C455-FC37-0D5712FF02A1}"/>
                </a:ext>
              </a:extLst>
            </p:cNvPr>
            <p:cNvSpPr/>
            <p:nvPr/>
          </p:nvSpPr>
          <p:spPr>
            <a:xfrm>
              <a:off x="485606" y="1182466"/>
              <a:ext cx="853380"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16/8</a:t>
              </a:r>
              <a:endParaRPr kumimoji="0" lang="en-US" sz="1600" b="0" i="0" u="none" strike="noStrike" kern="0" cap="none" spc="0" normalizeH="0" baseline="0" noProof="0">
                <a:ln>
                  <a:noFill/>
                </a:ln>
                <a:solidFill>
                  <a:srgbClr val="2B241A"/>
                </a:solidFill>
                <a:effectLst/>
                <a:uLnTx/>
                <a:uFillTx/>
              </a:endParaRPr>
            </a:p>
          </p:txBody>
        </p:sp>
      </p:grpSp>
      <p:sp>
        <p:nvSpPr>
          <p:cNvPr id="35" name="Oval 34">
            <a:extLst>
              <a:ext uri="{FF2B5EF4-FFF2-40B4-BE49-F238E27FC236}">
                <a16:creationId xmlns:a16="http://schemas.microsoft.com/office/drawing/2014/main" id="{C5864ECA-FCD8-C867-0DD4-4F94FE21019A}"/>
              </a:ext>
            </a:extLst>
          </p:cNvPr>
          <p:cNvSpPr/>
          <p:nvPr/>
        </p:nvSpPr>
        <p:spPr>
          <a:xfrm>
            <a:off x="3586630" y="1270436"/>
            <a:ext cx="128016" cy="128016"/>
          </a:xfrm>
          <a:prstGeom prst="ellipse">
            <a:avLst/>
          </a:prstGeom>
          <a:solidFill>
            <a:srgbClr val="7E4500">
              <a:lumMod val="60000"/>
              <a:lumOff val="4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a:ea typeface="+mn-ea"/>
              <a:cs typeface="+mn-cs"/>
            </a:endParaRPr>
          </a:p>
        </p:txBody>
      </p:sp>
      <p:grpSp>
        <p:nvGrpSpPr>
          <p:cNvPr id="7" name="Group 6">
            <a:extLst>
              <a:ext uri="{FF2B5EF4-FFF2-40B4-BE49-F238E27FC236}">
                <a16:creationId xmlns:a16="http://schemas.microsoft.com/office/drawing/2014/main" id="{067A8EEA-7BE5-5627-34A2-B004B73F506A}"/>
              </a:ext>
            </a:extLst>
          </p:cNvPr>
          <p:cNvGrpSpPr/>
          <p:nvPr/>
        </p:nvGrpSpPr>
        <p:grpSpPr>
          <a:xfrm>
            <a:off x="1080988" y="783138"/>
            <a:ext cx="588558" cy="341439"/>
            <a:chOff x="570217" y="1191802"/>
            <a:chExt cx="708916" cy="571082"/>
          </a:xfrm>
        </p:grpSpPr>
        <p:sp>
          <p:nvSpPr>
            <p:cNvPr id="8" name="Oval Callout 16">
              <a:extLst>
                <a:ext uri="{FF2B5EF4-FFF2-40B4-BE49-F238E27FC236}">
                  <a16:creationId xmlns:a16="http://schemas.microsoft.com/office/drawing/2014/main" id="{FD8B6CD8-3FF9-382E-24B7-A38AF106D948}"/>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9" name="Rectangle 8">
              <a:extLst>
                <a:ext uri="{FF2B5EF4-FFF2-40B4-BE49-F238E27FC236}">
                  <a16:creationId xmlns:a16="http://schemas.microsoft.com/office/drawing/2014/main" id="{AFD7A0AD-6797-E3C8-3DCA-0C43BDD8F9B9}"/>
                </a:ext>
              </a:extLst>
            </p:cNvPr>
            <p:cNvSpPr/>
            <p:nvPr/>
          </p:nvSpPr>
          <p:spPr>
            <a:xfrm>
              <a:off x="573073" y="1196627"/>
              <a:ext cx="703202"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18/8</a:t>
              </a:r>
              <a:endParaRPr kumimoji="0" lang="en-US" sz="1600" b="0" i="0" u="none" strike="noStrike" kern="0" cap="none" spc="0" normalizeH="0" baseline="0" noProof="0">
                <a:ln>
                  <a:noFill/>
                </a:ln>
                <a:solidFill>
                  <a:srgbClr val="2B241A"/>
                </a:solidFill>
                <a:effectLst/>
                <a:uLnTx/>
                <a:uFillTx/>
              </a:endParaRPr>
            </a:p>
          </p:txBody>
        </p:sp>
      </p:grpSp>
      <p:pic>
        <p:nvPicPr>
          <p:cNvPr id="19" name="Picture 18" descr="A map of the country&#10;&#10;Description automatically generated">
            <a:extLst>
              <a:ext uri="{FF2B5EF4-FFF2-40B4-BE49-F238E27FC236}">
                <a16:creationId xmlns:a16="http://schemas.microsoft.com/office/drawing/2014/main" id="{413E70D4-5614-D92A-3E0B-08507D58E843}"/>
              </a:ext>
            </a:extLst>
          </p:cNvPr>
          <p:cNvPicPr>
            <a:picLocks noChangeAspect="1"/>
          </p:cNvPicPr>
          <p:nvPr/>
        </p:nvPicPr>
        <p:blipFill>
          <a:blip r:embed="rId2"/>
          <a:stretch>
            <a:fillRect/>
          </a:stretch>
        </p:blipFill>
        <p:spPr>
          <a:xfrm>
            <a:off x="391115" y="1503721"/>
            <a:ext cx="2787029" cy="3520513"/>
          </a:xfrm>
          <a:prstGeom prst="rect">
            <a:avLst/>
          </a:prstGeom>
        </p:spPr>
      </p:pic>
      <p:sp>
        <p:nvSpPr>
          <p:cNvPr id="37" name="Freeform 13">
            <a:extLst>
              <a:ext uri="{FF2B5EF4-FFF2-40B4-BE49-F238E27FC236}">
                <a16:creationId xmlns:a16="http://schemas.microsoft.com/office/drawing/2014/main" id="{67DBCB76-9E8F-4944-15B8-F09E0A50E425}"/>
              </a:ext>
            </a:extLst>
          </p:cNvPr>
          <p:cNvSpPr/>
          <p:nvPr/>
        </p:nvSpPr>
        <p:spPr>
          <a:xfrm>
            <a:off x="1405045" y="1634067"/>
            <a:ext cx="381304" cy="533385"/>
          </a:xfrm>
          <a:custGeom>
            <a:avLst/>
            <a:gdLst/>
            <a:ahLst/>
            <a:cxnLst/>
            <a:rect l="l" t="t" r="r" b="b"/>
            <a:pathLst>
              <a:path w="1238633" h="1729331">
                <a:moveTo>
                  <a:pt x="0" y="0"/>
                </a:moveTo>
                <a:lnTo>
                  <a:pt x="1238633" y="0"/>
                </a:lnTo>
                <a:lnTo>
                  <a:pt x="1238633" y="1729331"/>
                </a:lnTo>
                <a:lnTo>
                  <a:pt x="0" y="1729331"/>
                </a:lnTo>
                <a:lnTo>
                  <a:pt x="0" y="0"/>
                </a:lnTo>
                <a:close/>
              </a:path>
            </a:pathLst>
          </a:custGeom>
          <a:blipFill>
            <a:blip r:embed="rId3"/>
            <a:stretch>
              <a:fillRect/>
            </a:stretch>
          </a:blipFill>
        </p:spPr>
        <p:txBody>
          <a:bodyPr/>
          <a:lstStyle/>
          <a:p>
            <a:endParaRPr lang="en-US"/>
          </a:p>
        </p:txBody>
      </p:sp>
      <p:sp>
        <p:nvSpPr>
          <p:cNvPr id="14" name="Rectangle: Rounded Corners 13">
            <a:extLst>
              <a:ext uri="{FF2B5EF4-FFF2-40B4-BE49-F238E27FC236}">
                <a16:creationId xmlns:a16="http://schemas.microsoft.com/office/drawing/2014/main" id="{0693E3D3-874F-6F9D-6B8B-E7AC4183D2B3}"/>
              </a:ext>
            </a:extLst>
          </p:cNvPr>
          <p:cNvSpPr/>
          <p:nvPr/>
        </p:nvSpPr>
        <p:spPr>
          <a:xfrm>
            <a:off x="620541" y="4251729"/>
            <a:ext cx="2059621" cy="634993"/>
          </a:xfrm>
          <a:prstGeom prst="roundRect">
            <a:avLst/>
          </a:prstGeom>
          <a:solidFill>
            <a:schemeClr val="bg2"/>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a:solidFill>
                  <a:schemeClr val="accent4"/>
                </a:solidFill>
              </a:rPr>
              <a:t>Tại Hà Nội</a:t>
            </a:r>
          </a:p>
        </p:txBody>
      </p:sp>
      <p:sp>
        <p:nvSpPr>
          <p:cNvPr id="45" name="Rectangle: Rounded Corners 44">
            <a:extLst>
              <a:ext uri="{FF2B5EF4-FFF2-40B4-BE49-F238E27FC236}">
                <a16:creationId xmlns:a16="http://schemas.microsoft.com/office/drawing/2014/main" id="{0CD01209-048A-E591-53C1-BDD57413B879}"/>
              </a:ext>
            </a:extLst>
          </p:cNvPr>
          <p:cNvSpPr/>
          <p:nvPr/>
        </p:nvSpPr>
        <p:spPr>
          <a:xfrm>
            <a:off x="3538745" y="1746256"/>
            <a:ext cx="4972154" cy="1400637"/>
          </a:xfrm>
          <a:prstGeom prst="roundRect">
            <a:avLst>
              <a:gd name="adj" fmla="val 9413"/>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2000">
                <a:solidFill>
                  <a:srgbClr val="000000"/>
                </a:solidFill>
              </a:rPr>
              <a:t>Quần chúng cách mạng và các đội tự vệ chiến đấu chiếm Phủ Khâm sai, Sở Cảnh sát Trung ương, Trại Bảo an binh,...</a:t>
            </a:r>
            <a:endParaRPr lang="en-US" sz="2000">
              <a:solidFill>
                <a:srgbClr val="000000"/>
              </a:solidFill>
            </a:endParaRPr>
          </a:p>
        </p:txBody>
      </p:sp>
      <p:grpSp>
        <p:nvGrpSpPr>
          <p:cNvPr id="46" name="Group 45">
            <a:extLst>
              <a:ext uri="{FF2B5EF4-FFF2-40B4-BE49-F238E27FC236}">
                <a16:creationId xmlns:a16="http://schemas.microsoft.com/office/drawing/2014/main" id="{64E28CD7-DF67-20EB-185D-348A5ED181AE}"/>
              </a:ext>
            </a:extLst>
          </p:cNvPr>
          <p:cNvGrpSpPr/>
          <p:nvPr/>
        </p:nvGrpSpPr>
        <p:grpSpPr>
          <a:xfrm>
            <a:off x="3824971" y="3297104"/>
            <a:ext cx="4399702" cy="1589618"/>
            <a:chOff x="4260530" y="3524372"/>
            <a:chExt cx="4399702" cy="1589618"/>
          </a:xfrm>
        </p:grpSpPr>
        <p:sp>
          <p:nvSpPr>
            <p:cNvPr id="48" name="Arrow: Right 47">
              <a:extLst>
                <a:ext uri="{FF2B5EF4-FFF2-40B4-BE49-F238E27FC236}">
                  <a16:creationId xmlns:a16="http://schemas.microsoft.com/office/drawing/2014/main" id="{EFBD4153-0749-596D-DB63-96411E0011A1}"/>
                </a:ext>
              </a:extLst>
            </p:cNvPr>
            <p:cNvSpPr/>
            <p:nvPr/>
          </p:nvSpPr>
          <p:spPr>
            <a:xfrm rot="5400000">
              <a:off x="6258734" y="3580821"/>
              <a:ext cx="403294" cy="290396"/>
            </a:xfrm>
            <a:prstGeom prst="rightArrow">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Rounded Corners 48">
              <a:extLst>
                <a:ext uri="{FF2B5EF4-FFF2-40B4-BE49-F238E27FC236}">
                  <a16:creationId xmlns:a16="http://schemas.microsoft.com/office/drawing/2014/main" id="{6049011A-6B02-27D2-C87B-7D6913718F71}"/>
                </a:ext>
              </a:extLst>
            </p:cNvPr>
            <p:cNvSpPr/>
            <p:nvPr/>
          </p:nvSpPr>
          <p:spPr>
            <a:xfrm>
              <a:off x="4260530" y="4077877"/>
              <a:ext cx="4399702" cy="1036113"/>
            </a:xfrm>
            <a:prstGeom prst="roundRect">
              <a:avLst/>
            </a:prstGeom>
            <a:solidFill>
              <a:schemeClr val="accent4"/>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a:solidFill>
                    <a:srgbClr val="000000"/>
                  </a:solidFill>
                </a:rPr>
                <a:t>Đến tối, khởi nghĩa giành thắng lợi hoàn toàn.</a:t>
              </a:r>
            </a:p>
          </p:txBody>
        </p:sp>
      </p:grpSp>
      <p:pic>
        <p:nvPicPr>
          <p:cNvPr id="18" name="Picture 17">
            <a:extLst>
              <a:ext uri="{FF2B5EF4-FFF2-40B4-BE49-F238E27FC236}">
                <a16:creationId xmlns:a16="http://schemas.microsoft.com/office/drawing/2014/main" id="{C51E6BFA-07F7-82EF-3C04-864880E26949}"/>
              </a:ext>
            </a:extLst>
          </p:cNvPr>
          <p:cNvPicPr>
            <a:picLocks noChangeAspect="1"/>
          </p:cNvPicPr>
          <p:nvPr/>
        </p:nvPicPr>
        <p:blipFill>
          <a:blip r:embed="rId4"/>
          <a:stretch>
            <a:fillRect/>
          </a:stretch>
        </p:blipFill>
        <p:spPr>
          <a:xfrm>
            <a:off x="8144228" y="4934120"/>
            <a:ext cx="999772" cy="198693"/>
          </a:xfrm>
          <a:prstGeom prst="rect">
            <a:avLst/>
          </a:prstGeom>
        </p:spPr>
      </p:pic>
    </p:spTree>
    <p:extLst>
      <p:ext uri="{BB962C8B-B14F-4D97-AF65-F5344CB8AC3E}">
        <p14:creationId xmlns:p14="http://schemas.microsoft.com/office/powerpoint/2010/main" val="3392233555"/>
      </p:ext>
    </p:extLst>
  </p:cSld>
  <p:clrMapOvr>
    <a:masterClrMapping/>
  </p:clrMapOvr>
  <mc:AlternateContent xmlns:mc="http://schemas.openxmlformats.org/markup-compatibility/2006">
    <mc:Choice xmlns="" xmlns:p159="http://schemas.microsoft.com/office/powerpoint/2015/09/main" Requires="p159">
      <p:transition spd="med">
        <p159:morph option="byObject"/>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wipe(down)">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7"/>
                                        </p:tgtEl>
                                        <p:attrNameLst>
                                          <p:attrName>style.visibility</p:attrName>
                                        </p:attrNameLst>
                                      </p:cBhvr>
                                      <p:to>
                                        <p:strVal val="visible"/>
                                      </p:to>
                                    </p:set>
                                    <p:animEffect transition="in" filter="wipe(down)">
                                      <p:cBhvr>
                                        <p:cTn id="12" dur="500"/>
                                        <p:tgtEl>
                                          <p:spTgt spid="37"/>
                                        </p:tgtEl>
                                      </p:cBhvr>
                                    </p:animEffect>
                                  </p:childTnLst>
                                </p:cTn>
                              </p:par>
                              <p:par>
                                <p:cTn id="13" presetID="2" presetClass="entr" presetSubtype="4" fill="hold" grpId="0" nodeType="withEffect">
                                  <p:stCondLst>
                                    <p:cond delay="0"/>
                                  </p:stCondLst>
                                  <p:childTnLst>
                                    <p:set>
                                      <p:cBhvr>
                                        <p:cTn id="14" dur="1" fill="hold">
                                          <p:stCondLst>
                                            <p:cond delay="0"/>
                                          </p:stCondLst>
                                        </p:cTn>
                                        <p:tgtEl>
                                          <p:spTgt spid="14"/>
                                        </p:tgtEl>
                                        <p:attrNameLst>
                                          <p:attrName>style.visibility</p:attrName>
                                        </p:attrNameLst>
                                      </p:cBhvr>
                                      <p:to>
                                        <p:strVal val="visible"/>
                                      </p:to>
                                    </p:set>
                                    <p:anim calcmode="lin" valueType="num">
                                      <p:cBhvr additive="base">
                                        <p:cTn id="15" dur="500" fill="hold"/>
                                        <p:tgtEl>
                                          <p:spTgt spid="14"/>
                                        </p:tgtEl>
                                        <p:attrNameLst>
                                          <p:attrName>ppt_x</p:attrName>
                                        </p:attrNameLst>
                                      </p:cBhvr>
                                      <p:tavLst>
                                        <p:tav tm="0">
                                          <p:val>
                                            <p:strVal val="#ppt_x"/>
                                          </p:val>
                                        </p:tav>
                                        <p:tav tm="100000">
                                          <p:val>
                                            <p:strVal val="#ppt_x"/>
                                          </p:val>
                                        </p:tav>
                                      </p:tavLst>
                                    </p:anim>
                                    <p:anim calcmode="lin" valueType="num">
                                      <p:cBhvr additive="base">
                                        <p:cTn id="1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45"/>
                                        </p:tgtEl>
                                        <p:attrNameLst>
                                          <p:attrName>style.visibility</p:attrName>
                                        </p:attrNameLst>
                                      </p:cBhvr>
                                      <p:to>
                                        <p:strVal val="visible"/>
                                      </p:to>
                                    </p:set>
                                    <p:animEffect transition="in" filter="barn(inVertical)">
                                      <p:cBhvr>
                                        <p:cTn id="21" dur="500"/>
                                        <p:tgtEl>
                                          <p:spTgt spid="45"/>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1" fill="hold" nodeType="clickEffect">
                                  <p:stCondLst>
                                    <p:cond delay="0"/>
                                  </p:stCondLst>
                                  <p:childTnLst>
                                    <p:set>
                                      <p:cBhvr>
                                        <p:cTn id="25" dur="1" fill="hold">
                                          <p:stCondLst>
                                            <p:cond delay="0"/>
                                          </p:stCondLst>
                                        </p:cTn>
                                        <p:tgtEl>
                                          <p:spTgt spid="46"/>
                                        </p:tgtEl>
                                        <p:attrNameLst>
                                          <p:attrName>style.visibility</p:attrName>
                                        </p:attrNameLst>
                                      </p:cBhvr>
                                      <p:to>
                                        <p:strVal val="visible"/>
                                      </p:to>
                                    </p:set>
                                    <p:animEffect transition="in" filter="wipe(up)">
                                      <p:cBhvr>
                                        <p:cTn id="26" dur="5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animBg="1"/>
      <p:bldP spid="14" grpId="0" animBg="1"/>
      <p:bldP spid="45"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1B319785-F617-ACB5-06BC-683EE13FA725}"/>
              </a:ext>
            </a:extLst>
          </p:cNvPr>
          <p:cNvGrpSpPr/>
          <p:nvPr/>
        </p:nvGrpSpPr>
        <p:grpSpPr>
          <a:xfrm>
            <a:off x="7805042" y="783179"/>
            <a:ext cx="588558" cy="341439"/>
            <a:chOff x="570217" y="1191802"/>
            <a:chExt cx="708916" cy="571082"/>
          </a:xfrm>
        </p:grpSpPr>
        <p:sp>
          <p:nvSpPr>
            <p:cNvPr id="29" name="Oval Callout 16">
              <a:extLst>
                <a:ext uri="{FF2B5EF4-FFF2-40B4-BE49-F238E27FC236}">
                  <a16:creationId xmlns:a16="http://schemas.microsoft.com/office/drawing/2014/main" id="{AADE5F9B-1865-1B0E-967F-6A6927B2827E}"/>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30" name="Rectangle 29">
              <a:extLst>
                <a:ext uri="{FF2B5EF4-FFF2-40B4-BE49-F238E27FC236}">
                  <a16:creationId xmlns:a16="http://schemas.microsoft.com/office/drawing/2014/main" id="{D1CF2796-00E2-1360-163F-8F131909BFFD}"/>
                </a:ext>
              </a:extLst>
            </p:cNvPr>
            <p:cNvSpPr/>
            <p:nvPr/>
          </p:nvSpPr>
          <p:spPr>
            <a:xfrm>
              <a:off x="573074" y="1196627"/>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28/8</a:t>
              </a:r>
              <a:endParaRPr kumimoji="0" lang="en-US" sz="1600" b="0" i="0" u="none" strike="noStrike" kern="0" cap="none" spc="0" normalizeH="0" baseline="0" noProof="0">
                <a:ln>
                  <a:noFill/>
                </a:ln>
                <a:solidFill>
                  <a:srgbClr val="2B241A"/>
                </a:solidFill>
                <a:effectLst/>
                <a:uLnTx/>
                <a:uFillTx/>
              </a:endParaRPr>
            </a:p>
          </p:txBody>
        </p:sp>
      </p:grpSp>
      <p:grpSp>
        <p:nvGrpSpPr>
          <p:cNvPr id="31" name="Group 30">
            <a:extLst>
              <a:ext uri="{FF2B5EF4-FFF2-40B4-BE49-F238E27FC236}">
                <a16:creationId xmlns:a16="http://schemas.microsoft.com/office/drawing/2014/main" id="{B9C37BCE-A131-BBF1-871F-1FD0D0B993A7}"/>
              </a:ext>
            </a:extLst>
          </p:cNvPr>
          <p:cNvGrpSpPr/>
          <p:nvPr/>
        </p:nvGrpSpPr>
        <p:grpSpPr>
          <a:xfrm>
            <a:off x="7541325" y="783138"/>
            <a:ext cx="588558" cy="341439"/>
            <a:chOff x="570217" y="1191802"/>
            <a:chExt cx="708916" cy="571082"/>
          </a:xfrm>
        </p:grpSpPr>
        <p:sp>
          <p:nvSpPr>
            <p:cNvPr id="32" name="Oval Callout 16">
              <a:extLst>
                <a:ext uri="{FF2B5EF4-FFF2-40B4-BE49-F238E27FC236}">
                  <a16:creationId xmlns:a16="http://schemas.microsoft.com/office/drawing/2014/main" id="{79E23796-CECA-439E-D01B-B7F172314100}"/>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33" name="Rectangle 32">
              <a:extLst>
                <a:ext uri="{FF2B5EF4-FFF2-40B4-BE49-F238E27FC236}">
                  <a16:creationId xmlns:a16="http://schemas.microsoft.com/office/drawing/2014/main" id="{0BF6F6E8-4DA3-19EA-8C26-4FAB327558FB}"/>
                </a:ext>
              </a:extLst>
            </p:cNvPr>
            <p:cNvSpPr/>
            <p:nvPr/>
          </p:nvSpPr>
          <p:spPr>
            <a:xfrm>
              <a:off x="573074" y="1196627"/>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25/8</a:t>
              </a:r>
              <a:endParaRPr kumimoji="0" lang="en-US" sz="1600" b="0" i="0" u="none" strike="noStrike" kern="0" cap="none" spc="0" normalizeH="0" baseline="0" noProof="0">
                <a:ln>
                  <a:noFill/>
                </a:ln>
                <a:solidFill>
                  <a:srgbClr val="2B241A"/>
                </a:solidFill>
                <a:effectLst/>
                <a:uLnTx/>
                <a:uFillTx/>
              </a:endParaRPr>
            </a:p>
          </p:txBody>
        </p:sp>
      </p:grpSp>
      <p:cxnSp>
        <p:nvCxnSpPr>
          <p:cNvPr id="2" name="Straight Arrow Connector 1">
            <a:extLst>
              <a:ext uri="{FF2B5EF4-FFF2-40B4-BE49-F238E27FC236}">
                <a16:creationId xmlns:a16="http://schemas.microsoft.com/office/drawing/2014/main" id="{6FF3C499-BE3F-28D3-8886-846C6D0B7F1F}"/>
              </a:ext>
            </a:extLst>
          </p:cNvPr>
          <p:cNvCxnSpPr>
            <a:cxnSpLocks/>
          </p:cNvCxnSpPr>
          <p:nvPr/>
        </p:nvCxnSpPr>
        <p:spPr>
          <a:xfrm>
            <a:off x="846667" y="1334444"/>
            <a:ext cx="7917103" cy="0"/>
          </a:xfrm>
          <a:prstGeom prst="straightConnector1">
            <a:avLst/>
          </a:prstGeom>
          <a:noFill/>
          <a:ln w="38100" cap="flat" cmpd="sng" algn="ctr">
            <a:solidFill>
              <a:srgbClr val="7E4500">
                <a:lumMod val="60000"/>
                <a:lumOff val="40000"/>
              </a:srgbClr>
            </a:solidFill>
            <a:prstDash val="solid"/>
            <a:headEnd type="oval" w="med" len="med"/>
            <a:tailEnd type="arrow" w="med" len="med"/>
          </a:ln>
          <a:effectLst/>
        </p:spPr>
      </p:cxnSp>
      <p:cxnSp>
        <p:nvCxnSpPr>
          <p:cNvPr id="3" name="Straight Arrow Connector 2">
            <a:extLst>
              <a:ext uri="{FF2B5EF4-FFF2-40B4-BE49-F238E27FC236}">
                <a16:creationId xmlns:a16="http://schemas.microsoft.com/office/drawing/2014/main" id="{15D2C3FC-959C-247B-E178-DE040BDD9324}"/>
              </a:ext>
            </a:extLst>
          </p:cNvPr>
          <p:cNvCxnSpPr>
            <a:cxnSpLocks/>
          </p:cNvCxnSpPr>
          <p:nvPr/>
        </p:nvCxnSpPr>
        <p:spPr>
          <a:xfrm flipV="1">
            <a:off x="8127510" y="1327582"/>
            <a:ext cx="636260" cy="6862"/>
          </a:xfrm>
          <a:prstGeom prst="straightConnector1">
            <a:avLst/>
          </a:prstGeom>
          <a:noFill/>
          <a:ln w="38100" cap="flat" cmpd="sng" algn="ctr">
            <a:solidFill>
              <a:srgbClr val="594B3E">
                <a:lumMod val="50000"/>
              </a:srgbClr>
            </a:solidFill>
            <a:prstDash val="solid"/>
            <a:headEnd type="oval" w="med" len="med"/>
            <a:tailEnd type="arrow" w="med" len="med"/>
          </a:ln>
          <a:effectLst/>
        </p:spPr>
      </p:cxnSp>
      <p:grpSp>
        <p:nvGrpSpPr>
          <p:cNvPr id="4" name="Group 3">
            <a:extLst>
              <a:ext uri="{FF2B5EF4-FFF2-40B4-BE49-F238E27FC236}">
                <a16:creationId xmlns:a16="http://schemas.microsoft.com/office/drawing/2014/main" id="{5715A38A-0405-5528-523F-C074197486CC}"/>
              </a:ext>
            </a:extLst>
          </p:cNvPr>
          <p:cNvGrpSpPr/>
          <p:nvPr/>
        </p:nvGrpSpPr>
        <p:grpSpPr>
          <a:xfrm>
            <a:off x="3083711" y="315220"/>
            <a:ext cx="1097279" cy="640080"/>
            <a:chOff x="570217" y="1191802"/>
            <a:chExt cx="773363" cy="551379"/>
          </a:xfrm>
        </p:grpSpPr>
        <p:sp>
          <p:nvSpPr>
            <p:cNvPr id="5" name="Oval Callout 12">
              <a:extLst>
                <a:ext uri="{FF2B5EF4-FFF2-40B4-BE49-F238E27FC236}">
                  <a16:creationId xmlns:a16="http://schemas.microsoft.com/office/drawing/2014/main" id="{F550EF50-D732-B320-B8AD-0329F8E5148A}"/>
                </a:ext>
              </a:extLst>
            </p:cNvPr>
            <p:cNvSpPr/>
            <p:nvPr/>
          </p:nvSpPr>
          <p:spPr>
            <a:xfrm>
              <a:off x="570217" y="1191802"/>
              <a:ext cx="773363" cy="551379"/>
            </a:xfrm>
            <a:prstGeom prst="wedgeEllipseCallout">
              <a:avLst>
                <a:gd name="adj1" fmla="val 1389"/>
                <a:gd name="adj2" fmla="val 88214"/>
              </a:avLst>
            </a:prstGeom>
            <a:solidFill>
              <a:srgbClr val="FFFF00"/>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a:ln>
                  <a:noFill/>
                </a:ln>
                <a:solidFill>
                  <a:srgbClr val="F3EFEA"/>
                </a:solidFill>
                <a:effectLst/>
                <a:uLnTx/>
                <a:uFillTx/>
                <a:latin typeface="Arial"/>
                <a:ea typeface="+mn-ea"/>
                <a:cs typeface="+mn-cs"/>
              </a:endParaRPr>
            </a:p>
          </p:txBody>
        </p:sp>
        <p:sp>
          <p:nvSpPr>
            <p:cNvPr id="6" name="Rectangle 5">
              <a:extLst>
                <a:ext uri="{FF2B5EF4-FFF2-40B4-BE49-F238E27FC236}">
                  <a16:creationId xmlns:a16="http://schemas.microsoft.com/office/drawing/2014/main" id="{27E6A91A-D87B-09D9-80A8-BFAD0D9DEC3E}"/>
                </a:ext>
              </a:extLst>
            </p:cNvPr>
            <p:cNvSpPr/>
            <p:nvPr/>
          </p:nvSpPr>
          <p:spPr>
            <a:xfrm>
              <a:off x="578843" y="1215622"/>
              <a:ext cx="691663" cy="503738"/>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a:ln>
                    <a:noFill/>
                  </a:ln>
                  <a:solidFill>
                    <a:srgbClr val="2B241A"/>
                  </a:solidFill>
                  <a:effectLst/>
                  <a:uLnTx/>
                  <a:uFillTx/>
                  <a:latin typeface="Arial" panose="020B0604020202020204" pitchFamily="34" charset="0"/>
                </a:rPr>
                <a:t>19/8</a:t>
              </a:r>
              <a:endParaRPr kumimoji="0" lang="en-US" sz="3200" b="1" i="0" u="none" strike="noStrike" kern="0" cap="none" spc="0" normalizeH="0" baseline="0" noProof="0">
                <a:ln>
                  <a:noFill/>
                </a:ln>
                <a:solidFill>
                  <a:srgbClr val="2B241A"/>
                </a:solidFill>
                <a:effectLst/>
                <a:uLnTx/>
                <a:uFillTx/>
              </a:endParaRPr>
            </a:p>
          </p:txBody>
        </p:sp>
      </p:grpSp>
      <p:grpSp>
        <p:nvGrpSpPr>
          <p:cNvPr id="24" name="Group 23">
            <a:extLst>
              <a:ext uri="{FF2B5EF4-FFF2-40B4-BE49-F238E27FC236}">
                <a16:creationId xmlns:a16="http://schemas.microsoft.com/office/drawing/2014/main" id="{4950BD93-2CF6-00C8-0E12-F424353900E2}"/>
              </a:ext>
            </a:extLst>
          </p:cNvPr>
          <p:cNvGrpSpPr/>
          <p:nvPr/>
        </p:nvGrpSpPr>
        <p:grpSpPr>
          <a:xfrm>
            <a:off x="7234050" y="774305"/>
            <a:ext cx="588558" cy="338554"/>
            <a:chOff x="570217" y="1182466"/>
            <a:chExt cx="708916" cy="566257"/>
          </a:xfrm>
        </p:grpSpPr>
        <p:sp>
          <p:nvSpPr>
            <p:cNvPr id="25" name="Oval Callout 16">
              <a:extLst>
                <a:ext uri="{FF2B5EF4-FFF2-40B4-BE49-F238E27FC236}">
                  <a16:creationId xmlns:a16="http://schemas.microsoft.com/office/drawing/2014/main" id="{CA6A16EC-E0DA-DAF1-7411-EC8B9B8B5F32}"/>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26" name="Rectangle 25">
              <a:extLst>
                <a:ext uri="{FF2B5EF4-FFF2-40B4-BE49-F238E27FC236}">
                  <a16:creationId xmlns:a16="http://schemas.microsoft.com/office/drawing/2014/main" id="{8418B92A-9DBF-A3CA-8FB7-B1A82E32FFE8}"/>
                </a:ext>
              </a:extLst>
            </p:cNvPr>
            <p:cNvSpPr/>
            <p:nvPr/>
          </p:nvSpPr>
          <p:spPr>
            <a:xfrm>
              <a:off x="573074" y="1182466"/>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24/8</a:t>
              </a:r>
              <a:endParaRPr kumimoji="0" lang="en-US" sz="1600" b="0" i="0" u="none" strike="noStrike" kern="0" cap="none" spc="0" normalizeH="0" baseline="0" noProof="0">
                <a:ln>
                  <a:noFill/>
                </a:ln>
                <a:solidFill>
                  <a:srgbClr val="2B241A"/>
                </a:solidFill>
                <a:effectLst/>
                <a:uLnTx/>
                <a:uFillTx/>
              </a:endParaRPr>
            </a:p>
          </p:txBody>
        </p:sp>
      </p:grpSp>
      <p:sp>
        <p:nvSpPr>
          <p:cNvPr id="10" name="Rectangle 9">
            <a:extLst>
              <a:ext uri="{FF2B5EF4-FFF2-40B4-BE49-F238E27FC236}">
                <a16:creationId xmlns:a16="http://schemas.microsoft.com/office/drawing/2014/main" id="{0C8F2897-F4B8-D6E1-2C26-3A59664076F3}"/>
              </a:ext>
            </a:extLst>
          </p:cNvPr>
          <p:cNvSpPr/>
          <p:nvPr/>
        </p:nvSpPr>
        <p:spPr>
          <a:xfrm>
            <a:off x="8410708" y="793172"/>
            <a:ext cx="627096"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vi-VN" sz="2000" b="1" i="0" u="none" strike="noStrike" kern="0" cap="none" spc="0" normalizeH="0" baseline="0" noProof="0">
                <a:ln>
                  <a:noFill/>
                </a:ln>
                <a:solidFill>
                  <a:srgbClr val="594B3E">
                    <a:lumMod val="50000"/>
                  </a:srgbClr>
                </a:solidFill>
                <a:effectLst/>
                <a:uLnTx/>
                <a:uFillTx/>
                <a:latin typeface="Arial" panose="020B0604020202020204" pitchFamily="34" charset="0"/>
              </a:rPr>
              <a:t>nay</a:t>
            </a:r>
            <a:endParaRPr kumimoji="0" lang="en-US" sz="2000" b="1" i="0" u="none" strike="noStrike" kern="0" cap="none" spc="0" normalizeH="0" baseline="0" noProof="0">
              <a:ln>
                <a:noFill/>
              </a:ln>
              <a:solidFill>
                <a:srgbClr val="594B3E">
                  <a:lumMod val="50000"/>
                </a:srgbClr>
              </a:solidFill>
              <a:effectLst/>
              <a:uLnTx/>
              <a:uFillTx/>
            </a:endParaRPr>
          </a:p>
        </p:txBody>
      </p:sp>
      <p:grpSp>
        <p:nvGrpSpPr>
          <p:cNvPr id="20" name="Group 19">
            <a:extLst>
              <a:ext uri="{FF2B5EF4-FFF2-40B4-BE49-F238E27FC236}">
                <a16:creationId xmlns:a16="http://schemas.microsoft.com/office/drawing/2014/main" id="{AC3F214E-C721-1B9D-85B6-DAF7F699C6A1}"/>
              </a:ext>
            </a:extLst>
          </p:cNvPr>
          <p:cNvGrpSpPr/>
          <p:nvPr/>
        </p:nvGrpSpPr>
        <p:grpSpPr>
          <a:xfrm>
            <a:off x="6970333" y="786023"/>
            <a:ext cx="588558" cy="338554"/>
            <a:chOff x="570217" y="1182466"/>
            <a:chExt cx="708916" cy="566257"/>
          </a:xfrm>
        </p:grpSpPr>
        <p:sp>
          <p:nvSpPr>
            <p:cNvPr id="21" name="Oval Callout 16">
              <a:extLst>
                <a:ext uri="{FF2B5EF4-FFF2-40B4-BE49-F238E27FC236}">
                  <a16:creationId xmlns:a16="http://schemas.microsoft.com/office/drawing/2014/main" id="{8C70C9BC-73B7-894C-B84C-F35218C4536E}"/>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22" name="Rectangle 21">
              <a:extLst>
                <a:ext uri="{FF2B5EF4-FFF2-40B4-BE49-F238E27FC236}">
                  <a16:creationId xmlns:a16="http://schemas.microsoft.com/office/drawing/2014/main" id="{BB037715-E0B3-B00A-8982-B21E0F54B8A8}"/>
                </a:ext>
              </a:extLst>
            </p:cNvPr>
            <p:cNvSpPr/>
            <p:nvPr/>
          </p:nvSpPr>
          <p:spPr>
            <a:xfrm>
              <a:off x="573074" y="1182466"/>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23/8</a:t>
              </a:r>
              <a:endParaRPr kumimoji="0" lang="en-US" sz="1600" b="0" i="0" u="none" strike="noStrike" kern="0" cap="none" spc="0" normalizeH="0" baseline="0" noProof="0">
                <a:ln>
                  <a:noFill/>
                </a:ln>
                <a:solidFill>
                  <a:srgbClr val="2B241A"/>
                </a:solidFill>
                <a:effectLst/>
                <a:uLnTx/>
                <a:uFillTx/>
              </a:endParaRPr>
            </a:p>
          </p:txBody>
        </p:sp>
      </p:grpSp>
      <p:grpSp>
        <p:nvGrpSpPr>
          <p:cNvPr id="11" name="Group 10">
            <a:extLst>
              <a:ext uri="{FF2B5EF4-FFF2-40B4-BE49-F238E27FC236}">
                <a16:creationId xmlns:a16="http://schemas.microsoft.com/office/drawing/2014/main" id="{0A783D84-42D6-0658-FFC7-7FB19D70FF51}"/>
              </a:ext>
            </a:extLst>
          </p:cNvPr>
          <p:cNvGrpSpPr/>
          <p:nvPr/>
        </p:nvGrpSpPr>
        <p:grpSpPr>
          <a:xfrm>
            <a:off x="558337" y="776304"/>
            <a:ext cx="627097" cy="341439"/>
            <a:chOff x="570217" y="1191802"/>
            <a:chExt cx="708916" cy="571082"/>
          </a:xfrm>
        </p:grpSpPr>
        <p:sp>
          <p:nvSpPr>
            <p:cNvPr id="12" name="Oval Callout 21">
              <a:extLst>
                <a:ext uri="{FF2B5EF4-FFF2-40B4-BE49-F238E27FC236}">
                  <a16:creationId xmlns:a16="http://schemas.microsoft.com/office/drawing/2014/main" id="{69AB325D-AF93-40F7-534E-D9FCE06B259A}"/>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13" name="Rectangle 12">
              <a:extLst>
                <a:ext uri="{FF2B5EF4-FFF2-40B4-BE49-F238E27FC236}">
                  <a16:creationId xmlns:a16="http://schemas.microsoft.com/office/drawing/2014/main" id="{0C8085FD-A637-D45E-5C00-6A56B6B34438}"/>
                </a:ext>
              </a:extLst>
            </p:cNvPr>
            <p:cNvSpPr/>
            <p:nvPr/>
          </p:nvSpPr>
          <p:spPr>
            <a:xfrm>
              <a:off x="585108" y="1196627"/>
              <a:ext cx="659986"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14/8</a:t>
              </a:r>
              <a:endParaRPr kumimoji="0" lang="en-US" sz="1600" b="0" i="0" u="none" strike="noStrike" kern="0" cap="none" spc="0" normalizeH="0" baseline="0" noProof="0">
                <a:ln>
                  <a:noFill/>
                </a:ln>
                <a:solidFill>
                  <a:srgbClr val="2B241A"/>
                </a:solidFill>
                <a:effectLst/>
                <a:uLnTx/>
                <a:uFillTx/>
              </a:endParaRPr>
            </a:p>
          </p:txBody>
        </p:sp>
      </p:grpSp>
      <p:grpSp>
        <p:nvGrpSpPr>
          <p:cNvPr id="15" name="Group 14">
            <a:extLst>
              <a:ext uri="{FF2B5EF4-FFF2-40B4-BE49-F238E27FC236}">
                <a16:creationId xmlns:a16="http://schemas.microsoft.com/office/drawing/2014/main" id="{5A8EEB3E-C2E6-A8DF-3721-FE513DEF1962}"/>
              </a:ext>
            </a:extLst>
          </p:cNvPr>
          <p:cNvGrpSpPr/>
          <p:nvPr/>
        </p:nvGrpSpPr>
        <p:grpSpPr>
          <a:xfrm>
            <a:off x="777948" y="774243"/>
            <a:ext cx="627097" cy="338554"/>
            <a:chOff x="467011" y="1182466"/>
            <a:chExt cx="916648" cy="566257"/>
          </a:xfrm>
        </p:grpSpPr>
        <p:sp>
          <p:nvSpPr>
            <p:cNvPr id="16" name="Oval Callout 21">
              <a:extLst>
                <a:ext uri="{FF2B5EF4-FFF2-40B4-BE49-F238E27FC236}">
                  <a16:creationId xmlns:a16="http://schemas.microsoft.com/office/drawing/2014/main" id="{DB6F4799-9723-CBB0-55AA-9CD57A1ED15D}"/>
                </a:ext>
              </a:extLst>
            </p:cNvPr>
            <p:cNvSpPr/>
            <p:nvPr/>
          </p:nvSpPr>
          <p:spPr>
            <a:xfrm>
              <a:off x="467011" y="1191802"/>
              <a:ext cx="916648"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17" name="Rectangle 16">
              <a:extLst>
                <a:ext uri="{FF2B5EF4-FFF2-40B4-BE49-F238E27FC236}">
                  <a16:creationId xmlns:a16="http://schemas.microsoft.com/office/drawing/2014/main" id="{B3477291-C9FE-C455-FC37-0D5712FF02A1}"/>
                </a:ext>
              </a:extLst>
            </p:cNvPr>
            <p:cNvSpPr/>
            <p:nvPr/>
          </p:nvSpPr>
          <p:spPr>
            <a:xfrm>
              <a:off x="485606" y="1182466"/>
              <a:ext cx="853380"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16/8</a:t>
              </a:r>
              <a:endParaRPr kumimoji="0" lang="en-US" sz="1600" b="0" i="0" u="none" strike="noStrike" kern="0" cap="none" spc="0" normalizeH="0" baseline="0" noProof="0">
                <a:ln>
                  <a:noFill/>
                </a:ln>
                <a:solidFill>
                  <a:srgbClr val="2B241A"/>
                </a:solidFill>
                <a:effectLst/>
                <a:uLnTx/>
                <a:uFillTx/>
              </a:endParaRPr>
            </a:p>
          </p:txBody>
        </p:sp>
      </p:grpSp>
      <p:sp>
        <p:nvSpPr>
          <p:cNvPr id="35" name="Oval 34">
            <a:extLst>
              <a:ext uri="{FF2B5EF4-FFF2-40B4-BE49-F238E27FC236}">
                <a16:creationId xmlns:a16="http://schemas.microsoft.com/office/drawing/2014/main" id="{C5864ECA-FCD8-C867-0DD4-4F94FE21019A}"/>
              </a:ext>
            </a:extLst>
          </p:cNvPr>
          <p:cNvSpPr/>
          <p:nvPr/>
        </p:nvSpPr>
        <p:spPr>
          <a:xfrm>
            <a:off x="3586630" y="1270436"/>
            <a:ext cx="128016" cy="128016"/>
          </a:xfrm>
          <a:prstGeom prst="ellipse">
            <a:avLst/>
          </a:prstGeom>
          <a:solidFill>
            <a:srgbClr val="7E4500">
              <a:lumMod val="60000"/>
              <a:lumOff val="4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a:ea typeface="+mn-ea"/>
              <a:cs typeface="+mn-cs"/>
            </a:endParaRPr>
          </a:p>
        </p:txBody>
      </p:sp>
      <p:grpSp>
        <p:nvGrpSpPr>
          <p:cNvPr id="7" name="Group 6">
            <a:extLst>
              <a:ext uri="{FF2B5EF4-FFF2-40B4-BE49-F238E27FC236}">
                <a16:creationId xmlns:a16="http://schemas.microsoft.com/office/drawing/2014/main" id="{067A8EEA-7BE5-5627-34A2-B004B73F506A}"/>
              </a:ext>
            </a:extLst>
          </p:cNvPr>
          <p:cNvGrpSpPr/>
          <p:nvPr/>
        </p:nvGrpSpPr>
        <p:grpSpPr>
          <a:xfrm>
            <a:off x="1080988" y="783138"/>
            <a:ext cx="588558" cy="341439"/>
            <a:chOff x="570217" y="1191802"/>
            <a:chExt cx="708916" cy="571082"/>
          </a:xfrm>
        </p:grpSpPr>
        <p:sp>
          <p:nvSpPr>
            <p:cNvPr id="8" name="Oval Callout 16">
              <a:extLst>
                <a:ext uri="{FF2B5EF4-FFF2-40B4-BE49-F238E27FC236}">
                  <a16:creationId xmlns:a16="http://schemas.microsoft.com/office/drawing/2014/main" id="{FD8B6CD8-3FF9-382E-24B7-A38AF106D948}"/>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9" name="Rectangle 8">
              <a:extLst>
                <a:ext uri="{FF2B5EF4-FFF2-40B4-BE49-F238E27FC236}">
                  <a16:creationId xmlns:a16="http://schemas.microsoft.com/office/drawing/2014/main" id="{AFD7A0AD-6797-E3C8-3DCA-0C43BDD8F9B9}"/>
                </a:ext>
              </a:extLst>
            </p:cNvPr>
            <p:cNvSpPr/>
            <p:nvPr/>
          </p:nvSpPr>
          <p:spPr>
            <a:xfrm>
              <a:off x="573073" y="1196627"/>
              <a:ext cx="703202"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18/8</a:t>
              </a:r>
              <a:endParaRPr kumimoji="0" lang="en-US" sz="1600" b="0" i="0" u="none" strike="noStrike" kern="0" cap="none" spc="0" normalizeH="0" baseline="0" noProof="0">
                <a:ln>
                  <a:noFill/>
                </a:ln>
                <a:solidFill>
                  <a:srgbClr val="2B241A"/>
                </a:solidFill>
                <a:effectLst/>
                <a:uLnTx/>
                <a:uFillTx/>
              </a:endParaRPr>
            </a:p>
          </p:txBody>
        </p:sp>
      </p:grpSp>
      <p:grpSp>
        <p:nvGrpSpPr>
          <p:cNvPr id="18" name="Group 17">
            <a:extLst>
              <a:ext uri="{FF2B5EF4-FFF2-40B4-BE49-F238E27FC236}">
                <a16:creationId xmlns:a16="http://schemas.microsoft.com/office/drawing/2014/main" id="{08915EE7-72FD-D301-ED56-9D7B6550B2BB}"/>
              </a:ext>
            </a:extLst>
          </p:cNvPr>
          <p:cNvGrpSpPr/>
          <p:nvPr/>
        </p:nvGrpSpPr>
        <p:grpSpPr>
          <a:xfrm>
            <a:off x="138772" y="1525608"/>
            <a:ext cx="4276095" cy="3516999"/>
            <a:chOff x="4702035" y="1658736"/>
            <a:chExt cx="4276095" cy="3516999"/>
          </a:xfrm>
        </p:grpSpPr>
        <p:pic>
          <p:nvPicPr>
            <p:cNvPr id="38" name="Picture 37">
              <a:extLst>
                <a:ext uri="{FF2B5EF4-FFF2-40B4-BE49-F238E27FC236}">
                  <a16:creationId xmlns:a16="http://schemas.microsoft.com/office/drawing/2014/main" id="{FE87F729-5091-942B-3D54-D41FC8737453}"/>
                </a:ext>
              </a:extLst>
            </p:cNvPr>
            <p:cNvPicPr>
              <a:picLocks noChangeAspect="1"/>
            </p:cNvPicPr>
            <p:nvPr/>
          </p:nvPicPr>
          <p:blipFill>
            <a:blip r:embed="rId2"/>
            <a:srcRect/>
            <a:stretch/>
          </p:blipFill>
          <p:spPr>
            <a:xfrm>
              <a:off x="4702035" y="1658736"/>
              <a:ext cx="4276095" cy="2839328"/>
            </a:xfrm>
            <a:prstGeom prst="rect">
              <a:avLst/>
            </a:prstGeom>
          </p:spPr>
        </p:pic>
        <p:sp>
          <p:nvSpPr>
            <p:cNvPr id="39" name="TextBox 38">
              <a:extLst>
                <a:ext uri="{FF2B5EF4-FFF2-40B4-BE49-F238E27FC236}">
                  <a16:creationId xmlns:a16="http://schemas.microsoft.com/office/drawing/2014/main" id="{059414D8-6845-8272-AE05-A448A45BD694}"/>
                </a:ext>
              </a:extLst>
            </p:cNvPr>
            <p:cNvSpPr txBox="1"/>
            <p:nvPr/>
          </p:nvSpPr>
          <p:spPr>
            <a:xfrm>
              <a:off x="5107500" y="4477018"/>
              <a:ext cx="3465167" cy="698717"/>
            </a:xfrm>
            <a:prstGeom prst="rect">
              <a:avLst/>
            </a:prstGeom>
            <a:noFill/>
          </p:spPr>
          <p:txBody>
            <a:bodyPr wrap="square">
              <a:spAutoFit/>
            </a:bodyPr>
            <a:lstStyle/>
            <a:p>
              <a:pPr algn="ctr">
                <a:lnSpc>
                  <a:spcPct val="150000"/>
                </a:lnSpc>
              </a:pPr>
              <a:r>
                <a:rPr lang="vi-VN"/>
                <a:t>Biểu tình ngày 19 tháng 8 năm 1945 trước cửa Phủ Khâm sai, Hà Nội.</a:t>
              </a:r>
              <a:endParaRPr lang="en-US"/>
            </a:p>
          </p:txBody>
        </p:sp>
      </p:grpSp>
      <p:grpSp>
        <p:nvGrpSpPr>
          <p:cNvPr id="40" name="Group 39">
            <a:extLst>
              <a:ext uri="{FF2B5EF4-FFF2-40B4-BE49-F238E27FC236}">
                <a16:creationId xmlns:a16="http://schemas.microsoft.com/office/drawing/2014/main" id="{968DEB47-B73B-2837-2974-1186E4B43254}"/>
              </a:ext>
            </a:extLst>
          </p:cNvPr>
          <p:cNvGrpSpPr/>
          <p:nvPr/>
        </p:nvGrpSpPr>
        <p:grpSpPr>
          <a:xfrm>
            <a:off x="4262544" y="1525421"/>
            <a:ext cx="4856814" cy="3517185"/>
            <a:chOff x="4028142" y="1677104"/>
            <a:chExt cx="4856814" cy="3517185"/>
          </a:xfrm>
        </p:grpSpPr>
        <p:pic>
          <p:nvPicPr>
            <p:cNvPr id="41" name="Picture 40">
              <a:extLst>
                <a:ext uri="{FF2B5EF4-FFF2-40B4-BE49-F238E27FC236}">
                  <a16:creationId xmlns:a16="http://schemas.microsoft.com/office/drawing/2014/main" id="{97EFA0EF-BEED-A97C-718F-B97CF892C7CC}"/>
                </a:ext>
              </a:extLst>
            </p:cNvPr>
            <p:cNvPicPr>
              <a:picLocks noChangeAspect="1"/>
            </p:cNvPicPr>
            <p:nvPr/>
          </p:nvPicPr>
          <p:blipFill>
            <a:blip r:embed="rId3"/>
            <a:srcRect/>
            <a:stretch/>
          </p:blipFill>
          <p:spPr>
            <a:xfrm>
              <a:off x="4494733" y="1677104"/>
              <a:ext cx="3734717" cy="2818655"/>
            </a:xfrm>
            <a:prstGeom prst="rect">
              <a:avLst/>
            </a:prstGeom>
          </p:spPr>
        </p:pic>
        <p:sp>
          <p:nvSpPr>
            <p:cNvPr id="42" name="TextBox 41">
              <a:extLst>
                <a:ext uri="{FF2B5EF4-FFF2-40B4-BE49-F238E27FC236}">
                  <a16:creationId xmlns:a16="http://schemas.microsoft.com/office/drawing/2014/main" id="{DD701909-89AE-4C90-E0F4-30034CBD838F}"/>
                </a:ext>
              </a:extLst>
            </p:cNvPr>
            <p:cNvSpPr txBox="1"/>
            <p:nvPr/>
          </p:nvSpPr>
          <p:spPr>
            <a:xfrm>
              <a:off x="4028142" y="4495572"/>
              <a:ext cx="4856814" cy="698717"/>
            </a:xfrm>
            <a:prstGeom prst="rect">
              <a:avLst/>
            </a:prstGeom>
            <a:noFill/>
          </p:spPr>
          <p:txBody>
            <a:bodyPr wrap="square">
              <a:spAutoFit/>
            </a:bodyPr>
            <a:lstStyle/>
            <a:p>
              <a:pPr algn="ctr">
                <a:lnSpc>
                  <a:spcPct val="150000"/>
                </a:lnSpc>
              </a:pPr>
              <a:r>
                <a:rPr lang="en-US"/>
                <a:t>Ngày 19/8/1945, nhân dân Thủ đô đánh chiếm Bắc bộ Phủ, cơ quan đầu não của chính quyền tay sai Pháp ở Bắc bộ.</a:t>
              </a:r>
            </a:p>
          </p:txBody>
        </p:sp>
      </p:grpSp>
    </p:spTree>
    <p:extLst>
      <p:ext uri="{BB962C8B-B14F-4D97-AF65-F5344CB8AC3E}">
        <p14:creationId xmlns:p14="http://schemas.microsoft.com/office/powerpoint/2010/main" val="1027017894"/>
      </p:ext>
    </p:extLst>
  </p:cSld>
  <p:clrMapOvr>
    <a:masterClrMapping/>
  </p:clrMapOvr>
  <mc:AlternateContent xmlns:mc="http://schemas.openxmlformats.org/markup-compatibility/2006">
    <mc:Choice xmlns="" xmlns:p159="http://schemas.microsoft.com/office/powerpoint/2015/09/main" Requires="p159">
      <p:transition spd="med">
        <p159:morph option="byObject"/>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randombar(horizontal)">
                                      <p:cBhvr>
                                        <p:cTn id="7" dur="500"/>
                                        <p:tgtEl>
                                          <p:spTgt spid="18"/>
                                        </p:tgtEl>
                                      </p:cBhvr>
                                    </p:animEffect>
                                  </p:childTnLst>
                                </p:cTn>
                              </p:par>
                              <p:par>
                                <p:cTn id="8" presetID="14" presetClass="entr" presetSubtype="10" fill="hold" nodeType="withEffect">
                                  <p:stCondLst>
                                    <p:cond delay="0"/>
                                  </p:stCondLst>
                                  <p:childTnLst>
                                    <p:set>
                                      <p:cBhvr>
                                        <p:cTn id="9" dur="1" fill="hold">
                                          <p:stCondLst>
                                            <p:cond delay="0"/>
                                          </p:stCondLst>
                                        </p:cTn>
                                        <p:tgtEl>
                                          <p:spTgt spid="40"/>
                                        </p:tgtEl>
                                        <p:attrNameLst>
                                          <p:attrName>style.visibility</p:attrName>
                                        </p:attrNameLst>
                                      </p:cBhvr>
                                      <p:to>
                                        <p:strVal val="visible"/>
                                      </p:to>
                                    </p:set>
                                    <p:animEffect transition="in" filter="randombar(horizontal)">
                                      <p:cBhvr>
                                        <p:cTn id="10"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1B319785-F617-ACB5-06BC-683EE13FA725}"/>
              </a:ext>
            </a:extLst>
          </p:cNvPr>
          <p:cNvGrpSpPr/>
          <p:nvPr/>
        </p:nvGrpSpPr>
        <p:grpSpPr>
          <a:xfrm>
            <a:off x="7805042" y="783179"/>
            <a:ext cx="588558" cy="341439"/>
            <a:chOff x="570217" y="1191802"/>
            <a:chExt cx="708916" cy="571082"/>
          </a:xfrm>
        </p:grpSpPr>
        <p:sp>
          <p:nvSpPr>
            <p:cNvPr id="29" name="Oval Callout 16">
              <a:extLst>
                <a:ext uri="{FF2B5EF4-FFF2-40B4-BE49-F238E27FC236}">
                  <a16:creationId xmlns:a16="http://schemas.microsoft.com/office/drawing/2014/main" id="{AADE5F9B-1865-1B0E-967F-6A6927B2827E}"/>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30" name="Rectangle 29">
              <a:extLst>
                <a:ext uri="{FF2B5EF4-FFF2-40B4-BE49-F238E27FC236}">
                  <a16:creationId xmlns:a16="http://schemas.microsoft.com/office/drawing/2014/main" id="{D1CF2796-00E2-1360-163F-8F131909BFFD}"/>
                </a:ext>
              </a:extLst>
            </p:cNvPr>
            <p:cNvSpPr/>
            <p:nvPr/>
          </p:nvSpPr>
          <p:spPr>
            <a:xfrm>
              <a:off x="573074" y="1196627"/>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28/8</a:t>
              </a:r>
              <a:endParaRPr kumimoji="0" lang="en-US" sz="1600" b="0" i="0" u="none" strike="noStrike" kern="0" cap="none" spc="0" normalizeH="0" baseline="0" noProof="0">
                <a:ln>
                  <a:noFill/>
                </a:ln>
                <a:solidFill>
                  <a:srgbClr val="2B241A"/>
                </a:solidFill>
                <a:effectLst/>
                <a:uLnTx/>
                <a:uFillTx/>
              </a:endParaRPr>
            </a:p>
          </p:txBody>
        </p:sp>
      </p:grpSp>
      <p:grpSp>
        <p:nvGrpSpPr>
          <p:cNvPr id="31" name="Group 30">
            <a:extLst>
              <a:ext uri="{FF2B5EF4-FFF2-40B4-BE49-F238E27FC236}">
                <a16:creationId xmlns:a16="http://schemas.microsoft.com/office/drawing/2014/main" id="{B9C37BCE-A131-BBF1-871F-1FD0D0B993A7}"/>
              </a:ext>
            </a:extLst>
          </p:cNvPr>
          <p:cNvGrpSpPr/>
          <p:nvPr/>
        </p:nvGrpSpPr>
        <p:grpSpPr>
          <a:xfrm>
            <a:off x="7541325" y="783138"/>
            <a:ext cx="588558" cy="341439"/>
            <a:chOff x="570217" y="1191802"/>
            <a:chExt cx="708916" cy="571082"/>
          </a:xfrm>
        </p:grpSpPr>
        <p:sp>
          <p:nvSpPr>
            <p:cNvPr id="32" name="Oval Callout 16">
              <a:extLst>
                <a:ext uri="{FF2B5EF4-FFF2-40B4-BE49-F238E27FC236}">
                  <a16:creationId xmlns:a16="http://schemas.microsoft.com/office/drawing/2014/main" id="{79E23796-CECA-439E-D01B-B7F172314100}"/>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33" name="Rectangle 32">
              <a:extLst>
                <a:ext uri="{FF2B5EF4-FFF2-40B4-BE49-F238E27FC236}">
                  <a16:creationId xmlns:a16="http://schemas.microsoft.com/office/drawing/2014/main" id="{0BF6F6E8-4DA3-19EA-8C26-4FAB327558FB}"/>
                </a:ext>
              </a:extLst>
            </p:cNvPr>
            <p:cNvSpPr/>
            <p:nvPr/>
          </p:nvSpPr>
          <p:spPr>
            <a:xfrm>
              <a:off x="573074" y="1196627"/>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25/8</a:t>
              </a:r>
              <a:endParaRPr kumimoji="0" lang="en-US" sz="1600" b="0" i="0" u="none" strike="noStrike" kern="0" cap="none" spc="0" normalizeH="0" baseline="0" noProof="0">
                <a:ln>
                  <a:noFill/>
                </a:ln>
                <a:solidFill>
                  <a:srgbClr val="2B241A"/>
                </a:solidFill>
                <a:effectLst/>
                <a:uLnTx/>
                <a:uFillTx/>
              </a:endParaRPr>
            </a:p>
          </p:txBody>
        </p:sp>
      </p:grpSp>
      <p:cxnSp>
        <p:nvCxnSpPr>
          <p:cNvPr id="2" name="Straight Arrow Connector 1">
            <a:extLst>
              <a:ext uri="{FF2B5EF4-FFF2-40B4-BE49-F238E27FC236}">
                <a16:creationId xmlns:a16="http://schemas.microsoft.com/office/drawing/2014/main" id="{6FF3C499-BE3F-28D3-8886-846C6D0B7F1F}"/>
              </a:ext>
            </a:extLst>
          </p:cNvPr>
          <p:cNvCxnSpPr>
            <a:cxnSpLocks/>
          </p:cNvCxnSpPr>
          <p:nvPr/>
        </p:nvCxnSpPr>
        <p:spPr>
          <a:xfrm>
            <a:off x="846667" y="1334444"/>
            <a:ext cx="7917103" cy="0"/>
          </a:xfrm>
          <a:prstGeom prst="straightConnector1">
            <a:avLst/>
          </a:prstGeom>
          <a:noFill/>
          <a:ln w="38100" cap="flat" cmpd="sng" algn="ctr">
            <a:solidFill>
              <a:srgbClr val="7E4500">
                <a:lumMod val="60000"/>
                <a:lumOff val="40000"/>
              </a:srgbClr>
            </a:solidFill>
            <a:prstDash val="solid"/>
            <a:headEnd type="oval" w="med" len="med"/>
            <a:tailEnd type="arrow" w="med" len="med"/>
          </a:ln>
          <a:effectLst/>
        </p:spPr>
      </p:cxnSp>
      <p:cxnSp>
        <p:nvCxnSpPr>
          <p:cNvPr id="3" name="Straight Arrow Connector 2">
            <a:extLst>
              <a:ext uri="{FF2B5EF4-FFF2-40B4-BE49-F238E27FC236}">
                <a16:creationId xmlns:a16="http://schemas.microsoft.com/office/drawing/2014/main" id="{15D2C3FC-959C-247B-E178-DE040BDD9324}"/>
              </a:ext>
            </a:extLst>
          </p:cNvPr>
          <p:cNvCxnSpPr>
            <a:cxnSpLocks/>
          </p:cNvCxnSpPr>
          <p:nvPr/>
        </p:nvCxnSpPr>
        <p:spPr>
          <a:xfrm flipV="1">
            <a:off x="8127510" y="1327582"/>
            <a:ext cx="636260" cy="6862"/>
          </a:xfrm>
          <a:prstGeom prst="straightConnector1">
            <a:avLst/>
          </a:prstGeom>
          <a:noFill/>
          <a:ln w="38100" cap="flat" cmpd="sng" algn="ctr">
            <a:solidFill>
              <a:srgbClr val="594B3E">
                <a:lumMod val="50000"/>
              </a:srgbClr>
            </a:solidFill>
            <a:prstDash val="solid"/>
            <a:headEnd type="oval" w="med" len="med"/>
            <a:tailEnd type="arrow" w="med" len="med"/>
          </a:ln>
          <a:effectLst/>
        </p:spPr>
      </p:cxnSp>
      <p:grpSp>
        <p:nvGrpSpPr>
          <p:cNvPr id="4" name="Group 3">
            <a:extLst>
              <a:ext uri="{FF2B5EF4-FFF2-40B4-BE49-F238E27FC236}">
                <a16:creationId xmlns:a16="http://schemas.microsoft.com/office/drawing/2014/main" id="{5715A38A-0405-5528-523F-C074197486CC}"/>
              </a:ext>
            </a:extLst>
          </p:cNvPr>
          <p:cNvGrpSpPr/>
          <p:nvPr/>
        </p:nvGrpSpPr>
        <p:grpSpPr>
          <a:xfrm>
            <a:off x="3083711" y="315220"/>
            <a:ext cx="1097279" cy="640080"/>
            <a:chOff x="570217" y="1191802"/>
            <a:chExt cx="773363" cy="551379"/>
          </a:xfrm>
        </p:grpSpPr>
        <p:sp>
          <p:nvSpPr>
            <p:cNvPr id="5" name="Oval Callout 12">
              <a:extLst>
                <a:ext uri="{FF2B5EF4-FFF2-40B4-BE49-F238E27FC236}">
                  <a16:creationId xmlns:a16="http://schemas.microsoft.com/office/drawing/2014/main" id="{F550EF50-D732-B320-B8AD-0329F8E5148A}"/>
                </a:ext>
              </a:extLst>
            </p:cNvPr>
            <p:cNvSpPr/>
            <p:nvPr/>
          </p:nvSpPr>
          <p:spPr>
            <a:xfrm>
              <a:off x="570217" y="1191802"/>
              <a:ext cx="773363" cy="551379"/>
            </a:xfrm>
            <a:prstGeom prst="wedgeEllipseCallout">
              <a:avLst>
                <a:gd name="adj1" fmla="val 1389"/>
                <a:gd name="adj2" fmla="val 88214"/>
              </a:avLst>
            </a:prstGeom>
            <a:solidFill>
              <a:srgbClr val="FFFF00"/>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a:ln>
                  <a:noFill/>
                </a:ln>
                <a:solidFill>
                  <a:srgbClr val="F3EFEA"/>
                </a:solidFill>
                <a:effectLst/>
                <a:uLnTx/>
                <a:uFillTx/>
                <a:latin typeface="Arial"/>
                <a:ea typeface="+mn-ea"/>
                <a:cs typeface="+mn-cs"/>
              </a:endParaRPr>
            </a:p>
          </p:txBody>
        </p:sp>
        <p:sp>
          <p:nvSpPr>
            <p:cNvPr id="6" name="Rectangle 5">
              <a:extLst>
                <a:ext uri="{FF2B5EF4-FFF2-40B4-BE49-F238E27FC236}">
                  <a16:creationId xmlns:a16="http://schemas.microsoft.com/office/drawing/2014/main" id="{27E6A91A-D87B-09D9-80A8-BFAD0D9DEC3E}"/>
                </a:ext>
              </a:extLst>
            </p:cNvPr>
            <p:cNvSpPr/>
            <p:nvPr/>
          </p:nvSpPr>
          <p:spPr>
            <a:xfrm>
              <a:off x="578843" y="1215622"/>
              <a:ext cx="691663" cy="503738"/>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a:ln>
                    <a:noFill/>
                  </a:ln>
                  <a:solidFill>
                    <a:srgbClr val="2B241A"/>
                  </a:solidFill>
                  <a:effectLst/>
                  <a:uLnTx/>
                  <a:uFillTx/>
                  <a:latin typeface="Arial" panose="020B0604020202020204" pitchFamily="34" charset="0"/>
                </a:rPr>
                <a:t>19/8</a:t>
              </a:r>
              <a:endParaRPr kumimoji="0" lang="en-US" sz="3200" b="1" i="0" u="none" strike="noStrike" kern="0" cap="none" spc="0" normalizeH="0" baseline="0" noProof="0">
                <a:ln>
                  <a:noFill/>
                </a:ln>
                <a:solidFill>
                  <a:srgbClr val="2B241A"/>
                </a:solidFill>
                <a:effectLst/>
                <a:uLnTx/>
                <a:uFillTx/>
              </a:endParaRPr>
            </a:p>
          </p:txBody>
        </p:sp>
      </p:grpSp>
      <p:grpSp>
        <p:nvGrpSpPr>
          <p:cNvPr id="24" name="Group 23">
            <a:extLst>
              <a:ext uri="{FF2B5EF4-FFF2-40B4-BE49-F238E27FC236}">
                <a16:creationId xmlns:a16="http://schemas.microsoft.com/office/drawing/2014/main" id="{4950BD93-2CF6-00C8-0E12-F424353900E2}"/>
              </a:ext>
            </a:extLst>
          </p:cNvPr>
          <p:cNvGrpSpPr/>
          <p:nvPr/>
        </p:nvGrpSpPr>
        <p:grpSpPr>
          <a:xfrm>
            <a:off x="7234050" y="774305"/>
            <a:ext cx="588558" cy="338554"/>
            <a:chOff x="570217" y="1182466"/>
            <a:chExt cx="708916" cy="566257"/>
          </a:xfrm>
        </p:grpSpPr>
        <p:sp>
          <p:nvSpPr>
            <p:cNvPr id="25" name="Oval Callout 16">
              <a:extLst>
                <a:ext uri="{FF2B5EF4-FFF2-40B4-BE49-F238E27FC236}">
                  <a16:creationId xmlns:a16="http://schemas.microsoft.com/office/drawing/2014/main" id="{CA6A16EC-E0DA-DAF1-7411-EC8B9B8B5F32}"/>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26" name="Rectangle 25">
              <a:extLst>
                <a:ext uri="{FF2B5EF4-FFF2-40B4-BE49-F238E27FC236}">
                  <a16:creationId xmlns:a16="http://schemas.microsoft.com/office/drawing/2014/main" id="{8418B92A-9DBF-A3CA-8FB7-B1A82E32FFE8}"/>
                </a:ext>
              </a:extLst>
            </p:cNvPr>
            <p:cNvSpPr/>
            <p:nvPr/>
          </p:nvSpPr>
          <p:spPr>
            <a:xfrm>
              <a:off x="573074" y="1182466"/>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24/8</a:t>
              </a:r>
              <a:endParaRPr kumimoji="0" lang="en-US" sz="1600" b="0" i="0" u="none" strike="noStrike" kern="0" cap="none" spc="0" normalizeH="0" baseline="0" noProof="0">
                <a:ln>
                  <a:noFill/>
                </a:ln>
                <a:solidFill>
                  <a:srgbClr val="2B241A"/>
                </a:solidFill>
                <a:effectLst/>
                <a:uLnTx/>
                <a:uFillTx/>
              </a:endParaRPr>
            </a:p>
          </p:txBody>
        </p:sp>
      </p:grpSp>
      <p:sp>
        <p:nvSpPr>
          <p:cNvPr id="10" name="Rectangle 9">
            <a:extLst>
              <a:ext uri="{FF2B5EF4-FFF2-40B4-BE49-F238E27FC236}">
                <a16:creationId xmlns:a16="http://schemas.microsoft.com/office/drawing/2014/main" id="{0C8F2897-F4B8-D6E1-2C26-3A59664076F3}"/>
              </a:ext>
            </a:extLst>
          </p:cNvPr>
          <p:cNvSpPr/>
          <p:nvPr/>
        </p:nvSpPr>
        <p:spPr>
          <a:xfrm>
            <a:off x="8410708" y="793172"/>
            <a:ext cx="627096"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vi-VN" sz="2000" b="1" i="0" u="none" strike="noStrike" kern="0" cap="none" spc="0" normalizeH="0" baseline="0" noProof="0">
                <a:ln>
                  <a:noFill/>
                </a:ln>
                <a:solidFill>
                  <a:srgbClr val="594B3E">
                    <a:lumMod val="50000"/>
                  </a:srgbClr>
                </a:solidFill>
                <a:effectLst/>
                <a:uLnTx/>
                <a:uFillTx/>
                <a:latin typeface="Arial" panose="020B0604020202020204" pitchFamily="34" charset="0"/>
              </a:rPr>
              <a:t>nay</a:t>
            </a:r>
            <a:endParaRPr kumimoji="0" lang="en-US" sz="2000" b="1" i="0" u="none" strike="noStrike" kern="0" cap="none" spc="0" normalizeH="0" baseline="0" noProof="0">
              <a:ln>
                <a:noFill/>
              </a:ln>
              <a:solidFill>
                <a:srgbClr val="594B3E">
                  <a:lumMod val="50000"/>
                </a:srgbClr>
              </a:solidFill>
              <a:effectLst/>
              <a:uLnTx/>
              <a:uFillTx/>
            </a:endParaRPr>
          </a:p>
        </p:txBody>
      </p:sp>
      <p:grpSp>
        <p:nvGrpSpPr>
          <p:cNvPr id="20" name="Group 19">
            <a:extLst>
              <a:ext uri="{FF2B5EF4-FFF2-40B4-BE49-F238E27FC236}">
                <a16:creationId xmlns:a16="http://schemas.microsoft.com/office/drawing/2014/main" id="{AC3F214E-C721-1B9D-85B6-DAF7F699C6A1}"/>
              </a:ext>
            </a:extLst>
          </p:cNvPr>
          <p:cNvGrpSpPr/>
          <p:nvPr/>
        </p:nvGrpSpPr>
        <p:grpSpPr>
          <a:xfrm>
            <a:off x="6970333" y="786023"/>
            <a:ext cx="588558" cy="338554"/>
            <a:chOff x="570217" y="1182466"/>
            <a:chExt cx="708916" cy="566257"/>
          </a:xfrm>
        </p:grpSpPr>
        <p:sp>
          <p:nvSpPr>
            <p:cNvPr id="21" name="Oval Callout 16">
              <a:extLst>
                <a:ext uri="{FF2B5EF4-FFF2-40B4-BE49-F238E27FC236}">
                  <a16:creationId xmlns:a16="http://schemas.microsoft.com/office/drawing/2014/main" id="{8C70C9BC-73B7-894C-B84C-F35218C4536E}"/>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22" name="Rectangle 21">
              <a:extLst>
                <a:ext uri="{FF2B5EF4-FFF2-40B4-BE49-F238E27FC236}">
                  <a16:creationId xmlns:a16="http://schemas.microsoft.com/office/drawing/2014/main" id="{BB037715-E0B3-B00A-8982-B21E0F54B8A8}"/>
                </a:ext>
              </a:extLst>
            </p:cNvPr>
            <p:cNvSpPr/>
            <p:nvPr/>
          </p:nvSpPr>
          <p:spPr>
            <a:xfrm>
              <a:off x="573074" y="1182466"/>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23/8</a:t>
              </a:r>
              <a:endParaRPr kumimoji="0" lang="en-US" sz="1600" b="0" i="0" u="none" strike="noStrike" kern="0" cap="none" spc="0" normalizeH="0" baseline="0" noProof="0">
                <a:ln>
                  <a:noFill/>
                </a:ln>
                <a:solidFill>
                  <a:srgbClr val="2B241A"/>
                </a:solidFill>
                <a:effectLst/>
                <a:uLnTx/>
                <a:uFillTx/>
              </a:endParaRPr>
            </a:p>
          </p:txBody>
        </p:sp>
      </p:grpSp>
      <p:grpSp>
        <p:nvGrpSpPr>
          <p:cNvPr id="11" name="Group 10">
            <a:extLst>
              <a:ext uri="{FF2B5EF4-FFF2-40B4-BE49-F238E27FC236}">
                <a16:creationId xmlns:a16="http://schemas.microsoft.com/office/drawing/2014/main" id="{0A783D84-42D6-0658-FFC7-7FB19D70FF51}"/>
              </a:ext>
            </a:extLst>
          </p:cNvPr>
          <p:cNvGrpSpPr/>
          <p:nvPr/>
        </p:nvGrpSpPr>
        <p:grpSpPr>
          <a:xfrm>
            <a:off x="558337" y="776304"/>
            <a:ext cx="627097" cy="341439"/>
            <a:chOff x="570217" y="1191802"/>
            <a:chExt cx="708916" cy="571082"/>
          </a:xfrm>
        </p:grpSpPr>
        <p:sp>
          <p:nvSpPr>
            <p:cNvPr id="12" name="Oval Callout 21">
              <a:extLst>
                <a:ext uri="{FF2B5EF4-FFF2-40B4-BE49-F238E27FC236}">
                  <a16:creationId xmlns:a16="http://schemas.microsoft.com/office/drawing/2014/main" id="{69AB325D-AF93-40F7-534E-D9FCE06B259A}"/>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13" name="Rectangle 12">
              <a:extLst>
                <a:ext uri="{FF2B5EF4-FFF2-40B4-BE49-F238E27FC236}">
                  <a16:creationId xmlns:a16="http://schemas.microsoft.com/office/drawing/2014/main" id="{0C8085FD-A637-D45E-5C00-6A56B6B34438}"/>
                </a:ext>
              </a:extLst>
            </p:cNvPr>
            <p:cNvSpPr/>
            <p:nvPr/>
          </p:nvSpPr>
          <p:spPr>
            <a:xfrm>
              <a:off x="585108" y="1196627"/>
              <a:ext cx="659986"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14/8</a:t>
              </a:r>
              <a:endParaRPr kumimoji="0" lang="en-US" sz="1600" b="0" i="0" u="none" strike="noStrike" kern="0" cap="none" spc="0" normalizeH="0" baseline="0" noProof="0">
                <a:ln>
                  <a:noFill/>
                </a:ln>
                <a:solidFill>
                  <a:srgbClr val="2B241A"/>
                </a:solidFill>
                <a:effectLst/>
                <a:uLnTx/>
                <a:uFillTx/>
              </a:endParaRPr>
            </a:p>
          </p:txBody>
        </p:sp>
      </p:grpSp>
      <p:grpSp>
        <p:nvGrpSpPr>
          <p:cNvPr id="15" name="Group 14">
            <a:extLst>
              <a:ext uri="{FF2B5EF4-FFF2-40B4-BE49-F238E27FC236}">
                <a16:creationId xmlns:a16="http://schemas.microsoft.com/office/drawing/2014/main" id="{5A8EEB3E-C2E6-A8DF-3721-FE513DEF1962}"/>
              </a:ext>
            </a:extLst>
          </p:cNvPr>
          <p:cNvGrpSpPr/>
          <p:nvPr/>
        </p:nvGrpSpPr>
        <p:grpSpPr>
          <a:xfrm>
            <a:off x="777948" y="774243"/>
            <a:ext cx="627097" cy="338554"/>
            <a:chOff x="467011" y="1182466"/>
            <a:chExt cx="916648" cy="566257"/>
          </a:xfrm>
        </p:grpSpPr>
        <p:sp>
          <p:nvSpPr>
            <p:cNvPr id="16" name="Oval Callout 21">
              <a:extLst>
                <a:ext uri="{FF2B5EF4-FFF2-40B4-BE49-F238E27FC236}">
                  <a16:creationId xmlns:a16="http://schemas.microsoft.com/office/drawing/2014/main" id="{DB6F4799-9723-CBB0-55AA-9CD57A1ED15D}"/>
                </a:ext>
              </a:extLst>
            </p:cNvPr>
            <p:cNvSpPr/>
            <p:nvPr/>
          </p:nvSpPr>
          <p:spPr>
            <a:xfrm>
              <a:off x="467011" y="1191802"/>
              <a:ext cx="916648"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17" name="Rectangle 16">
              <a:extLst>
                <a:ext uri="{FF2B5EF4-FFF2-40B4-BE49-F238E27FC236}">
                  <a16:creationId xmlns:a16="http://schemas.microsoft.com/office/drawing/2014/main" id="{B3477291-C9FE-C455-FC37-0D5712FF02A1}"/>
                </a:ext>
              </a:extLst>
            </p:cNvPr>
            <p:cNvSpPr/>
            <p:nvPr/>
          </p:nvSpPr>
          <p:spPr>
            <a:xfrm>
              <a:off x="485606" y="1182466"/>
              <a:ext cx="853380"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16/8</a:t>
              </a:r>
              <a:endParaRPr kumimoji="0" lang="en-US" sz="1600" b="0" i="0" u="none" strike="noStrike" kern="0" cap="none" spc="0" normalizeH="0" baseline="0" noProof="0">
                <a:ln>
                  <a:noFill/>
                </a:ln>
                <a:solidFill>
                  <a:srgbClr val="2B241A"/>
                </a:solidFill>
                <a:effectLst/>
                <a:uLnTx/>
                <a:uFillTx/>
              </a:endParaRPr>
            </a:p>
          </p:txBody>
        </p:sp>
      </p:grpSp>
      <p:sp>
        <p:nvSpPr>
          <p:cNvPr id="35" name="Oval 34">
            <a:extLst>
              <a:ext uri="{FF2B5EF4-FFF2-40B4-BE49-F238E27FC236}">
                <a16:creationId xmlns:a16="http://schemas.microsoft.com/office/drawing/2014/main" id="{C5864ECA-FCD8-C867-0DD4-4F94FE21019A}"/>
              </a:ext>
            </a:extLst>
          </p:cNvPr>
          <p:cNvSpPr/>
          <p:nvPr/>
        </p:nvSpPr>
        <p:spPr>
          <a:xfrm>
            <a:off x="3586630" y="1270436"/>
            <a:ext cx="128016" cy="128016"/>
          </a:xfrm>
          <a:prstGeom prst="ellipse">
            <a:avLst/>
          </a:prstGeom>
          <a:solidFill>
            <a:srgbClr val="7E4500">
              <a:lumMod val="60000"/>
              <a:lumOff val="4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a:ea typeface="+mn-ea"/>
              <a:cs typeface="+mn-cs"/>
            </a:endParaRPr>
          </a:p>
        </p:txBody>
      </p:sp>
      <p:grpSp>
        <p:nvGrpSpPr>
          <p:cNvPr id="7" name="Group 6">
            <a:extLst>
              <a:ext uri="{FF2B5EF4-FFF2-40B4-BE49-F238E27FC236}">
                <a16:creationId xmlns:a16="http://schemas.microsoft.com/office/drawing/2014/main" id="{067A8EEA-7BE5-5627-34A2-B004B73F506A}"/>
              </a:ext>
            </a:extLst>
          </p:cNvPr>
          <p:cNvGrpSpPr/>
          <p:nvPr/>
        </p:nvGrpSpPr>
        <p:grpSpPr>
          <a:xfrm>
            <a:off x="1080988" y="783138"/>
            <a:ext cx="588558" cy="341439"/>
            <a:chOff x="570217" y="1191802"/>
            <a:chExt cx="708916" cy="571082"/>
          </a:xfrm>
        </p:grpSpPr>
        <p:sp>
          <p:nvSpPr>
            <p:cNvPr id="8" name="Oval Callout 16">
              <a:extLst>
                <a:ext uri="{FF2B5EF4-FFF2-40B4-BE49-F238E27FC236}">
                  <a16:creationId xmlns:a16="http://schemas.microsoft.com/office/drawing/2014/main" id="{FD8B6CD8-3FF9-382E-24B7-A38AF106D948}"/>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9" name="Rectangle 8">
              <a:extLst>
                <a:ext uri="{FF2B5EF4-FFF2-40B4-BE49-F238E27FC236}">
                  <a16:creationId xmlns:a16="http://schemas.microsoft.com/office/drawing/2014/main" id="{AFD7A0AD-6797-E3C8-3DCA-0C43BDD8F9B9}"/>
                </a:ext>
              </a:extLst>
            </p:cNvPr>
            <p:cNvSpPr/>
            <p:nvPr/>
          </p:nvSpPr>
          <p:spPr>
            <a:xfrm>
              <a:off x="573073" y="1196627"/>
              <a:ext cx="703202"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18/8</a:t>
              </a:r>
              <a:endParaRPr kumimoji="0" lang="en-US" sz="1600" b="0" i="0" u="none" strike="noStrike" kern="0" cap="none" spc="0" normalizeH="0" baseline="0" noProof="0">
                <a:ln>
                  <a:noFill/>
                </a:ln>
                <a:solidFill>
                  <a:srgbClr val="2B241A"/>
                </a:solidFill>
                <a:effectLst/>
                <a:uLnTx/>
                <a:uFillTx/>
              </a:endParaRPr>
            </a:p>
          </p:txBody>
        </p:sp>
      </p:grpSp>
      <p:grpSp>
        <p:nvGrpSpPr>
          <p:cNvPr id="18" name="Group 17">
            <a:extLst>
              <a:ext uri="{FF2B5EF4-FFF2-40B4-BE49-F238E27FC236}">
                <a16:creationId xmlns:a16="http://schemas.microsoft.com/office/drawing/2014/main" id="{08915EE7-72FD-D301-ED56-9D7B6550B2BB}"/>
              </a:ext>
            </a:extLst>
          </p:cNvPr>
          <p:cNvGrpSpPr/>
          <p:nvPr/>
        </p:nvGrpSpPr>
        <p:grpSpPr>
          <a:xfrm>
            <a:off x="251588" y="189059"/>
            <a:ext cx="4406875" cy="4611569"/>
            <a:chOff x="4636644" y="1550623"/>
            <a:chExt cx="4406875" cy="4611569"/>
          </a:xfrm>
        </p:grpSpPr>
        <p:pic>
          <p:nvPicPr>
            <p:cNvPr id="38" name="Picture 37">
              <a:extLst>
                <a:ext uri="{FF2B5EF4-FFF2-40B4-BE49-F238E27FC236}">
                  <a16:creationId xmlns:a16="http://schemas.microsoft.com/office/drawing/2014/main" id="{FE87F729-5091-942B-3D54-D41FC8737453}"/>
                </a:ext>
              </a:extLst>
            </p:cNvPr>
            <p:cNvPicPr>
              <a:picLocks noChangeAspect="1"/>
            </p:cNvPicPr>
            <p:nvPr/>
          </p:nvPicPr>
          <p:blipFill>
            <a:blip r:embed="rId2"/>
            <a:srcRect/>
            <a:stretch/>
          </p:blipFill>
          <p:spPr>
            <a:xfrm>
              <a:off x="4726592" y="1550623"/>
              <a:ext cx="4200280" cy="2943355"/>
            </a:xfrm>
            <a:prstGeom prst="rect">
              <a:avLst/>
            </a:prstGeom>
          </p:spPr>
        </p:pic>
        <p:sp>
          <p:nvSpPr>
            <p:cNvPr id="39" name="TextBox 38">
              <a:extLst>
                <a:ext uri="{FF2B5EF4-FFF2-40B4-BE49-F238E27FC236}">
                  <a16:creationId xmlns:a16="http://schemas.microsoft.com/office/drawing/2014/main" id="{059414D8-6845-8272-AE05-A448A45BD694}"/>
                </a:ext>
              </a:extLst>
            </p:cNvPr>
            <p:cNvSpPr txBox="1"/>
            <p:nvPr/>
          </p:nvSpPr>
          <p:spPr>
            <a:xfrm>
              <a:off x="4636644" y="4493978"/>
              <a:ext cx="4406875" cy="1668214"/>
            </a:xfrm>
            <a:prstGeom prst="rect">
              <a:avLst/>
            </a:prstGeom>
            <a:noFill/>
          </p:spPr>
          <p:txBody>
            <a:bodyPr wrap="square">
              <a:spAutoFit/>
            </a:bodyPr>
            <a:lstStyle/>
            <a:p>
              <a:pPr algn="ctr">
                <a:lnSpc>
                  <a:spcPct val="150000"/>
                </a:lnSpc>
              </a:pPr>
              <a:r>
                <a:rPr lang="vi-VN"/>
                <a:t> Sáng 19/8/1945, hàng chục vạn người dân ở Hà Nội và các tỉnh lân cận theo các ngả đường kéo về quảng trường Nhà hát lớn Hà Nội dự cuộc mít tinh lớn chưa từng có của quần chúng cách mạng, hưởng ứng cuộc Tổng khởi nghĩa giành chính quyền.</a:t>
              </a:r>
              <a:endParaRPr lang="en-US"/>
            </a:p>
          </p:txBody>
        </p:sp>
      </p:grpSp>
      <p:grpSp>
        <p:nvGrpSpPr>
          <p:cNvPr id="40" name="Group 39">
            <a:extLst>
              <a:ext uri="{FF2B5EF4-FFF2-40B4-BE49-F238E27FC236}">
                <a16:creationId xmlns:a16="http://schemas.microsoft.com/office/drawing/2014/main" id="{968DEB47-B73B-2837-2974-1186E4B43254}"/>
              </a:ext>
            </a:extLst>
          </p:cNvPr>
          <p:cNvGrpSpPr/>
          <p:nvPr/>
        </p:nvGrpSpPr>
        <p:grpSpPr>
          <a:xfrm>
            <a:off x="4805218" y="475714"/>
            <a:ext cx="4025214" cy="4504374"/>
            <a:chOff x="4518512" y="661127"/>
            <a:chExt cx="4025214" cy="4504374"/>
          </a:xfrm>
        </p:grpSpPr>
        <p:pic>
          <p:nvPicPr>
            <p:cNvPr id="41" name="Picture 40">
              <a:extLst>
                <a:ext uri="{FF2B5EF4-FFF2-40B4-BE49-F238E27FC236}">
                  <a16:creationId xmlns:a16="http://schemas.microsoft.com/office/drawing/2014/main" id="{97EFA0EF-BEED-A97C-718F-B97CF892C7CC}"/>
                </a:ext>
              </a:extLst>
            </p:cNvPr>
            <p:cNvPicPr>
              <a:picLocks noChangeAspect="1"/>
            </p:cNvPicPr>
            <p:nvPr/>
          </p:nvPicPr>
          <p:blipFill>
            <a:blip r:embed="rId3"/>
            <a:srcRect/>
            <a:stretch/>
          </p:blipFill>
          <p:spPr>
            <a:xfrm>
              <a:off x="4518512" y="661127"/>
              <a:ext cx="4025214" cy="3805657"/>
            </a:xfrm>
            <a:prstGeom prst="rect">
              <a:avLst/>
            </a:prstGeom>
          </p:spPr>
        </p:pic>
        <p:sp>
          <p:nvSpPr>
            <p:cNvPr id="42" name="TextBox 41">
              <a:extLst>
                <a:ext uri="{FF2B5EF4-FFF2-40B4-BE49-F238E27FC236}">
                  <a16:creationId xmlns:a16="http://schemas.microsoft.com/office/drawing/2014/main" id="{DD701909-89AE-4C90-E0F4-30034CBD838F}"/>
                </a:ext>
              </a:extLst>
            </p:cNvPr>
            <p:cNvSpPr txBox="1"/>
            <p:nvPr/>
          </p:nvSpPr>
          <p:spPr>
            <a:xfrm>
              <a:off x="4808589" y="4466784"/>
              <a:ext cx="3465167" cy="698717"/>
            </a:xfrm>
            <a:prstGeom prst="rect">
              <a:avLst/>
            </a:prstGeom>
            <a:noFill/>
          </p:spPr>
          <p:txBody>
            <a:bodyPr wrap="square">
              <a:spAutoFit/>
            </a:bodyPr>
            <a:lstStyle/>
            <a:p>
              <a:pPr algn="ctr">
                <a:lnSpc>
                  <a:spcPct val="150000"/>
                </a:lnSpc>
              </a:pPr>
              <a:r>
                <a:rPr lang="vi-VN"/>
                <a:t>Ngày 19/8/1945, đường phố Hà Nội ngập tràn cờ đỏ sao vang, biểu ngữ, cờ hoa,… </a:t>
              </a:r>
              <a:endParaRPr lang="en-US"/>
            </a:p>
          </p:txBody>
        </p:sp>
      </p:grpSp>
    </p:spTree>
    <p:extLst>
      <p:ext uri="{BB962C8B-B14F-4D97-AF65-F5344CB8AC3E}">
        <p14:creationId xmlns:p14="http://schemas.microsoft.com/office/powerpoint/2010/main" val="606116224"/>
      </p:ext>
    </p:extLst>
  </p:cSld>
  <p:clrMapOvr>
    <a:masterClrMapping/>
  </p:clrMapOvr>
  <mc:AlternateContent xmlns:mc="http://schemas.openxmlformats.org/markup-compatibility/2006">
    <mc:Choice xmlns="" xmlns:p159="http://schemas.microsoft.com/office/powerpoint/2015/09/main" Requires="p159">
      <p:transition spd="med">
        <p159:morph option="byObject"/>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mph" presetSubtype="0" nodeType="withEffect">
                                  <p:stCondLst>
                                    <p:cond delay="0"/>
                                  </p:stCondLst>
                                  <p:childTnLst>
                                    <p:set>
                                      <p:cBhvr>
                                        <p:cTn id="6" dur="indefinite"/>
                                        <p:tgtEl>
                                          <p:spTgt spid="28"/>
                                        </p:tgtEl>
                                        <p:attrNameLst>
                                          <p:attrName>style.opacity</p:attrName>
                                        </p:attrNameLst>
                                      </p:cBhvr>
                                      <p:to>
                                        <p:strVal val="0"/>
                                      </p:to>
                                    </p:set>
                                    <p:animEffect filter="image" prLst="opacity: 0">
                                      <p:cBhvr rctx="IE">
                                        <p:cTn id="7" dur="indefinite"/>
                                        <p:tgtEl>
                                          <p:spTgt spid="28"/>
                                        </p:tgtEl>
                                      </p:cBhvr>
                                    </p:animEffect>
                                  </p:childTnLst>
                                </p:cTn>
                              </p:par>
                              <p:par>
                                <p:cTn id="8" presetID="9" presetClass="emph" presetSubtype="0" nodeType="withEffect">
                                  <p:stCondLst>
                                    <p:cond delay="0"/>
                                  </p:stCondLst>
                                  <p:childTnLst>
                                    <p:set>
                                      <p:cBhvr>
                                        <p:cTn id="9" dur="indefinite"/>
                                        <p:tgtEl>
                                          <p:spTgt spid="31"/>
                                        </p:tgtEl>
                                        <p:attrNameLst>
                                          <p:attrName>style.opacity</p:attrName>
                                        </p:attrNameLst>
                                      </p:cBhvr>
                                      <p:to>
                                        <p:strVal val="0"/>
                                      </p:to>
                                    </p:set>
                                    <p:animEffect filter="image" prLst="opacity: 0">
                                      <p:cBhvr rctx="IE">
                                        <p:cTn id="10" dur="indefinite"/>
                                        <p:tgtEl>
                                          <p:spTgt spid="31"/>
                                        </p:tgtEl>
                                      </p:cBhvr>
                                    </p:animEffect>
                                  </p:childTnLst>
                                </p:cTn>
                              </p:par>
                              <p:par>
                                <p:cTn id="11" presetID="9" presetClass="emph" presetSubtype="0" nodeType="withEffect">
                                  <p:stCondLst>
                                    <p:cond delay="0"/>
                                  </p:stCondLst>
                                  <p:childTnLst>
                                    <p:set>
                                      <p:cBhvr>
                                        <p:cTn id="12" dur="indefinite"/>
                                        <p:tgtEl>
                                          <p:spTgt spid="2"/>
                                        </p:tgtEl>
                                        <p:attrNameLst>
                                          <p:attrName>style.opacity</p:attrName>
                                        </p:attrNameLst>
                                      </p:cBhvr>
                                      <p:to>
                                        <p:strVal val="0"/>
                                      </p:to>
                                    </p:set>
                                    <p:animEffect filter="image" prLst="opacity: 0">
                                      <p:cBhvr rctx="IE">
                                        <p:cTn id="13" dur="indefinite"/>
                                        <p:tgtEl>
                                          <p:spTgt spid="2"/>
                                        </p:tgtEl>
                                      </p:cBhvr>
                                    </p:animEffect>
                                  </p:childTnLst>
                                </p:cTn>
                              </p:par>
                              <p:par>
                                <p:cTn id="14" presetID="9" presetClass="emph" presetSubtype="0" nodeType="withEffect">
                                  <p:stCondLst>
                                    <p:cond delay="0"/>
                                  </p:stCondLst>
                                  <p:childTnLst>
                                    <p:set>
                                      <p:cBhvr>
                                        <p:cTn id="15" dur="indefinite"/>
                                        <p:tgtEl>
                                          <p:spTgt spid="3"/>
                                        </p:tgtEl>
                                        <p:attrNameLst>
                                          <p:attrName>style.opacity</p:attrName>
                                        </p:attrNameLst>
                                      </p:cBhvr>
                                      <p:to>
                                        <p:strVal val="0"/>
                                      </p:to>
                                    </p:set>
                                    <p:animEffect filter="image" prLst="opacity: 0">
                                      <p:cBhvr rctx="IE">
                                        <p:cTn id="16" dur="indefinite"/>
                                        <p:tgtEl>
                                          <p:spTgt spid="3"/>
                                        </p:tgtEl>
                                      </p:cBhvr>
                                    </p:animEffect>
                                  </p:childTnLst>
                                </p:cTn>
                              </p:par>
                              <p:par>
                                <p:cTn id="17" presetID="9" presetClass="emph" presetSubtype="0" nodeType="withEffect">
                                  <p:stCondLst>
                                    <p:cond delay="0"/>
                                  </p:stCondLst>
                                  <p:childTnLst>
                                    <p:set>
                                      <p:cBhvr>
                                        <p:cTn id="18" dur="indefinite"/>
                                        <p:tgtEl>
                                          <p:spTgt spid="4"/>
                                        </p:tgtEl>
                                        <p:attrNameLst>
                                          <p:attrName>style.opacity</p:attrName>
                                        </p:attrNameLst>
                                      </p:cBhvr>
                                      <p:to>
                                        <p:strVal val="0"/>
                                      </p:to>
                                    </p:set>
                                    <p:animEffect filter="image" prLst="opacity: 0">
                                      <p:cBhvr rctx="IE">
                                        <p:cTn id="19" dur="indefinite"/>
                                        <p:tgtEl>
                                          <p:spTgt spid="4"/>
                                        </p:tgtEl>
                                      </p:cBhvr>
                                    </p:animEffect>
                                  </p:childTnLst>
                                </p:cTn>
                              </p:par>
                              <p:par>
                                <p:cTn id="20" presetID="9" presetClass="emph" presetSubtype="0" nodeType="withEffect">
                                  <p:stCondLst>
                                    <p:cond delay="0"/>
                                  </p:stCondLst>
                                  <p:childTnLst>
                                    <p:set>
                                      <p:cBhvr>
                                        <p:cTn id="21" dur="indefinite"/>
                                        <p:tgtEl>
                                          <p:spTgt spid="24"/>
                                        </p:tgtEl>
                                        <p:attrNameLst>
                                          <p:attrName>style.opacity</p:attrName>
                                        </p:attrNameLst>
                                      </p:cBhvr>
                                      <p:to>
                                        <p:strVal val="0"/>
                                      </p:to>
                                    </p:set>
                                    <p:animEffect filter="image" prLst="opacity: 0">
                                      <p:cBhvr rctx="IE">
                                        <p:cTn id="22" dur="indefinite"/>
                                        <p:tgtEl>
                                          <p:spTgt spid="24"/>
                                        </p:tgtEl>
                                      </p:cBhvr>
                                    </p:animEffect>
                                  </p:childTnLst>
                                </p:cTn>
                              </p:par>
                              <p:par>
                                <p:cTn id="23" presetID="9" presetClass="emph" presetSubtype="0" grpId="0" nodeType="withEffect">
                                  <p:stCondLst>
                                    <p:cond delay="0"/>
                                  </p:stCondLst>
                                  <p:childTnLst>
                                    <p:set>
                                      <p:cBhvr>
                                        <p:cTn id="24" dur="indefinite"/>
                                        <p:tgtEl>
                                          <p:spTgt spid="10"/>
                                        </p:tgtEl>
                                        <p:attrNameLst>
                                          <p:attrName>style.opacity</p:attrName>
                                        </p:attrNameLst>
                                      </p:cBhvr>
                                      <p:to>
                                        <p:strVal val="0"/>
                                      </p:to>
                                    </p:set>
                                    <p:animEffect filter="image" prLst="opacity: 0">
                                      <p:cBhvr rctx="IE">
                                        <p:cTn id="25" dur="indefinite"/>
                                        <p:tgtEl>
                                          <p:spTgt spid="10"/>
                                        </p:tgtEl>
                                      </p:cBhvr>
                                    </p:animEffect>
                                  </p:childTnLst>
                                </p:cTn>
                              </p:par>
                              <p:par>
                                <p:cTn id="26" presetID="9" presetClass="emph" presetSubtype="0" nodeType="withEffect">
                                  <p:stCondLst>
                                    <p:cond delay="0"/>
                                  </p:stCondLst>
                                  <p:childTnLst>
                                    <p:set>
                                      <p:cBhvr>
                                        <p:cTn id="27" dur="indefinite"/>
                                        <p:tgtEl>
                                          <p:spTgt spid="20"/>
                                        </p:tgtEl>
                                        <p:attrNameLst>
                                          <p:attrName>style.opacity</p:attrName>
                                        </p:attrNameLst>
                                      </p:cBhvr>
                                      <p:to>
                                        <p:strVal val="0"/>
                                      </p:to>
                                    </p:set>
                                    <p:animEffect filter="image" prLst="opacity: 0">
                                      <p:cBhvr rctx="IE">
                                        <p:cTn id="28" dur="indefinite"/>
                                        <p:tgtEl>
                                          <p:spTgt spid="20"/>
                                        </p:tgtEl>
                                      </p:cBhvr>
                                    </p:animEffect>
                                  </p:childTnLst>
                                </p:cTn>
                              </p:par>
                              <p:par>
                                <p:cTn id="29" presetID="9" presetClass="emph" presetSubtype="0" nodeType="withEffect">
                                  <p:stCondLst>
                                    <p:cond delay="0"/>
                                  </p:stCondLst>
                                  <p:childTnLst>
                                    <p:set>
                                      <p:cBhvr>
                                        <p:cTn id="30" dur="indefinite"/>
                                        <p:tgtEl>
                                          <p:spTgt spid="11"/>
                                        </p:tgtEl>
                                        <p:attrNameLst>
                                          <p:attrName>style.opacity</p:attrName>
                                        </p:attrNameLst>
                                      </p:cBhvr>
                                      <p:to>
                                        <p:strVal val="0"/>
                                      </p:to>
                                    </p:set>
                                    <p:animEffect filter="image" prLst="opacity: 0">
                                      <p:cBhvr rctx="IE">
                                        <p:cTn id="31" dur="indefinite"/>
                                        <p:tgtEl>
                                          <p:spTgt spid="11"/>
                                        </p:tgtEl>
                                      </p:cBhvr>
                                    </p:animEffect>
                                  </p:childTnLst>
                                </p:cTn>
                              </p:par>
                              <p:par>
                                <p:cTn id="32" presetID="9" presetClass="emph" presetSubtype="0" nodeType="withEffect">
                                  <p:stCondLst>
                                    <p:cond delay="0"/>
                                  </p:stCondLst>
                                  <p:childTnLst>
                                    <p:set>
                                      <p:cBhvr>
                                        <p:cTn id="33" dur="indefinite"/>
                                        <p:tgtEl>
                                          <p:spTgt spid="15"/>
                                        </p:tgtEl>
                                        <p:attrNameLst>
                                          <p:attrName>style.opacity</p:attrName>
                                        </p:attrNameLst>
                                      </p:cBhvr>
                                      <p:to>
                                        <p:strVal val="0"/>
                                      </p:to>
                                    </p:set>
                                    <p:animEffect filter="image" prLst="opacity: 0">
                                      <p:cBhvr rctx="IE">
                                        <p:cTn id="34" dur="indefinite"/>
                                        <p:tgtEl>
                                          <p:spTgt spid="15"/>
                                        </p:tgtEl>
                                      </p:cBhvr>
                                    </p:animEffect>
                                  </p:childTnLst>
                                </p:cTn>
                              </p:par>
                              <p:par>
                                <p:cTn id="35" presetID="9" presetClass="emph" presetSubtype="0" grpId="0" nodeType="withEffect">
                                  <p:stCondLst>
                                    <p:cond delay="0"/>
                                  </p:stCondLst>
                                  <p:childTnLst>
                                    <p:set>
                                      <p:cBhvr>
                                        <p:cTn id="36" dur="indefinite"/>
                                        <p:tgtEl>
                                          <p:spTgt spid="35"/>
                                        </p:tgtEl>
                                        <p:attrNameLst>
                                          <p:attrName>style.opacity</p:attrName>
                                        </p:attrNameLst>
                                      </p:cBhvr>
                                      <p:to>
                                        <p:strVal val="0"/>
                                      </p:to>
                                    </p:set>
                                    <p:animEffect filter="image" prLst="opacity: 0">
                                      <p:cBhvr rctx="IE">
                                        <p:cTn id="37" dur="indefinite"/>
                                        <p:tgtEl>
                                          <p:spTgt spid="35"/>
                                        </p:tgtEl>
                                      </p:cBhvr>
                                    </p:animEffect>
                                  </p:childTnLst>
                                </p:cTn>
                              </p:par>
                              <p:par>
                                <p:cTn id="38" presetID="9" presetClass="emph" presetSubtype="0" nodeType="withEffect">
                                  <p:stCondLst>
                                    <p:cond delay="0"/>
                                  </p:stCondLst>
                                  <p:childTnLst>
                                    <p:set>
                                      <p:cBhvr>
                                        <p:cTn id="39" dur="indefinite"/>
                                        <p:tgtEl>
                                          <p:spTgt spid="7"/>
                                        </p:tgtEl>
                                        <p:attrNameLst>
                                          <p:attrName>style.opacity</p:attrName>
                                        </p:attrNameLst>
                                      </p:cBhvr>
                                      <p:to>
                                        <p:strVal val="0"/>
                                      </p:to>
                                    </p:set>
                                    <p:animEffect filter="image" prLst="opacity: 0">
                                      <p:cBhvr rctx="IE">
                                        <p:cTn id="40" dur="indefinite"/>
                                        <p:tgtEl>
                                          <p:spTgt spid="7"/>
                                        </p:tgtEl>
                                      </p:cBhvr>
                                    </p:animEffect>
                                  </p:childTnLst>
                                </p:cTn>
                              </p:par>
                            </p:childTnLst>
                          </p:cTn>
                        </p:par>
                      </p:childTnLst>
                    </p:cTn>
                  </p:par>
                  <p:par>
                    <p:cTn id="41" fill="hold">
                      <p:stCondLst>
                        <p:cond delay="indefinite"/>
                      </p:stCondLst>
                      <p:childTnLst>
                        <p:par>
                          <p:cTn id="42" fill="hold">
                            <p:stCondLst>
                              <p:cond delay="0"/>
                            </p:stCondLst>
                            <p:childTnLst>
                              <p:par>
                                <p:cTn id="43" presetID="14" presetClass="entr" presetSubtype="10" fill="hold" nodeType="clickEffect">
                                  <p:stCondLst>
                                    <p:cond delay="0"/>
                                  </p:stCondLst>
                                  <p:childTnLst>
                                    <p:set>
                                      <p:cBhvr>
                                        <p:cTn id="44" dur="1" fill="hold">
                                          <p:stCondLst>
                                            <p:cond delay="0"/>
                                          </p:stCondLst>
                                        </p:cTn>
                                        <p:tgtEl>
                                          <p:spTgt spid="18"/>
                                        </p:tgtEl>
                                        <p:attrNameLst>
                                          <p:attrName>style.visibility</p:attrName>
                                        </p:attrNameLst>
                                      </p:cBhvr>
                                      <p:to>
                                        <p:strVal val="visible"/>
                                      </p:to>
                                    </p:set>
                                    <p:animEffect transition="in" filter="randombar(horizontal)">
                                      <p:cBhvr>
                                        <p:cTn id="45" dur="500"/>
                                        <p:tgtEl>
                                          <p:spTgt spid="18"/>
                                        </p:tgtEl>
                                      </p:cBhvr>
                                    </p:animEffect>
                                  </p:childTnLst>
                                </p:cTn>
                              </p:par>
                              <p:par>
                                <p:cTn id="46" presetID="14" presetClass="entr" presetSubtype="10" fill="hold" nodeType="withEffect">
                                  <p:stCondLst>
                                    <p:cond delay="0"/>
                                  </p:stCondLst>
                                  <p:childTnLst>
                                    <p:set>
                                      <p:cBhvr>
                                        <p:cTn id="47" dur="1" fill="hold">
                                          <p:stCondLst>
                                            <p:cond delay="0"/>
                                          </p:stCondLst>
                                        </p:cTn>
                                        <p:tgtEl>
                                          <p:spTgt spid="40"/>
                                        </p:tgtEl>
                                        <p:attrNameLst>
                                          <p:attrName>style.visibility</p:attrName>
                                        </p:attrNameLst>
                                      </p:cBhvr>
                                      <p:to>
                                        <p:strVal val="visible"/>
                                      </p:to>
                                    </p:set>
                                    <p:animEffect transition="in" filter="randombar(horizontal)">
                                      <p:cBhvr>
                                        <p:cTn id="48"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35"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1B319785-F617-ACB5-06BC-683EE13FA725}"/>
              </a:ext>
            </a:extLst>
          </p:cNvPr>
          <p:cNvGrpSpPr/>
          <p:nvPr/>
        </p:nvGrpSpPr>
        <p:grpSpPr>
          <a:xfrm>
            <a:off x="7805042" y="783179"/>
            <a:ext cx="588558" cy="341439"/>
            <a:chOff x="570217" y="1191802"/>
            <a:chExt cx="708916" cy="571082"/>
          </a:xfrm>
        </p:grpSpPr>
        <p:sp>
          <p:nvSpPr>
            <p:cNvPr id="29" name="Oval Callout 16">
              <a:extLst>
                <a:ext uri="{FF2B5EF4-FFF2-40B4-BE49-F238E27FC236}">
                  <a16:creationId xmlns:a16="http://schemas.microsoft.com/office/drawing/2014/main" id="{AADE5F9B-1865-1B0E-967F-6A6927B2827E}"/>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30" name="Rectangle 29">
              <a:extLst>
                <a:ext uri="{FF2B5EF4-FFF2-40B4-BE49-F238E27FC236}">
                  <a16:creationId xmlns:a16="http://schemas.microsoft.com/office/drawing/2014/main" id="{D1CF2796-00E2-1360-163F-8F131909BFFD}"/>
                </a:ext>
              </a:extLst>
            </p:cNvPr>
            <p:cNvSpPr/>
            <p:nvPr/>
          </p:nvSpPr>
          <p:spPr>
            <a:xfrm>
              <a:off x="573074" y="1196627"/>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28/8</a:t>
              </a:r>
              <a:endParaRPr kumimoji="0" lang="en-US" sz="1600" b="0" i="0" u="none" strike="noStrike" kern="0" cap="none" spc="0" normalizeH="0" baseline="0" noProof="0">
                <a:ln>
                  <a:noFill/>
                </a:ln>
                <a:solidFill>
                  <a:srgbClr val="2B241A"/>
                </a:solidFill>
                <a:effectLst/>
                <a:uLnTx/>
                <a:uFillTx/>
              </a:endParaRPr>
            </a:p>
          </p:txBody>
        </p:sp>
      </p:grpSp>
      <p:grpSp>
        <p:nvGrpSpPr>
          <p:cNvPr id="31" name="Group 30">
            <a:extLst>
              <a:ext uri="{FF2B5EF4-FFF2-40B4-BE49-F238E27FC236}">
                <a16:creationId xmlns:a16="http://schemas.microsoft.com/office/drawing/2014/main" id="{B9C37BCE-A131-BBF1-871F-1FD0D0B993A7}"/>
              </a:ext>
            </a:extLst>
          </p:cNvPr>
          <p:cNvGrpSpPr/>
          <p:nvPr/>
        </p:nvGrpSpPr>
        <p:grpSpPr>
          <a:xfrm>
            <a:off x="7541325" y="783138"/>
            <a:ext cx="588558" cy="341439"/>
            <a:chOff x="570217" y="1191802"/>
            <a:chExt cx="708916" cy="571082"/>
          </a:xfrm>
        </p:grpSpPr>
        <p:sp>
          <p:nvSpPr>
            <p:cNvPr id="32" name="Oval Callout 16">
              <a:extLst>
                <a:ext uri="{FF2B5EF4-FFF2-40B4-BE49-F238E27FC236}">
                  <a16:creationId xmlns:a16="http://schemas.microsoft.com/office/drawing/2014/main" id="{79E23796-CECA-439E-D01B-B7F172314100}"/>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33" name="Rectangle 32">
              <a:extLst>
                <a:ext uri="{FF2B5EF4-FFF2-40B4-BE49-F238E27FC236}">
                  <a16:creationId xmlns:a16="http://schemas.microsoft.com/office/drawing/2014/main" id="{0BF6F6E8-4DA3-19EA-8C26-4FAB327558FB}"/>
                </a:ext>
              </a:extLst>
            </p:cNvPr>
            <p:cNvSpPr/>
            <p:nvPr/>
          </p:nvSpPr>
          <p:spPr>
            <a:xfrm>
              <a:off x="573074" y="1196627"/>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25/8</a:t>
              </a:r>
              <a:endParaRPr kumimoji="0" lang="en-US" sz="1600" b="0" i="0" u="none" strike="noStrike" kern="0" cap="none" spc="0" normalizeH="0" baseline="0" noProof="0">
                <a:ln>
                  <a:noFill/>
                </a:ln>
                <a:solidFill>
                  <a:srgbClr val="2B241A"/>
                </a:solidFill>
                <a:effectLst/>
                <a:uLnTx/>
                <a:uFillTx/>
              </a:endParaRPr>
            </a:p>
          </p:txBody>
        </p:sp>
      </p:grpSp>
      <p:cxnSp>
        <p:nvCxnSpPr>
          <p:cNvPr id="2" name="Straight Arrow Connector 1">
            <a:extLst>
              <a:ext uri="{FF2B5EF4-FFF2-40B4-BE49-F238E27FC236}">
                <a16:creationId xmlns:a16="http://schemas.microsoft.com/office/drawing/2014/main" id="{6FF3C499-BE3F-28D3-8886-846C6D0B7F1F}"/>
              </a:ext>
            </a:extLst>
          </p:cNvPr>
          <p:cNvCxnSpPr>
            <a:cxnSpLocks/>
          </p:cNvCxnSpPr>
          <p:nvPr/>
        </p:nvCxnSpPr>
        <p:spPr>
          <a:xfrm>
            <a:off x="846667" y="1334444"/>
            <a:ext cx="7917103" cy="0"/>
          </a:xfrm>
          <a:prstGeom prst="straightConnector1">
            <a:avLst/>
          </a:prstGeom>
          <a:noFill/>
          <a:ln w="38100" cap="flat" cmpd="sng" algn="ctr">
            <a:solidFill>
              <a:srgbClr val="7E4500">
                <a:lumMod val="60000"/>
                <a:lumOff val="40000"/>
              </a:srgbClr>
            </a:solidFill>
            <a:prstDash val="solid"/>
            <a:headEnd type="oval" w="med" len="med"/>
            <a:tailEnd type="arrow" w="med" len="med"/>
          </a:ln>
          <a:effectLst/>
        </p:spPr>
      </p:cxnSp>
      <p:cxnSp>
        <p:nvCxnSpPr>
          <p:cNvPr id="3" name="Straight Arrow Connector 2">
            <a:extLst>
              <a:ext uri="{FF2B5EF4-FFF2-40B4-BE49-F238E27FC236}">
                <a16:creationId xmlns:a16="http://schemas.microsoft.com/office/drawing/2014/main" id="{15D2C3FC-959C-247B-E178-DE040BDD9324}"/>
              </a:ext>
            </a:extLst>
          </p:cNvPr>
          <p:cNvCxnSpPr>
            <a:cxnSpLocks/>
          </p:cNvCxnSpPr>
          <p:nvPr/>
        </p:nvCxnSpPr>
        <p:spPr>
          <a:xfrm flipV="1">
            <a:off x="8127510" y="1327582"/>
            <a:ext cx="636260" cy="6862"/>
          </a:xfrm>
          <a:prstGeom prst="straightConnector1">
            <a:avLst/>
          </a:prstGeom>
          <a:noFill/>
          <a:ln w="38100" cap="flat" cmpd="sng" algn="ctr">
            <a:solidFill>
              <a:srgbClr val="594B3E">
                <a:lumMod val="50000"/>
              </a:srgbClr>
            </a:solidFill>
            <a:prstDash val="solid"/>
            <a:headEnd type="oval" w="med" len="med"/>
            <a:tailEnd type="arrow" w="med" len="med"/>
          </a:ln>
          <a:effectLst/>
        </p:spPr>
      </p:cxnSp>
      <p:grpSp>
        <p:nvGrpSpPr>
          <p:cNvPr id="4" name="Group 3">
            <a:extLst>
              <a:ext uri="{FF2B5EF4-FFF2-40B4-BE49-F238E27FC236}">
                <a16:creationId xmlns:a16="http://schemas.microsoft.com/office/drawing/2014/main" id="{5715A38A-0405-5528-523F-C074197486CC}"/>
              </a:ext>
            </a:extLst>
          </p:cNvPr>
          <p:cNvGrpSpPr/>
          <p:nvPr/>
        </p:nvGrpSpPr>
        <p:grpSpPr>
          <a:xfrm>
            <a:off x="3608646" y="315220"/>
            <a:ext cx="1097279" cy="640080"/>
            <a:chOff x="570217" y="1191802"/>
            <a:chExt cx="773363" cy="551379"/>
          </a:xfrm>
        </p:grpSpPr>
        <p:sp>
          <p:nvSpPr>
            <p:cNvPr id="5" name="Oval Callout 12">
              <a:extLst>
                <a:ext uri="{FF2B5EF4-FFF2-40B4-BE49-F238E27FC236}">
                  <a16:creationId xmlns:a16="http://schemas.microsoft.com/office/drawing/2014/main" id="{F550EF50-D732-B320-B8AD-0329F8E5148A}"/>
                </a:ext>
              </a:extLst>
            </p:cNvPr>
            <p:cNvSpPr/>
            <p:nvPr/>
          </p:nvSpPr>
          <p:spPr>
            <a:xfrm>
              <a:off x="570217" y="1191802"/>
              <a:ext cx="773363" cy="551379"/>
            </a:xfrm>
            <a:prstGeom prst="wedgeEllipseCallout">
              <a:avLst>
                <a:gd name="adj1" fmla="val 1389"/>
                <a:gd name="adj2" fmla="val 88214"/>
              </a:avLst>
            </a:prstGeom>
            <a:solidFill>
              <a:srgbClr val="FFFF00"/>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a:ln>
                  <a:noFill/>
                </a:ln>
                <a:solidFill>
                  <a:srgbClr val="F3EFEA"/>
                </a:solidFill>
                <a:effectLst/>
                <a:uLnTx/>
                <a:uFillTx/>
                <a:latin typeface="Arial"/>
                <a:ea typeface="+mn-ea"/>
                <a:cs typeface="+mn-cs"/>
              </a:endParaRPr>
            </a:p>
          </p:txBody>
        </p:sp>
        <p:sp>
          <p:nvSpPr>
            <p:cNvPr id="6" name="Rectangle 5">
              <a:extLst>
                <a:ext uri="{FF2B5EF4-FFF2-40B4-BE49-F238E27FC236}">
                  <a16:creationId xmlns:a16="http://schemas.microsoft.com/office/drawing/2014/main" id="{27E6A91A-D87B-09D9-80A8-BFAD0D9DEC3E}"/>
                </a:ext>
              </a:extLst>
            </p:cNvPr>
            <p:cNvSpPr/>
            <p:nvPr/>
          </p:nvSpPr>
          <p:spPr>
            <a:xfrm>
              <a:off x="578844" y="1215622"/>
              <a:ext cx="691663" cy="503738"/>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3200" b="1">
                  <a:solidFill>
                    <a:srgbClr val="2B241A"/>
                  </a:solidFill>
                  <a:latin typeface="Arial" panose="020B0604020202020204" pitchFamily="34" charset="0"/>
                </a:rPr>
                <a:t>23</a:t>
              </a:r>
              <a:r>
                <a:rPr kumimoji="0" lang="en-US" sz="3200" b="1" i="0" u="none" strike="noStrike" kern="0" cap="none" spc="0" normalizeH="0" baseline="0" noProof="0">
                  <a:ln>
                    <a:noFill/>
                  </a:ln>
                  <a:solidFill>
                    <a:srgbClr val="2B241A"/>
                  </a:solidFill>
                  <a:effectLst/>
                  <a:uLnTx/>
                  <a:uFillTx/>
                  <a:latin typeface="Arial" panose="020B0604020202020204" pitchFamily="34" charset="0"/>
                </a:rPr>
                <a:t>/8</a:t>
              </a:r>
              <a:endParaRPr kumimoji="0" lang="en-US" sz="3200" b="1" i="0" u="none" strike="noStrike" kern="0" cap="none" spc="0" normalizeH="0" baseline="0" noProof="0">
                <a:ln>
                  <a:noFill/>
                </a:ln>
                <a:solidFill>
                  <a:srgbClr val="2B241A"/>
                </a:solidFill>
                <a:effectLst/>
                <a:uLnTx/>
                <a:uFillTx/>
              </a:endParaRPr>
            </a:p>
          </p:txBody>
        </p:sp>
      </p:grpSp>
      <p:grpSp>
        <p:nvGrpSpPr>
          <p:cNvPr id="24" name="Group 23">
            <a:extLst>
              <a:ext uri="{FF2B5EF4-FFF2-40B4-BE49-F238E27FC236}">
                <a16:creationId xmlns:a16="http://schemas.microsoft.com/office/drawing/2014/main" id="{4950BD93-2CF6-00C8-0E12-F424353900E2}"/>
              </a:ext>
            </a:extLst>
          </p:cNvPr>
          <p:cNvGrpSpPr/>
          <p:nvPr/>
        </p:nvGrpSpPr>
        <p:grpSpPr>
          <a:xfrm>
            <a:off x="7234050" y="774305"/>
            <a:ext cx="588558" cy="338554"/>
            <a:chOff x="570217" y="1182466"/>
            <a:chExt cx="708916" cy="566257"/>
          </a:xfrm>
        </p:grpSpPr>
        <p:sp>
          <p:nvSpPr>
            <p:cNvPr id="25" name="Oval Callout 16">
              <a:extLst>
                <a:ext uri="{FF2B5EF4-FFF2-40B4-BE49-F238E27FC236}">
                  <a16:creationId xmlns:a16="http://schemas.microsoft.com/office/drawing/2014/main" id="{CA6A16EC-E0DA-DAF1-7411-EC8B9B8B5F32}"/>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26" name="Rectangle 25">
              <a:extLst>
                <a:ext uri="{FF2B5EF4-FFF2-40B4-BE49-F238E27FC236}">
                  <a16:creationId xmlns:a16="http://schemas.microsoft.com/office/drawing/2014/main" id="{8418B92A-9DBF-A3CA-8FB7-B1A82E32FFE8}"/>
                </a:ext>
              </a:extLst>
            </p:cNvPr>
            <p:cNvSpPr/>
            <p:nvPr/>
          </p:nvSpPr>
          <p:spPr>
            <a:xfrm>
              <a:off x="573074" y="1182466"/>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24/8</a:t>
              </a:r>
              <a:endParaRPr kumimoji="0" lang="en-US" sz="1600" b="0" i="0" u="none" strike="noStrike" kern="0" cap="none" spc="0" normalizeH="0" baseline="0" noProof="0">
                <a:ln>
                  <a:noFill/>
                </a:ln>
                <a:solidFill>
                  <a:srgbClr val="2B241A"/>
                </a:solidFill>
                <a:effectLst/>
                <a:uLnTx/>
                <a:uFillTx/>
              </a:endParaRPr>
            </a:p>
          </p:txBody>
        </p:sp>
      </p:grpSp>
      <p:sp>
        <p:nvSpPr>
          <p:cNvPr id="10" name="Rectangle 9">
            <a:extLst>
              <a:ext uri="{FF2B5EF4-FFF2-40B4-BE49-F238E27FC236}">
                <a16:creationId xmlns:a16="http://schemas.microsoft.com/office/drawing/2014/main" id="{0C8F2897-F4B8-D6E1-2C26-3A59664076F3}"/>
              </a:ext>
            </a:extLst>
          </p:cNvPr>
          <p:cNvSpPr/>
          <p:nvPr/>
        </p:nvSpPr>
        <p:spPr>
          <a:xfrm>
            <a:off x="8410708" y="793172"/>
            <a:ext cx="627096"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vi-VN" sz="2000" b="1" i="0" u="none" strike="noStrike" kern="0" cap="none" spc="0" normalizeH="0" baseline="0" noProof="0">
                <a:ln>
                  <a:noFill/>
                </a:ln>
                <a:solidFill>
                  <a:srgbClr val="594B3E">
                    <a:lumMod val="50000"/>
                  </a:srgbClr>
                </a:solidFill>
                <a:effectLst/>
                <a:uLnTx/>
                <a:uFillTx/>
                <a:latin typeface="Arial" panose="020B0604020202020204" pitchFamily="34" charset="0"/>
              </a:rPr>
              <a:t>nay</a:t>
            </a:r>
            <a:endParaRPr kumimoji="0" lang="en-US" sz="2000" b="1" i="0" u="none" strike="noStrike" kern="0" cap="none" spc="0" normalizeH="0" baseline="0" noProof="0">
              <a:ln>
                <a:noFill/>
              </a:ln>
              <a:solidFill>
                <a:srgbClr val="594B3E">
                  <a:lumMod val="50000"/>
                </a:srgbClr>
              </a:solidFill>
              <a:effectLst/>
              <a:uLnTx/>
              <a:uFillTx/>
            </a:endParaRPr>
          </a:p>
        </p:txBody>
      </p:sp>
      <p:grpSp>
        <p:nvGrpSpPr>
          <p:cNvPr id="11" name="Group 10">
            <a:extLst>
              <a:ext uri="{FF2B5EF4-FFF2-40B4-BE49-F238E27FC236}">
                <a16:creationId xmlns:a16="http://schemas.microsoft.com/office/drawing/2014/main" id="{0A783D84-42D6-0658-FFC7-7FB19D70FF51}"/>
              </a:ext>
            </a:extLst>
          </p:cNvPr>
          <p:cNvGrpSpPr/>
          <p:nvPr/>
        </p:nvGrpSpPr>
        <p:grpSpPr>
          <a:xfrm>
            <a:off x="558337" y="776304"/>
            <a:ext cx="627097" cy="341439"/>
            <a:chOff x="570217" y="1191802"/>
            <a:chExt cx="708916" cy="571082"/>
          </a:xfrm>
        </p:grpSpPr>
        <p:sp>
          <p:nvSpPr>
            <p:cNvPr id="12" name="Oval Callout 21">
              <a:extLst>
                <a:ext uri="{FF2B5EF4-FFF2-40B4-BE49-F238E27FC236}">
                  <a16:creationId xmlns:a16="http://schemas.microsoft.com/office/drawing/2014/main" id="{69AB325D-AF93-40F7-534E-D9FCE06B259A}"/>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13" name="Rectangle 12">
              <a:extLst>
                <a:ext uri="{FF2B5EF4-FFF2-40B4-BE49-F238E27FC236}">
                  <a16:creationId xmlns:a16="http://schemas.microsoft.com/office/drawing/2014/main" id="{0C8085FD-A637-D45E-5C00-6A56B6B34438}"/>
                </a:ext>
              </a:extLst>
            </p:cNvPr>
            <p:cNvSpPr/>
            <p:nvPr/>
          </p:nvSpPr>
          <p:spPr>
            <a:xfrm>
              <a:off x="585108" y="1196627"/>
              <a:ext cx="659986"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14/8</a:t>
              </a:r>
              <a:endParaRPr kumimoji="0" lang="en-US" sz="1600" b="0" i="0" u="none" strike="noStrike" kern="0" cap="none" spc="0" normalizeH="0" baseline="0" noProof="0">
                <a:ln>
                  <a:noFill/>
                </a:ln>
                <a:solidFill>
                  <a:srgbClr val="2B241A"/>
                </a:solidFill>
                <a:effectLst/>
                <a:uLnTx/>
                <a:uFillTx/>
              </a:endParaRPr>
            </a:p>
          </p:txBody>
        </p:sp>
      </p:grpSp>
      <p:grpSp>
        <p:nvGrpSpPr>
          <p:cNvPr id="15" name="Group 14">
            <a:extLst>
              <a:ext uri="{FF2B5EF4-FFF2-40B4-BE49-F238E27FC236}">
                <a16:creationId xmlns:a16="http://schemas.microsoft.com/office/drawing/2014/main" id="{5A8EEB3E-C2E6-A8DF-3721-FE513DEF1962}"/>
              </a:ext>
            </a:extLst>
          </p:cNvPr>
          <p:cNvGrpSpPr/>
          <p:nvPr/>
        </p:nvGrpSpPr>
        <p:grpSpPr>
          <a:xfrm>
            <a:off x="777948" y="774243"/>
            <a:ext cx="627097" cy="338554"/>
            <a:chOff x="467011" y="1182466"/>
            <a:chExt cx="916648" cy="566257"/>
          </a:xfrm>
        </p:grpSpPr>
        <p:sp>
          <p:nvSpPr>
            <p:cNvPr id="16" name="Oval Callout 21">
              <a:extLst>
                <a:ext uri="{FF2B5EF4-FFF2-40B4-BE49-F238E27FC236}">
                  <a16:creationId xmlns:a16="http://schemas.microsoft.com/office/drawing/2014/main" id="{DB6F4799-9723-CBB0-55AA-9CD57A1ED15D}"/>
                </a:ext>
              </a:extLst>
            </p:cNvPr>
            <p:cNvSpPr/>
            <p:nvPr/>
          </p:nvSpPr>
          <p:spPr>
            <a:xfrm>
              <a:off x="467011" y="1191802"/>
              <a:ext cx="916648"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17" name="Rectangle 16">
              <a:extLst>
                <a:ext uri="{FF2B5EF4-FFF2-40B4-BE49-F238E27FC236}">
                  <a16:creationId xmlns:a16="http://schemas.microsoft.com/office/drawing/2014/main" id="{B3477291-C9FE-C455-FC37-0D5712FF02A1}"/>
                </a:ext>
              </a:extLst>
            </p:cNvPr>
            <p:cNvSpPr/>
            <p:nvPr/>
          </p:nvSpPr>
          <p:spPr>
            <a:xfrm>
              <a:off x="485606" y="1182466"/>
              <a:ext cx="853380"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16/8</a:t>
              </a:r>
              <a:endParaRPr kumimoji="0" lang="en-US" sz="1600" b="0" i="0" u="none" strike="noStrike" kern="0" cap="none" spc="0" normalizeH="0" baseline="0" noProof="0">
                <a:ln>
                  <a:noFill/>
                </a:ln>
                <a:solidFill>
                  <a:srgbClr val="2B241A"/>
                </a:solidFill>
                <a:effectLst/>
                <a:uLnTx/>
                <a:uFillTx/>
              </a:endParaRPr>
            </a:p>
          </p:txBody>
        </p:sp>
      </p:grpSp>
      <p:sp>
        <p:nvSpPr>
          <p:cNvPr id="35" name="Oval 34">
            <a:extLst>
              <a:ext uri="{FF2B5EF4-FFF2-40B4-BE49-F238E27FC236}">
                <a16:creationId xmlns:a16="http://schemas.microsoft.com/office/drawing/2014/main" id="{C5864ECA-FCD8-C867-0DD4-4F94FE21019A}"/>
              </a:ext>
            </a:extLst>
          </p:cNvPr>
          <p:cNvSpPr/>
          <p:nvPr/>
        </p:nvSpPr>
        <p:spPr>
          <a:xfrm>
            <a:off x="4111565" y="1270436"/>
            <a:ext cx="128016" cy="128016"/>
          </a:xfrm>
          <a:prstGeom prst="ellipse">
            <a:avLst/>
          </a:prstGeom>
          <a:solidFill>
            <a:srgbClr val="7E4500">
              <a:lumMod val="60000"/>
              <a:lumOff val="4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a:ea typeface="+mn-ea"/>
              <a:cs typeface="+mn-cs"/>
            </a:endParaRPr>
          </a:p>
        </p:txBody>
      </p:sp>
      <p:grpSp>
        <p:nvGrpSpPr>
          <p:cNvPr id="7" name="Group 6">
            <a:extLst>
              <a:ext uri="{FF2B5EF4-FFF2-40B4-BE49-F238E27FC236}">
                <a16:creationId xmlns:a16="http://schemas.microsoft.com/office/drawing/2014/main" id="{067A8EEA-7BE5-5627-34A2-B004B73F506A}"/>
              </a:ext>
            </a:extLst>
          </p:cNvPr>
          <p:cNvGrpSpPr/>
          <p:nvPr/>
        </p:nvGrpSpPr>
        <p:grpSpPr>
          <a:xfrm>
            <a:off x="1080988" y="783138"/>
            <a:ext cx="588558" cy="341439"/>
            <a:chOff x="570217" y="1191802"/>
            <a:chExt cx="708916" cy="571082"/>
          </a:xfrm>
        </p:grpSpPr>
        <p:sp>
          <p:nvSpPr>
            <p:cNvPr id="8" name="Oval Callout 16">
              <a:extLst>
                <a:ext uri="{FF2B5EF4-FFF2-40B4-BE49-F238E27FC236}">
                  <a16:creationId xmlns:a16="http://schemas.microsoft.com/office/drawing/2014/main" id="{FD8B6CD8-3FF9-382E-24B7-A38AF106D948}"/>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9" name="Rectangle 8">
              <a:extLst>
                <a:ext uri="{FF2B5EF4-FFF2-40B4-BE49-F238E27FC236}">
                  <a16:creationId xmlns:a16="http://schemas.microsoft.com/office/drawing/2014/main" id="{AFD7A0AD-6797-E3C8-3DCA-0C43BDD8F9B9}"/>
                </a:ext>
              </a:extLst>
            </p:cNvPr>
            <p:cNvSpPr/>
            <p:nvPr/>
          </p:nvSpPr>
          <p:spPr>
            <a:xfrm>
              <a:off x="573073" y="1196627"/>
              <a:ext cx="703202"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18/8</a:t>
              </a:r>
              <a:endParaRPr kumimoji="0" lang="en-US" sz="1600" b="0" i="0" u="none" strike="noStrike" kern="0" cap="none" spc="0" normalizeH="0" baseline="0" noProof="0">
                <a:ln>
                  <a:noFill/>
                </a:ln>
                <a:solidFill>
                  <a:srgbClr val="2B241A"/>
                </a:solidFill>
                <a:effectLst/>
                <a:uLnTx/>
                <a:uFillTx/>
              </a:endParaRPr>
            </a:p>
          </p:txBody>
        </p:sp>
      </p:grpSp>
      <p:grpSp>
        <p:nvGrpSpPr>
          <p:cNvPr id="20" name="Group 19">
            <a:extLst>
              <a:ext uri="{FF2B5EF4-FFF2-40B4-BE49-F238E27FC236}">
                <a16:creationId xmlns:a16="http://schemas.microsoft.com/office/drawing/2014/main" id="{AC3F214E-C721-1B9D-85B6-DAF7F699C6A1}"/>
              </a:ext>
            </a:extLst>
          </p:cNvPr>
          <p:cNvGrpSpPr/>
          <p:nvPr/>
        </p:nvGrpSpPr>
        <p:grpSpPr>
          <a:xfrm>
            <a:off x="1356072" y="777556"/>
            <a:ext cx="588558" cy="338554"/>
            <a:chOff x="570217" y="1182466"/>
            <a:chExt cx="708916" cy="566257"/>
          </a:xfrm>
        </p:grpSpPr>
        <p:sp>
          <p:nvSpPr>
            <p:cNvPr id="21" name="Oval Callout 16">
              <a:extLst>
                <a:ext uri="{FF2B5EF4-FFF2-40B4-BE49-F238E27FC236}">
                  <a16:creationId xmlns:a16="http://schemas.microsoft.com/office/drawing/2014/main" id="{8C70C9BC-73B7-894C-B84C-F35218C4536E}"/>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22" name="Rectangle 21">
              <a:extLst>
                <a:ext uri="{FF2B5EF4-FFF2-40B4-BE49-F238E27FC236}">
                  <a16:creationId xmlns:a16="http://schemas.microsoft.com/office/drawing/2014/main" id="{BB037715-E0B3-B00A-8982-B21E0F54B8A8}"/>
                </a:ext>
              </a:extLst>
            </p:cNvPr>
            <p:cNvSpPr/>
            <p:nvPr/>
          </p:nvSpPr>
          <p:spPr>
            <a:xfrm>
              <a:off x="573073" y="1182466"/>
              <a:ext cx="703202"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lang="en-US" sz="1600">
                  <a:solidFill>
                    <a:srgbClr val="2B241A"/>
                  </a:solidFill>
                  <a:latin typeface="Arial" panose="020B0604020202020204" pitchFamily="34" charset="0"/>
                </a:rPr>
                <a:t>19</a:t>
              </a:r>
              <a:r>
                <a:rPr kumimoji="0" lang="en-US" sz="1600" b="0" i="0" u="none" strike="noStrike" kern="0" cap="none" spc="0" normalizeH="0" baseline="0" noProof="0">
                  <a:ln>
                    <a:noFill/>
                  </a:ln>
                  <a:solidFill>
                    <a:srgbClr val="2B241A"/>
                  </a:solidFill>
                  <a:effectLst/>
                  <a:uLnTx/>
                  <a:uFillTx/>
                  <a:latin typeface="Arial" panose="020B0604020202020204" pitchFamily="34" charset="0"/>
                </a:rPr>
                <a:t>/8</a:t>
              </a:r>
              <a:endParaRPr kumimoji="0" lang="en-US" sz="1600" b="0" i="0" u="none" strike="noStrike" kern="0" cap="none" spc="0" normalizeH="0" baseline="0" noProof="0">
                <a:ln>
                  <a:noFill/>
                </a:ln>
                <a:solidFill>
                  <a:srgbClr val="2B241A"/>
                </a:solidFill>
                <a:effectLst/>
                <a:uLnTx/>
                <a:uFillTx/>
              </a:endParaRPr>
            </a:p>
          </p:txBody>
        </p:sp>
      </p:grpSp>
      <p:pic>
        <p:nvPicPr>
          <p:cNvPr id="19" name="Picture 18" descr="A map of the country&#10;&#10;Description automatically generated">
            <a:extLst>
              <a:ext uri="{FF2B5EF4-FFF2-40B4-BE49-F238E27FC236}">
                <a16:creationId xmlns:a16="http://schemas.microsoft.com/office/drawing/2014/main" id="{413E70D4-5614-D92A-3E0B-08507D58E843}"/>
              </a:ext>
            </a:extLst>
          </p:cNvPr>
          <p:cNvPicPr>
            <a:picLocks noChangeAspect="1"/>
          </p:cNvPicPr>
          <p:nvPr/>
        </p:nvPicPr>
        <p:blipFill>
          <a:blip r:embed="rId2"/>
          <a:stretch>
            <a:fillRect/>
          </a:stretch>
        </p:blipFill>
        <p:spPr>
          <a:xfrm>
            <a:off x="391115" y="1503721"/>
            <a:ext cx="2787029" cy="3520513"/>
          </a:xfrm>
          <a:prstGeom prst="rect">
            <a:avLst/>
          </a:prstGeom>
        </p:spPr>
      </p:pic>
      <p:sp>
        <p:nvSpPr>
          <p:cNvPr id="37" name="Freeform 13">
            <a:extLst>
              <a:ext uri="{FF2B5EF4-FFF2-40B4-BE49-F238E27FC236}">
                <a16:creationId xmlns:a16="http://schemas.microsoft.com/office/drawing/2014/main" id="{67DBCB76-9E8F-4944-15B8-F09E0A50E425}"/>
              </a:ext>
            </a:extLst>
          </p:cNvPr>
          <p:cNvSpPr/>
          <p:nvPr/>
        </p:nvSpPr>
        <p:spPr>
          <a:xfrm>
            <a:off x="1933790" y="2655843"/>
            <a:ext cx="381304" cy="533385"/>
          </a:xfrm>
          <a:custGeom>
            <a:avLst/>
            <a:gdLst/>
            <a:ahLst/>
            <a:cxnLst/>
            <a:rect l="l" t="t" r="r" b="b"/>
            <a:pathLst>
              <a:path w="1238633" h="1729331">
                <a:moveTo>
                  <a:pt x="0" y="0"/>
                </a:moveTo>
                <a:lnTo>
                  <a:pt x="1238633" y="0"/>
                </a:lnTo>
                <a:lnTo>
                  <a:pt x="1238633" y="1729331"/>
                </a:lnTo>
                <a:lnTo>
                  <a:pt x="0" y="1729331"/>
                </a:lnTo>
                <a:lnTo>
                  <a:pt x="0" y="0"/>
                </a:lnTo>
                <a:close/>
              </a:path>
            </a:pathLst>
          </a:custGeom>
          <a:blipFill>
            <a:blip r:embed="rId3"/>
            <a:stretch>
              <a:fillRect/>
            </a:stretch>
          </a:blipFill>
        </p:spPr>
        <p:txBody>
          <a:bodyPr/>
          <a:lstStyle/>
          <a:p>
            <a:endParaRPr lang="en-US"/>
          </a:p>
        </p:txBody>
      </p:sp>
      <p:sp>
        <p:nvSpPr>
          <p:cNvPr id="14" name="Rectangle: Rounded Corners 13">
            <a:extLst>
              <a:ext uri="{FF2B5EF4-FFF2-40B4-BE49-F238E27FC236}">
                <a16:creationId xmlns:a16="http://schemas.microsoft.com/office/drawing/2014/main" id="{0693E3D3-874F-6F9D-6B8B-E7AC4183D2B3}"/>
              </a:ext>
            </a:extLst>
          </p:cNvPr>
          <p:cNvSpPr/>
          <p:nvPr/>
        </p:nvSpPr>
        <p:spPr>
          <a:xfrm>
            <a:off x="620541" y="4251729"/>
            <a:ext cx="2059621" cy="634993"/>
          </a:xfrm>
          <a:prstGeom prst="roundRect">
            <a:avLst/>
          </a:prstGeom>
          <a:solidFill>
            <a:srgbClr val="808000"/>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a:solidFill>
                  <a:schemeClr val="accent4"/>
                </a:solidFill>
              </a:rPr>
              <a:t>Tại Huế</a:t>
            </a:r>
          </a:p>
        </p:txBody>
      </p:sp>
      <p:sp>
        <p:nvSpPr>
          <p:cNvPr id="42" name="TextBox 41">
            <a:extLst>
              <a:ext uri="{FF2B5EF4-FFF2-40B4-BE49-F238E27FC236}">
                <a16:creationId xmlns:a16="http://schemas.microsoft.com/office/drawing/2014/main" id="{8F0171D1-5BF6-F1F8-51B4-054FC0C9B6A0}"/>
              </a:ext>
            </a:extLst>
          </p:cNvPr>
          <p:cNvSpPr txBox="1"/>
          <p:nvPr/>
        </p:nvSpPr>
        <p:spPr>
          <a:xfrm>
            <a:off x="2963334" y="1513984"/>
            <a:ext cx="5562598" cy="1420325"/>
          </a:xfrm>
          <a:prstGeom prst="rect">
            <a:avLst/>
          </a:prstGeom>
          <a:noFill/>
        </p:spPr>
        <p:txBody>
          <a:bodyPr wrap="square">
            <a:spAutoFit/>
          </a:bodyPr>
          <a:lstStyle/>
          <a:p>
            <a:pPr algn="just">
              <a:lnSpc>
                <a:spcPct val="150000"/>
              </a:lnSpc>
            </a:pPr>
            <a:r>
              <a:rPr lang="en-US" sz="2000"/>
              <a:t>Hàng vạn nhân dân nội, ngoại thành biểu tình thị uy, chiếm các công sở, giành chính quyền về tay nhân dân.</a:t>
            </a:r>
          </a:p>
        </p:txBody>
      </p:sp>
      <p:grpSp>
        <p:nvGrpSpPr>
          <p:cNvPr id="41" name="Group 40">
            <a:extLst>
              <a:ext uri="{FF2B5EF4-FFF2-40B4-BE49-F238E27FC236}">
                <a16:creationId xmlns:a16="http://schemas.microsoft.com/office/drawing/2014/main" id="{151D5D7A-3222-499D-6BF0-D3CE2AF6A9A8}"/>
              </a:ext>
            </a:extLst>
          </p:cNvPr>
          <p:cNvGrpSpPr/>
          <p:nvPr/>
        </p:nvGrpSpPr>
        <p:grpSpPr>
          <a:xfrm>
            <a:off x="2916470" y="2571750"/>
            <a:ext cx="5958233" cy="2378403"/>
            <a:chOff x="2805537" y="2540647"/>
            <a:chExt cx="5958233" cy="2378403"/>
          </a:xfrm>
        </p:grpSpPr>
        <p:pic>
          <p:nvPicPr>
            <p:cNvPr id="38" name="Picture 37" descr="A group of people marching in a parade&#10;&#10;Description automatically generated">
              <a:extLst>
                <a:ext uri="{FF2B5EF4-FFF2-40B4-BE49-F238E27FC236}">
                  <a16:creationId xmlns:a16="http://schemas.microsoft.com/office/drawing/2014/main" id="{BCC617CD-B4FE-BAF6-0C01-86CCC685241A}"/>
                </a:ext>
              </a:extLst>
            </p:cNvPr>
            <p:cNvPicPr>
              <a:picLocks noChangeAspect="1"/>
            </p:cNvPicPr>
            <p:nvPr/>
          </p:nvPicPr>
          <p:blipFill>
            <a:blip r:embed="rId4"/>
            <a:stretch>
              <a:fillRect/>
            </a:stretch>
          </p:blipFill>
          <p:spPr>
            <a:xfrm>
              <a:off x="5592566" y="2540647"/>
              <a:ext cx="3171204" cy="2378403"/>
            </a:xfrm>
            <a:prstGeom prst="rect">
              <a:avLst/>
            </a:prstGeom>
          </p:spPr>
        </p:pic>
        <p:sp>
          <p:nvSpPr>
            <p:cNvPr id="40" name="TextBox 39">
              <a:extLst>
                <a:ext uri="{FF2B5EF4-FFF2-40B4-BE49-F238E27FC236}">
                  <a16:creationId xmlns:a16="http://schemas.microsoft.com/office/drawing/2014/main" id="{BF785FA0-CCD6-EAC1-5663-6D6B7A2354D1}"/>
                </a:ext>
              </a:extLst>
            </p:cNvPr>
            <p:cNvSpPr txBox="1"/>
            <p:nvPr/>
          </p:nvSpPr>
          <p:spPr>
            <a:xfrm>
              <a:off x="2805537" y="4029896"/>
              <a:ext cx="2787029" cy="889154"/>
            </a:xfrm>
            <a:prstGeom prst="rect">
              <a:avLst/>
            </a:prstGeom>
            <a:noFill/>
          </p:spPr>
          <p:txBody>
            <a:bodyPr wrap="square">
              <a:spAutoFit/>
            </a:bodyPr>
            <a:lstStyle/>
            <a:p>
              <a:pPr algn="r">
                <a:lnSpc>
                  <a:spcPct val="150000"/>
                </a:lnSpc>
              </a:pPr>
              <a:r>
                <a:rPr lang="en-US" sz="1200"/>
                <a:t>Hàng vạn người dân Thừa Thiên Huế và các Đội Cứu quốc quân tiến về sân vận động Huế Mùa thu Tháng 8/1945</a:t>
              </a:r>
            </a:p>
          </p:txBody>
        </p:sp>
      </p:grpSp>
    </p:spTree>
    <p:extLst>
      <p:ext uri="{BB962C8B-B14F-4D97-AF65-F5344CB8AC3E}">
        <p14:creationId xmlns:p14="http://schemas.microsoft.com/office/powerpoint/2010/main" val="1679538852"/>
      </p:ext>
    </p:extLst>
  </p:cSld>
  <p:clrMapOvr>
    <a:masterClrMapping/>
  </p:clrMapOvr>
  <mc:AlternateContent xmlns:mc="http://schemas.openxmlformats.org/markup-compatibility/2006">
    <mc:Choice xmlns="" xmlns:p159="http://schemas.microsoft.com/office/powerpoint/2015/09/main" Requires="p159">
      <p:transition spd="med">
        <p159:morph option="byObject"/>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wipe(down)">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7"/>
                                        </p:tgtEl>
                                        <p:attrNameLst>
                                          <p:attrName>style.visibility</p:attrName>
                                        </p:attrNameLst>
                                      </p:cBhvr>
                                      <p:to>
                                        <p:strVal val="visible"/>
                                      </p:to>
                                    </p:set>
                                    <p:animEffect transition="in" filter="wipe(down)">
                                      <p:cBhvr>
                                        <p:cTn id="12" dur="500"/>
                                        <p:tgtEl>
                                          <p:spTgt spid="37"/>
                                        </p:tgtEl>
                                      </p:cBhvr>
                                    </p:animEffect>
                                  </p:childTnLst>
                                </p:cTn>
                              </p:par>
                              <p:par>
                                <p:cTn id="13" presetID="2" presetClass="entr" presetSubtype="4" fill="hold" grpId="0" nodeType="withEffect">
                                  <p:stCondLst>
                                    <p:cond delay="0"/>
                                  </p:stCondLst>
                                  <p:childTnLst>
                                    <p:set>
                                      <p:cBhvr>
                                        <p:cTn id="14" dur="1" fill="hold">
                                          <p:stCondLst>
                                            <p:cond delay="0"/>
                                          </p:stCondLst>
                                        </p:cTn>
                                        <p:tgtEl>
                                          <p:spTgt spid="14"/>
                                        </p:tgtEl>
                                        <p:attrNameLst>
                                          <p:attrName>style.visibility</p:attrName>
                                        </p:attrNameLst>
                                      </p:cBhvr>
                                      <p:to>
                                        <p:strVal val="visible"/>
                                      </p:to>
                                    </p:set>
                                    <p:anim calcmode="lin" valueType="num">
                                      <p:cBhvr additive="base">
                                        <p:cTn id="15" dur="500" fill="hold"/>
                                        <p:tgtEl>
                                          <p:spTgt spid="14"/>
                                        </p:tgtEl>
                                        <p:attrNameLst>
                                          <p:attrName>ppt_x</p:attrName>
                                        </p:attrNameLst>
                                      </p:cBhvr>
                                      <p:tavLst>
                                        <p:tav tm="0">
                                          <p:val>
                                            <p:strVal val="#ppt_x"/>
                                          </p:val>
                                        </p:tav>
                                        <p:tav tm="100000">
                                          <p:val>
                                            <p:strVal val="#ppt_x"/>
                                          </p:val>
                                        </p:tav>
                                      </p:tavLst>
                                    </p:anim>
                                    <p:anim calcmode="lin" valueType="num">
                                      <p:cBhvr additive="base">
                                        <p:cTn id="1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42"/>
                                        </p:tgtEl>
                                        <p:attrNameLst>
                                          <p:attrName>style.visibility</p:attrName>
                                        </p:attrNameLst>
                                      </p:cBhvr>
                                      <p:to>
                                        <p:strVal val="visible"/>
                                      </p:to>
                                    </p:set>
                                    <p:animEffect transition="in" filter="barn(inVertical)">
                                      <p:cBhvr>
                                        <p:cTn id="21" dur="500"/>
                                        <p:tgtEl>
                                          <p:spTgt spid="42"/>
                                        </p:tgtEl>
                                      </p:cBhvr>
                                    </p:animEffect>
                                  </p:childTnLst>
                                </p:cTn>
                              </p:par>
                            </p:childTnLst>
                          </p:cTn>
                        </p:par>
                      </p:childTnLst>
                    </p:cTn>
                  </p:par>
                  <p:par>
                    <p:cTn id="22" fill="hold">
                      <p:stCondLst>
                        <p:cond delay="indefinite"/>
                      </p:stCondLst>
                      <p:childTnLst>
                        <p:par>
                          <p:cTn id="23" fill="hold">
                            <p:stCondLst>
                              <p:cond delay="0"/>
                            </p:stCondLst>
                            <p:childTnLst>
                              <p:par>
                                <p:cTn id="24" presetID="14" presetClass="entr" presetSubtype="10" fill="hold" nodeType="clickEffect">
                                  <p:stCondLst>
                                    <p:cond delay="0"/>
                                  </p:stCondLst>
                                  <p:childTnLst>
                                    <p:set>
                                      <p:cBhvr>
                                        <p:cTn id="25" dur="1" fill="hold">
                                          <p:stCondLst>
                                            <p:cond delay="0"/>
                                          </p:stCondLst>
                                        </p:cTn>
                                        <p:tgtEl>
                                          <p:spTgt spid="41"/>
                                        </p:tgtEl>
                                        <p:attrNameLst>
                                          <p:attrName>style.visibility</p:attrName>
                                        </p:attrNameLst>
                                      </p:cBhvr>
                                      <p:to>
                                        <p:strVal val="visible"/>
                                      </p:to>
                                    </p:set>
                                    <p:animEffect transition="in" filter="randombar(horizontal)">
                                      <p:cBhvr>
                                        <p:cTn id="26"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animBg="1"/>
      <p:bldP spid="14" grpId="0" animBg="1"/>
      <p:bldP spid="4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1B319785-F617-ACB5-06BC-683EE13FA725}"/>
              </a:ext>
            </a:extLst>
          </p:cNvPr>
          <p:cNvGrpSpPr/>
          <p:nvPr/>
        </p:nvGrpSpPr>
        <p:grpSpPr>
          <a:xfrm>
            <a:off x="7805042" y="783179"/>
            <a:ext cx="588558" cy="341439"/>
            <a:chOff x="570217" y="1191802"/>
            <a:chExt cx="708916" cy="571082"/>
          </a:xfrm>
        </p:grpSpPr>
        <p:sp>
          <p:nvSpPr>
            <p:cNvPr id="29" name="Oval Callout 16">
              <a:extLst>
                <a:ext uri="{FF2B5EF4-FFF2-40B4-BE49-F238E27FC236}">
                  <a16:creationId xmlns:a16="http://schemas.microsoft.com/office/drawing/2014/main" id="{AADE5F9B-1865-1B0E-967F-6A6927B2827E}"/>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30" name="Rectangle 29">
              <a:extLst>
                <a:ext uri="{FF2B5EF4-FFF2-40B4-BE49-F238E27FC236}">
                  <a16:creationId xmlns:a16="http://schemas.microsoft.com/office/drawing/2014/main" id="{D1CF2796-00E2-1360-163F-8F131909BFFD}"/>
                </a:ext>
              </a:extLst>
            </p:cNvPr>
            <p:cNvSpPr/>
            <p:nvPr/>
          </p:nvSpPr>
          <p:spPr>
            <a:xfrm>
              <a:off x="573074" y="1196627"/>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28/8</a:t>
              </a:r>
              <a:endParaRPr kumimoji="0" lang="en-US" sz="1600" b="0" i="0" u="none" strike="noStrike" kern="0" cap="none" spc="0" normalizeH="0" baseline="0" noProof="0">
                <a:ln>
                  <a:noFill/>
                </a:ln>
                <a:solidFill>
                  <a:srgbClr val="2B241A"/>
                </a:solidFill>
                <a:effectLst/>
                <a:uLnTx/>
                <a:uFillTx/>
              </a:endParaRPr>
            </a:p>
          </p:txBody>
        </p:sp>
      </p:grpSp>
      <p:grpSp>
        <p:nvGrpSpPr>
          <p:cNvPr id="31" name="Group 30">
            <a:extLst>
              <a:ext uri="{FF2B5EF4-FFF2-40B4-BE49-F238E27FC236}">
                <a16:creationId xmlns:a16="http://schemas.microsoft.com/office/drawing/2014/main" id="{B9C37BCE-A131-BBF1-871F-1FD0D0B993A7}"/>
              </a:ext>
            </a:extLst>
          </p:cNvPr>
          <p:cNvGrpSpPr/>
          <p:nvPr/>
        </p:nvGrpSpPr>
        <p:grpSpPr>
          <a:xfrm>
            <a:off x="7541325" y="783138"/>
            <a:ext cx="588558" cy="341439"/>
            <a:chOff x="570217" y="1191802"/>
            <a:chExt cx="708916" cy="571082"/>
          </a:xfrm>
        </p:grpSpPr>
        <p:sp>
          <p:nvSpPr>
            <p:cNvPr id="32" name="Oval Callout 16">
              <a:extLst>
                <a:ext uri="{FF2B5EF4-FFF2-40B4-BE49-F238E27FC236}">
                  <a16:creationId xmlns:a16="http://schemas.microsoft.com/office/drawing/2014/main" id="{79E23796-CECA-439E-D01B-B7F172314100}"/>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33" name="Rectangle 32">
              <a:extLst>
                <a:ext uri="{FF2B5EF4-FFF2-40B4-BE49-F238E27FC236}">
                  <a16:creationId xmlns:a16="http://schemas.microsoft.com/office/drawing/2014/main" id="{0BF6F6E8-4DA3-19EA-8C26-4FAB327558FB}"/>
                </a:ext>
              </a:extLst>
            </p:cNvPr>
            <p:cNvSpPr/>
            <p:nvPr/>
          </p:nvSpPr>
          <p:spPr>
            <a:xfrm>
              <a:off x="573074" y="1196627"/>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25/8</a:t>
              </a:r>
              <a:endParaRPr kumimoji="0" lang="en-US" sz="1600" b="0" i="0" u="none" strike="noStrike" kern="0" cap="none" spc="0" normalizeH="0" baseline="0" noProof="0">
                <a:ln>
                  <a:noFill/>
                </a:ln>
                <a:solidFill>
                  <a:srgbClr val="2B241A"/>
                </a:solidFill>
                <a:effectLst/>
                <a:uLnTx/>
                <a:uFillTx/>
              </a:endParaRPr>
            </a:p>
          </p:txBody>
        </p:sp>
      </p:grpSp>
      <p:cxnSp>
        <p:nvCxnSpPr>
          <p:cNvPr id="2" name="Straight Arrow Connector 1">
            <a:extLst>
              <a:ext uri="{FF2B5EF4-FFF2-40B4-BE49-F238E27FC236}">
                <a16:creationId xmlns:a16="http://schemas.microsoft.com/office/drawing/2014/main" id="{6FF3C499-BE3F-28D3-8886-846C6D0B7F1F}"/>
              </a:ext>
            </a:extLst>
          </p:cNvPr>
          <p:cNvCxnSpPr>
            <a:cxnSpLocks/>
          </p:cNvCxnSpPr>
          <p:nvPr/>
        </p:nvCxnSpPr>
        <p:spPr>
          <a:xfrm>
            <a:off x="846667" y="1334444"/>
            <a:ext cx="7917103" cy="0"/>
          </a:xfrm>
          <a:prstGeom prst="straightConnector1">
            <a:avLst/>
          </a:prstGeom>
          <a:noFill/>
          <a:ln w="38100" cap="flat" cmpd="sng" algn="ctr">
            <a:solidFill>
              <a:srgbClr val="7E4500">
                <a:lumMod val="60000"/>
                <a:lumOff val="40000"/>
              </a:srgbClr>
            </a:solidFill>
            <a:prstDash val="solid"/>
            <a:headEnd type="oval" w="med" len="med"/>
            <a:tailEnd type="arrow" w="med" len="med"/>
          </a:ln>
          <a:effectLst/>
        </p:spPr>
      </p:cxnSp>
      <p:cxnSp>
        <p:nvCxnSpPr>
          <p:cNvPr id="3" name="Straight Arrow Connector 2">
            <a:extLst>
              <a:ext uri="{FF2B5EF4-FFF2-40B4-BE49-F238E27FC236}">
                <a16:creationId xmlns:a16="http://schemas.microsoft.com/office/drawing/2014/main" id="{15D2C3FC-959C-247B-E178-DE040BDD9324}"/>
              </a:ext>
            </a:extLst>
          </p:cNvPr>
          <p:cNvCxnSpPr>
            <a:cxnSpLocks/>
          </p:cNvCxnSpPr>
          <p:nvPr/>
        </p:nvCxnSpPr>
        <p:spPr>
          <a:xfrm flipV="1">
            <a:off x="8127510" y="1327582"/>
            <a:ext cx="636260" cy="6862"/>
          </a:xfrm>
          <a:prstGeom prst="straightConnector1">
            <a:avLst/>
          </a:prstGeom>
          <a:noFill/>
          <a:ln w="38100" cap="flat" cmpd="sng" algn="ctr">
            <a:solidFill>
              <a:srgbClr val="594B3E">
                <a:lumMod val="50000"/>
              </a:srgbClr>
            </a:solidFill>
            <a:prstDash val="solid"/>
            <a:headEnd type="oval" w="med" len="med"/>
            <a:tailEnd type="arrow" w="med" len="med"/>
          </a:ln>
          <a:effectLst/>
        </p:spPr>
      </p:cxnSp>
      <p:grpSp>
        <p:nvGrpSpPr>
          <p:cNvPr id="4" name="Group 3">
            <a:extLst>
              <a:ext uri="{FF2B5EF4-FFF2-40B4-BE49-F238E27FC236}">
                <a16:creationId xmlns:a16="http://schemas.microsoft.com/office/drawing/2014/main" id="{5715A38A-0405-5528-523F-C074197486CC}"/>
              </a:ext>
            </a:extLst>
          </p:cNvPr>
          <p:cNvGrpSpPr/>
          <p:nvPr/>
        </p:nvGrpSpPr>
        <p:grpSpPr>
          <a:xfrm>
            <a:off x="3608646" y="315220"/>
            <a:ext cx="1097279" cy="640080"/>
            <a:chOff x="570217" y="1191802"/>
            <a:chExt cx="773363" cy="551379"/>
          </a:xfrm>
        </p:grpSpPr>
        <p:sp>
          <p:nvSpPr>
            <p:cNvPr id="5" name="Oval Callout 12">
              <a:extLst>
                <a:ext uri="{FF2B5EF4-FFF2-40B4-BE49-F238E27FC236}">
                  <a16:creationId xmlns:a16="http://schemas.microsoft.com/office/drawing/2014/main" id="{F550EF50-D732-B320-B8AD-0329F8E5148A}"/>
                </a:ext>
              </a:extLst>
            </p:cNvPr>
            <p:cNvSpPr/>
            <p:nvPr/>
          </p:nvSpPr>
          <p:spPr>
            <a:xfrm>
              <a:off x="570217" y="1191802"/>
              <a:ext cx="773363" cy="551379"/>
            </a:xfrm>
            <a:prstGeom prst="wedgeEllipseCallout">
              <a:avLst>
                <a:gd name="adj1" fmla="val 1389"/>
                <a:gd name="adj2" fmla="val 88214"/>
              </a:avLst>
            </a:prstGeom>
            <a:solidFill>
              <a:srgbClr val="FFFF00"/>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a:ln>
                  <a:noFill/>
                </a:ln>
                <a:solidFill>
                  <a:srgbClr val="F3EFEA"/>
                </a:solidFill>
                <a:effectLst/>
                <a:uLnTx/>
                <a:uFillTx/>
                <a:latin typeface="Arial"/>
                <a:ea typeface="+mn-ea"/>
                <a:cs typeface="+mn-cs"/>
              </a:endParaRPr>
            </a:p>
          </p:txBody>
        </p:sp>
        <p:sp>
          <p:nvSpPr>
            <p:cNvPr id="6" name="Rectangle 5">
              <a:extLst>
                <a:ext uri="{FF2B5EF4-FFF2-40B4-BE49-F238E27FC236}">
                  <a16:creationId xmlns:a16="http://schemas.microsoft.com/office/drawing/2014/main" id="{27E6A91A-D87B-09D9-80A8-BFAD0D9DEC3E}"/>
                </a:ext>
              </a:extLst>
            </p:cNvPr>
            <p:cNvSpPr/>
            <p:nvPr/>
          </p:nvSpPr>
          <p:spPr>
            <a:xfrm>
              <a:off x="578844" y="1215622"/>
              <a:ext cx="691663" cy="503738"/>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3200" b="1">
                  <a:solidFill>
                    <a:srgbClr val="2B241A"/>
                  </a:solidFill>
                  <a:latin typeface="Arial" panose="020B0604020202020204" pitchFamily="34" charset="0"/>
                </a:rPr>
                <a:t>23</a:t>
              </a:r>
              <a:r>
                <a:rPr kumimoji="0" lang="en-US" sz="3200" b="1" i="0" u="none" strike="noStrike" kern="0" cap="none" spc="0" normalizeH="0" baseline="0" noProof="0">
                  <a:ln>
                    <a:noFill/>
                  </a:ln>
                  <a:solidFill>
                    <a:srgbClr val="2B241A"/>
                  </a:solidFill>
                  <a:effectLst/>
                  <a:uLnTx/>
                  <a:uFillTx/>
                  <a:latin typeface="Arial" panose="020B0604020202020204" pitchFamily="34" charset="0"/>
                </a:rPr>
                <a:t>/8</a:t>
              </a:r>
              <a:endParaRPr kumimoji="0" lang="en-US" sz="3200" b="1" i="0" u="none" strike="noStrike" kern="0" cap="none" spc="0" normalizeH="0" baseline="0" noProof="0">
                <a:ln>
                  <a:noFill/>
                </a:ln>
                <a:solidFill>
                  <a:srgbClr val="2B241A"/>
                </a:solidFill>
                <a:effectLst/>
                <a:uLnTx/>
                <a:uFillTx/>
              </a:endParaRPr>
            </a:p>
          </p:txBody>
        </p:sp>
      </p:grpSp>
      <p:grpSp>
        <p:nvGrpSpPr>
          <p:cNvPr id="24" name="Group 23">
            <a:extLst>
              <a:ext uri="{FF2B5EF4-FFF2-40B4-BE49-F238E27FC236}">
                <a16:creationId xmlns:a16="http://schemas.microsoft.com/office/drawing/2014/main" id="{4950BD93-2CF6-00C8-0E12-F424353900E2}"/>
              </a:ext>
            </a:extLst>
          </p:cNvPr>
          <p:cNvGrpSpPr/>
          <p:nvPr/>
        </p:nvGrpSpPr>
        <p:grpSpPr>
          <a:xfrm>
            <a:off x="7234050" y="774305"/>
            <a:ext cx="588558" cy="338554"/>
            <a:chOff x="570217" y="1182466"/>
            <a:chExt cx="708916" cy="566257"/>
          </a:xfrm>
        </p:grpSpPr>
        <p:sp>
          <p:nvSpPr>
            <p:cNvPr id="25" name="Oval Callout 16">
              <a:extLst>
                <a:ext uri="{FF2B5EF4-FFF2-40B4-BE49-F238E27FC236}">
                  <a16:creationId xmlns:a16="http://schemas.microsoft.com/office/drawing/2014/main" id="{CA6A16EC-E0DA-DAF1-7411-EC8B9B8B5F32}"/>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26" name="Rectangle 25">
              <a:extLst>
                <a:ext uri="{FF2B5EF4-FFF2-40B4-BE49-F238E27FC236}">
                  <a16:creationId xmlns:a16="http://schemas.microsoft.com/office/drawing/2014/main" id="{8418B92A-9DBF-A3CA-8FB7-B1A82E32FFE8}"/>
                </a:ext>
              </a:extLst>
            </p:cNvPr>
            <p:cNvSpPr/>
            <p:nvPr/>
          </p:nvSpPr>
          <p:spPr>
            <a:xfrm>
              <a:off x="573074" y="1182466"/>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24/8</a:t>
              </a:r>
              <a:endParaRPr kumimoji="0" lang="en-US" sz="1600" b="0" i="0" u="none" strike="noStrike" kern="0" cap="none" spc="0" normalizeH="0" baseline="0" noProof="0">
                <a:ln>
                  <a:noFill/>
                </a:ln>
                <a:solidFill>
                  <a:srgbClr val="2B241A"/>
                </a:solidFill>
                <a:effectLst/>
                <a:uLnTx/>
                <a:uFillTx/>
              </a:endParaRPr>
            </a:p>
          </p:txBody>
        </p:sp>
      </p:grpSp>
      <p:sp>
        <p:nvSpPr>
          <p:cNvPr id="10" name="Rectangle 9">
            <a:extLst>
              <a:ext uri="{FF2B5EF4-FFF2-40B4-BE49-F238E27FC236}">
                <a16:creationId xmlns:a16="http://schemas.microsoft.com/office/drawing/2014/main" id="{0C8F2897-F4B8-D6E1-2C26-3A59664076F3}"/>
              </a:ext>
            </a:extLst>
          </p:cNvPr>
          <p:cNvSpPr/>
          <p:nvPr/>
        </p:nvSpPr>
        <p:spPr>
          <a:xfrm>
            <a:off x="8410708" y="793172"/>
            <a:ext cx="627096"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vi-VN" sz="2000" b="1" i="0" u="none" strike="noStrike" kern="0" cap="none" spc="0" normalizeH="0" baseline="0" noProof="0">
                <a:ln>
                  <a:noFill/>
                </a:ln>
                <a:solidFill>
                  <a:srgbClr val="594B3E">
                    <a:lumMod val="50000"/>
                  </a:srgbClr>
                </a:solidFill>
                <a:effectLst/>
                <a:uLnTx/>
                <a:uFillTx/>
                <a:latin typeface="Arial" panose="020B0604020202020204" pitchFamily="34" charset="0"/>
              </a:rPr>
              <a:t>nay</a:t>
            </a:r>
            <a:endParaRPr kumimoji="0" lang="en-US" sz="2000" b="1" i="0" u="none" strike="noStrike" kern="0" cap="none" spc="0" normalizeH="0" baseline="0" noProof="0">
              <a:ln>
                <a:noFill/>
              </a:ln>
              <a:solidFill>
                <a:srgbClr val="594B3E">
                  <a:lumMod val="50000"/>
                </a:srgbClr>
              </a:solidFill>
              <a:effectLst/>
              <a:uLnTx/>
              <a:uFillTx/>
            </a:endParaRPr>
          </a:p>
        </p:txBody>
      </p:sp>
      <p:grpSp>
        <p:nvGrpSpPr>
          <p:cNvPr id="11" name="Group 10">
            <a:extLst>
              <a:ext uri="{FF2B5EF4-FFF2-40B4-BE49-F238E27FC236}">
                <a16:creationId xmlns:a16="http://schemas.microsoft.com/office/drawing/2014/main" id="{0A783D84-42D6-0658-FFC7-7FB19D70FF51}"/>
              </a:ext>
            </a:extLst>
          </p:cNvPr>
          <p:cNvGrpSpPr/>
          <p:nvPr/>
        </p:nvGrpSpPr>
        <p:grpSpPr>
          <a:xfrm>
            <a:off x="558337" y="776304"/>
            <a:ext cx="627097" cy="341439"/>
            <a:chOff x="570217" y="1191802"/>
            <a:chExt cx="708916" cy="571082"/>
          </a:xfrm>
        </p:grpSpPr>
        <p:sp>
          <p:nvSpPr>
            <p:cNvPr id="12" name="Oval Callout 21">
              <a:extLst>
                <a:ext uri="{FF2B5EF4-FFF2-40B4-BE49-F238E27FC236}">
                  <a16:creationId xmlns:a16="http://schemas.microsoft.com/office/drawing/2014/main" id="{69AB325D-AF93-40F7-534E-D9FCE06B259A}"/>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13" name="Rectangle 12">
              <a:extLst>
                <a:ext uri="{FF2B5EF4-FFF2-40B4-BE49-F238E27FC236}">
                  <a16:creationId xmlns:a16="http://schemas.microsoft.com/office/drawing/2014/main" id="{0C8085FD-A637-D45E-5C00-6A56B6B34438}"/>
                </a:ext>
              </a:extLst>
            </p:cNvPr>
            <p:cNvSpPr/>
            <p:nvPr/>
          </p:nvSpPr>
          <p:spPr>
            <a:xfrm>
              <a:off x="585108" y="1196627"/>
              <a:ext cx="659986"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14/8</a:t>
              </a:r>
              <a:endParaRPr kumimoji="0" lang="en-US" sz="1600" b="0" i="0" u="none" strike="noStrike" kern="0" cap="none" spc="0" normalizeH="0" baseline="0" noProof="0">
                <a:ln>
                  <a:noFill/>
                </a:ln>
                <a:solidFill>
                  <a:srgbClr val="2B241A"/>
                </a:solidFill>
                <a:effectLst/>
                <a:uLnTx/>
                <a:uFillTx/>
              </a:endParaRPr>
            </a:p>
          </p:txBody>
        </p:sp>
      </p:grpSp>
      <p:grpSp>
        <p:nvGrpSpPr>
          <p:cNvPr id="15" name="Group 14">
            <a:extLst>
              <a:ext uri="{FF2B5EF4-FFF2-40B4-BE49-F238E27FC236}">
                <a16:creationId xmlns:a16="http://schemas.microsoft.com/office/drawing/2014/main" id="{5A8EEB3E-C2E6-A8DF-3721-FE513DEF1962}"/>
              </a:ext>
            </a:extLst>
          </p:cNvPr>
          <p:cNvGrpSpPr/>
          <p:nvPr/>
        </p:nvGrpSpPr>
        <p:grpSpPr>
          <a:xfrm>
            <a:off x="777948" y="774243"/>
            <a:ext cx="627097" cy="338554"/>
            <a:chOff x="467011" y="1182466"/>
            <a:chExt cx="916648" cy="566257"/>
          </a:xfrm>
        </p:grpSpPr>
        <p:sp>
          <p:nvSpPr>
            <p:cNvPr id="16" name="Oval Callout 21">
              <a:extLst>
                <a:ext uri="{FF2B5EF4-FFF2-40B4-BE49-F238E27FC236}">
                  <a16:creationId xmlns:a16="http://schemas.microsoft.com/office/drawing/2014/main" id="{DB6F4799-9723-CBB0-55AA-9CD57A1ED15D}"/>
                </a:ext>
              </a:extLst>
            </p:cNvPr>
            <p:cNvSpPr/>
            <p:nvPr/>
          </p:nvSpPr>
          <p:spPr>
            <a:xfrm>
              <a:off x="467011" y="1191802"/>
              <a:ext cx="916648"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17" name="Rectangle 16">
              <a:extLst>
                <a:ext uri="{FF2B5EF4-FFF2-40B4-BE49-F238E27FC236}">
                  <a16:creationId xmlns:a16="http://schemas.microsoft.com/office/drawing/2014/main" id="{B3477291-C9FE-C455-FC37-0D5712FF02A1}"/>
                </a:ext>
              </a:extLst>
            </p:cNvPr>
            <p:cNvSpPr/>
            <p:nvPr/>
          </p:nvSpPr>
          <p:spPr>
            <a:xfrm>
              <a:off x="485606" y="1182466"/>
              <a:ext cx="853380"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16/8</a:t>
              </a:r>
              <a:endParaRPr kumimoji="0" lang="en-US" sz="1600" b="0" i="0" u="none" strike="noStrike" kern="0" cap="none" spc="0" normalizeH="0" baseline="0" noProof="0">
                <a:ln>
                  <a:noFill/>
                </a:ln>
                <a:solidFill>
                  <a:srgbClr val="2B241A"/>
                </a:solidFill>
                <a:effectLst/>
                <a:uLnTx/>
                <a:uFillTx/>
              </a:endParaRPr>
            </a:p>
          </p:txBody>
        </p:sp>
      </p:grpSp>
      <p:sp>
        <p:nvSpPr>
          <p:cNvPr id="35" name="Oval 34">
            <a:extLst>
              <a:ext uri="{FF2B5EF4-FFF2-40B4-BE49-F238E27FC236}">
                <a16:creationId xmlns:a16="http://schemas.microsoft.com/office/drawing/2014/main" id="{C5864ECA-FCD8-C867-0DD4-4F94FE21019A}"/>
              </a:ext>
            </a:extLst>
          </p:cNvPr>
          <p:cNvSpPr/>
          <p:nvPr/>
        </p:nvSpPr>
        <p:spPr>
          <a:xfrm>
            <a:off x="4111565" y="1270436"/>
            <a:ext cx="128016" cy="128016"/>
          </a:xfrm>
          <a:prstGeom prst="ellipse">
            <a:avLst/>
          </a:prstGeom>
          <a:solidFill>
            <a:srgbClr val="7E4500">
              <a:lumMod val="60000"/>
              <a:lumOff val="4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a:ea typeface="+mn-ea"/>
              <a:cs typeface="+mn-cs"/>
            </a:endParaRPr>
          </a:p>
        </p:txBody>
      </p:sp>
      <p:grpSp>
        <p:nvGrpSpPr>
          <p:cNvPr id="7" name="Group 6">
            <a:extLst>
              <a:ext uri="{FF2B5EF4-FFF2-40B4-BE49-F238E27FC236}">
                <a16:creationId xmlns:a16="http://schemas.microsoft.com/office/drawing/2014/main" id="{067A8EEA-7BE5-5627-34A2-B004B73F506A}"/>
              </a:ext>
            </a:extLst>
          </p:cNvPr>
          <p:cNvGrpSpPr/>
          <p:nvPr/>
        </p:nvGrpSpPr>
        <p:grpSpPr>
          <a:xfrm>
            <a:off x="1080988" y="783138"/>
            <a:ext cx="588558" cy="341439"/>
            <a:chOff x="570217" y="1191802"/>
            <a:chExt cx="708916" cy="571082"/>
          </a:xfrm>
        </p:grpSpPr>
        <p:sp>
          <p:nvSpPr>
            <p:cNvPr id="8" name="Oval Callout 16">
              <a:extLst>
                <a:ext uri="{FF2B5EF4-FFF2-40B4-BE49-F238E27FC236}">
                  <a16:creationId xmlns:a16="http://schemas.microsoft.com/office/drawing/2014/main" id="{FD8B6CD8-3FF9-382E-24B7-A38AF106D948}"/>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9" name="Rectangle 8">
              <a:extLst>
                <a:ext uri="{FF2B5EF4-FFF2-40B4-BE49-F238E27FC236}">
                  <a16:creationId xmlns:a16="http://schemas.microsoft.com/office/drawing/2014/main" id="{AFD7A0AD-6797-E3C8-3DCA-0C43BDD8F9B9}"/>
                </a:ext>
              </a:extLst>
            </p:cNvPr>
            <p:cNvSpPr/>
            <p:nvPr/>
          </p:nvSpPr>
          <p:spPr>
            <a:xfrm>
              <a:off x="573073" y="1196627"/>
              <a:ext cx="703202"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18/8</a:t>
              </a:r>
              <a:endParaRPr kumimoji="0" lang="en-US" sz="1600" b="0" i="0" u="none" strike="noStrike" kern="0" cap="none" spc="0" normalizeH="0" baseline="0" noProof="0">
                <a:ln>
                  <a:noFill/>
                </a:ln>
                <a:solidFill>
                  <a:srgbClr val="2B241A"/>
                </a:solidFill>
                <a:effectLst/>
                <a:uLnTx/>
                <a:uFillTx/>
              </a:endParaRPr>
            </a:p>
          </p:txBody>
        </p:sp>
      </p:grpSp>
      <p:grpSp>
        <p:nvGrpSpPr>
          <p:cNvPr id="20" name="Group 19">
            <a:extLst>
              <a:ext uri="{FF2B5EF4-FFF2-40B4-BE49-F238E27FC236}">
                <a16:creationId xmlns:a16="http://schemas.microsoft.com/office/drawing/2014/main" id="{AC3F214E-C721-1B9D-85B6-DAF7F699C6A1}"/>
              </a:ext>
            </a:extLst>
          </p:cNvPr>
          <p:cNvGrpSpPr/>
          <p:nvPr/>
        </p:nvGrpSpPr>
        <p:grpSpPr>
          <a:xfrm>
            <a:off x="1356072" y="777556"/>
            <a:ext cx="588558" cy="338554"/>
            <a:chOff x="570217" y="1182466"/>
            <a:chExt cx="708916" cy="566257"/>
          </a:xfrm>
        </p:grpSpPr>
        <p:sp>
          <p:nvSpPr>
            <p:cNvPr id="21" name="Oval Callout 16">
              <a:extLst>
                <a:ext uri="{FF2B5EF4-FFF2-40B4-BE49-F238E27FC236}">
                  <a16:creationId xmlns:a16="http://schemas.microsoft.com/office/drawing/2014/main" id="{8C70C9BC-73B7-894C-B84C-F35218C4536E}"/>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22" name="Rectangle 21">
              <a:extLst>
                <a:ext uri="{FF2B5EF4-FFF2-40B4-BE49-F238E27FC236}">
                  <a16:creationId xmlns:a16="http://schemas.microsoft.com/office/drawing/2014/main" id="{BB037715-E0B3-B00A-8982-B21E0F54B8A8}"/>
                </a:ext>
              </a:extLst>
            </p:cNvPr>
            <p:cNvSpPr/>
            <p:nvPr/>
          </p:nvSpPr>
          <p:spPr>
            <a:xfrm>
              <a:off x="573073" y="1182466"/>
              <a:ext cx="703202"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lang="en-US" sz="1600">
                  <a:solidFill>
                    <a:srgbClr val="2B241A"/>
                  </a:solidFill>
                  <a:latin typeface="Arial" panose="020B0604020202020204" pitchFamily="34" charset="0"/>
                </a:rPr>
                <a:t>19</a:t>
              </a:r>
              <a:r>
                <a:rPr kumimoji="0" lang="en-US" sz="1600" b="0" i="0" u="none" strike="noStrike" kern="0" cap="none" spc="0" normalizeH="0" baseline="0" noProof="0">
                  <a:ln>
                    <a:noFill/>
                  </a:ln>
                  <a:solidFill>
                    <a:srgbClr val="2B241A"/>
                  </a:solidFill>
                  <a:effectLst/>
                  <a:uLnTx/>
                  <a:uFillTx/>
                  <a:latin typeface="Arial" panose="020B0604020202020204" pitchFamily="34" charset="0"/>
                </a:rPr>
                <a:t>/8</a:t>
              </a:r>
              <a:endParaRPr kumimoji="0" lang="en-US" sz="1600" b="0" i="0" u="none" strike="noStrike" kern="0" cap="none" spc="0" normalizeH="0" baseline="0" noProof="0">
                <a:ln>
                  <a:noFill/>
                </a:ln>
                <a:solidFill>
                  <a:srgbClr val="2B241A"/>
                </a:solidFill>
                <a:effectLst/>
                <a:uLnTx/>
                <a:uFillTx/>
              </a:endParaRPr>
            </a:p>
          </p:txBody>
        </p:sp>
      </p:grpSp>
      <p:grpSp>
        <p:nvGrpSpPr>
          <p:cNvPr id="18" name="Group 17">
            <a:extLst>
              <a:ext uri="{FF2B5EF4-FFF2-40B4-BE49-F238E27FC236}">
                <a16:creationId xmlns:a16="http://schemas.microsoft.com/office/drawing/2014/main" id="{DDCE672F-3421-18CF-3357-2450B71617C0}"/>
              </a:ext>
            </a:extLst>
          </p:cNvPr>
          <p:cNvGrpSpPr/>
          <p:nvPr/>
        </p:nvGrpSpPr>
        <p:grpSpPr>
          <a:xfrm>
            <a:off x="251588" y="207698"/>
            <a:ext cx="4406875" cy="3946599"/>
            <a:chOff x="4636644" y="1569262"/>
            <a:chExt cx="4406875" cy="3946599"/>
          </a:xfrm>
        </p:grpSpPr>
        <p:pic>
          <p:nvPicPr>
            <p:cNvPr id="23" name="Picture 22">
              <a:extLst>
                <a:ext uri="{FF2B5EF4-FFF2-40B4-BE49-F238E27FC236}">
                  <a16:creationId xmlns:a16="http://schemas.microsoft.com/office/drawing/2014/main" id="{75143409-2805-AE25-7948-F2D558A850F7}"/>
                </a:ext>
              </a:extLst>
            </p:cNvPr>
            <p:cNvPicPr>
              <a:picLocks noChangeAspect="1"/>
            </p:cNvPicPr>
            <p:nvPr/>
          </p:nvPicPr>
          <p:blipFill>
            <a:blip r:embed="rId2"/>
            <a:srcRect/>
            <a:stretch/>
          </p:blipFill>
          <p:spPr>
            <a:xfrm>
              <a:off x="4726592" y="1569262"/>
              <a:ext cx="4200280" cy="2906076"/>
            </a:xfrm>
            <a:prstGeom prst="rect">
              <a:avLst/>
            </a:prstGeom>
          </p:spPr>
        </p:pic>
        <p:sp>
          <p:nvSpPr>
            <p:cNvPr id="27" name="TextBox 26">
              <a:extLst>
                <a:ext uri="{FF2B5EF4-FFF2-40B4-BE49-F238E27FC236}">
                  <a16:creationId xmlns:a16="http://schemas.microsoft.com/office/drawing/2014/main" id="{C091B036-3885-15B2-222C-9E20A68C9AFA}"/>
                </a:ext>
              </a:extLst>
            </p:cNvPr>
            <p:cNvSpPr txBox="1"/>
            <p:nvPr/>
          </p:nvSpPr>
          <p:spPr>
            <a:xfrm>
              <a:off x="4636644" y="4493978"/>
              <a:ext cx="4406875" cy="1021883"/>
            </a:xfrm>
            <a:prstGeom prst="rect">
              <a:avLst/>
            </a:prstGeom>
            <a:noFill/>
          </p:spPr>
          <p:txBody>
            <a:bodyPr wrap="square">
              <a:spAutoFit/>
            </a:bodyPr>
            <a:lstStyle/>
            <a:p>
              <a:pPr algn="ctr">
                <a:lnSpc>
                  <a:spcPct val="150000"/>
                </a:lnSpc>
              </a:pPr>
              <a:r>
                <a:rPr lang="vi-VN"/>
                <a:t>Nhân dân Thừa Thiên - Huế tham gia giành chính quyền và kéo vào cửa Thượng Tứ ngày 23/8/1945, ngày cách mạng thắng lợi tại Huế.</a:t>
              </a:r>
              <a:endParaRPr lang="en-US"/>
            </a:p>
          </p:txBody>
        </p:sp>
      </p:grpSp>
      <p:grpSp>
        <p:nvGrpSpPr>
          <p:cNvPr id="34" name="Group 33">
            <a:extLst>
              <a:ext uri="{FF2B5EF4-FFF2-40B4-BE49-F238E27FC236}">
                <a16:creationId xmlns:a16="http://schemas.microsoft.com/office/drawing/2014/main" id="{C81DDAF5-63A5-231A-AA0B-1AB70ADDC663}"/>
              </a:ext>
            </a:extLst>
          </p:cNvPr>
          <p:cNvGrpSpPr/>
          <p:nvPr/>
        </p:nvGrpSpPr>
        <p:grpSpPr>
          <a:xfrm>
            <a:off x="4658463" y="1882930"/>
            <a:ext cx="4276040" cy="3097157"/>
            <a:chOff x="4335757" y="2068343"/>
            <a:chExt cx="4276040" cy="3097157"/>
          </a:xfrm>
        </p:grpSpPr>
        <p:pic>
          <p:nvPicPr>
            <p:cNvPr id="36" name="Picture 35">
              <a:extLst>
                <a:ext uri="{FF2B5EF4-FFF2-40B4-BE49-F238E27FC236}">
                  <a16:creationId xmlns:a16="http://schemas.microsoft.com/office/drawing/2014/main" id="{6C41EF06-46D3-4B64-BB0D-D9EB0465565B}"/>
                </a:ext>
              </a:extLst>
            </p:cNvPr>
            <p:cNvPicPr>
              <a:picLocks noChangeAspect="1"/>
            </p:cNvPicPr>
            <p:nvPr/>
          </p:nvPicPr>
          <p:blipFill>
            <a:blip r:embed="rId3"/>
            <a:srcRect/>
            <a:stretch/>
          </p:blipFill>
          <p:spPr>
            <a:xfrm>
              <a:off x="4335757" y="2068343"/>
              <a:ext cx="4276040" cy="2398440"/>
            </a:xfrm>
            <a:prstGeom prst="rect">
              <a:avLst/>
            </a:prstGeom>
          </p:spPr>
        </p:pic>
        <p:sp>
          <p:nvSpPr>
            <p:cNvPr id="39" name="TextBox 38">
              <a:extLst>
                <a:ext uri="{FF2B5EF4-FFF2-40B4-BE49-F238E27FC236}">
                  <a16:creationId xmlns:a16="http://schemas.microsoft.com/office/drawing/2014/main" id="{0D3C56F1-6E98-914B-BF45-684DE2BFD956}"/>
                </a:ext>
              </a:extLst>
            </p:cNvPr>
            <p:cNvSpPr txBox="1"/>
            <p:nvPr/>
          </p:nvSpPr>
          <p:spPr>
            <a:xfrm>
              <a:off x="4606058" y="4466783"/>
              <a:ext cx="3735438" cy="698717"/>
            </a:xfrm>
            <a:prstGeom prst="rect">
              <a:avLst/>
            </a:prstGeom>
            <a:noFill/>
          </p:spPr>
          <p:txBody>
            <a:bodyPr wrap="square">
              <a:spAutoFit/>
            </a:bodyPr>
            <a:lstStyle/>
            <a:p>
              <a:pPr algn="ctr">
                <a:lnSpc>
                  <a:spcPct val="150000"/>
                </a:lnSpc>
              </a:pPr>
              <a:r>
                <a:rPr lang="vi-VN"/>
                <a:t>Vua Bảo Đại thoái vị, tự nguyện trao ấn kiếm cho chính quyền cách mạng.</a:t>
              </a:r>
              <a:endParaRPr lang="en-US"/>
            </a:p>
          </p:txBody>
        </p:sp>
      </p:grpSp>
      <p:pic>
        <p:nvPicPr>
          <p:cNvPr id="14" name="Picture 13">
            <a:extLst>
              <a:ext uri="{FF2B5EF4-FFF2-40B4-BE49-F238E27FC236}">
                <a16:creationId xmlns:a16="http://schemas.microsoft.com/office/drawing/2014/main" id="{D77ABB05-C44C-A622-B615-FA63A5C18D73}"/>
              </a:ext>
            </a:extLst>
          </p:cNvPr>
          <p:cNvPicPr>
            <a:picLocks noChangeAspect="1"/>
          </p:cNvPicPr>
          <p:nvPr/>
        </p:nvPicPr>
        <p:blipFill>
          <a:blip r:embed="rId4"/>
          <a:stretch>
            <a:fillRect/>
          </a:stretch>
        </p:blipFill>
        <p:spPr>
          <a:xfrm>
            <a:off x="0" y="4944807"/>
            <a:ext cx="999772" cy="198693"/>
          </a:xfrm>
          <a:prstGeom prst="rect">
            <a:avLst/>
          </a:prstGeom>
        </p:spPr>
      </p:pic>
    </p:spTree>
    <p:extLst>
      <p:ext uri="{BB962C8B-B14F-4D97-AF65-F5344CB8AC3E}">
        <p14:creationId xmlns:p14="http://schemas.microsoft.com/office/powerpoint/2010/main" val="4153170481"/>
      </p:ext>
    </p:extLst>
  </p:cSld>
  <p:clrMapOvr>
    <a:masterClrMapping/>
  </p:clrMapOvr>
  <mc:AlternateContent xmlns:mc="http://schemas.openxmlformats.org/markup-compatibility/2006">
    <mc:Choice xmlns="" xmlns:p159="http://schemas.microsoft.com/office/powerpoint/2015/09/main" Requires="p159">
      <p:transition spd="med">
        <p159:morph option="byObject"/>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mph" presetSubtype="0" nodeType="afterEffect">
                                  <p:stCondLst>
                                    <p:cond delay="0"/>
                                  </p:stCondLst>
                                  <p:childTnLst>
                                    <p:set>
                                      <p:cBhvr>
                                        <p:cTn id="6" dur="indefinite"/>
                                        <p:tgtEl>
                                          <p:spTgt spid="28"/>
                                        </p:tgtEl>
                                        <p:attrNameLst>
                                          <p:attrName>style.opacity</p:attrName>
                                        </p:attrNameLst>
                                      </p:cBhvr>
                                      <p:to>
                                        <p:strVal val="0"/>
                                      </p:to>
                                    </p:set>
                                    <p:animEffect filter="image" prLst="opacity: 0">
                                      <p:cBhvr rctx="IE">
                                        <p:cTn id="7" dur="indefinite"/>
                                        <p:tgtEl>
                                          <p:spTgt spid="28"/>
                                        </p:tgtEl>
                                      </p:cBhvr>
                                    </p:animEffect>
                                  </p:childTnLst>
                                </p:cTn>
                              </p:par>
                            </p:childTnLst>
                          </p:cTn>
                        </p:par>
                        <p:par>
                          <p:cTn id="8" fill="hold">
                            <p:stCondLst>
                              <p:cond delay="0"/>
                            </p:stCondLst>
                            <p:childTnLst>
                              <p:par>
                                <p:cTn id="9" presetID="9" presetClass="emph" presetSubtype="0" nodeType="afterEffect">
                                  <p:stCondLst>
                                    <p:cond delay="0"/>
                                  </p:stCondLst>
                                  <p:childTnLst>
                                    <p:set>
                                      <p:cBhvr>
                                        <p:cTn id="10" dur="indefinite"/>
                                        <p:tgtEl>
                                          <p:spTgt spid="31"/>
                                        </p:tgtEl>
                                        <p:attrNameLst>
                                          <p:attrName>style.opacity</p:attrName>
                                        </p:attrNameLst>
                                      </p:cBhvr>
                                      <p:to>
                                        <p:strVal val="0"/>
                                      </p:to>
                                    </p:set>
                                    <p:animEffect filter="image" prLst="opacity: 0">
                                      <p:cBhvr rctx="IE">
                                        <p:cTn id="11" dur="indefinite"/>
                                        <p:tgtEl>
                                          <p:spTgt spid="31"/>
                                        </p:tgtEl>
                                      </p:cBhvr>
                                    </p:animEffect>
                                  </p:childTnLst>
                                </p:cTn>
                              </p:par>
                            </p:childTnLst>
                          </p:cTn>
                        </p:par>
                        <p:par>
                          <p:cTn id="12" fill="hold">
                            <p:stCondLst>
                              <p:cond delay="0"/>
                            </p:stCondLst>
                            <p:childTnLst>
                              <p:par>
                                <p:cTn id="13" presetID="9" presetClass="emph" presetSubtype="0" nodeType="afterEffect">
                                  <p:stCondLst>
                                    <p:cond delay="0"/>
                                  </p:stCondLst>
                                  <p:childTnLst>
                                    <p:set>
                                      <p:cBhvr>
                                        <p:cTn id="14" dur="indefinite"/>
                                        <p:tgtEl>
                                          <p:spTgt spid="2"/>
                                        </p:tgtEl>
                                        <p:attrNameLst>
                                          <p:attrName>style.opacity</p:attrName>
                                        </p:attrNameLst>
                                      </p:cBhvr>
                                      <p:to>
                                        <p:strVal val="0"/>
                                      </p:to>
                                    </p:set>
                                    <p:animEffect filter="image" prLst="opacity: 0">
                                      <p:cBhvr rctx="IE">
                                        <p:cTn id="15" dur="indefinite"/>
                                        <p:tgtEl>
                                          <p:spTgt spid="2"/>
                                        </p:tgtEl>
                                      </p:cBhvr>
                                    </p:animEffect>
                                  </p:childTnLst>
                                </p:cTn>
                              </p:par>
                            </p:childTnLst>
                          </p:cTn>
                        </p:par>
                        <p:par>
                          <p:cTn id="16" fill="hold">
                            <p:stCondLst>
                              <p:cond delay="0"/>
                            </p:stCondLst>
                            <p:childTnLst>
                              <p:par>
                                <p:cTn id="17" presetID="9" presetClass="emph" presetSubtype="0" nodeType="afterEffect">
                                  <p:stCondLst>
                                    <p:cond delay="0"/>
                                  </p:stCondLst>
                                  <p:childTnLst>
                                    <p:set>
                                      <p:cBhvr>
                                        <p:cTn id="18" dur="indefinite"/>
                                        <p:tgtEl>
                                          <p:spTgt spid="3"/>
                                        </p:tgtEl>
                                        <p:attrNameLst>
                                          <p:attrName>style.opacity</p:attrName>
                                        </p:attrNameLst>
                                      </p:cBhvr>
                                      <p:to>
                                        <p:strVal val="0"/>
                                      </p:to>
                                    </p:set>
                                    <p:animEffect filter="image" prLst="opacity: 0">
                                      <p:cBhvr rctx="IE">
                                        <p:cTn id="19" dur="indefinite"/>
                                        <p:tgtEl>
                                          <p:spTgt spid="3"/>
                                        </p:tgtEl>
                                      </p:cBhvr>
                                    </p:animEffect>
                                  </p:childTnLst>
                                </p:cTn>
                              </p:par>
                            </p:childTnLst>
                          </p:cTn>
                        </p:par>
                        <p:par>
                          <p:cTn id="20" fill="hold">
                            <p:stCondLst>
                              <p:cond delay="0"/>
                            </p:stCondLst>
                            <p:childTnLst>
                              <p:par>
                                <p:cTn id="21" presetID="9" presetClass="emph" presetSubtype="0" nodeType="afterEffect">
                                  <p:stCondLst>
                                    <p:cond delay="0"/>
                                  </p:stCondLst>
                                  <p:childTnLst>
                                    <p:set>
                                      <p:cBhvr>
                                        <p:cTn id="22" dur="indefinite"/>
                                        <p:tgtEl>
                                          <p:spTgt spid="4"/>
                                        </p:tgtEl>
                                        <p:attrNameLst>
                                          <p:attrName>style.opacity</p:attrName>
                                        </p:attrNameLst>
                                      </p:cBhvr>
                                      <p:to>
                                        <p:strVal val="0"/>
                                      </p:to>
                                    </p:set>
                                    <p:animEffect filter="image" prLst="opacity: 0">
                                      <p:cBhvr rctx="IE">
                                        <p:cTn id="23" dur="indefinite"/>
                                        <p:tgtEl>
                                          <p:spTgt spid="4"/>
                                        </p:tgtEl>
                                      </p:cBhvr>
                                    </p:animEffect>
                                  </p:childTnLst>
                                </p:cTn>
                              </p:par>
                            </p:childTnLst>
                          </p:cTn>
                        </p:par>
                        <p:par>
                          <p:cTn id="24" fill="hold">
                            <p:stCondLst>
                              <p:cond delay="0"/>
                            </p:stCondLst>
                            <p:childTnLst>
                              <p:par>
                                <p:cTn id="25" presetID="9" presetClass="emph" presetSubtype="0" nodeType="afterEffect">
                                  <p:stCondLst>
                                    <p:cond delay="0"/>
                                  </p:stCondLst>
                                  <p:childTnLst>
                                    <p:set>
                                      <p:cBhvr>
                                        <p:cTn id="26" dur="indefinite"/>
                                        <p:tgtEl>
                                          <p:spTgt spid="24"/>
                                        </p:tgtEl>
                                        <p:attrNameLst>
                                          <p:attrName>style.opacity</p:attrName>
                                        </p:attrNameLst>
                                      </p:cBhvr>
                                      <p:to>
                                        <p:strVal val="0"/>
                                      </p:to>
                                    </p:set>
                                    <p:animEffect filter="image" prLst="opacity: 0">
                                      <p:cBhvr rctx="IE">
                                        <p:cTn id="27" dur="indefinite"/>
                                        <p:tgtEl>
                                          <p:spTgt spid="24"/>
                                        </p:tgtEl>
                                      </p:cBhvr>
                                    </p:animEffect>
                                  </p:childTnLst>
                                </p:cTn>
                              </p:par>
                            </p:childTnLst>
                          </p:cTn>
                        </p:par>
                        <p:par>
                          <p:cTn id="28" fill="hold">
                            <p:stCondLst>
                              <p:cond delay="0"/>
                            </p:stCondLst>
                            <p:childTnLst>
                              <p:par>
                                <p:cTn id="29" presetID="9" presetClass="emph" presetSubtype="0" grpId="0" nodeType="afterEffect">
                                  <p:stCondLst>
                                    <p:cond delay="0"/>
                                  </p:stCondLst>
                                  <p:childTnLst>
                                    <p:set>
                                      <p:cBhvr>
                                        <p:cTn id="30" dur="indefinite"/>
                                        <p:tgtEl>
                                          <p:spTgt spid="10"/>
                                        </p:tgtEl>
                                        <p:attrNameLst>
                                          <p:attrName>style.opacity</p:attrName>
                                        </p:attrNameLst>
                                      </p:cBhvr>
                                      <p:to>
                                        <p:strVal val="0"/>
                                      </p:to>
                                    </p:set>
                                    <p:animEffect filter="image" prLst="opacity: 0">
                                      <p:cBhvr rctx="IE">
                                        <p:cTn id="31" dur="indefinite"/>
                                        <p:tgtEl>
                                          <p:spTgt spid="10"/>
                                        </p:tgtEl>
                                      </p:cBhvr>
                                    </p:animEffect>
                                  </p:childTnLst>
                                </p:cTn>
                              </p:par>
                            </p:childTnLst>
                          </p:cTn>
                        </p:par>
                        <p:par>
                          <p:cTn id="32" fill="hold">
                            <p:stCondLst>
                              <p:cond delay="0"/>
                            </p:stCondLst>
                            <p:childTnLst>
                              <p:par>
                                <p:cTn id="33" presetID="9" presetClass="emph" presetSubtype="0" nodeType="afterEffect">
                                  <p:stCondLst>
                                    <p:cond delay="0"/>
                                  </p:stCondLst>
                                  <p:childTnLst>
                                    <p:set>
                                      <p:cBhvr>
                                        <p:cTn id="34" dur="indefinite"/>
                                        <p:tgtEl>
                                          <p:spTgt spid="11"/>
                                        </p:tgtEl>
                                        <p:attrNameLst>
                                          <p:attrName>style.opacity</p:attrName>
                                        </p:attrNameLst>
                                      </p:cBhvr>
                                      <p:to>
                                        <p:strVal val="0"/>
                                      </p:to>
                                    </p:set>
                                    <p:animEffect filter="image" prLst="opacity: 0">
                                      <p:cBhvr rctx="IE">
                                        <p:cTn id="35" dur="indefinite"/>
                                        <p:tgtEl>
                                          <p:spTgt spid="11"/>
                                        </p:tgtEl>
                                      </p:cBhvr>
                                    </p:animEffect>
                                  </p:childTnLst>
                                </p:cTn>
                              </p:par>
                            </p:childTnLst>
                          </p:cTn>
                        </p:par>
                        <p:par>
                          <p:cTn id="36" fill="hold">
                            <p:stCondLst>
                              <p:cond delay="0"/>
                            </p:stCondLst>
                            <p:childTnLst>
                              <p:par>
                                <p:cTn id="37" presetID="9" presetClass="emph" presetSubtype="0" nodeType="afterEffect">
                                  <p:stCondLst>
                                    <p:cond delay="0"/>
                                  </p:stCondLst>
                                  <p:childTnLst>
                                    <p:set>
                                      <p:cBhvr>
                                        <p:cTn id="38" dur="indefinite"/>
                                        <p:tgtEl>
                                          <p:spTgt spid="15"/>
                                        </p:tgtEl>
                                        <p:attrNameLst>
                                          <p:attrName>style.opacity</p:attrName>
                                        </p:attrNameLst>
                                      </p:cBhvr>
                                      <p:to>
                                        <p:strVal val="0"/>
                                      </p:to>
                                    </p:set>
                                    <p:animEffect filter="image" prLst="opacity: 0">
                                      <p:cBhvr rctx="IE">
                                        <p:cTn id="39" dur="indefinite"/>
                                        <p:tgtEl>
                                          <p:spTgt spid="15"/>
                                        </p:tgtEl>
                                      </p:cBhvr>
                                    </p:animEffect>
                                  </p:childTnLst>
                                </p:cTn>
                              </p:par>
                            </p:childTnLst>
                          </p:cTn>
                        </p:par>
                        <p:par>
                          <p:cTn id="40" fill="hold">
                            <p:stCondLst>
                              <p:cond delay="0"/>
                            </p:stCondLst>
                            <p:childTnLst>
                              <p:par>
                                <p:cTn id="41" presetID="9" presetClass="emph" presetSubtype="0" grpId="0" nodeType="afterEffect">
                                  <p:stCondLst>
                                    <p:cond delay="0"/>
                                  </p:stCondLst>
                                  <p:childTnLst>
                                    <p:set>
                                      <p:cBhvr>
                                        <p:cTn id="42" dur="indefinite"/>
                                        <p:tgtEl>
                                          <p:spTgt spid="35"/>
                                        </p:tgtEl>
                                        <p:attrNameLst>
                                          <p:attrName>style.opacity</p:attrName>
                                        </p:attrNameLst>
                                      </p:cBhvr>
                                      <p:to>
                                        <p:strVal val="0"/>
                                      </p:to>
                                    </p:set>
                                    <p:animEffect filter="image" prLst="opacity: 0">
                                      <p:cBhvr rctx="IE">
                                        <p:cTn id="43" dur="indefinite"/>
                                        <p:tgtEl>
                                          <p:spTgt spid="35"/>
                                        </p:tgtEl>
                                      </p:cBhvr>
                                    </p:animEffect>
                                  </p:childTnLst>
                                </p:cTn>
                              </p:par>
                            </p:childTnLst>
                          </p:cTn>
                        </p:par>
                        <p:par>
                          <p:cTn id="44" fill="hold">
                            <p:stCondLst>
                              <p:cond delay="0"/>
                            </p:stCondLst>
                            <p:childTnLst>
                              <p:par>
                                <p:cTn id="45" presetID="9" presetClass="emph" presetSubtype="0" nodeType="afterEffect">
                                  <p:stCondLst>
                                    <p:cond delay="0"/>
                                  </p:stCondLst>
                                  <p:childTnLst>
                                    <p:set>
                                      <p:cBhvr>
                                        <p:cTn id="46" dur="indefinite"/>
                                        <p:tgtEl>
                                          <p:spTgt spid="7"/>
                                        </p:tgtEl>
                                        <p:attrNameLst>
                                          <p:attrName>style.opacity</p:attrName>
                                        </p:attrNameLst>
                                      </p:cBhvr>
                                      <p:to>
                                        <p:strVal val="0"/>
                                      </p:to>
                                    </p:set>
                                    <p:animEffect filter="image" prLst="opacity: 0">
                                      <p:cBhvr rctx="IE">
                                        <p:cTn id="47" dur="indefinite"/>
                                        <p:tgtEl>
                                          <p:spTgt spid="7"/>
                                        </p:tgtEl>
                                      </p:cBhvr>
                                    </p:animEffect>
                                  </p:childTnLst>
                                </p:cTn>
                              </p:par>
                            </p:childTnLst>
                          </p:cTn>
                        </p:par>
                        <p:par>
                          <p:cTn id="48" fill="hold">
                            <p:stCondLst>
                              <p:cond delay="0"/>
                            </p:stCondLst>
                            <p:childTnLst>
                              <p:par>
                                <p:cTn id="49" presetID="9" presetClass="emph" presetSubtype="0" nodeType="afterEffect">
                                  <p:stCondLst>
                                    <p:cond delay="0"/>
                                  </p:stCondLst>
                                  <p:childTnLst>
                                    <p:set>
                                      <p:cBhvr>
                                        <p:cTn id="50" dur="indefinite"/>
                                        <p:tgtEl>
                                          <p:spTgt spid="20"/>
                                        </p:tgtEl>
                                        <p:attrNameLst>
                                          <p:attrName>style.opacity</p:attrName>
                                        </p:attrNameLst>
                                      </p:cBhvr>
                                      <p:to>
                                        <p:strVal val="0"/>
                                      </p:to>
                                    </p:set>
                                    <p:animEffect filter="image" prLst="opacity: 0">
                                      <p:cBhvr rctx="IE">
                                        <p:cTn id="51" dur="indefinite"/>
                                        <p:tgtEl>
                                          <p:spTgt spid="20"/>
                                        </p:tgtEl>
                                      </p:cBhvr>
                                    </p:animEffect>
                                  </p:childTnLst>
                                </p:cTn>
                              </p:par>
                            </p:childTnLst>
                          </p:cTn>
                        </p:par>
                      </p:childTnLst>
                    </p:cTn>
                  </p:par>
                  <p:par>
                    <p:cTn id="52" fill="hold">
                      <p:stCondLst>
                        <p:cond delay="indefinite"/>
                      </p:stCondLst>
                      <p:childTnLst>
                        <p:par>
                          <p:cTn id="53" fill="hold">
                            <p:stCondLst>
                              <p:cond delay="0"/>
                            </p:stCondLst>
                            <p:childTnLst>
                              <p:par>
                                <p:cTn id="54" presetID="14" presetClass="entr" presetSubtype="10" fill="hold" nodeType="clickEffect">
                                  <p:stCondLst>
                                    <p:cond delay="0"/>
                                  </p:stCondLst>
                                  <p:childTnLst>
                                    <p:set>
                                      <p:cBhvr>
                                        <p:cTn id="55" dur="1" fill="hold">
                                          <p:stCondLst>
                                            <p:cond delay="0"/>
                                          </p:stCondLst>
                                        </p:cTn>
                                        <p:tgtEl>
                                          <p:spTgt spid="18"/>
                                        </p:tgtEl>
                                        <p:attrNameLst>
                                          <p:attrName>style.visibility</p:attrName>
                                        </p:attrNameLst>
                                      </p:cBhvr>
                                      <p:to>
                                        <p:strVal val="visible"/>
                                      </p:to>
                                    </p:set>
                                    <p:animEffect transition="in" filter="randombar(horizontal)">
                                      <p:cBhvr>
                                        <p:cTn id="56" dur="500"/>
                                        <p:tgtEl>
                                          <p:spTgt spid="18"/>
                                        </p:tgtEl>
                                      </p:cBhvr>
                                    </p:animEffect>
                                  </p:childTnLst>
                                </p:cTn>
                              </p:par>
                              <p:par>
                                <p:cTn id="57" presetID="14" presetClass="entr" presetSubtype="10" fill="hold" nodeType="withEffect">
                                  <p:stCondLst>
                                    <p:cond delay="0"/>
                                  </p:stCondLst>
                                  <p:childTnLst>
                                    <p:set>
                                      <p:cBhvr>
                                        <p:cTn id="58" dur="1" fill="hold">
                                          <p:stCondLst>
                                            <p:cond delay="0"/>
                                          </p:stCondLst>
                                        </p:cTn>
                                        <p:tgtEl>
                                          <p:spTgt spid="34"/>
                                        </p:tgtEl>
                                        <p:attrNameLst>
                                          <p:attrName>style.visibility</p:attrName>
                                        </p:attrNameLst>
                                      </p:cBhvr>
                                      <p:to>
                                        <p:strVal val="visible"/>
                                      </p:to>
                                    </p:set>
                                    <p:animEffect transition="in" filter="randombar(horizontal)">
                                      <p:cBhvr>
                                        <p:cTn id="59"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35"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1B319785-F617-ACB5-06BC-683EE13FA725}"/>
              </a:ext>
            </a:extLst>
          </p:cNvPr>
          <p:cNvGrpSpPr/>
          <p:nvPr/>
        </p:nvGrpSpPr>
        <p:grpSpPr>
          <a:xfrm>
            <a:off x="7805042" y="783179"/>
            <a:ext cx="588558" cy="341439"/>
            <a:chOff x="570217" y="1191802"/>
            <a:chExt cx="708916" cy="571082"/>
          </a:xfrm>
        </p:grpSpPr>
        <p:sp>
          <p:nvSpPr>
            <p:cNvPr id="29" name="Oval Callout 16">
              <a:extLst>
                <a:ext uri="{FF2B5EF4-FFF2-40B4-BE49-F238E27FC236}">
                  <a16:creationId xmlns:a16="http://schemas.microsoft.com/office/drawing/2014/main" id="{AADE5F9B-1865-1B0E-967F-6A6927B2827E}"/>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30" name="Rectangle 29">
              <a:extLst>
                <a:ext uri="{FF2B5EF4-FFF2-40B4-BE49-F238E27FC236}">
                  <a16:creationId xmlns:a16="http://schemas.microsoft.com/office/drawing/2014/main" id="{D1CF2796-00E2-1360-163F-8F131909BFFD}"/>
                </a:ext>
              </a:extLst>
            </p:cNvPr>
            <p:cNvSpPr/>
            <p:nvPr/>
          </p:nvSpPr>
          <p:spPr>
            <a:xfrm>
              <a:off x="573074" y="1196627"/>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28/8</a:t>
              </a:r>
              <a:endParaRPr kumimoji="0" lang="en-US" sz="1600" b="0" i="0" u="none" strike="noStrike" kern="0" cap="none" spc="0" normalizeH="0" baseline="0" noProof="0">
                <a:ln>
                  <a:noFill/>
                </a:ln>
                <a:solidFill>
                  <a:srgbClr val="2B241A"/>
                </a:solidFill>
                <a:effectLst/>
                <a:uLnTx/>
                <a:uFillTx/>
              </a:endParaRPr>
            </a:p>
          </p:txBody>
        </p:sp>
      </p:grpSp>
      <p:cxnSp>
        <p:nvCxnSpPr>
          <p:cNvPr id="2" name="Straight Arrow Connector 1">
            <a:extLst>
              <a:ext uri="{FF2B5EF4-FFF2-40B4-BE49-F238E27FC236}">
                <a16:creationId xmlns:a16="http://schemas.microsoft.com/office/drawing/2014/main" id="{6FF3C499-BE3F-28D3-8886-846C6D0B7F1F}"/>
              </a:ext>
            </a:extLst>
          </p:cNvPr>
          <p:cNvCxnSpPr>
            <a:cxnSpLocks/>
          </p:cNvCxnSpPr>
          <p:nvPr/>
        </p:nvCxnSpPr>
        <p:spPr>
          <a:xfrm>
            <a:off x="846667" y="1334444"/>
            <a:ext cx="7917103" cy="0"/>
          </a:xfrm>
          <a:prstGeom prst="straightConnector1">
            <a:avLst/>
          </a:prstGeom>
          <a:noFill/>
          <a:ln w="38100" cap="flat" cmpd="sng" algn="ctr">
            <a:solidFill>
              <a:srgbClr val="7E4500">
                <a:lumMod val="60000"/>
                <a:lumOff val="40000"/>
              </a:srgbClr>
            </a:solidFill>
            <a:prstDash val="solid"/>
            <a:headEnd type="oval" w="med" len="med"/>
            <a:tailEnd type="arrow" w="med" len="med"/>
          </a:ln>
          <a:effectLst/>
        </p:spPr>
      </p:cxnSp>
      <p:cxnSp>
        <p:nvCxnSpPr>
          <p:cNvPr id="3" name="Straight Arrow Connector 2">
            <a:extLst>
              <a:ext uri="{FF2B5EF4-FFF2-40B4-BE49-F238E27FC236}">
                <a16:creationId xmlns:a16="http://schemas.microsoft.com/office/drawing/2014/main" id="{15D2C3FC-959C-247B-E178-DE040BDD9324}"/>
              </a:ext>
            </a:extLst>
          </p:cNvPr>
          <p:cNvCxnSpPr>
            <a:cxnSpLocks/>
          </p:cNvCxnSpPr>
          <p:nvPr/>
        </p:nvCxnSpPr>
        <p:spPr>
          <a:xfrm flipV="1">
            <a:off x="8127510" y="1327582"/>
            <a:ext cx="636260" cy="6862"/>
          </a:xfrm>
          <a:prstGeom prst="straightConnector1">
            <a:avLst/>
          </a:prstGeom>
          <a:noFill/>
          <a:ln w="38100" cap="flat" cmpd="sng" algn="ctr">
            <a:solidFill>
              <a:srgbClr val="594B3E">
                <a:lumMod val="50000"/>
              </a:srgbClr>
            </a:solidFill>
            <a:prstDash val="solid"/>
            <a:headEnd type="oval" w="med" len="med"/>
            <a:tailEnd type="arrow" w="med" len="med"/>
          </a:ln>
          <a:effectLst/>
        </p:spPr>
      </p:cxnSp>
      <p:grpSp>
        <p:nvGrpSpPr>
          <p:cNvPr id="4" name="Group 3">
            <a:extLst>
              <a:ext uri="{FF2B5EF4-FFF2-40B4-BE49-F238E27FC236}">
                <a16:creationId xmlns:a16="http://schemas.microsoft.com/office/drawing/2014/main" id="{5715A38A-0405-5528-523F-C074197486CC}"/>
              </a:ext>
            </a:extLst>
          </p:cNvPr>
          <p:cNvGrpSpPr/>
          <p:nvPr/>
        </p:nvGrpSpPr>
        <p:grpSpPr>
          <a:xfrm>
            <a:off x="3608646" y="315220"/>
            <a:ext cx="1097279" cy="640080"/>
            <a:chOff x="570217" y="1191802"/>
            <a:chExt cx="773363" cy="551379"/>
          </a:xfrm>
        </p:grpSpPr>
        <p:sp>
          <p:nvSpPr>
            <p:cNvPr id="5" name="Oval Callout 12">
              <a:extLst>
                <a:ext uri="{FF2B5EF4-FFF2-40B4-BE49-F238E27FC236}">
                  <a16:creationId xmlns:a16="http://schemas.microsoft.com/office/drawing/2014/main" id="{F550EF50-D732-B320-B8AD-0329F8E5148A}"/>
                </a:ext>
              </a:extLst>
            </p:cNvPr>
            <p:cNvSpPr/>
            <p:nvPr/>
          </p:nvSpPr>
          <p:spPr>
            <a:xfrm>
              <a:off x="570217" y="1191802"/>
              <a:ext cx="773363" cy="551379"/>
            </a:xfrm>
            <a:prstGeom prst="wedgeEllipseCallout">
              <a:avLst>
                <a:gd name="adj1" fmla="val 1389"/>
                <a:gd name="adj2" fmla="val 88214"/>
              </a:avLst>
            </a:prstGeom>
            <a:solidFill>
              <a:srgbClr val="FFFF00"/>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a:ln>
                  <a:noFill/>
                </a:ln>
                <a:solidFill>
                  <a:srgbClr val="F3EFEA"/>
                </a:solidFill>
                <a:effectLst/>
                <a:uLnTx/>
                <a:uFillTx/>
                <a:latin typeface="Arial"/>
                <a:ea typeface="+mn-ea"/>
                <a:cs typeface="+mn-cs"/>
              </a:endParaRPr>
            </a:p>
          </p:txBody>
        </p:sp>
        <p:sp>
          <p:nvSpPr>
            <p:cNvPr id="6" name="Rectangle 5">
              <a:extLst>
                <a:ext uri="{FF2B5EF4-FFF2-40B4-BE49-F238E27FC236}">
                  <a16:creationId xmlns:a16="http://schemas.microsoft.com/office/drawing/2014/main" id="{27E6A91A-D87B-09D9-80A8-BFAD0D9DEC3E}"/>
                </a:ext>
              </a:extLst>
            </p:cNvPr>
            <p:cNvSpPr/>
            <p:nvPr/>
          </p:nvSpPr>
          <p:spPr>
            <a:xfrm>
              <a:off x="614323" y="1225397"/>
              <a:ext cx="691663" cy="503738"/>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3200" b="1">
                  <a:solidFill>
                    <a:srgbClr val="2B241A"/>
                  </a:solidFill>
                  <a:latin typeface="Arial" panose="020B0604020202020204" pitchFamily="34" charset="0"/>
                </a:rPr>
                <a:t>24</a:t>
              </a:r>
              <a:r>
                <a:rPr kumimoji="0" lang="en-US" sz="3200" b="1" i="0" u="none" strike="noStrike" kern="0" cap="none" spc="0" normalizeH="0" baseline="0" noProof="0">
                  <a:ln>
                    <a:noFill/>
                  </a:ln>
                  <a:solidFill>
                    <a:srgbClr val="2B241A"/>
                  </a:solidFill>
                  <a:effectLst/>
                  <a:uLnTx/>
                  <a:uFillTx/>
                  <a:latin typeface="Arial" panose="020B0604020202020204" pitchFamily="34" charset="0"/>
                </a:rPr>
                <a:t>/8</a:t>
              </a:r>
              <a:endParaRPr kumimoji="0" lang="en-US" sz="3200" b="1" i="0" u="none" strike="noStrike" kern="0" cap="none" spc="0" normalizeH="0" baseline="0" noProof="0">
                <a:ln>
                  <a:noFill/>
                </a:ln>
                <a:solidFill>
                  <a:srgbClr val="2B241A"/>
                </a:solidFill>
                <a:effectLst/>
                <a:uLnTx/>
                <a:uFillTx/>
              </a:endParaRPr>
            </a:p>
          </p:txBody>
        </p:sp>
      </p:grpSp>
      <p:sp>
        <p:nvSpPr>
          <p:cNvPr id="10" name="Rectangle 9">
            <a:extLst>
              <a:ext uri="{FF2B5EF4-FFF2-40B4-BE49-F238E27FC236}">
                <a16:creationId xmlns:a16="http://schemas.microsoft.com/office/drawing/2014/main" id="{0C8F2897-F4B8-D6E1-2C26-3A59664076F3}"/>
              </a:ext>
            </a:extLst>
          </p:cNvPr>
          <p:cNvSpPr/>
          <p:nvPr/>
        </p:nvSpPr>
        <p:spPr>
          <a:xfrm>
            <a:off x="8410708" y="793172"/>
            <a:ext cx="627096"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vi-VN" sz="2000" b="1" i="0" u="none" strike="noStrike" kern="0" cap="none" spc="0" normalizeH="0" baseline="0" noProof="0">
                <a:ln>
                  <a:noFill/>
                </a:ln>
                <a:solidFill>
                  <a:srgbClr val="594B3E">
                    <a:lumMod val="50000"/>
                  </a:srgbClr>
                </a:solidFill>
                <a:effectLst/>
                <a:uLnTx/>
                <a:uFillTx/>
                <a:latin typeface="Arial" panose="020B0604020202020204" pitchFamily="34" charset="0"/>
              </a:rPr>
              <a:t>nay</a:t>
            </a:r>
            <a:endParaRPr kumimoji="0" lang="en-US" sz="2000" b="1" i="0" u="none" strike="noStrike" kern="0" cap="none" spc="0" normalizeH="0" baseline="0" noProof="0">
              <a:ln>
                <a:noFill/>
              </a:ln>
              <a:solidFill>
                <a:srgbClr val="594B3E">
                  <a:lumMod val="50000"/>
                </a:srgbClr>
              </a:solidFill>
              <a:effectLst/>
              <a:uLnTx/>
              <a:uFillTx/>
            </a:endParaRPr>
          </a:p>
        </p:txBody>
      </p:sp>
      <p:grpSp>
        <p:nvGrpSpPr>
          <p:cNvPr id="11" name="Group 10">
            <a:extLst>
              <a:ext uri="{FF2B5EF4-FFF2-40B4-BE49-F238E27FC236}">
                <a16:creationId xmlns:a16="http://schemas.microsoft.com/office/drawing/2014/main" id="{0A783D84-42D6-0658-FFC7-7FB19D70FF51}"/>
              </a:ext>
            </a:extLst>
          </p:cNvPr>
          <p:cNvGrpSpPr/>
          <p:nvPr/>
        </p:nvGrpSpPr>
        <p:grpSpPr>
          <a:xfrm>
            <a:off x="558337" y="776304"/>
            <a:ext cx="627097" cy="341439"/>
            <a:chOff x="570217" y="1191802"/>
            <a:chExt cx="708916" cy="571082"/>
          </a:xfrm>
        </p:grpSpPr>
        <p:sp>
          <p:nvSpPr>
            <p:cNvPr id="12" name="Oval Callout 21">
              <a:extLst>
                <a:ext uri="{FF2B5EF4-FFF2-40B4-BE49-F238E27FC236}">
                  <a16:creationId xmlns:a16="http://schemas.microsoft.com/office/drawing/2014/main" id="{69AB325D-AF93-40F7-534E-D9FCE06B259A}"/>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13" name="Rectangle 12">
              <a:extLst>
                <a:ext uri="{FF2B5EF4-FFF2-40B4-BE49-F238E27FC236}">
                  <a16:creationId xmlns:a16="http://schemas.microsoft.com/office/drawing/2014/main" id="{0C8085FD-A637-D45E-5C00-6A56B6B34438}"/>
                </a:ext>
              </a:extLst>
            </p:cNvPr>
            <p:cNvSpPr/>
            <p:nvPr/>
          </p:nvSpPr>
          <p:spPr>
            <a:xfrm>
              <a:off x="585108" y="1196627"/>
              <a:ext cx="659986"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14/8</a:t>
              </a:r>
              <a:endParaRPr kumimoji="0" lang="en-US" sz="1600" b="0" i="0" u="none" strike="noStrike" kern="0" cap="none" spc="0" normalizeH="0" baseline="0" noProof="0">
                <a:ln>
                  <a:noFill/>
                </a:ln>
                <a:solidFill>
                  <a:srgbClr val="2B241A"/>
                </a:solidFill>
                <a:effectLst/>
                <a:uLnTx/>
                <a:uFillTx/>
              </a:endParaRPr>
            </a:p>
          </p:txBody>
        </p:sp>
      </p:grpSp>
      <p:grpSp>
        <p:nvGrpSpPr>
          <p:cNvPr id="15" name="Group 14">
            <a:extLst>
              <a:ext uri="{FF2B5EF4-FFF2-40B4-BE49-F238E27FC236}">
                <a16:creationId xmlns:a16="http://schemas.microsoft.com/office/drawing/2014/main" id="{5A8EEB3E-C2E6-A8DF-3721-FE513DEF1962}"/>
              </a:ext>
            </a:extLst>
          </p:cNvPr>
          <p:cNvGrpSpPr/>
          <p:nvPr/>
        </p:nvGrpSpPr>
        <p:grpSpPr>
          <a:xfrm>
            <a:off x="777948" y="774243"/>
            <a:ext cx="627097" cy="338554"/>
            <a:chOff x="467011" y="1182466"/>
            <a:chExt cx="916648" cy="566257"/>
          </a:xfrm>
        </p:grpSpPr>
        <p:sp>
          <p:nvSpPr>
            <p:cNvPr id="16" name="Oval Callout 21">
              <a:extLst>
                <a:ext uri="{FF2B5EF4-FFF2-40B4-BE49-F238E27FC236}">
                  <a16:creationId xmlns:a16="http://schemas.microsoft.com/office/drawing/2014/main" id="{DB6F4799-9723-CBB0-55AA-9CD57A1ED15D}"/>
                </a:ext>
              </a:extLst>
            </p:cNvPr>
            <p:cNvSpPr/>
            <p:nvPr/>
          </p:nvSpPr>
          <p:spPr>
            <a:xfrm>
              <a:off x="467011" y="1191802"/>
              <a:ext cx="916648"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17" name="Rectangle 16">
              <a:extLst>
                <a:ext uri="{FF2B5EF4-FFF2-40B4-BE49-F238E27FC236}">
                  <a16:creationId xmlns:a16="http://schemas.microsoft.com/office/drawing/2014/main" id="{B3477291-C9FE-C455-FC37-0D5712FF02A1}"/>
                </a:ext>
              </a:extLst>
            </p:cNvPr>
            <p:cNvSpPr/>
            <p:nvPr/>
          </p:nvSpPr>
          <p:spPr>
            <a:xfrm>
              <a:off x="485606" y="1182466"/>
              <a:ext cx="853380"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16/8</a:t>
              </a:r>
              <a:endParaRPr kumimoji="0" lang="en-US" sz="1600" b="0" i="0" u="none" strike="noStrike" kern="0" cap="none" spc="0" normalizeH="0" baseline="0" noProof="0">
                <a:ln>
                  <a:noFill/>
                </a:ln>
                <a:solidFill>
                  <a:srgbClr val="2B241A"/>
                </a:solidFill>
                <a:effectLst/>
                <a:uLnTx/>
                <a:uFillTx/>
              </a:endParaRPr>
            </a:p>
          </p:txBody>
        </p:sp>
      </p:grpSp>
      <p:sp>
        <p:nvSpPr>
          <p:cNvPr id="35" name="Oval 34">
            <a:extLst>
              <a:ext uri="{FF2B5EF4-FFF2-40B4-BE49-F238E27FC236}">
                <a16:creationId xmlns:a16="http://schemas.microsoft.com/office/drawing/2014/main" id="{C5864ECA-FCD8-C867-0DD4-4F94FE21019A}"/>
              </a:ext>
            </a:extLst>
          </p:cNvPr>
          <p:cNvSpPr/>
          <p:nvPr/>
        </p:nvSpPr>
        <p:spPr>
          <a:xfrm>
            <a:off x="4111565" y="1270436"/>
            <a:ext cx="128016" cy="128016"/>
          </a:xfrm>
          <a:prstGeom prst="ellipse">
            <a:avLst/>
          </a:prstGeom>
          <a:solidFill>
            <a:srgbClr val="7E4500">
              <a:lumMod val="60000"/>
              <a:lumOff val="4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a:ea typeface="+mn-ea"/>
              <a:cs typeface="+mn-cs"/>
            </a:endParaRPr>
          </a:p>
        </p:txBody>
      </p:sp>
      <p:grpSp>
        <p:nvGrpSpPr>
          <p:cNvPr id="7" name="Group 6">
            <a:extLst>
              <a:ext uri="{FF2B5EF4-FFF2-40B4-BE49-F238E27FC236}">
                <a16:creationId xmlns:a16="http://schemas.microsoft.com/office/drawing/2014/main" id="{067A8EEA-7BE5-5627-34A2-B004B73F506A}"/>
              </a:ext>
            </a:extLst>
          </p:cNvPr>
          <p:cNvGrpSpPr/>
          <p:nvPr/>
        </p:nvGrpSpPr>
        <p:grpSpPr>
          <a:xfrm>
            <a:off x="1080988" y="783138"/>
            <a:ext cx="588558" cy="341439"/>
            <a:chOff x="570217" y="1191802"/>
            <a:chExt cx="708916" cy="571082"/>
          </a:xfrm>
        </p:grpSpPr>
        <p:sp>
          <p:nvSpPr>
            <p:cNvPr id="8" name="Oval Callout 16">
              <a:extLst>
                <a:ext uri="{FF2B5EF4-FFF2-40B4-BE49-F238E27FC236}">
                  <a16:creationId xmlns:a16="http://schemas.microsoft.com/office/drawing/2014/main" id="{FD8B6CD8-3FF9-382E-24B7-A38AF106D948}"/>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9" name="Rectangle 8">
              <a:extLst>
                <a:ext uri="{FF2B5EF4-FFF2-40B4-BE49-F238E27FC236}">
                  <a16:creationId xmlns:a16="http://schemas.microsoft.com/office/drawing/2014/main" id="{AFD7A0AD-6797-E3C8-3DCA-0C43BDD8F9B9}"/>
                </a:ext>
              </a:extLst>
            </p:cNvPr>
            <p:cNvSpPr/>
            <p:nvPr/>
          </p:nvSpPr>
          <p:spPr>
            <a:xfrm>
              <a:off x="573073" y="1196627"/>
              <a:ext cx="703202"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18/8</a:t>
              </a:r>
              <a:endParaRPr kumimoji="0" lang="en-US" sz="1600" b="0" i="0" u="none" strike="noStrike" kern="0" cap="none" spc="0" normalizeH="0" baseline="0" noProof="0">
                <a:ln>
                  <a:noFill/>
                </a:ln>
                <a:solidFill>
                  <a:srgbClr val="2B241A"/>
                </a:solidFill>
                <a:effectLst/>
                <a:uLnTx/>
                <a:uFillTx/>
              </a:endParaRPr>
            </a:p>
          </p:txBody>
        </p:sp>
      </p:grpSp>
      <p:grpSp>
        <p:nvGrpSpPr>
          <p:cNvPr id="20" name="Group 19">
            <a:extLst>
              <a:ext uri="{FF2B5EF4-FFF2-40B4-BE49-F238E27FC236}">
                <a16:creationId xmlns:a16="http://schemas.microsoft.com/office/drawing/2014/main" id="{AC3F214E-C721-1B9D-85B6-DAF7F699C6A1}"/>
              </a:ext>
            </a:extLst>
          </p:cNvPr>
          <p:cNvGrpSpPr/>
          <p:nvPr/>
        </p:nvGrpSpPr>
        <p:grpSpPr>
          <a:xfrm>
            <a:off x="1356072" y="777556"/>
            <a:ext cx="588558" cy="338554"/>
            <a:chOff x="570217" y="1182466"/>
            <a:chExt cx="708916" cy="566257"/>
          </a:xfrm>
        </p:grpSpPr>
        <p:sp>
          <p:nvSpPr>
            <p:cNvPr id="21" name="Oval Callout 16">
              <a:extLst>
                <a:ext uri="{FF2B5EF4-FFF2-40B4-BE49-F238E27FC236}">
                  <a16:creationId xmlns:a16="http://schemas.microsoft.com/office/drawing/2014/main" id="{8C70C9BC-73B7-894C-B84C-F35218C4536E}"/>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22" name="Rectangle 21">
              <a:extLst>
                <a:ext uri="{FF2B5EF4-FFF2-40B4-BE49-F238E27FC236}">
                  <a16:creationId xmlns:a16="http://schemas.microsoft.com/office/drawing/2014/main" id="{BB037715-E0B3-B00A-8982-B21E0F54B8A8}"/>
                </a:ext>
              </a:extLst>
            </p:cNvPr>
            <p:cNvSpPr/>
            <p:nvPr/>
          </p:nvSpPr>
          <p:spPr>
            <a:xfrm>
              <a:off x="573073" y="1182466"/>
              <a:ext cx="703202"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lang="en-US" sz="1600">
                  <a:solidFill>
                    <a:srgbClr val="2B241A"/>
                  </a:solidFill>
                  <a:latin typeface="Arial" panose="020B0604020202020204" pitchFamily="34" charset="0"/>
                </a:rPr>
                <a:t>19</a:t>
              </a:r>
              <a:r>
                <a:rPr kumimoji="0" lang="en-US" sz="1600" b="0" i="0" u="none" strike="noStrike" kern="0" cap="none" spc="0" normalizeH="0" baseline="0" noProof="0">
                  <a:ln>
                    <a:noFill/>
                  </a:ln>
                  <a:solidFill>
                    <a:srgbClr val="2B241A"/>
                  </a:solidFill>
                  <a:effectLst/>
                  <a:uLnTx/>
                  <a:uFillTx/>
                  <a:latin typeface="Arial" panose="020B0604020202020204" pitchFamily="34" charset="0"/>
                </a:rPr>
                <a:t>/8</a:t>
              </a:r>
              <a:endParaRPr kumimoji="0" lang="en-US" sz="1600" b="0" i="0" u="none" strike="noStrike" kern="0" cap="none" spc="0" normalizeH="0" baseline="0" noProof="0">
                <a:ln>
                  <a:noFill/>
                </a:ln>
                <a:solidFill>
                  <a:srgbClr val="2B241A"/>
                </a:solidFill>
                <a:effectLst/>
                <a:uLnTx/>
                <a:uFillTx/>
              </a:endParaRPr>
            </a:p>
          </p:txBody>
        </p:sp>
      </p:grpSp>
      <p:grpSp>
        <p:nvGrpSpPr>
          <p:cNvPr id="24" name="Group 23">
            <a:extLst>
              <a:ext uri="{FF2B5EF4-FFF2-40B4-BE49-F238E27FC236}">
                <a16:creationId xmlns:a16="http://schemas.microsoft.com/office/drawing/2014/main" id="{4950BD93-2CF6-00C8-0E12-F424353900E2}"/>
              </a:ext>
            </a:extLst>
          </p:cNvPr>
          <p:cNvGrpSpPr/>
          <p:nvPr/>
        </p:nvGrpSpPr>
        <p:grpSpPr>
          <a:xfrm>
            <a:off x="1647978" y="774243"/>
            <a:ext cx="588558" cy="338554"/>
            <a:chOff x="570217" y="1182466"/>
            <a:chExt cx="708916" cy="566257"/>
          </a:xfrm>
        </p:grpSpPr>
        <p:sp>
          <p:nvSpPr>
            <p:cNvPr id="25" name="Oval Callout 16">
              <a:extLst>
                <a:ext uri="{FF2B5EF4-FFF2-40B4-BE49-F238E27FC236}">
                  <a16:creationId xmlns:a16="http://schemas.microsoft.com/office/drawing/2014/main" id="{CA6A16EC-E0DA-DAF1-7411-EC8B9B8B5F32}"/>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26" name="Rectangle 25">
              <a:extLst>
                <a:ext uri="{FF2B5EF4-FFF2-40B4-BE49-F238E27FC236}">
                  <a16:creationId xmlns:a16="http://schemas.microsoft.com/office/drawing/2014/main" id="{8418B92A-9DBF-A3CA-8FB7-B1A82E32FFE8}"/>
                </a:ext>
              </a:extLst>
            </p:cNvPr>
            <p:cNvSpPr/>
            <p:nvPr/>
          </p:nvSpPr>
          <p:spPr>
            <a:xfrm>
              <a:off x="573073" y="1182466"/>
              <a:ext cx="703202"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23/8</a:t>
              </a:r>
              <a:endParaRPr kumimoji="0" lang="en-US" sz="1600" b="0" i="0" u="none" strike="noStrike" kern="0" cap="none" spc="0" normalizeH="0" baseline="0" noProof="0">
                <a:ln>
                  <a:noFill/>
                </a:ln>
                <a:solidFill>
                  <a:srgbClr val="2B241A"/>
                </a:solidFill>
                <a:effectLst/>
                <a:uLnTx/>
                <a:uFillTx/>
              </a:endParaRPr>
            </a:p>
          </p:txBody>
        </p:sp>
      </p:grpSp>
      <p:pic>
        <p:nvPicPr>
          <p:cNvPr id="19" name="Picture 18" descr="A map of the country&#10;&#10;Description automatically generated">
            <a:extLst>
              <a:ext uri="{FF2B5EF4-FFF2-40B4-BE49-F238E27FC236}">
                <a16:creationId xmlns:a16="http://schemas.microsoft.com/office/drawing/2014/main" id="{413E70D4-5614-D92A-3E0B-08507D58E843}"/>
              </a:ext>
            </a:extLst>
          </p:cNvPr>
          <p:cNvPicPr>
            <a:picLocks noChangeAspect="1"/>
          </p:cNvPicPr>
          <p:nvPr/>
        </p:nvPicPr>
        <p:blipFill>
          <a:blip r:embed="rId2"/>
          <a:stretch>
            <a:fillRect/>
          </a:stretch>
        </p:blipFill>
        <p:spPr>
          <a:xfrm>
            <a:off x="391115" y="1503721"/>
            <a:ext cx="2787029" cy="3520513"/>
          </a:xfrm>
          <a:prstGeom prst="rect">
            <a:avLst/>
          </a:prstGeom>
        </p:spPr>
      </p:pic>
      <p:sp>
        <p:nvSpPr>
          <p:cNvPr id="37" name="Freeform 13">
            <a:extLst>
              <a:ext uri="{FF2B5EF4-FFF2-40B4-BE49-F238E27FC236}">
                <a16:creationId xmlns:a16="http://schemas.microsoft.com/office/drawing/2014/main" id="{67DBCB76-9E8F-4944-15B8-F09E0A50E425}"/>
              </a:ext>
            </a:extLst>
          </p:cNvPr>
          <p:cNvSpPr/>
          <p:nvPr/>
        </p:nvSpPr>
        <p:spPr>
          <a:xfrm>
            <a:off x="1667173" y="3832559"/>
            <a:ext cx="381304" cy="533385"/>
          </a:xfrm>
          <a:custGeom>
            <a:avLst/>
            <a:gdLst/>
            <a:ahLst/>
            <a:cxnLst/>
            <a:rect l="l" t="t" r="r" b="b"/>
            <a:pathLst>
              <a:path w="1238633" h="1729331">
                <a:moveTo>
                  <a:pt x="0" y="0"/>
                </a:moveTo>
                <a:lnTo>
                  <a:pt x="1238633" y="0"/>
                </a:lnTo>
                <a:lnTo>
                  <a:pt x="1238633" y="1729331"/>
                </a:lnTo>
                <a:lnTo>
                  <a:pt x="0" y="1729331"/>
                </a:lnTo>
                <a:lnTo>
                  <a:pt x="0" y="0"/>
                </a:lnTo>
                <a:close/>
              </a:path>
            </a:pathLst>
          </a:custGeom>
          <a:blipFill>
            <a:blip r:embed="rId3"/>
            <a:stretch>
              <a:fillRect/>
            </a:stretch>
          </a:blipFill>
        </p:spPr>
        <p:txBody>
          <a:bodyPr/>
          <a:lstStyle/>
          <a:p>
            <a:endParaRPr lang="en-US"/>
          </a:p>
        </p:txBody>
      </p:sp>
      <p:sp>
        <p:nvSpPr>
          <p:cNvPr id="14" name="Rectangle: Rounded Corners 13">
            <a:extLst>
              <a:ext uri="{FF2B5EF4-FFF2-40B4-BE49-F238E27FC236}">
                <a16:creationId xmlns:a16="http://schemas.microsoft.com/office/drawing/2014/main" id="{0693E3D3-874F-6F9D-6B8B-E7AC4183D2B3}"/>
              </a:ext>
            </a:extLst>
          </p:cNvPr>
          <p:cNvSpPr/>
          <p:nvPr/>
        </p:nvSpPr>
        <p:spPr>
          <a:xfrm>
            <a:off x="437979" y="1635601"/>
            <a:ext cx="2059621" cy="634993"/>
          </a:xfrm>
          <a:prstGeom prst="roundRect">
            <a:avLst/>
          </a:prstGeom>
          <a:solidFill>
            <a:srgbClr val="FF0066"/>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a:solidFill>
                  <a:schemeClr val="accent4"/>
                </a:solidFill>
              </a:rPr>
              <a:t>Tại Sài Gòn</a:t>
            </a:r>
          </a:p>
        </p:txBody>
      </p:sp>
      <p:sp>
        <p:nvSpPr>
          <p:cNvPr id="18" name="Rectangle: Rounded Corners 17">
            <a:extLst>
              <a:ext uri="{FF2B5EF4-FFF2-40B4-BE49-F238E27FC236}">
                <a16:creationId xmlns:a16="http://schemas.microsoft.com/office/drawing/2014/main" id="{5FE3CA85-B8DD-6999-1D4C-60B63CF43647}"/>
              </a:ext>
            </a:extLst>
          </p:cNvPr>
          <p:cNvSpPr/>
          <p:nvPr/>
        </p:nvSpPr>
        <p:spPr>
          <a:xfrm>
            <a:off x="2693906" y="1635601"/>
            <a:ext cx="2963333" cy="1156883"/>
          </a:xfrm>
          <a:prstGeom prst="roundRect">
            <a:avLst>
              <a:gd name="adj" fmla="val 10812"/>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vi-VN" sz="2000">
                <a:solidFill>
                  <a:srgbClr val="000000"/>
                </a:solidFill>
              </a:rPr>
              <a:t>Tối 24/8: khởi nghĩa cơ bản giành thắng lợi. </a:t>
            </a:r>
            <a:endParaRPr lang="en-US" sz="2000">
              <a:solidFill>
                <a:srgbClr val="000000"/>
              </a:solidFill>
            </a:endParaRPr>
          </a:p>
        </p:txBody>
      </p:sp>
      <p:grpSp>
        <p:nvGrpSpPr>
          <p:cNvPr id="23" name="Group 22">
            <a:extLst>
              <a:ext uri="{FF2B5EF4-FFF2-40B4-BE49-F238E27FC236}">
                <a16:creationId xmlns:a16="http://schemas.microsoft.com/office/drawing/2014/main" id="{F85D6F3F-E3C5-DF3F-86C2-2B355A4C8369}"/>
              </a:ext>
            </a:extLst>
          </p:cNvPr>
          <p:cNvGrpSpPr/>
          <p:nvPr/>
        </p:nvGrpSpPr>
        <p:grpSpPr>
          <a:xfrm>
            <a:off x="5295431" y="315220"/>
            <a:ext cx="1097279" cy="640080"/>
            <a:chOff x="570217" y="1191802"/>
            <a:chExt cx="773363" cy="551379"/>
          </a:xfrm>
        </p:grpSpPr>
        <p:sp>
          <p:nvSpPr>
            <p:cNvPr id="27" name="Oval Callout 12">
              <a:extLst>
                <a:ext uri="{FF2B5EF4-FFF2-40B4-BE49-F238E27FC236}">
                  <a16:creationId xmlns:a16="http://schemas.microsoft.com/office/drawing/2014/main" id="{AAD628FA-3D2F-0B03-43DC-B71C2F2DCFD7}"/>
                </a:ext>
              </a:extLst>
            </p:cNvPr>
            <p:cNvSpPr/>
            <p:nvPr/>
          </p:nvSpPr>
          <p:spPr>
            <a:xfrm>
              <a:off x="570217" y="1191802"/>
              <a:ext cx="773363" cy="551379"/>
            </a:xfrm>
            <a:prstGeom prst="wedgeEllipseCallout">
              <a:avLst>
                <a:gd name="adj1" fmla="val 1389"/>
                <a:gd name="adj2" fmla="val 88214"/>
              </a:avLst>
            </a:prstGeom>
            <a:solidFill>
              <a:srgbClr val="FFFF00"/>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a:ln>
                  <a:noFill/>
                </a:ln>
                <a:solidFill>
                  <a:srgbClr val="F3EFEA"/>
                </a:solidFill>
                <a:effectLst/>
                <a:uLnTx/>
                <a:uFillTx/>
                <a:latin typeface="Arial"/>
                <a:ea typeface="+mn-ea"/>
                <a:cs typeface="+mn-cs"/>
              </a:endParaRPr>
            </a:p>
          </p:txBody>
        </p:sp>
        <p:sp>
          <p:nvSpPr>
            <p:cNvPr id="34" name="Rectangle 33">
              <a:extLst>
                <a:ext uri="{FF2B5EF4-FFF2-40B4-BE49-F238E27FC236}">
                  <a16:creationId xmlns:a16="http://schemas.microsoft.com/office/drawing/2014/main" id="{4D42BADE-DAB2-A70A-8C13-369277D35500}"/>
                </a:ext>
              </a:extLst>
            </p:cNvPr>
            <p:cNvSpPr/>
            <p:nvPr/>
          </p:nvSpPr>
          <p:spPr>
            <a:xfrm>
              <a:off x="614323" y="1225397"/>
              <a:ext cx="691663" cy="503738"/>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3200" b="1">
                  <a:solidFill>
                    <a:srgbClr val="2B241A"/>
                  </a:solidFill>
                  <a:latin typeface="Arial" panose="020B0604020202020204" pitchFamily="34" charset="0"/>
                </a:rPr>
                <a:t>25</a:t>
              </a:r>
              <a:r>
                <a:rPr kumimoji="0" lang="en-US" sz="3200" b="1" i="0" u="none" strike="noStrike" kern="0" cap="none" spc="0" normalizeH="0" baseline="0" noProof="0">
                  <a:ln>
                    <a:noFill/>
                  </a:ln>
                  <a:solidFill>
                    <a:srgbClr val="2B241A"/>
                  </a:solidFill>
                  <a:effectLst/>
                  <a:uLnTx/>
                  <a:uFillTx/>
                  <a:latin typeface="Arial" panose="020B0604020202020204" pitchFamily="34" charset="0"/>
                </a:rPr>
                <a:t>/8</a:t>
              </a:r>
              <a:endParaRPr kumimoji="0" lang="en-US" sz="3200" b="1" i="0" u="none" strike="noStrike" kern="0" cap="none" spc="0" normalizeH="0" baseline="0" noProof="0">
                <a:ln>
                  <a:noFill/>
                </a:ln>
                <a:solidFill>
                  <a:srgbClr val="2B241A"/>
                </a:solidFill>
                <a:effectLst/>
                <a:uLnTx/>
                <a:uFillTx/>
              </a:endParaRPr>
            </a:p>
          </p:txBody>
        </p:sp>
      </p:grpSp>
      <p:sp>
        <p:nvSpPr>
          <p:cNvPr id="36" name="Oval 35">
            <a:extLst>
              <a:ext uri="{FF2B5EF4-FFF2-40B4-BE49-F238E27FC236}">
                <a16:creationId xmlns:a16="http://schemas.microsoft.com/office/drawing/2014/main" id="{92202C02-D279-9F88-6A03-1B5FFB2E9E1C}"/>
              </a:ext>
            </a:extLst>
          </p:cNvPr>
          <p:cNvSpPr/>
          <p:nvPr/>
        </p:nvSpPr>
        <p:spPr>
          <a:xfrm>
            <a:off x="5798350" y="1270436"/>
            <a:ext cx="128016" cy="128016"/>
          </a:xfrm>
          <a:prstGeom prst="ellipse">
            <a:avLst/>
          </a:prstGeom>
          <a:solidFill>
            <a:srgbClr val="7E4500">
              <a:lumMod val="60000"/>
              <a:lumOff val="4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a:ea typeface="+mn-ea"/>
              <a:cs typeface="+mn-cs"/>
            </a:endParaRPr>
          </a:p>
        </p:txBody>
      </p:sp>
      <p:sp>
        <p:nvSpPr>
          <p:cNvPr id="39" name="Rectangle: Rounded Corners 38">
            <a:extLst>
              <a:ext uri="{FF2B5EF4-FFF2-40B4-BE49-F238E27FC236}">
                <a16:creationId xmlns:a16="http://schemas.microsoft.com/office/drawing/2014/main" id="{0A6EE644-27CE-19D7-1DEB-88DECFB30052}"/>
              </a:ext>
            </a:extLst>
          </p:cNvPr>
          <p:cNvSpPr/>
          <p:nvPr/>
        </p:nvSpPr>
        <p:spPr>
          <a:xfrm>
            <a:off x="3158663" y="3490363"/>
            <a:ext cx="5232564" cy="1371600"/>
          </a:xfrm>
          <a:prstGeom prst="roundRect">
            <a:avLst>
              <a:gd name="adj" fmla="val 10812"/>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vi-VN" sz="2000">
                <a:solidFill>
                  <a:srgbClr val="000000"/>
                </a:solidFill>
              </a:rPr>
              <a:t>25/8:</a:t>
            </a:r>
            <a:r>
              <a:rPr lang="en-US" sz="2000">
                <a:solidFill>
                  <a:srgbClr val="000000"/>
                </a:solidFill>
              </a:rPr>
              <a:t> </a:t>
            </a:r>
            <a:r>
              <a:rPr lang="vi-VN" sz="2000">
                <a:solidFill>
                  <a:srgbClr val="000000"/>
                </a:solidFill>
              </a:rPr>
              <a:t>Nhân dân Sài Gòn, Chợ Lớn, Gia Định và các tỉnh lân cận dự cuộc mít tinh chào mừng thắng lợi tại trung tâm Sài Gòn. </a:t>
            </a:r>
          </a:p>
        </p:txBody>
      </p:sp>
      <p:sp>
        <p:nvSpPr>
          <p:cNvPr id="43" name="Rectangle: Rounded Corners 42">
            <a:extLst>
              <a:ext uri="{FF2B5EF4-FFF2-40B4-BE49-F238E27FC236}">
                <a16:creationId xmlns:a16="http://schemas.microsoft.com/office/drawing/2014/main" id="{9664BD62-8141-24AB-F91F-0B9AED51D1E9}"/>
              </a:ext>
            </a:extLst>
          </p:cNvPr>
          <p:cNvSpPr/>
          <p:nvPr/>
        </p:nvSpPr>
        <p:spPr>
          <a:xfrm>
            <a:off x="5981561" y="1935722"/>
            <a:ext cx="2963333" cy="1156883"/>
          </a:xfrm>
          <a:prstGeom prst="roundRect">
            <a:avLst>
              <a:gd name="adj" fmla="val 10812"/>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vi-VN" sz="2000">
                <a:solidFill>
                  <a:srgbClr val="000000"/>
                </a:solidFill>
              </a:rPr>
              <a:t>Chính quyền cách mạng ra mắt nhân dân.</a:t>
            </a:r>
            <a:endParaRPr lang="en-US" sz="2000">
              <a:solidFill>
                <a:srgbClr val="000000"/>
              </a:solidFill>
            </a:endParaRPr>
          </a:p>
        </p:txBody>
      </p:sp>
      <p:cxnSp>
        <p:nvCxnSpPr>
          <p:cNvPr id="45" name="Connector: Elbow 44">
            <a:extLst>
              <a:ext uri="{FF2B5EF4-FFF2-40B4-BE49-F238E27FC236}">
                <a16:creationId xmlns:a16="http://schemas.microsoft.com/office/drawing/2014/main" id="{704C9D8C-CDD9-BB58-7C37-D4A6E90CB171}"/>
              </a:ext>
            </a:extLst>
          </p:cNvPr>
          <p:cNvCxnSpPr>
            <a:stCxn id="18" idx="2"/>
            <a:endCxn id="39" idx="0"/>
          </p:cNvCxnSpPr>
          <p:nvPr/>
        </p:nvCxnSpPr>
        <p:spPr>
          <a:xfrm rot="16200000" flipH="1">
            <a:off x="4626320" y="2341737"/>
            <a:ext cx="697879" cy="1599372"/>
          </a:xfrm>
          <a:prstGeom prst="bentConnector3">
            <a:avLst/>
          </a:prstGeom>
          <a:ln w="28575">
            <a:solidFill>
              <a:srgbClr val="00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46" name="Connector: Elbow 45">
            <a:extLst>
              <a:ext uri="{FF2B5EF4-FFF2-40B4-BE49-F238E27FC236}">
                <a16:creationId xmlns:a16="http://schemas.microsoft.com/office/drawing/2014/main" id="{76E98081-06C0-D694-E1F7-71458D6690CE}"/>
              </a:ext>
            </a:extLst>
          </p:cNvPr>
          <p:cNvCxnSpPr>
            <a:cxnSpLocks/>
            <a:stCxn id="39" idx="3"/>
            <a:endCxn id="43" idx="2"/>
          </p:cNvCxnSpPr>
          <p:nvPr/>
        </p:nvCxnSpPr>
        <p:spPr>
          <a:xfrm flipH="1" flipV="1">
            <a:off x="7463228" y="3092605"/>
            <a:ext cx="927999" cy="1083558"/>
          </a:xfrm>
          <a:prstGeom prst="bentConnector4">
            <a:avLst>
              <a:gd name="adj1" fmla="val -24634"/>
              <a:gd name="adj2" fmla="val 81646"/>
            </a:avLst>
          </a:prstGeom>
          <a:ln w="28575">
            <a:solidFill>
              <a:srgbClr val="00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0271876"/>
      </p:ext>
    </p:extLst>
  </p:cSld>
  <p:clrMapOvr>
    <a:masterClrMapping/>
  </p:clrMapOvr>
  <mc:AlternateContent xmlns:mc="http://schemas.openxmlformats.org/markup-compatibility/2006">
    <mc:Choice xmlns="" xmlns:p159="http://schemas.microsoft.com/office/powerpoint/2015/09/main" Requires="p159">
      <p:transition spd="med">
        <p159:morph option="byObject"/>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wipe(down)">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7"/>
                                        </p:tgtEl>
                                        <p:attrNameLst>
                                          <p:attrName>style.visibility</p:attrName>
                                        </p:attrNameLst>
                                      </p:cBhvr>
                                      <p:to>
                                        <p:strVal val="visible"/>
                                      </p:to>
                                    </p:set>
                                    <p:animEffect transition="in" filter="wipe(down)">
                                      <p:cBhvr>
                                        <p:cTn id="12" dur="500"/>
                                        <p:tgtEl>
                                          <p:spTgt spid="37"/>
                                        </p:tgtEl>
                                      </p:cBhvr>
                                    </p:animEffect>
                                  </p:childTnLst>
                                </p:cTn>
                              </p:par>
                              <p:par>
                                <p:cTn id="13" presetID="2" presetClass="entr" presetSubtype="4" fill="hold" grpId="0" nodeType="withEffect">
                                  <p:stCondLst>
                                    <p:cond delay="0"/>
                                  </p:stCondLst>
                                  <p:childTnLst>
                                    <p:set>
                                      <p:cBhvr>
                                        <p:cTn id="14" dur="1" fill="hold">
                                          <p:stCondLst>
                                            <p:cond delay="0"/>
                                          </p:stCondLst>
                                        </p:cTn>
                                        <p:tgtEl>
                                          <p:spTgt spid="14"/>
                                        </p:tgtEl>
                                        <p:attrNameLst>
                                          <p:attrName>style.visibility</p:attrName>
                                        </p:attrNameLst>
                                      </p:cBhvr>
                                      <p:to>
                                        <p:strVal val="visible"/>
                                      </p:to>
                                    </p:set>
                                    <p:anim calcmode="lin" valueType="num">
                                      <p:cBhvr additive="base">
                                        <p:cTn id="15" dur="500" fill="hold"/>
                                        <p:tgtEl>
                                          <p:spTgt spid="14"/>
                                        </p:tgtEl>
                                        <p:attrNameLst>
                                          <p:attrName>ppt_x</p:attrName>
                                        </p:attrNameLst>
                                      </p:cBhvr>
                                      <p:tavLst>
                                        <p:tav tm="0">
                                          <p:val>
                                            <p:strVal val="#ppt_x"/>
                                          </p:val>
                                        </p:tav>
                                        <p:tav tm="100000">
                                          <p:val>
                                            <p:strVal val="#ppt_x"/>
                                          </p:val>
                                        </p:tav>
                                      </p:tavLst>
                                    </p:anim>
                                    <p:anim calcmode="lin" valueType="num">
                                      <p:cBhvr additive="base">
                                        <p:cTn id="1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18"/>
                                        </p:tgtEl>
                                        <p:attrNameLst>
                                          <p:attrName>style.visibility</p:attrName>
                                        </p:attrNameLst>
                                      </p:cBhvr>
                                      <p:to>
                                        <p:strVal val="visible"/>
                                      </p:to>
                                    </p:set>
                                    <p:animEffect transition="in" filter="barn(inVertical)">
                                      <p:cBhvr>
                                        <p:cTn id="21" dur="500"/>
                                        <p:tgtEl>
                                          <p:spTgt spid="18"/>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1" fill="hold" nodeType="clickEffect">
                                  <p:stCondLst>
                                    <p:cond delay="0"/>
                                  </p:stCondLst>
                                  <p:childTnLst>
                                    <p:set>
                                      <p:cBhvr>
                                        <p:cTn id="25" dur="1" fill="hold">
                                          <p:stCondLst>
                                            <p:cond delay="0"/>
                                          </p:stCondLst>
                                        </p:cTn>
                                        <p:tgtEl>
                                          <p:spTgt spid="45"/>
                                        </p:tgtEl>
                                        <p:attrNameLst>
                                          <p:attrName>style.visibility</p:attrName>
                                        </p:attrNameLst>
                                      </p:cBhvr>
                                      <p:to>
                                        <p:strVal val="visible"/>
                                      </p:to>
                                    </p:set>
                                    <p:animEffect transition="in" filter="wipe(up)">
                                      <p:cBhvr>
                                        <p:cTn id="26" dur="500"/>
                                        <p:tgtEl>
                                          <p:spTgt spid="45"/>
                                        </p:tgtEl>
                                      </p:cBhvr>
                                    </p:animEffect>
                                  </p:childTnLst>
                                </p:cTn>
                              </p:par>
                            </p:childTnLst>
                          </p:cTn>
                        </p:par>
                        <p:par>
                          <p:cTn id="27" fill="hold">
                            <p:stCondLst>
                              <p:cond delay="500"/>
                            </p:stCondLst>
                            <p:childTnLst>
                              <p:par>
                                <p:cTn id="28" presetID="16" presetClass="entr" presetSubtype="21" fill="hold" grpId="0" nodeType="afterEffect">
                                  <p:stCondLst>
                                    <p:cond delay="0"/>
                                  </p:stCondLst>
                                  <p:childTnLst>
                                    <p:set>
                                      <p:cBhvr>
                                        <p:cTn id="29" dur="1" fill="hold">
                                          <p:stCondLst>
                                            <p:cond delay="0"/>
                                          </p:stCondLst>
                                        </p:cTn>
                                        <p:tgtEl>
                                          <p:spTgt spid="39"/>
                                        </p:tgtEl>
                                        <p:attrNameLst>
                                          <p:attrName>style.visibility</p:attrName>
                                        </p:attrNameLst>
                                      </p:cBhvr>
                                      <p:to>
                                        <p:strVal val="visible"/>
                                      </p:to>
                                    </p:set>
                                    <p:animEffect transition="in" filter="barn(inVertical)">
                                      <p:cBhvr>
                                        <p:cTn id="30" dur="500"/>
                                        <p:tgtEl>
                                          <p:spTgt spid="39"/>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nodeType="clickEffect">
                                  <p:stCondLst>
                                    <p:cond delay="0"/>
                                  </p:stCondLst>
                                  <p:childTnLst>
                                    <p:set>
                                      <p:cBhvr>
                                        <p:cTn id="34" dur="1" fill="hold">
                                          <p:stCondLst>
                                            <p:cond delay="0"/>
                                          </p:stCondLst>
                                        </p:cTn>
                                        <p:tgtEl>
                                          <p:spTgt spid="46"/>
                                        </p:tgtEl>
                                        <p:attrNameLst>
                                          <p:attrName>style.visibility</p:attrName>
                                        </p:attrNameLst>
                                      </p:cBhvr>
                                      <p:to>
                                        <p:strVal val="visible"/>
                                      </p:to>
                                    </p:set>
                                    <p:animEffect transition="in" filter="wipe(down)">
                                      <p:cBhvr>
                                        <p:cTn id="35" dur="500"/>
                                        <p:tgtEl>
                                          <p:spTgt spid="46"/>
                                        </p:tgtEl>
                                      </p:cBhvr>
                                    </p:animEffect>
                                  </p:childTnLst>
                                </p:cTn>
                              </p:par>
                            </p:childTnLst>
                          </p:cTn>
                        </p:par>
                        <p:par>
                          <p:cTn id="36" fill="hold">
                            <p:stCondLst>
                              <p:cond delay="500"/>
                            </p:stCondLst>
                            <p:childTnLst>
                              <p:par>
                                <p:cTn id="37" presetID="16" presetClass="entr" presetSubtype="21" fill="hold" grpId="0" nodeType="afterEffect">
                                  <p:stCondLst>
                                    <p:cond delay="0"/>
                                  </p:stCondLst>
                                  <p:childTnLst>
                                    <p:set>
                                      <p:cBhvr>
                                        <p:cTn id="38" dur="1" fill="hold">
                                          <p:stCondLst>
                                            <p:cond delay="0"/>
                                          </p:stCondLst>
                                        </p:cTn>
                                        <p:tgtEl>
                                          <p:spTgt spid="43"/>
                                        </p:tgtEl>
                                        <p:attrNameLst>
                                          <p:attrName>style.visibility</p:attrName>
                                        </p:attrNameLst>
                                      </p:cBhvr>
                                      <p:to>
                                        <p:strVal val="visible"/>
                                      </p:to>
                                    </p:set>
                                    <p:animEffect transition="in" filter="barn(inVertical)">
                                      <p:cBhvr>
                                        <p:cTn id="39" dur="50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animBg="1"/>
      <p:bldP spid="14" grpId="0" animBg="1"/>
      <p:bldP spid="18" grpId="0" animBg="1"/>
      <p:bldP spid="39" grpId="0" animBg="1"/>
      <p:bldP spid="43"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1B319785-F617-ACB5-06BC-683EE13FA725}"/>
              </a:ext>
            </a:extLst>
          </p:cNvPr>
          <p:cNvGrpSpPr/>
          <p:nvPr/>
        </p:nvGrpSpPr>
        <p:grpSpPr>
          <a:xfrm>
            <a:off x="7805042" y="783179"/>
            <a:ext cx="588558" cy="341439"/>
            <a:chOff x="570217" y="1191802"/>
            <a:chExt cx="708916" cy="571082"/>
          </a:xfrm>
        </p:grpSpPr>
        <p:sp>
          <p:nvSpPr>
            <p:cNvPr id="29" name="Oval Callout 16">
              <a:extLst>
                <a:ext uri="{FF2B5EF4-FFF2-40B4-BE49-F238E27FC236}">
                  <a16:creationId xmlns:a16="http://schemas.microsoft.com/office/drawing/2014/main" id="{AADE5F9B-1865-1B0E-967F-6A6927B2827E}"/>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30" name="Rectangle 29">
              <a:extLst>
                <a:ext uri="{FF2B5EF4-FFF2-40B4-BE49-F238E27FC236}">
                  <a16:creationId xmlns:a16="http://schemas.microsoft.com/office/drawing/2014/main" id="{D1CF2796-00E2-1360-163F-8F131909BFFD}"/>
                </a:ext>
              </a:extLst>
            </p:cNvPr>
            <p:cNvSpPr/>
            <p:nvPr/>
          </p:nvSpPr>
          <p:spPr>
            <a:xfrm>
              <a:off x="573074" y="1196627"/>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28/8</a:t>
              </a:r>
              <a:endParaRPr kumimoji="0" lang="en-US" sz="1600" b="0" i="0" u="none" strike="noStrike" kern="0" cap="none" spc="0" normalizeH="0" baseline="0" noProof="0">
                <a:ln>
                  <a:noFill/>
                </a:ln>
                <a:solidFill>
                  <a:srgbClr val="2B241A"/>
                </a:solidFill>
                <a:effectLst/>
                <a:uLnTx/>
                <a:uFillTx/>
              </a:endParaRPr>
            </a:p>
          </p:txBody>
        </p:sp>
      </p:grpSp>
      <p:cxnSp>
        <p:nvCxnSpPr>
          <p:cNvPr id="2" name="Straight Arrow Connector 1">
            <a:extLst>
              <a:ext uri="{FF2B5EF4-FFF2-40B4-BE49-F238E27FC236}">
                <a16:creationId xmlns:a16="http://schemas.microsoft.com/office/drawing/2014/main" id="{6FF3C499-BE3F-28D3-8886-846C6D0B7F1F}"/>
              </a:ext>
            </a:extLst>
          </p:cNvPr>
          <p:cNvCxnSpPr>
            <a:cxnSpLocks/>
          </p:cNvCxnSpPr>
          <p:nvPr/>
        </p:nvCxnSpPr>
        <p:spPr>
          <a:xfrm>
            <a:off x="846667" y="1334444"/>
            <a:ext cx="7917103" cy="0"/>
          </a:xfrm>
          <a:prstGeom prst="straightConnector1">
            <a:avLst/>
          </a:prstGeom>
          <a:noFill/>
          <a:ln w="38100" cap="flat" cmpd="sng" algn="ctr">
            <a:solidFill>
              <a:srgbClr val="7E4500">
                <a:lumMod val="60000"/>
                <a:lumOff val="40000"/>
              </a:srgbClr>
            </a:solidFill>
            <a:prstDash val="solid"/>
            <a:headEnd type="oval" w="med" len="med"/>
            <a:tailEnd type="arrow" w="med" len="med"/>
          </a:ln>
          <a:effectLst/>
        </p:spPr>
      </p:cxnSp>
      <p:cxnSp>
        <p:nvCxnSpPr>
          <p:cNvPr id="3" name="Straight Arrow Connector 2">
            <a:extLst>
              <a:ext uri="{FF2B5EF4-FFF2-40B4-BE49-F238E27FC236}">
                <a16:creationId xmlns:a16="http://schemas.microsoft.com/office/drawing/2014/main" id="{15D2C3FC-959C-247B-E178-DE040BDD9324}"/>
              </a:ext>
            </a:extLst>
          </p:cNvPr>
          <p:cNvCxnSpPr>
            <a:cxnSpLocks/>
          </p:cNvCxnSpPr>
          <p:nvPr/>
        </p:nvCxnSpPr>
        <p:spPr>
          <a:xfrm flipV="1">
            <a:off x="8127510" y="1327582"/>
            <a:ext cx="636260" cy="6862"/>
          </a:xfrm>
          <a:prstGeom prst="straightConnector1">
            <a:avLst/>
          </a:prstGeom>
          <a:noFill/>
          <a:ln w="38100" cap="flat" cmpd="sng" algn="ctr">
            <a:solidFill>
              <a:srgbClr val="594B3E">
                <a:lumMod val="50000"/>
              </a:srgbClr>
            </a:solidFill>
            <a:prstDash val="solid"/>
            <a:headEnd type="oval" w="med" len="med"/>
            <a:tailEnd type="arrow" w="med" len="med"/>
          </a:ln>
          <a:effectLst/>
        </p:spPr>
      </p:cxnSp>
      <p:grpSp>
        <p:nvGrpSpPr>
          <p:cNvPr id="4" name="Group 3">
            <a:extLst>
              <a:ext uri="{FF2B5EF4-FFF2-40B4-BE49-F238E27FC236}">
                <a16:creationId xmlns:a16="http://schemas.microsoft.com/office/drawing/2014/main" id="{5715A38A-0405-5528-523F-C074197486CC}"/>
              </a:ext>
            </a:extLst>
          </p:cNvPr>
          <p:cNvGrpSpPr/>
          <p:nvPr/>
        </p:nvGrpSpPr>
        <p:grpSpPr>
          <a:xfrm>
            <a:off x="3608646" y="315220"/>
            <a:ext cx="1097279" cy="640080"/>
            <a:chOff x="570217" y="1191802"/>
            <a:chExt cx="773363" cy="551379"/>
          </a:xfrm>
        </p:grpSpPr>
        <p:sp>
          <p:nvSpPr>
            <p:cNvPr id="5" name="Oval Callout 12">
              <a:extLst>
                <a:ext uri="{FF2B5EF4-FFF2-40B4-BE49-F238E27FC236}">
                  <a16:creationId xmlns:a16="http://schemas.microsoft.com/office/drawing/2014/main" id="{F550EF50-D732-B320-B8AD-0329F8E5148A}"/>
                </a:ext>
              </a:extLst>
            </p:cNvPr>
            <p:cNvSpPr/>
            <p:nvPr/>
          </p:nvSpPr>
          <p:spPr>
            <a:xfrm>
              <a:off x="570217" y="1191802"/>
              <a:ext cx="773363" cy="551379"/>
            </a:xfrm>
            <a:prstGeom prst="wedgeEllipseCallout">
              <a:avLst>
                <a:gd name="adj1" fmla="val 1389"/>
                <a:gd name="adj2" fmla="val 88214"/>
              </a:avLst>
            </a:prstGeom>
            <a:solidFill>
              <a:srgbClr val="FFFF00"/>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a:ln>
                  <a:noFill/>
                </a:ln>
                <a:solidFill>
                  <a:srgbClr val="F3EFEA"/>
                </a:solidFill>
                <a:effectLst/>
                <a:uLnTx/>
                <a:uFillTx/>
                <a:latin typeface="Arial"/>
                <a:ea typeface="+mn-ea"/>
                <a:cs typeface="+mn-cs"/>
              </a:endParaRPr>
            </a:p>
          </p:txBody>
        </p:sp>
        <p:sp>
          <p:nvSpPr>
            <p:cNvPr id="6" name="Rectangle 5">
              <a:extLst>
                <a:ext uri="{FF2B5EF4-FFF2-40B4-BE49-F238E27FC236}">
                  <a16:creationId xmlns:a16="http://schemas.microsoft.com/office/drawing/2014/main" id="{27E6A91A-D87B-09D9-80A8-BFAD0D9DEC3E}"/>
                </a:ext>
              </a:extLst>
            </p:cNvPr>
            <p:cNvSpPr/>
            <p:nvPr/>
          </p:nvSpPr>
          <p:spPr>
            <a:xfrm>
              <a:off x="614323" y="1225397"/>
              <a:ext cx="691663" cy="503738"/>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3200" b="1">
                  <a:solidFill>
                    <a:srgbClr val="2B241A"/>
                  </a:solidFill>
                  <a:latin typeface="Arial" panose="020B0604020202020204" pitchFamily="34" charset="0"/>
                </a:rPr>
                <a:t>24</a:t>
              </a:r>
              <a:r>
                <a:rPr kumimoji="0" lang="en-US" sz="3200" b="1" i="0" u="none" strike="noStrike" kern="0" cap="none" spc="0" normalizeH="0" baseline="0" noProof="0">
                  <a:ln>
                    <a:noFill/>
                  </a:ln>
                  <a:solidFill>
                    <a:srgbClr val="2B241A"/>
                  </a:solidFill>
                  <a:effectLst/>
                  <a:uLnTx/>
                  <a:uFillTx/>
                  <a:latin typeface="Arial" panose="020B0604020202020204" pitchFamily="34" charset="0"/>
                </a:rPr>
                <a:t>/8</a:t>
              </a:r>
              <a:endParaRPr kumimoji="0" lang="en-US" sz="3200" b="1" i="0" u="none" strike="noStrike" kern="0" cap="none" spc="0" normalizeH="0" baseline="0" noProof="0">
                <a:ln>
                  <a:noFill/>
                </a:ln>
                <a:solidFill>
                  <a:srgbClr val="2B241A"/>
                </a:solidFill>
                <a:effectLst/>
                <a:uLnTx/>
                <a:uFillTx/>
              </a:endParaRPr>
            </a:p>
          </p:txBody>
        </p:sp>
      </p:grpSp>
      <p:sp>
        <p:nvSpPr>
          <p:cNvPr id="10" name="Rectangle 9">
            <a:extLst>
              <a:ext uri="{FF2B5EF4-FFF2-40B4-BE49-F238E27FC236}">
                <a16:creationId xmlns:a16="http://schemas.microsoft.com/office/drawing/2014/main" id="{0C8F2897-F4B8-D6E1-2C26-3A59664076F3}"/>
              </a:ext>
            </a:extLst>
          </p:cNvPr>
          <p:cNvSpPr/>
          <p:nvPr/>
        </p:nvSpPr>
        <p:spPr>
          <a:xfrm>
            <a:off x="8410708" y="793172"/>
            <a:ext cx="627096"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vi-VN" sz="2000" b="1" i="0" u="none" strike="noStrike" kern="0" cap="none" spc="0" normalizeH="0" baseline="0" noProof="0">
                <a:ln>
                  <a:noFill/>
                </a:ln>
                <a:solidFill>
                  <a:srgbClr val="594B3E">
                    <a:lumMod val="50000"/>
                  </a:srgbClr>
                </a:solidFill>
                <a:effectLst/>
                <a:uLnTx/>
                <a:uFillTx/>
                <a:latin typeface="Arial" panose="020B0604020202020204" pitchFamily="34" charset="0"/>
              </a:rPr>
              <a:t>nay</a:t>
            </a:r>
            <a:endParaRPr kumimoji="0" lang="en-US" sz="2000" b="1" i="0" u="none" strike="noStrike" kern="0" cap="none" spc="0" normalizeH="0" baseline="0" noProof="0">
              <a:ln>
                <a:noFill/>
              </a:ln>
              <a:solidFill>
                <a:srgbClr val="594B3E">
                  <a:lumMod val="50000"/>
                </a:srgbClr>
              </a:solidFill>
              <a:effectLst/>
              <a:uLnTx/>
              <a:uFillTx/>
            </a:endParaRPr>
          </a:p>
        </p:txBody>
      </p:sp>
      <p:grpSp>
        <p:nvGrpSpPr>
          <p:cNvPr id="11" name="Group 10">
            <a:extLst>
              <a:ext uri="{FF2B5EF4-FFF2-40B4-BE49-F238E27FC236}">
                <a16:creationId xmlns:a16="http://schemas.microsoft.com/office/drawing/2014/main" id="{0A783D84-42D6-0658-FFC7-7FB19D70FF51}"/>
              </a:ext>
            </a:extLst>
          </p:cNvPr>
          <p:cNvGrpSpPr/>
          <p:nvPr/>
        </p:nvGrpSpPr>
        <p:grpSpPr>
          <a:xfrm>
            <a:off x="558337" y="776304"/>
            <a:ext cx="627097" cy="341439"/>
            <a:chOff x="570217" y="1191802"/>
            <a:chExt cx="708916" cy="571082"/>
          </a:xfrm>
        </p:grpSpPr>
        <p:sp>
          <p:nvSpPr>
            <p:cNvPr id="12" name="Oval Callout 21">
              <a:extLst>
                <a:ext uri="{FF2B5EF4-FFF2-40B4-BE49-F238E27FC236}">
                  <a16:creationId xmlns:a16="http://schemas.microsoft.com/office/drawing/2014/main" id="{69AB325D-AF93-40F7-534E-D9FCE06B259A}"/>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13" name="Rectangle 12">
              <a:extLst>
                <a:ext uri="{FF2B5EF4-FFF2-40B4-BE49-F238E27FC236}">
                  <a16:creationId xmlns:a16="http://schemas.microsoft.com/office/drawing/2014/main" id="{0C8085FD-A637-D45E-5C00-6A56B6B34438}"/>
                </a:ext>
              </a:extLst>
            </p:cNvPr>
            <p:cNvSpPr/>
            <p:nvPr/>
          </p:nvSpPr>
          <p:spPr>
            <a:xfrm>
              <a:off x="585108" y="1196627"/>
              <a:ext cx="659986"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14/8</a:t>
              </a:r>
              <a:endParaRPr kumimoji="0" lang="en-US" sz="1600" b="0" i="0" u="none" strike="noStrike" kern="0" cap="none" spc="0" normalizeH="0" baseline="0" noProof="0">
                <a:ln>
                  <a:noFill/>
                </a:ln>
                <a:solidFill>
                  <a:srgbClr val="2B241A"/>
                </a:solidFill>
                <a:effectLst/>
                <a:uLnTx/>
                <a:uFillTx/>
              </a:endParaRPr>
            </a:p>
          </p:txBody>
        </p:sp>
      </p:grpSp>
      <p:grpSp>
        <p:nvGrpSpPr>
          <p:cNvPr id="15" name="Group 14">
            <a:extLst>
              <a:ext uri="{FF2B5EF4-FFF2-40B4-BE49-F238E27FC236}">
                <a16:creationId xmlns:a16="http://schemas.microsoft.com/office/drawing/2014/main" id="{5A8EEB3E-C2E6-A8DF-3721-FE513DEF1962}"/>
              </a:ext>
            </a:extLst>
          </p:cNvPr>
          <p:cNvGrpSpPr/>
          <p:nvPr/>
        </p:nvGrpSpPr>
        <p:grpSpPr>
          <a:xfrm>
            <a:off x="777948" y="774243"/>
            <a:ext cx="627097" cy="338554"/>
            <a:chOff x="467011" y="1182466"/>
            <a:chExt cx="916648" cy="566257"/>
          </a:xfrm>
        </p:grpSpPr>
        <p:sp>
          <p:nvSpPr>
            <p:cNvPr id="16" name="Oval Callout 21">
              <a:extLst>
                <a:ext uri="{FF2B5EF4-FFF2-40B4-BE49-F238E27FC236}">
                  <a16:creationId xmlns:a16="http://schemas.microsoft.com/office/drawing/2014/main" id="{DB6F4799-9723-CBB0-55AA-9CD57A1ED15D}"/>
                </a:ext>
              </a:extLst>
            </p:cNvPr>
            <p:cNvSpPr/>
            <p:nvPr/>
          </p:nvSpPr>
          <p:spPr>
            <a:xfrm>
              <a:off x="467011" y="1191802"/>
              <a:ext cx="916648"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17" name="Rectangle 16">
              <a:extLst>
                <a:ext uri="{FF2B5EF4-FFF2-40B4-BE49-F238E27FC236}">
                  <a16:creationId xmlns:a16="http://schemas.microsoft.com/office/drawing/2014/main" id="{B3477291-C9FE-C455-FC37-0D5712FF02A1}"/>
                </a:ext>
              </a:extLst>
            </p:cNvPr>
            <p:cNvSpPr/>
            <p:nvPr/>
          </p:nvSpPr>
          <p:spPr>
            <a:xfrm>
              <a:off x="485606" y="1182466"/>
              <a:ext cx="853380"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16/8</a:t>
              </a:r>
              <a:endParaRPr kumimoji="0" lang="en-US" sz="1600" b="0" i="0" u="none" strike="noStrike" kern="0" cap="none" spc="0" normalizeH="0" baseline="0" noProof="0">
                <a:ln>
                  <a:noFill/>
                </a:ln>
                <a:solidFill>
                  <a:srgbClr val="2B241A"/>
                </a:solidFill>
                <a:effectLst/>
                <a:uLnTx/>
                <a:uFillTx/>
              </a:endParaRPr>
            </a:p>
          </p:txBody>
        </p:sp>
      </p:grpSp>
      <p:sp>
        <p:nvSpPr>
          <p:cNvPr id="35" name="Oval 34">
            <a:extLst>
              <a:ext uri="{FF2B5EF4-FFF2-40B4-BE49-F238E27FC236}">
                <a16:creationId xmlns:a16="http://schemas.microsoft.com/office/drawing/2014/main" id="{C5864ECA-FCD8-C867-0DD4-4F94FE21019A}"/>
              </a:ext>
            </a:extLst>
          </p:cNvPr>
          <p:cNvSpPr/>
          <p:nvPr/>
        </p:nvSpPr>
        <p:spPr>
          <a:xfrm>
            <a:off x="4111565" y="1270436"/>
            <a:ext cx="128016" cy="128016"/>
          </a:xfrm>
          <a:prstGeom prst="ellipse">
            <a:avLst/>
          </a:prstGeom>
          <a:solidFill>
            <a:srgbClr val="7E4500">
              <a:lumMod val="60000"/>
              <a:lumOff val="4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a:ea typeface="+mn-ea"/>
              <a:cs typeface="+mn-cs"/>
            </a:endParaRPr>
          </a:p>
        </p:txBody>
      </p:sp>
      <p:grpSp>
        <p:nvGrpSpPr>
          <p:cNvPr id="7" name="Group 6">
            <a:extLst>
              <a:ext uri="{FF2B5EF4-FFF2-40B4-BE49-F238E27FC236}">
                <a16:creationId xmlns:a16="http://schemas.microsoft.com/office/drawing/2014/main" id="{067A8EEA-7BE5-5627-34A2-B004B73F506A}"/>
              </a:ext>
            </a:extLst>
          </p:cNvPr>
          <p:cNvGrpSpPr/>
          <p:nvPr/>
        </p:nvGrpSpPr>
        <p:grpSpPr>
          <a:xfrm>
            <a:off x="1080988" y="783138"/>
            <a:ext cx="588558" cy="341439"/>
            <a:chOff x="570217" y="1191802"/>
            <a:chExt cx="708916" cy="571082"/>
          </a:xfrm>
        </p:grpSpPr>
        <p:sp>
          <p:nvSpPr>
            <p:cNvPr id="8" name="Oval Callout 16">
              <a:extLst>
                <a:ext uri="{FF2B5EF4-FFF2-40B4-BE49-F238E27FC236}">
                  <a16:creationId xmlns:a16="http://schemas.microsoft.com/office/drawing/2014/main" id="{FD8B6CD8-3FF9-382E-24B7-A38AF106D948}"/>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9" name="Rectangle 8">
              <a:extLst>
                <a:ext uri="{FF2B5EF4-FFF2-40B4-BE49-F238E27FC236}">
                  <a16:creationId xmlns:a16="http://schemas.microsoft.com/office/drawing/2014/main" id="{AFD7A0AD-6797-E3C8-3DCA-0C43BDD8F9B9}"/>
                </a:ext>
              </a:extLst>
            </p:cNvPr>
            <p:cNvSpPr/>
            <p:nvPr/>
          </p:nvSpPr>
          <p:spPr>
            <a:xfrm>
              <a:off x="573073" y="1196627"/>
              <a:ext cx="703202"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18/8</a:t>
              </a:r>
              <a:endParaRPr kumimoji="0" lang="en-US" sz="1600" b="0" i="0" u="none" strike="noStrike" kern="0" cap="none" spc="0" normalizeH="0" baseline="0" noProof="0">
                <a:ln>
                  <a:noFill/>
                </a:ln>
                <a:solidFill>
                  <a:srgbClr val="2B241A"/>
                </a:solidFill>
                <a:effectLst/>
                <a:uLnTx/>
                <a:uFillTx/>
              </a:endParaRPr>
            </a:p>
          </p:txBody>
        </p:sp>
      </p:grpSp>
      <p:grpSp>
        <p:nvGrpSpPr>
          <p:cNvPr id="20" name="Group 19">
            <a:extLst>
              <a:ext uri="{FF2B5EF4-FFF2-40B4-BE49-F238E27FC236}">
                <a16:creationId xmlns:a16="http://schemas.microsoft.com/office/drawing/2014/main" id="{AC3F214E-C721-1B9D-85B6-DAF7F699C6A1}"/>
              </a:ext>
            </a:extLst>
          </p:cNvPr>
          <p:cNvGrpSpPr/>
          <p:nvPr/>
        </p:nvGrpSpPr>
        <p:grpSpPr>
          <a:xfrm>
            <a:off x="1356072" y="777556"/>
            <a:ext cx="588558" cy="338554"/>
            <a:chOff x="570217" y="1182466"/>
            <a:chExt cx="708916" cy="566257"/>
          </a:xfrm>
        </p:grpSpPr>
        <p:sp>
          <p:nvSpPr>
            <p:cNvPr id="21" name="Oval Callout 16">
              <a:extLst>
                <a:ext uri="{FF2B5EF4-FFF2-40B4-BE49-F238E27FC236}">
                  <a16:creationId xmlns:a16="http://schemas.microsoft.com/office/drawing/2014/main" id="{8C70C9BC-73B7-894C-B84C-F35218C4536E}"/>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22" name="Rectangle 21">
              <a:extLst>
                <a:ext uri="{FF2B5EF4-FFF2-40B4-BE49-F238E27FC236}">
                  <a16:creationId xmlns:a16="http://schemas.microsoft.com/office/drawing/2014/main" id="{BB037715-E0B3-B00A-8982-B21E0F54B8A8}"/>
                </a:ext>
              </a:extLst>
            </p:cNvPr>
            <p:cNvSpPr/>
            <p:nvPr/>
          </p:nvSpPr>
          <p:spPr>
            <a:xfrm>
              <a:off x="573073" y="1182466"/>
              <a:ext cx="703202"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lang="en-US" sz="1600">
                  <a:solidFill>
                    <a:srgbClr val="2B241A"/>
                  </a:solidFill>
                  <a:latin typeface="Arial" panose="020B0604020202020204" pitchFamily="34" charset="0"/>
                </a:rPr>
                <a:t>19</a:t>
              </a:r>
              <a:r>
                <a:rPr kumimoji="0" lang="en-US" sz="1600" b="0" i="0" u="none" strike="noStrike" kern="0" cap="none" spc="0" normalizeH="0" baseline="0" noProof="0">
                  <a:ln>
                    <a:noFill/>
                  </a:ln>
                  <a:solidFill>
                    <a:srgbClr val="2B241A"/>
                  </a:solidFill>
                  <a:effectLst/>
                  <a:uLnTx/>
                  <a:uFillTx/>
                  <a:latin typeface="Arial" panose="020B0604020202020204" pitchFamily="34" charset="0"/>
                </a:rPr>
                <a:t>/8</a:t>
              </a:r>
              <a:endParaRPr kumimoji="0" lang="en-US" sz="1600" b="0" i="0" u="none" strike="noStrike" kern="0" cap="none" spc="0" normalizeH="0" baseline="0" noProof="0">
                <a:ln>
                  <a:noFill/>
                </a:ln>
                <a:solidFill>
                  <a:srgbClr val="2B241A"/>
                </a:solidFill>
                <a:effectLst/>
                <a:uLnTx/>
                <a:uFillTx/>
              </a:endParaRPr>
            </a:p>
          </p:txBody>
        </p:sp>
      </p:grpSp>
      <p:grpSp>
        <p:nvGrpSpPr>
          <p:cNvPr id="24" name="Group 23">
            <a:extLst>
              <a:ext uri="{FF2B5EF4-FFF2-40B4-BE49-F238E27FC236}">
                <a16:creationId xmlns:a16="http://schemas.microsoft.com/office/drawing/2014/main" id="{4950BD93-2CF6-00C8-0E12-F424353900E2}"/>
              </a:ext>
            </a:extLst>
          </p:cNvPr>
          <p:cNvGrpSpPr/>
          <p:nvPr/>
        </p:nvGrpSpPr>
        <p:grpSpPr>
          <a:xfrm>
            <a:off x="1647978" y="774243"/>
            <a:ext cx="588558" cy="338554"/>
            <a:chOff x="570217" y="1182466"/>
            <a:chExt cx="708916" cy="566257"/>
          </a:xfrm>
        </p:grpSpPr>
        <p:sp>
          <p:nvSpPr>
            <p:cNvPr id="25" name="Oval Callout 16">
              <a:extLst>
                <a:ext uri="{FF2B5EF4-FFF2-40B4-BE49-F238E27FC236}">
                  <a16:creationId xmlns:a16="http://schemas.microsoft.com/office/drawing/2014/main" id="{CA6A16EC-E0DA-DAF1-7411-EC8B9B8B5F32}"/>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26" name="Rectangle 25">
              <a:extLst>
                <a:ext uri="{FF2B5EF4-FFF2-40B4-BE49-F238E27FC236}">
                  <a16:creationId xmlns:a16="http://schemas.microsoft.com/office/drawing/2014/main" id="{8418B92A-9DBF-A3CA-8FB7-B1A82E32FFE8}"/>
                </a:ext>
              </a:extLst>
            </p:cNvPr>
            <p:cNvSpPr/>
            <p:nvPr/>
          </p:nvSpPr>
          <p:spPr>
            <a:xfrm>
              <a:off x="573073" y="1182466"/>
              <a:ext cx="703202"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23/8</a:t>
              </a:r>
              <a:endParaRPr kumimoji="0" lang="en-US" sz="1600" b="0" i="0" u="none" strike="noStrike" kern="0" cap="none" spc="0" normalizeH="0" baseline="0" noProof="0">
                <a:ln>
                  <a:noFill/>
                </a:ln>
                <a:solidFill>
                  <a:srgbClr val="2B241A"/>
                </a:solidFill>
                <a:effectLst/>
                <a:uLnTx/>
                <a:uFillTx/>
              </a:endParaRPr>
            </a:p>
          </p:txBody>
        </p:sp>
      </p:grpSp>
      <p:grpSp>
        <p:nvGrpSpPr>
          <p:cNvPr id="23" name="Group 22">
            <a:extLst>
              <a:ext uri="{FF2B5EF4-FFF2-40B4-BE49-F238E27FC236}">
                <a16:creationId xmlns:a16="http://schemas.microsoft.com/office/drawing/2014/main" id="{F85D6F3F-E3C5-DF3F-86C2-2B355A4C8369}"/>
              </a:ext>
            </a:extLst>
          </p:cNvPr>
          <p:cNvGrpSpPr/>
          <p:nvPr/>
        </p:nvGrpSpPr>
        <p:grpSpPr>
          <a:xfrm>
            <a:off x="5295431" y="315220"/>
            <a:ext cx="1097279" cy="640080"/>
            <a:chOff x="570217" y="1191802"/>
            <a:chExt cx="773363" cy="551379"/>
          </a:xfrm>
        </p:grpSpPr>
        <p:sp>
          <p:nvSpPr>
            <p:cNvPr id="27" name="Oval Callout 12">
              <a:extLst>
                <a:ext uri="{FF2B5EF4-FFF2-40B4-BE49-F238E27FC236}">
                  <a16:creationId xmlns:a16="http://schemas.microsoft.com/office/drawing/2014/main" id="{AAD628FA-3D2F-0B03-43DC-B71C2F2DCFD7}"/>
                </a:ext>
              </a:extLst>
            </p:cNvPr>
            <p:cNvSpPr/>
            <p:nvPr/>
          </p:nvSpPr>
          <p:spPr>
            <a:xfrm>
              <a:off x="570217" y="1191802"/>
              <a:ext cx="773363" cy="551379"/>
            </a:xfrm>
            <a:prstGeom prst="wedgeEllipseCallout">
              <a:avLst>
                <a:gd name="adj1" fmla="val 1389"/>
                <a:gd name="adj2" fmla="val 88214"/>
              </a:avLst>
            </a:prstGeom>
            <a:solidFill>
              <a:srgbClr val="FFFF00"/>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a:ln>
                  <a:noFill/>
                </a:ln>
                <a:solidFill>
                  <a:srgbClr val="F3EFEA"/>
                </a:solidFill>
                <a:effectLst/>
                <a:uLnTx/>
                <a:uFillTx/>
                <a:latin typeface="Arial"/>
                <a:ea typeface="+mn-ea"/>
                <a:cs typeface="+mn-cs"/>
              </a:endParaRPr>
            </a:p>
          </p:txBody>
        </p:sp>
        <p:sp>
          <p:nvSpPr>
            <p:cNvPr id="34" name="Rectangle 33">
              <a:extLst>
                <a:ext uri="{FF2B5EF4-FFF2-40B4-BE49-F238E27FC236}">
                  <a16:creationId xmlns:a16="http://schemas.microsoft.com/office/drawing/2014/main" id="{4D42BADE-DAB2-A70A-8C13-369277D35500}"/>
                </a:ext>
              </a:extLst>
            </p:cNvPr>
            <p:cNvSpPr/>
            <p:nvPr/>
          </p:nvSpPr>
          <p:spPr>
            <a:xfrm>
              <a:off x="614323" y="1225397"/>
              <a:ext cx="691663" cy="503738"/>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3200" b="1">
                  <a:solidFill>
                    <a:srgbClr val="2B241A"/>
                  </a:solidFill>
                  <a:latin typeface="Arial" panose="020B0604020202020204" pitchFamily="34" charset="0"/>
                </a:rPr>
                <a:t>25</a:t>
              </a:r>
              <a:r>
                <a:rPr kumimoji="0" lang="en-US" sz="3200" b="1" i="0" u="none" strike="noStrike" kern="0" cap="none" spc="0" normalizeH="0" baseline="0" noProof="0">
                  <a:ln>
                    <a:noFill/>
                  </a:ln>
                  <a:solidFill>
                    <a:srgbClr val="2B241A"/>
                  </a:solidFill>
                  <a:effectLst/>
                  <a:uLnTx/>
                  <a:uFillTx/>
                  <a:latin typeface="Arial" panose="020B0604020202020204" pitchFamily="34" charset="0"/>
                </a:rPr>
                <a:t>/8</a:t>
              </a:r>
              <a:endParaRPr kumimoji="0" lang="en-US" sz="3200" b="1" i="0" u="none" strike="noStrike" kern="0" cap="none" spc="0" normalizeH="0" baseline="0" noProof="0">
                <a:ln>
                  <a:noFill/>
                </a:ln>
                <a:solidFill>
                  <a:srgbClr val="2B241A"/>
                </a:solidFill>
                <a:effectLst/>
                <a:uLnTx/>
                <a:uFillTx/>
              </a:endParaRPr>
            </a:p>
          </p:txBody>
        </p:sp>
      </p:grpSp>
      <p:sp>
        <p:nvSpPr>
          <p:cNvPr id="36" name="Oval 35">
            <a:extLst>
              <a:ext uri="{FF2B5EF4-FFF2-40B4-BE49-F238E27FC236}">
                <a16:creationId xmlns:a16="http://schemas.microsoft.com/office/drawing/2014/main" id="{92202C02-D279-9F88-6A03-1B5FFB2E9E1C}"/>
              </a:ext>
            </a:extLst>
          </p:cNvPr>
          <p:cNvSpPr/>
          <p:nvPr/>
        </p:nvSpPr>
        <p:spPr>
          <a:xfrm>
            <a:off x="5798350" y="1270436"/>
            <a:ext cx="128016" cy="128016"/>
          </a:xfrm>
          <a:prstGeom prst="ellipse">
            <a:avLst/>
          </a:prstGeom>
          <a:solidFill>
            <a:srgbClr val="7E4500">
              <a:lumMod val="60000"/>
              <a:lumOff val="4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a:ea typeface="+mn-ea"/>
              <a:cs typeface="+mn-cs"/>
            </a:endParaRPr>
          </a:p>
        </p:txBody>
      </p:sp>
      <p:grpSp>
        <p:nvGrpSpPr>
          <p:cNvPr id="31" name="Group 30">
            <a:extLst>
              <a:ext uri="{FF2B5EF4-FFF2-40B4-BE49-F238E27FC236}">
                <a16:creationId xmlns:a16="http://schemas.microsoft.com/office/drawing/2014/main" id="{DEF28499-244E-5CD9-0F89-49EE0E1F5163}"/>
              </a:ext>
            </a:extLst>
          </p:cNvPr>
          <p:cNvGrpSpPr/>
          <p:nvPr/>
        </p:nvGrpSpPr>
        <p:grpSpPr>
          <a:xfrm>
            <a:off x="350974" y="207698"/>
            <a:ext cx="4181404" cy="3570570"/>
            <a:chOff x="4736030" y="1569262"/>
            <a:chExt cx="4181404" cy="3570570"/>
          </a:xfrm>
        </p:grpSpPr>
        <p:pic>
          <p:nvPicPr>
            <p:cNvPr id="32" name="Picture 31">
              <a:extLst>
                <a:ext uri="{FF2B5EF4-FFF2-40B4-BE49-F238E27FC236}">
                  <a16:creationId xmlns:a16="http://schemas.microsoft.com/office/drawing/2014/main" id="{9BC21256-B73D-4227-2652-7305C45478F8}"/>
                </a:ext>
              </a:extLst>
            </p:cNvPr>
            <p:cNvPicPr>
              <a:picLocks noChangeAspect="1"/>
            </p:cNvPicPr>
            <p:nvPr/>
          </p:nvPicPr>
          <p:blipFill>
            <a:blip r:embed="rId2"/>
            <a:srcRect/>
            <a:stretch/>
          </p:blipFill>
          <p:spPr>
            <a:xfrm>
              <a:off x="4736030" y="1569262"/>
              <a:ext cx="4181404" cy="2906076"/>
            </a:xfrm>
            <a:prstGeom prst="rect">
              <a:avLst/>
            </a:prstGeom>
          </p:spPr>
        </p:pic>
        <p:sp>
          <p:nvSpPr>
            <p:cNvPr id="33" name="TextBox 32">
              <a:extLst>
                <a:ext uri="{FF2B5EF4-FFF2-40B4-BE49-F238E27FC236}">
                  <a16:creationId xmlns:a16="http://schemas.microsoft.com/office/drawing/2014/main" id="{586AED6A-77CB-389A-A535-3D7169F3F684}"/>
                </a:ext>
              </a:extLst>
            </p:cNvPr>
            <p:cNvSpPr txBox="1"/>
            <p:nvPr/>
          </p:nvSpPr>
          <p:spPr>
            <a:xfrm>
              <a:off x="4853542" y="4441115"/>
              <a:ext cx="3643079" cy="698717"/>
            </a:xfrm>
            <a:prstGeom prst="rect">
              <a:avLst/>
            </a:prstGeom>
            <a:noFill/>
          </p:spPr>
          <p:txBody>
            <a:bodyPr wrap="square">
              <a:spAutoFit/>
            </a:bodyPr>
            <a:lstStyle/>
            <a:p>
              <a:pPr algn="ctr">
                <a:lnSpc>
                  <a:spcPct val="150000"/>
                </a:lnSpc>
              </a:pPr>
              <a:r>
                <a:rPr lang="vi-VN"/>
                <a:t>Nhân dân Sài Gòn biểu dương lực lượng ngày 25/8/1945.</a:t>
              </a:r>
              <a:endParaRPr lang="en-US"/>
            </a:p>
          </p:txBody>
        </p:sp>
      </p:grpSp>
      <p:grpSp>
        <p:nvGrpSpPr>
          <p:cNvPr id="38" name="Group 37">
            <a:extLst>
              <a:ext uri="{FF2B5EF4-FFF2-40B4-BE49-F238E27FC236}">
                <a16:creationId xmlns:a16="http://schemas.microsoft.com/office/drawing/2014/main" id="{54B8DF4C-8793-F379-7569-B4DB9BAB327C}"/>
              </a:ext>
            </a:extLst>
          </p:cNvPr>
          <p:cNvGrpSpPr/>
          <p:nvPr/>
        </p:nvGrpSpPr>
        <p:grpSpPr>
          <a:xfrm>
            <a:off x="4666720" y="1468744"/>
            <a:ext cx="4181404" cy="3511343"/>
            <a:chOff x="4344014" y="1654157"/>
            <a:chExt cx="4181404" cy="3511343"/>
          </a:xfrm>
        </p:grpSpPr>
        <p:pic>
          <p:nvPicPr>
            <p:cNvPr id="40" name="Picture 39">
              <a:extLst>
                <a:ext uri="{FF2B5EF4-FFF2-40B4-BE49-F238E27FC236}">
                  <a16:creationId xmlns:a16="http://schemas.microsoft.com/office/drawing/2014/main" id="{64343FE1-A763-4133-9767-88ABCF0CCDAE}"/>
                </a:ext>
              </a:extLst>
            </p:cNvPr>
            <p:cNvPicPr>
              <a:picLocks noChangeAspect="1"/>
            </p:cNvPicPr>
            <p:nvPr/>
          </p:nvPicPr>
          <p:blipFill>
            <a:blip r:embed="rId3"/>
            <a:srcRect/>
            <a:stretch/>
          </p:blipFill>
          <p:spPr>
            <a:xfrm>
              <a:off x="4344014" y="1654157"/>
              <a:ext cx="4181404" cy="2822448"/>
            </a:xfrm>
            <a:prstGeom prst="rect">
              <a:avLst/>
            </a:prstGeom>
          </p:spPr>
        </p:pic>
        <p:sp>
          <p:nvSpPr>
            <p:cNvPr id="41" name="TextBox 40">
              <a:extLst>
                <a:ext uri="{FF2B5EF4-FFF2-40B4-BE49-F238E27FC236}">
                  <a16:creationId xmlns:a16="http://schemas.microsoft.com/office/drawing/2014/main" id="{668B665E-85FD-D086-B2C8-8241119EBEA5}"/>
                </a:ext>
              </a:extLst>
            </p:cNvPr>
            <p:cNvSpPr txBox="1"/>
            <p:nvPr/>
          </p:nvSpPr>
          <p:spPr>
            <a:xfrm>
              <a:off x="4431847" y="4466783"/>
              <a:ext cx="4005739" cy="698717"/>
            </a:xfrm>
            <a:prstGeom prst="rect">
              <a:avLst/>
            </a:prstGeom>
            <a:noFill/>
          </p:spPr>
          <p:txBody>
            <a:bodyPr wrap="square">
              <a:spAutoFit/>
            </a:bodyPr>
            <a:lstStyle/>
            <a:p>
              <a:pPr algn="ctr">
                <a:lnSpc>
                  <a:spcPct val="150000"/>
                </a:lnSpc>
              </a:pPr>
              <a:r>
                <a:rPr lang="vi-VN"/>
                <a:t>Nhân dân Sài Gòn biểu tình giành chính quyền trên đại lộ Nô Rô Đôm ngày 25/8/1945.</a:t>
              </a:r>
              <a:endParaRPr lang="en-US"/>
            </a:p>
          </p:txBody>
        </p:sp>
      </p:grpSp>
      <p:pic>
        <p:nvPicPr>
          <p:cNvPr id="14" name="Picture 13">
            <a:extLst>
              <a:ext uri="{FF2B5EF4-FFF2-40B4-BE49-F238E27FC236}">
                <a16:creationId xmlns:a16="http://schemas.microsoft.com/office/drawing/2014/main" id="{AC516FF4-EA5B-1055-19AC-DEC24A1AD521}"/>
              </a:ext>
            </a:extLst>
          </p:cNvPr>
          <p:cNvPicPr>
            <a:picLocks noChangeAspect="1"/>
          </p:cNvPicPr>
          <p:nvPr/>
        </p:nvPicPr>
        <p:blipFill>
          <a:blip r:embed="rId4"/>
          <a:stretch>
            <a:fillRect/>
          </a:stretch>
        </p:blipFill>
        <p:spPr>
          <a:xfrm>
            <a:off x="0" y="4976235"/>
            <a:ext cx="999772" cy="198693"/>
          </a:xfrm>
          <a:prstGeom prst="rect">
            <a:avLst/>
          </a:prstGeom>
        </p:spPr>
      </p:pic>
    </p:spTree>
    <p:extLst>
      <p:ext uri="{BB962C8B-B14F-4D97-AF65-F5344CB8AC3E}">
        <p14:creationId xmlns:p14="http://schemas.microsoft.com/office/powerpoint/2010/main" val="3947130223"/>
      </p:ext>
    </p:extLst>
  </p:cSld>
  <p:clrMapOvr>
    <a:masterClrMapping/>
  </p:clrMapOvr>
  <mc:AlternateContent xmlns:mc="http://schemas.openxmlformats.org/markup-compatibility/2006">
    <mc:Choice xmlns="" xmlns:p159="http://schemas.microsoft.com/office/powerpoint/2015/09/main" Requires="p159">
      <p:transition spd="med">
        <p159:morph option="byObject"/>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mph" presetSubtype="0" nodeType="withEffect">
                                  <p:stCondLst>
                                    <p:cond delay="0"/>
                                  </p:stCondLst>
                                  <p:childTnLst>
                                    <p:set>
                                      <p:cBhvr>
                                        <p:cTn id="6" dur="indefinite"/>
                                        <p:tgtEl>
                                          <p:spTgt spid="28"/>
                                        </p:tgtEl>
                                        <p:attrNameLst>
                                          <p:attrName>style.opacity</p:attrName>
                                        </p:attrNameLst>
                                      </p:cBhvr>
                                      <p:to>
                                        <p:strVal val="0"/>
                                      </p:to>
                                    </p:set>
                                    <p:animEffect filter="image" prLst="opacity: 0">
                                      <p:cBhvr rctx="IE">
                                        <p:cTn id="7" dur="indefinite"/>
                                        <p:tgtEl>
                                          <p:spTgt spid="28"/>
                                        </p:tgtEl>
                                      </p:cBhvr>
                                    </p:animEffect>
                                  </p:childTnLst>
                                </p:cTn>
                              </p:par>
                              <p:par>
                                <p:cTn id="8" presetID="9" presetClass="emph" presetSubtype="0" nodeType="withEffect">
                                  <p:stCondLst>
                                    <p:cond delay="0"/>
                                  </p:stCondLst>
                                  <p:childTnLst>
                                    <p:set>
                                      <p:cBhvr>
                                        <p:cTn id="9" dur="indefinite"/>
                                        <p:tgtEl>
                                          <p:spTgt spid="2"/>
                                        </p:tgtEl>
                                        <p:attrNameLst>
                                          <p:attrName>style.opacity</p:attrName>
                                        </p:attrNameLst>
                                      </p:cBhvr>
                                      <p:to>
                                        <p:strVal val="0"/>
                                      </p:to>
                                    </p:set>
                                    <p:animEffect filter="image" prLst="opacity: 0">
                                      <p:cBhvr rctx="IE">
                                        <p:cTn id="10" dur="indefinite"/>
                                        <p:tgtEl>
                                          <p:spTgt spid="2"/>
                                        </p:tgtEl>
                                      </p:cBhvr>
                                    </p:animEffect>
                                  </p:childTnLst>
                                </p:cTn>
                              </p:par>
                              <p:par>
                                <p:cTn id="11" presetID="9" presetClass="emph" presetSubtype="0" nodeType="withEffect">
                                  <p:stCondLst>
                                    <p:cond delay="0"/>
                                  </p:stCondLst>
                                  <p:childTnLst>
                                    <p:set>
                                      <p:cBhvr>
                                        <p:cTn id="12" dur="indefinite"/>
                                        <p:tgtEl>
                                          <p:spTgt spid="3"/>
                                        </p:tgtEl>
                                        <p:attrNameLst>
                                          <p:attrName>style.opacity</p:attrName>
                                        </p:attrNameLst>
                                      </p:cBhvr>
                                      <p:to>
                                        <p:strVal val="0"/>
                                      </p:to>
                                    </p:set>
                                    <p:animEffect filter="image" prLst="opacity: 0">
                                      <p:cBhvr rctx="IE">
                                        <p:cTn id="13" dur="indefinite"/>
                                        <p:tgtEl>
                                          <p:spTgt spid="3"/>
                                        </p:tgtEl>
                                      </p:cBhvr>
                                    </p:animEffect>
                                  </p:childTnLst>
                                </p:cTn>
                              </p:par>
                              <p:par>
                                <p:cTn id="14" presetID="9" presetClass="emph" presetSubtype="0" nodeType="withEffect">
                                  <p:stCondLst>
                                    <p:cond delay="0"/>
                                  </p:stCondLst>
                                  <p:childTnLst>
                                    <p:set>
                                      <p:cBhvr>
                                        <p:cTn id="15" dur="indefinite"/>
                                        <p:tgtEl>
                                          <p:spTgt spid="4"/>
                                        </p:tgtEl>
                                        <p:attrNameLst>
                                          <p:attrName>style.opacity</p:attrName>
                                        </p:attrNameLst>
                                      </p:cBhvr>
                                      <p:to>
                                        <p:strVal val="0"/>
                                      </p:to>
                                    </p:set>
                                    <p:animEffect filter="image" prLst="opacity: 0">
                                      <p:cBhvr rctx="IE">
                                        <p:cTn id="16" dur="indefinite"/>
                                        <p:tgtEl>
                                          <p:spTgt spid="4"/>
                                        </p:tgtEl>
                                      </p:cBhvr>
                                    </p:animEffect>
                                  </p:childTnLst>
                                </p:cTn>
                              </p:par>
                              <p:par>
                                <p:cTn id="17" presetID="9" presetClass="emph" presetSubtype="0" grpId="0" nodeType="withEffect">
                                  <p:stCondLst>
                                    <p:cond delay="0"/>
                                  </p:stCondLst>
                                  <p:childTnLst>
                                    <p:set>
                                      <p:cBhvr>
                                        <p:cTn id="18" dur="indefinite"/>
                                        <p:tgtEl>
                                          <p:spTgt spid="10"/>
                                        </p:tgtEl>
                                        <p:attrNameLst>
                                          <p:attrName>style.opacity</p:attrName>
                                        </p:attrNameLst>
                                      </p:cBhvr>
                                      <p:to>
                                        <p:strVal val="0"/>
                                      </p:to>
                                    </p:set>
                                    <p:animEffect filter="image" prLst="opacity: 0">
                                      <p:cBhvr rctx="IE">
                                        <p:cTn id="19" dur="indefinite"/>
                                        <p:tgtEl>
                                          <p:spTgt spid="10"/>
                                        </p:tgtEl>
                                      </p:cBhvr>
                                    </p:animEffect>
                                  </p:childTnLst>
                                </p:cTn>
                              </p:par>
                              <p:par>
                                <p:cTn id="20" presetID="9" presetClass="emph" presetSubtype="0" nodeType="withEffect">
                                  <p:stCondLst>
                                    <p:cond delay="0"/>
                                  </p:stCondLst>
                                  <p:childTnLst>
                                    <p:set>
                                      <p:cBhvr>
                                        <p:cTn id="21" dur="indefinite"/>
                                        <p:tgtEl>
                                          <p:spTgt spid="11"/>
                                        </p:tgtEl>
                                        <p:attrNameLst>
                                          <p:attrName>style.opacity</p:attrName>
                                        </p:attrNameLst>
                                      </p:cBhvr>
                                      <p:to>
                                        <p:strVal val="0"/>
                                      </p:to>
                                    </p:set>
                                    <p:animEffect filter="image" prLst="opacity: 0">
                                      <p:cBhvr rctx="IE">
                                        <p:cTn id="22" dur="indefinite"/>
                                        <p:tgtEl>
                                          <p:spTgt spid="11"/>
                                        </p:tgtEl>
                                      </p:cBhvr>
                                    </p:animEffect>
                                  </p:childTnLst>
                                </p:cTn>
                              </p:par>
                              <p:par>
                                <p:cTn id="23" presetID="9" presetClass="emph" presetSubtype="0" nodeType="withEffect">
                                  <p:stCondLst>
                                    <p:cond delay="0"/>
                                  </p:stCondLst>
                                  <p:childTnLst>
                                    <p:set>
                                      <p:cBhvr>
                                        <p:cTn id="24" dur="indefinite"/>
                                        <p:tgtEl>
                                          <p:spTgt spid="15"/>
                                        </p:tgtEl>
                                        <p:attrNameLst>
                                          <p:attrName>style.opacity</p:attrName>
                                        </p:attrNameLst>
                                      </p:cBhvr>
                                      <p:to>
                                        <p:strVal val="0"/>
                                      </p:to>
                                    </p:set>
                                    <p:animEffect filter="image" prLst="opacity: 0">
                                      <p:cBhvr rctx="IE">
                                        <p:cTn id="25" dur="indefinite"/>
                                        <p:tgtEl>
                                          <p:spTgt spid="15"/>
                                        </p:tgtEl>
                                      </p:cBhvr>
                                    </p:animEffect>
                                  </p:childTnLst>
                                </p:cTn>
                              </p:par>
                              <p:par>
                                <p:cTn id="26" presetID="9" presetClass="emph" presetSubtype="0" grpId="0" nodeType="withEffect">
                                  <p:stCondLst>
                                    <p:cond delay="0"/>
                                  </p:stCondLst>
                                  <p:childTnLst>
                                    <p:set>
                                      <p:cBhvr>
                                        <p:cTn id="27" dur="indefinite"/>
                                        <p:tgtEl>
                                          <p:spTgt spid="35"/>
                                        </p:tgtEl>
                                        <p:attrNameLst>
                                          <p:attrName>style.opacity</p:attrName>
                                        </p:attrNameLst>
                                      </p:cBhvr>
                                      <p:to>
                                        <p:strVal val="0"/>
                                      </p:to>
                                    </p:set>
                                    <p:animEffect filter="image" prLst="opacity: 0">
                                      <p:cBhvr rctx="IE">
                                        <p:cTn id="28" dur="indefinite"/>
                                        <p:tgtEl>
                                          <p:spTgt spid="35"/>
                                        </p:tgtEl>
                                      </p:cBhvr>
                                    </p:animEffect>
                                  </p:childTnLst>
                                </p:cTn>
                              </p:par>
                              <p:par>
                                <p:cTn id="29" presetID="9" presetClass="emph" presetSubtype="0" nodeType="withEffect">
                                  <p:stCondLst>
                                    <p:cond delay="0"/>
                                  </p:stCondLst>
                                  <p:childTnLst>
                                    <p:set>
                                      <p:cBhvr>
                                        <p:cTn id="30" dur="indefinite"/>
                                        <p:tgtEl>
                                          <p:spTgt spid="7"/>
                                        </p:tgtEl>
                                        <p:attrNameLst>
                                          <p:attrName>style.opacity</p:attrName>
                                        </p:attrNameLst>
                                      </p:cBhvr>
                                      <p:to>
                                        <p:strVal val="0"/>
                                      </p:to>
                                    </p:set>
                                    <p:animEffect filter="image" prLst="opacity: 0">
                                      <p:cBhvr rctx="IE">
                                        <p:cTn id="31" dur="indefinite"/>
                                        <p:tgtEl>
                                          <p:spTgt spid="7"/>
                                        </p:tgtEl>
                                      </p:cBhvr>
                                    </p:animEffect>
                                  </p:childTnLst>
                                </p:cTn>
                              </p:par>
                              <p:par>
                                <p:cTn id="32" presetID="9" presetClass="emph" presetSubtype="0" nodeType="withEffect">
                                  <p:stCondLst>
                                    <p:cond delay="0"/>
                                  </p:stCondLst>
                                  <p:childTnLst>
                                    <p:set>
                                      <p:cBhvr>
                                        <p:cTn id="33" dur="indefinite"/>
                                        <p:tgtEl>
                                          <p:spTgt spid="20"/>
                                        </p:tgtEl>
                                        <p:attrNameLst>
                                          <p:attrName>style.opacity</p:attrName>
                                        </p:attrNameLst>
                                      </p:cBhvr>
                                      <p:to>
                                        <p:strVal val="0"/>
                                      </p:to>
                                    </p:set>
                                    <p:animEffect filter="image" prLst="opacity: 0">
                                      <p:cBhvr rctx="IE">
                                        <p:cTn id="34" dur="indefinite"/>
                                        <p:tgtEl>
                                          <p:spTgt spid="20"/>
                                        </p:tgtEl>
                                      </p:cBhvr>
                                    </p:animEffect>
                                  </p:childTnLst>
                                </p:cTn>
                              </p:par>
                              <p:par>
                                <p:cTn id="35" presetID="9" presetClass="emph" presetSubtype="0" nodeType="withEffect">
                                  <p:stCondLst>
                                    <p:cond delay="0"/>
                                  </p:stCondLst>
                                  <p:childTnLst>
                                    <p:set>
                                      <p:cBhvr>
                                        <p:cTn id="36" dur="indefinite"/>
                                        <p:tgtEl>
                                          <p:spTgt spid="24"/>
                                        </p:tgtEl>
                                        <p:attrNameLst>
                                          <p:attrName>style.opacity</p:attrName>
                                        </p:attrNameLst>
                                      </p:cBhvr>
                                      <p:to>
                                        <p:strVal val="0"/>
                                      </p:to>
                                    </p:set>
                                    <p:animEffect filter="image" prLst="opacity: 0">
                                      <p:cBhvr rctx="IE">
                                        <p:cTn id="37" dur="indefinite"/>
                                        <p:tgtEl>
                                          <p:spTgt spid="24"/>
                                        </p:tgtEl>
                                      </p:cBhvr>
                                    </p:animEffect>
                                  </p:childTnLst>
                                </p:cTn>
                              </p:par>
                              <p:par>
                                <p:cTn id="38" presetID="9" presetClass="emph" presetSubtype="0" nodeType="withEffect">
                                  <p:stCondLst>
                                    <p:cond delay="0"/>
                                  </p:stCondLst>
                                  <p:childTnLst>
                                    <p:set>
                                      <p:cBhvr>
                                        <p:cTn id="39" dur="indefinite"/>
                                        <p:tgtEl>
                                          <p:spTgt spid="23"/>
                                        </p:tgtEl>
                                        <p:attrNameLst>
                                          <p:attrName>style.opacity</p:attrName>
                                        </p:attrNameLst>
                                      </p:cBhvr>
                                      <p:to>
                                        <p:strVal val="0"/>
                                      </p:to>
                                    </p:set>
                                    <p:animEffect filter="image" prLst="opacity: 0">
                                      <p:cBhvr rctx="IE">
                                        <p:cTn id="40" dur="indefinite"/>
                                        <p:tgtEl>
                                          <p:spTgt spid="23"/>
                                        </p:tgtEl>
                                      </p:cBhvr>
                                    </p:animEffect>
                                  </p:childTnLst>
                                </p:cTn>
                              </p:par>
                              <p:par>
                                <p:cTn id="41" presetID="9" presetClass="emph" presetSubtype="0" grpId="0" nodeType="withEffect">
                                  <p:stCondLst>
                                    <p:cond delay="0"/>
                                  </p:stCondLst>
                                  <p:childTnLst>
                                    <p:set>
                                      <p:cBhvr>
                                        <p:cTn id="42" dur="indefinite"/>
                                        <p:tgtEl>
                                          <p:spTgt spid="36"/>
                                        </p:tgtEl>
                                        <p:attrNameLst>
                                          <p:attrName>style.opacity</p:attrName>
                                        </p:attrNameLst>
                                      </p:cBhvr>
                                      <p:to>
                                        <p:strVal val="0"/>
                                      </p:to>
                                    </p:set>
                                    <p:animEffect filter="image" prLst="opacity: 0">
                                      <p:cBhvr rctx="IE">
                                        <p:cTn id="43" dur="indefinite"/>
                                        <p:tgtEl>
                                          <p:spTgt spid="36"/>
                                        </p:tgtEl>
                                      </p:cBhvr>
                                    </p:animEffect>
                                  </p:childTnLst>
                                </p:cTn>
                              </p:par>
                            </p:childTnLst>
                          </p:cTn>
                        </p:par>
                      </p:childTnLst>
                    </p:cTn>
                  </p:par>
                  <p:par>
                    <p:cTn id="44" fill="hold">
                      <p:stCondLst>
                        <p:cond delay="indefinite"/>
                      </p:stCondLst>
                      <p:childTnLst>
                        <p:par>
                          <p:cTn id="45" fill="hold">
                            <p:stCondLst>
                              <p:cond delay="0"/>
                            </p:stCondLst>
                            <p:childTnLst>
                              <p:par>
                                <p:cTn id="46" presetID="14" presetClass="entr" presetSubtype="10" fill="hold" nodeType="clickEffect">
                                  <p:stCondLst>
                                    <p:cond delay="0"/>
                                  </p:stCondLst>
                                  <p:childTnLst>
                                    <p:set>
                                      <p:cBhvr>
                                        <p:cTn id="47" dur="1" fill="hold">
                                          <p:stCondLst>
                                            <p:cond delay="0"/>
                                          </p:stCondLst>
                                        </p:cTn>
                                        <p:tgtEl>
                                          <p:spTgt spid="31"/>
                                        </p:tgtEl>
                                        <p:attrNameLst>
                                          <p:attrName>style.visibility</p:attrName>
                                        </p:attrNameLst>
                                      </p:cBhvr>
                                      <p:to>
                                        <p:strVal val="visible"/>
                                      </p:to>
                                    </p:set>
                                    <p:animEffect transition="in" filter="randombar(horizontal)">
                                      <p:cBhvr>
                                        <p:cTn id="48" dur="500"/>
                                        <p:tgtEl>
                                          <p:spTgt spid="31"/>
                                        </p:tgtEl>
                                      </p:cBhvr>
                                    </p:animEffect>
                                  </p:childTnLst>
                                </p:cTn>
                              </p:par>
                              <p:par>
                                <p:cTn id="49" presetID="14" presetClass="entr" presetSubtype="10" fill="hold" nodeType="withEffect">
                                  <p:stCondLst>
                                    <p:cond delay="0"/>
                                  </p:stCondLst>
                                  <p:childTnLst>
                                    <p:set>
                                      <p:cBhvr>
                                        <p:cTn id="50" dur="1" fill="hold">
                                          <p:stCondLst>
                                            <p:cond delay="0"/>
                                          </p:stCondLst>
                                        </p:cTn>
                                        <p:tgtEl>
                                          <p:spTgt spid="38"/>
                                        </p:tgtEl>
                                        <p:attrNameLst>
                                          <p:attrName>style.visibility</p:attrName>
                                        </p:attrNameLst>
                                      </p:cBhvr>
                                      <p:to>
                                        <p:strVal val="visible"/>
                                      </p:to>
                                    </p:set>
                                    <p:animEffect transition="in" filter="randombar(horizontal)">
                                      <p:cBhvr>
                                        <p:cTn id="51"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35" grpId="0" animBg="1"/>
      <p:bldP spid="36"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Arrow Connector 1">
            <a:extLst>
              <a:ext uri="{FF2B5EF4-FFF2-40B4-BE49-F238E27FC236}">
                <a16:creationId xmlns:a16="http://schemas.microsoft.com/office/drawing/2014/main" id="{6FF3C499-BE3F-28D3-8886-846C6D0B7F1F}"/>
              </a:ext>
            </a:extLst>
          </p:cNvPr>
          <p:cNvCxnSpPr>
            <a:cxnSpLocks/>
          </p:cNvCxnSpPr>
          <p:nvPr/>
        </p:nvCxnSpPr>
        <p:spPr>
          <a:xfrm>
            <a:off x="846667" y="1334444"/>
            <a:ext cx="7917103" cy="0"/>
          </a:xfrm>
          <a:prstGeom prst="straightConnector1">
            <a:avLst/>
          </a:prstGeom>
          <a:noFill/>
          <a:ln w="38100" cap="flat" cmpd="sng" algn="ctr">
            <a:solidFill>
              <a:srgbClr val="7E4500">
                <a:lumMod val="60000"/>
                <a:lumOff val="40000"/>
              </a:srgbClr>
            </a:solidFill>
            <a:prstDash val="solid"/>
            <a:headEnd type="oval" w="med" len="med"/>
            <a:tailEnd type="arrow" w="med" len="med"/>
          </a:ln>
          <a:effectLst/>
        </p:spPr>
      </p:cxnSp>
      <p:cxnSp>
        <p:nvCxnSpPr>
          <p:cNvPr id="3" name="Straight Arrow Connector 2">
            <a:extLst>
              <a:ext uri="{FF2B5EF4-FFF2-40B4-BE49-F238E27FC236}">
                <a16:creationId xmlns:a16="http://schemas.microsoft.com/office/drawing/2014/main" id="{15D2C3FC-959C-247B-E178-DE040BDD9324}"/>
              </a:ext>
            </a:extLst>
          </p:cNvPr>
          <p:cNvCxnSpPr>
            <a:cxnSpLocks/>
          </p:cNvCxnSpPr>
          <p:nvPr/>
        </p:nvCxnSpPr>
        <p:spPr>
          <a:xfrm flipV="1">
            <a:off x="8127510" y="1327582"/>
            <a:ext cx="636260" cy="6862"/>
          </a:xfrm>
          <a:prstGeom prst="straightConnector1">
            <a:avLst/>
          </a:prstGeom>
          <a:noFill/>
          <a:ln w="38100" cap="flat" cmpd="sng" algn="ctr">
            <a:solidFill>
              <a:srgbClr val="594B3E">
                <a:lumMod val="50000"/>
              </a:srgbClr>
            </a:solidFill>
            <a:prstDash val="solid"/>
            <a:headEnd type="oval" w="med" len="med"/>
            <a:tailEnd type="arrow" w="med" len="med"/>
          </a:ln>
          <a:effectLst/>
        </p:spPr>
      </p:cxnSp>
      <p:grpSp>
        <p:nvGrpSpPr>
          <p:cNvPr id="4" name="Group 3">
            <a:extLst>
              <a:ext uri="{FF2B5EF4-FFF2-40B4-BE49-F238E27FC236}">
                <a16:creationId xmlns:a16="http://schemas.microsoft.com/office/drawing/2014/main" id="{5715A38A-0405-5528-523F-C074197486CC}"/>
              </a:ext>
            </a:extLst>
          </p:cNvPr>
          <p:cNvGrpSpPr/>
          <p:nvPr/>
        </p:nvGrpSpPr>
        <p:grpSpPr>
          <a:xfrm>
            <a:off x="7571059" y="315220"/>
            <a:ext cx="1097279" cy="640080"/>
            <a:chOff x="570217" y="1191802"/>
            <a:chExt cx="773363" cy="551379"/>
          </a:xfrm>
        </p:grpSpPr>
        <p:sp>
          <p:nvSpPr>
            <p:cNvPr id="5" name="Oval Callout 12">
              <a:extLst>
                <a:ext uri="{FF2B5EF4-FFF2-40B4-BE49-F238E27FC236}">
                  <a16:creationId xmlns:a16="http://schemas.microsoft.com/office/drawing/2014/main" id="{F550EF50-D732-B320-B8AD-0329F8E5148A}"/>
                </a:ext>
              </a:extLst>
            </p:cNvPr>
            <p:cNvSpPr/>
            <p:nvPr/>
          </p:nvSpPr>
          <p:spPr>
            <a:xfrm>
              <a:off x="570217" y="1191802"/>
              <a:ext cx="773363" cy="551379"/>
            </a:xfrm>
            <a:prstGeom prst="wedgeEllipseCallout">
              <a:avLst>
                <a:gd name="adj1" fmla="val 1389"/>
                <a:gd name="adj2" fmla="val 88214"/>
              </a:avLst>
            </a:prstGeom>
            <a:solidFill>
              <a:srgbClr val="FFFF00"/>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a:ln>
                  <a:noFill/>
                </a:ln>
                <a:solidFill>
                  <a:srgbClr val="F3EFEA"/>
                </a:solidFill>
                <a:effectLst/>
                <a:uLnTx/>
                <a:uFillTx/>
                <a:latin typeface="Arial"/>
                <a:ea typeface="+mn-ea"/>
                <a:cs typeface="+mn-cs"/>
              </a:endParaRPr>
            </a:p>
          </p:txBody>
        </p:sp>
        <p:sp>
          <p:nvSpPr>
            <p:cNvPr id="6" name="Rectangle 5">
              <a:extLst>
                <a:ext uri="{FF2B5EF4-FFF2-40B4-BE49-F238E27FC236}">
                  <a16:creationId xmlns:a16="http://schemas.microsoft.com/office/drawing/2014/main" id="{27E6A91A-D87B-09D9-80A8-BFAD0D9DEC3E}"/>
                </a:ext>
              </a:extLst>
            </p:cNvPr>
            <p:cNvSpPr/>
            <p:nvPr/>
          </p:nvSpPr>
          <p:spPr>
            <a:xfrm>
              <a:off x="578844" y="1215622"/>
              <a:ext cx="691663" cy="503738"/>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3200" b="1">
                  <a:solidFill>
                    <a:srgbClr val="2B241A"/>
                  </a:solidFill>
                  <a:latin typeface="Arial" panose="020B0604020202020204" pitchFamily="34" charset="0"/>
                </a:rPr>
                <a:t>28</a:t>
              </a:r>
              <a:r>
                <a:rPr kumimoji="0" lang="en-US" sz="3200" b="1" i="0" u="none" strike="noStrike" kern="0" cap="none" spc="0" normalizeH="0" baseline="0" noProof="0">
                  <a:ln>
                    <a:noFill/>
                  </a:ln>
                  <a:solidFill>
                    <a:srgbClr val="2B241A"/>
                  </a:solidFill>
                  <a:effectLst/>
                  <a:uLnTx/>
                  <a:uFillTx/>
                  <a:latin typeface="Arial" panose="020B0604020202020204" pitchFamily="34" charset="0"/>
                </a:rPr>
                <a:t>/8</a:t>
              </a:r>
              <a:endParaRPr kumimoji="0" lang="en-US" sz="3200" b="1" i="0" u="none" strike="noStrike" kern="0" cap="none" spc="0" normalizeH="0" baseline="0" noProof="0">
                <a:ln>
                  <a:noFill/>
                </a:ln>
                <a:solidFill>
                  <a:srgbClr val="2B241A"/>
                </a:solidFill>
                <a:effectLst/>
                <a:uLnTx/>
                <a:uFillTx/>
              </a:endParaRPr>
            </a:p>
          </p:txBody>
        </p:sp>
      </p:grpSp>
      <p:sp>
        <p:nvSpPr>
          <p:cNvPr id="10" name="Rectangle 9">
            <a:extLst>
              <a:ext uri="{FF2B5EF4-FFF2-40B4-BE49-F238E27FC236}">
                <a16:creationId xmlns:a16="http://schemas.microsoft.com/office/drawing/2014/main" id="{0C8F2897-F4B8-D6E1-2C26-3A59664076F3}"/>
              </a:ext>
            </a:extLst>
          </p:cNvPr>
          <p:cNvSpPr/>
          <p:nvPr/>
        </p:nvSpPr>
        <p:spPr>
          <a:xfrm>
            <a:off x="8410708" y="793172"/>
            <a:ext cx="627096"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vi-VN" sz="2000" b="1" i="0" u="none" strike="noStrike" kern="0" cap="none" spc="0" normalizeH="0" baseline="0" noProof="0">
                <a:ln>
                  <a:noFill/>
                </a:ln>
                <a:solidFill>
                  <a:srgbClr val="594B3E">
                    <a:lumMod val="50000"/>
                  </a:srgbClr>
                </a:solidFill>
                <a:effectLst/>
                <a:uLnTx/>
                <a:uFillTx/>
                <a:latin typeface="Arial" panose="020B0604020202020204" pitchFamily="34" charset="0"/>
              </a:rPr>
              <a:t>nay</a:t>
            </a:r>
            <a:endParaRPr kumimoji="0" lang="en-US" sz="2000" b="1" i="0" u="none" strike="noStrike" kern="0" cap="none" spc="0" normalizeH="0" baseline="0" noProof="0">
              <a:ln>
                <a:noFill/>
              </a:ln>
              <a:solidFill>
                <a:srgbClr val="594B3E">
                  <a:lumMod val="50000"/>
                </a:srgbClr>
              </a:solidFill>
              <a:effectLst/>
              <a:uLnTx/>
              <a:uFillTx/>
            </a:endParaRPr>
          </a:p>
        </p:txBody>
      </p:sp>
      <p:grpSp>
        <p:nvGrpSpPr>
          <p:cNvPr id="11" name="Group 10">
            <a:extLst>
              <a:ext uri="{FF2B5EF4-FFF2-40B4-BE49-F238E27FC236}">
                <a16:creationId xmlns:a16="http://schemas.microsoft.com/office/drawing/2014/main" id="{0A783D84-42D6-0658-FFC7-7FB19D70FF51}"/>
              </a:ext>
            </a:extLst>
          </p:cNvPr>
          <p:cNvGrpSpPr/>
          <p:nvPr/>
        </p:nvGrpSpPr>
        <p:grpSpPr>
          <a:xfrm>
            <a:off x="558337" y="776304"/>
            <a:ext cx="627097" cy="341439"/>
            <a:chOff x="570217" y="1191802"/>
            <a:chExt cx="708916" cy="571082"/>
          </a:xfrm>
        </p:grpSpPr>
        <p:sp>
          <p:nvSpPr>
            <p:cNvPr id="12" name="Oval Callout 21">
              <a:extLst>
                <a:ext uri="{FF2B5EF4-FFF2-40B4-BE49-F238E27FC236}">
                  <a16:creationId xmlns:a16="http://schemas.microsoft.com/office/drawing/2014/main" id="{69AB325D-AF93-40F7-534E-D9FCE06B259A}"/>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13" name="Rectangle 12">
              <a:extLst>
                <a:ext uri="{FF2B5EF4-FFF2-40B4-BE49-F238E27FC236}">
                  <a16:creationId xmlns:a16="http://schemas.microsoft.com/office/drawing/2014/main" id="{0C8085FD-A637-D45E-5C00-6A56B6B34438}"/>
                </a:ext>
              </a:extLst>
            </p:cNvPr>
            <p:cNvSpPr/>
            <p:nvPr/>
          </p:nvSpPr>
          <p:spPr>
            <a:xfrm>
              <a:off x="585108" y="1196627"/>
              <a:ext cx="659986"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14/8</a:t>
              </a:r>
              <a:endParaRPr kumimoji="0" lang="en-US" sz="1600" b="0" i="0" u="none" strike="noStrike" kern="0" cap="none" spc="0" normalizeH="0" baseline="0" noProof="0">
                <a:ln>
                  <a:noFill/>
                </a:ln>
                <a:solidFill>
                  <a:srgbClr val="2B241A"/>
                </a:solidFill>
                <a:effectLst/>
                <a:uLnTx/>
                <a:uFillTx/>
              </a:endParaRPr>
            </a:p>
          </p:txBody>
        </p:sp>
      </p:grpSp>
      <p:grpSp>
        <p:nvGrpSpPr>
          <p:cNvPr id="15" name="Group 14">
            <a:extLst>
              <a:ext uri="{FF2B5EF4-FFF2-40B4-BE49-F238E27FC236}">
                <a16:creationId xmlns:a16="http://schemas.microsoft.com/office/drawing/2014/main" id="{5A8EEB3E-C2E6-A8DF-3721-FE513DEF1962}"/>
              </a:ext>
            </a:extLst>
          </p:cNvPr>
          <p:cNvGrpSpPr/>
          <p:nvPr/>
        </p:nvGrpSpPr>
        <p:grpSpPr>
          <a:xfrm>
            <a:off x="777948" y="774243"/>
            <a:ext cx="627097" cy="338554"/>
            <a:chOff x="467011" y="1182466"/>
            <a:chExt cx="916648" cy="566257"/>
          </a:xfrm>
        </p:grpSpPr>
        <p:sp>
          <p:nvSpPr>
            <p:cNvPr id="16" name="Oval Callout 21">
              <a:extLst>
                <a:ext uri="{FF2B5EF4-FFF2-40B4-BE49-F238E27FC236}">
                  <a16:creationId xmlns:a16="http://schemas.microsoft.com/office/drawing/2014/main" id="{DB6F4799-9723-CBB0-55AA-9CD57A1ED15D}"/>
                </a:ext>
              </a:extLst>
            </p:cNvPr>
            <p:cNvSpPr/>
            <p:nvPr/>
          </p:nvSpPr>
          <p:spPr>
            <a:xfrm>
              <a:off x="467011" y="1191802"/>
              <a:ext cx="916648"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17" name="Rectangle 16">
              <a:extLst>
                <a:ext uri="{FF2B5EF4-FFF2-40B4-BE49-F238E27FC236}">
                  <a16:creationId xmlns:a16="http://schemas.microsoft.com/office/drawing/2014/main" id="{B3477291-C9FE-C455-FC37-0D5712FF02A1}"/>
                </a:ext>
              </a:extLst>
            </p:cNvPr>
            <p:cNvSpPr/>
            <p:nvPr/>
          </p:nvSpPr>
          <p:spPr>
            <a:xfrm>
              <a:off x="485606" y="1182466"/>
              <a:ext cx="853380"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16/8</a:t>
              </a:r>
              <a:endParaRPr kumimoji="0" lang="en-US" sz="1600" b="0" i="0" u="none" strike="noStrike" kern="0" cap="none" spc="0" normalizeH="0" baseline="0" noProof="0">
                <a:ln>
                  <a:noFill/>
                </a:ln>
                <a:solidFill>
                  <a:srgbClr val="2B241A"/>
                </a:solidFill>
                <a:effectLst/>
                <a:uLnTx/>
                <a:uFillTx/>
              </a:endParaRPr>
            </a:p>
          </p:txBody>
        </p:sp>
      </p:grpSp>
      <p:grpSp>
        <p:nvGrpSpPr>
          <p:cNvPr id="7" name="Group 6">
            <a:extLst>
              <a:ext uri="{FF2B5EF4-FFF2-40B4-BE49-F238E27FC236}">
                <a16:creationId xmlns:a16="http://schemas.microsoft.com/office/drawing/2014/main" id="{067A8EEA-7BE5-5627-34A2-B004B73F506A}"/>
              </a:ext>
            </a:extLst>
          </p:cNvPr>
          <p:cNvGrpSpPr/>
          <p:nvPr/>
        </p:nvGrpSpPr>
        <p:grpSpPr>
          <a:xfrm>
            <a:off x="1080988" y="783138"/>
            <a:ext cx="588558" cy="341439"/>
            <a:chOff x="570217" y="1191802"/>
            <a:chExt cx="708916" cy="571082"/>
          </a:xfrm>
        </p:grpSpPr>
        <p:sp>
          <p:nvSpPr>
            <p:cNvPr id="8" name="Oval Callout 16">
              <a:extLst>
                <a:ext uri="{FF2B5EF4-FFF2-40B4-BE49-F238E27FC236}">
                  <a16:creationId xmlns:a16="http://schemas.microsoft.com/office/drawing/2014/main" id="{FD8B6CD8-3FF9-382E-24B7-A38AF106D948}"/>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9" name="Rectangle 8">
              <a:extLst>
                <a:ext uri="{FF2B5EF4-FFF2-40B4-BE49-F238E27FC236}">
                  <a16:creationId xmlns:a16="http://schemas.microsoft.com/office/drawing/2014/main" id="{AFD7A0AD-6797-E3C8-3DCA-0C43BDD8F9B9}"/>
                </a:ext>
              </a:extLst>
            </p:cNvPr>
            <p:cNvSpPr/>
            <p:nvPr/>
          </p:nvSpPr>
          <p:spPr>
            <a:xfrm>
              <a:off x="573073" y="1196627"/>
              <a:ext cx="703202"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18/8</a:t>
              </a:r>
              <a:endParaRPr kumimoji="0" lang="en-US" sz="1600" b="0" i="0" u="none" strike="noStrike" kern="0" cap="none" spc="0" normalizeH="0" baseline="0" noProof="0">
                <a:ln>
                  <a:noFill/>
                </a:ln>
                <a:solidFill>
                  <a:srgbClr val="2B241A"/>
                </a:solidFill>
                <a:effectLst/>
                <a:uLnTx/>
                <a:uFillTx/>
              </a:endParaRPr>
            </a:p>
          </p:txBody>
        </p:sp>
      </p:grpSp>
      <p:grpSp>
        <p:nvGrpSpPr>
          <p:cNvPr id="20" name="Group 19">
            <a:extLst>
              <a:ext uri="{FF2B5EF4-FFF2-40B4-BE49-F238E27FC236}">
                <a16:creationId xmlns:a16="http://schemas.microsoft.com/office/drawing/2014/main" id="{AC3F214E-C721-1B9D-85B6-DAF7F699C6A1}"/>
              </a:ext>
            </a:extLst>
          </p:cNvPr>
          <p:cNvGrpSpPr/>
          <p:nvPr/>
        </p:nvGrpSpPr>
        <p:grpSpPr>
          <a:xfrm>
            <a:off x="1356072" y="777556"/>
            <a:ext cx="588558" cy="338554"/>
            <a:chOff x="570217" y="1182466"/>
            <a:chExt cx="708916" cy="566257"/>
          </a:xfrm>
        </p:grpSpPr>
        <p:sp>
          <p:nvSpPr>
            <p:cNvPr id="21" name="Oval Callout 16">
              <a:extLst>
                <a:ext uri="{FF2B5EF4-FFF2-40B4-BE49-F238E27FC236}">
                  <a16:creationId xmlns:a16="http://schemas.microsoft.com/office/drawing/2014/main" id="{8C70C9BC-73B7-894C-B84C-F35218C4536E}"/>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22" name="Rectangle 21">
              <a:extLst>
                <a:ext uri="{FF2B5EF4-FFF2-40B4-BE49-F238E27FC236}">
                  <a16:creationId xmlns:a16="http://schemas.microsoft.com/office/drawing/2014/main" id="{BB037715-E0B3-B00A-8982-B21E0F54B8A8}"/>
                </a:ext>
              </a:extLst>
            </p:cNvPr>
            <p:cNvSpPr/>
            <p:nvPr/>
          </p:nvSpPr>
          <p:spPr>
            <a:xfrm>
              <a:off x="573073" y="1182466"/>
              <a:ext cx="703202"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lang="en-US" sz="1600">
                  <a:solidFill>
                    <a:srgbClr val="2B241A"/>
                  </a:solidFill>
                  <a:latin typeface="Arial" panose="020B0604020202020204" pitchFamily="34" charset="0"/>
                </a:rPr>
                <a:t>19</a:t>
              </a:r>
              <a:r>
                <a:rPr kumimoji="0" lang="en-US" sz="1600" b="0" i="0" u="none" strike="noStrike" kern="0" cap="none" spc="0" normalizeH="0" baseline="0" noProof="0">
                  <a:ln>
                    <a:noFill/>
                  </a:ln>
                  <a:solidFill>
                    <a:srgbClr val="2B241A"/>
                  </a:solidFill>
                  <a:effectLst/>
                  <a:uLnTx/>
                  <a:uFillTx/>
                  <a:latin typeface="Arial" panose="020B0604020202020204" pitchFamily="34" charset="0"/>
                </a:rPr>
                <a:t>/8</a:t>
              </a:r>
              <a:endParaRPr kumimoji="0" lang="en-US" sz="1600" b="0" i="0" u="none" strike="noStrike" kern="0" cap="none" spc="0" normalizeH="0" baseline="0" noProof="0">
                <a:ln>
                  <a:noFill/>
                </a:ln>
                <a:solidFill>
                  <a:srgbClr val="2B241A"/>
                </a:solidFill>
                <a:effectLst/>
                <a:uLnTx/>
                <a:uFillTx/>
              </a:endParaRPr>
            </a:p>
          </p:txBody>
        </p:sp>
      </p:grpSp>
      <p:grpSp>
        <p:nvGrpSpPr>
          <p:cNvPr id="24" name="Group 23">
            <a:extLst>
              <a:ext uri="{FF2B5EF4-FFF2-40B4-BE49-F238E27FC236}">
                <a16:creationId xmlns:a16="http://schemas.microsoft.com/office/drawing/2014/main" id="{4950BD93-2CF6-00C8-0E12-F424353900E2}"/>
              </a:ext>
            </a:extLst>
          </p:cNvPr>
          <p:cNvGrpSpPr/>
          <p:nvPr/>
        </p:nvGrpSpPr>
        <p:grpSpPr>
          <a:xfrm>
            <a:off x="1637566" y="774305"/>
            <a:ext cx="588558" cy="338554"/>
            <a:chOff x="570217" y="1182466"/>
            <a:chExt cx="708916" cy="566257"/>
          </a:xfrm>
        </p:grpSpPr>
        <p:sp>
          <p:nvSpPr>
            <p:cNvPr id="25" name="Oval Callout 16">
              <a:extLst>
                <a:ext uri="{FF2B5EF4-FFF2-40B4-BE49-F238E27FC236}">
                  <a16:creationId xmlns:a16="http://schemas.microsoft.com/office/drawing/2014/main" id="{CA6A16EC-E0DA-DAF1-7411-EC8B9B8B5F32}"/>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26" name="Rectangle 25">
              <a:extLst>
                <a:ext uri="{FF2B5EF4-FFF2-40B4-BE49-F238E27FC236}">
                  <a16:creationId xmlns:a16="http://schemas.microsoft.com/office/drawing/2014/main" id="{8418B92A-9DBF-A3CA-8FB7-B1A82E32FFE8}"/>
                </a:ext>
              </a:extLst>
            </p:cNvPr>
            <p:cNvSpPr/>
            <p:nvPr/>
          </p:nvSpPr>
          <p:spPr>
            <a:xfrm>
              <a:off x="573074" y="1182466"/>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24/8</a:t>
              </a:r>
              <a:endParaRPr kumimoji="0" lang="en-US" sz="1600" b="0" i="0" u="none" strike="noStrike" kern="0" cap="none" spc="0" normalizeH="0" baseline="0" noProof="0">
                <a:ln>
                  <a:noFill/>
                </a:ln>
                <a:solidFill>
                  <a:srgbClr val="2B241A"/>
                </a:solidFill>
                <a:effectLst/>
                <a:uLnTx/>
                <a:uFillTx/>
              </a:endParaRPr>
            </a:p>
          </p:txBody>
        </p:sp>
      </p:grpSp>
      <p:grpSp>
        <p:nvGrpSpPr>
          <p:cNvPr id="31" name="Group 30">
            <a:extLst>
              <a:ext uri="{FF2B5EF4-FFF2-40B4-BE49-F238E27FC236}">
                <a16:creationId xmlns:a16="http://schemas.microsoft.com/office/drawing/2014/main" id="{B9C37BCE-A131-BBF1-871F-1FD0D0B993A7}"/>
              </a:ext>
            </a:extLst>
          </p:cNvPr>
          <p:cNvGrpSpPr/>
          <p:nvPr/>
        </p:nvGrpSpPr>
        <p:grpSpPr>
          <a:xfrm>
            <a:off x="1944841" y="783138"/>
            <a:ext cx="588558" cy="341439"/>
            <a:chOff x="570217" y="1191802"/>
            <a:chExt cx="708916" cy="571082"/>
          </a:xfrm>
        </p:grpSpPr>
        <p:sp>
          <p:nvSpPr>
            <p:cNvPr id="32" name="Oval Callout 16">
              <a:extLst>
                <a:ext uri="{FF2B5EF4-FFF2-40B4-BE49-F238E27FC236}">
                  <a16:creationId xmlns:a16="http://schemas.microsoft.com/office/drawing/2014/main" id="{79E23796-CECA-439E-D01B-B7F172314100}"/>
                </a:ext>
              </a:extLst>
            </p:cNvPr>
            <p:cNvSpPr/>
            <p:nvPr/>
          </p:nvSpPr>
          <p:spPr>
            <a:xfrm>
              <a:off x="570217" y="1191802"/>
              <a:ext cx="708916"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spcBef>
                  <a:spcPts val="0"/>
                </a:spcBef>
                <a:spcAft>
                  <a:spcPts val="0"/>
                </a:spcAft>
                <a:buClrTx/>
                <a:buSzTx/>
                <a:buFontTx/>
                <a:buNone/>
                <a:tabLst/>
                <a:defRPr/>
              </a:pPr>
              <a:endParaRPr kumimoji="0" lang="en-US" b="0" i="0" u="none" strike="noStrike" kern="0" cap="none" spc="0" normalizeH="0" baseline="0" noProof="0">
                <a:ln>
                  <a:noFill/>
                </a:ln>
                <a:solidFill>
                  <a:srgbClr val="F3EFEA"/>
                </a:solidFill>
                <a:effectLst/>
                <a:uLnTx/>
                <a:uFillTx/>
                <a:latin typeface="Arial"/>
                <a:ea typeface="+mn-ea"/>
                <a:cs typeface="+mn-cs"/>
              </a:endParaRPr>
            </a:p>
          </p:txBody>
        </p:sp>
        <p:sp>
          <p:nvSpPr>
            <p:cNvPr id="33" name="Rectangle 32">
              <a:extLst>
                <a:ext uri="{FF2B5EF4-FFF2-40B4-BE49-F238E27FC236}">
                  <a16:creationId xmlns:a16="http://schemas.microsoft.com/office/drawing/2014/main" id="{0BF6F6E8-4DA3-19EA-8C26-4FAB327558FB}"/>
                </a:ext>
              </a:extLst>
            </p:cNvPr>
            <p:cNvSpPr/>
            <p:nvPr/>
          </p:nvSpPr>
          <p:spPr>
            <a:xfrm>
              <a:off x="573074" y="1196627"/>
              <a:ext cx="703201" cy="566257"/>
            </a:xfrm>
            <a:prstGeom prst="rect">
              <a:avLst/>
            </a:prstGeom>
          </p:spPr>
          <p:txBody>
            <a:bodyPr wrap="none">
              <a:spAutoFit/>
            </a:bodyPr>
            <a:lstStyle/>
            <a:p>
              <a:pPr marL="0" marR="0" lvl="0" indent="0" algn="ctr" defTabSz="914400" eaLnBrk="1" fontAlgn="auto" latinLnBrk="0" hangingPunct="1">
                <a:spcBef>
                  <a:spcPts val="0"/>
                </a:spcBef>
                <a:spcAft>
                  <a:spcPts val="0"/>
                </a:spcAft>
                <a:buClrTx/>
                <a:buSzTx/>
                <a:buFontTx/>
                <a:buNone/>
                <a:tabLst/>
                <a:defRPr/>
              </a:pPr>
              <a:r>
                <a:rPr kumimoji="0" lang="en-US" sz="1600" b="0" i="0" u="none" strike="noStrike" kern="0" cap="none" spc="0" normalizeH="0" baseline="0" noProof="0">
                  <a:ln>
                    <a:noFill/>
                  </a:ln>
                  <a:solidFill>
                    <a:srgbClr val="2B241A"/>
                  </a:solidFill>
                  <a:effectLst/>
                  <a:uLnTx/>
                  <a:uFillTx/>
                  <a:latin typeface="Arial" panose="020B0604020202020204" pitchFamily="34" charset="0"/>
                </a:rPr>
                <a:t>25/8</a:t>
              </a:r>
              <a:endParaRPr kumimoji="0" lang="en-US" sz="1600" b="0" i="0" u="none" strike="noStrike" kern="0" cap="none" spc="0" normalizeH="0" baseline="0" noProof="0">
                <a:ln>
                  <a:noFill/>
                </a:ln>
                <a:solidFill>
                  <a:srgbClr val="2B241A"/>
                </a:solidFill>
                <a:effectLst/>
                <a:uLnTx/>
                <a:uFillTx/>
              </a:endParaRPr>
            </a:p>
          </p:txBody>
        </p:sp>
      </p:grpSp>
      <p:sp>
        <p:nvSpPr>
          <p:cNvPr id="23" name="TextBox 22">
            <a:extLst>
              <a:ext uri="{FF2B5EF4-FFF2-40B4-BE49-F238E27FC236}">
                <a16:creationId xmlns:a16="http://schemas.microsoft.com/office/drawing/2014/main" id="{FEB4F6D7-1544-7C4B-9F67-E1154CBF46B1}"/>
              </a:ext>
            </a:extLst>
          </p:cNvPr>
          <p:cNvSpPr txBox="1"/>
          <p:nvPr/>
        </p:nvSpPr>
        <p:spPr>
          <a:xfrm>
            <a:off x="371578" y="2413187"/>
            <a:ext cx="3582682" cy="1420325"/>
          </a:xfrm>
          <a:prstGeom prst="rect">
            <a:avLst/>
          </a:prstGeom>
          <a:noFill/>
        </p:spPr>
        <p:txBody>
          <a:bodyPr wrap="square">
            <a:spAutoFit/>
          </a:bodyPr>
          <a:lstStyle/>
          <a:p>
            <a:pPr algn="just">
              <a:lnSpc>
                <a:spcPct val="150000"/>
              </a:lnSpc>
            </a:pPr>
            <a:r>
              <a:rPr lang="vi-VN" sz="2000"/>
              <a:t>Đồng Nai Thượng và Hà Tiên là hai tỉnh cuối cùng giành được chính quyền.</a:t>
            </a:r>
            <a:endParaRPr lang="en-US" sz="2000"/>
          </a:p>
        </p:txBody>
      </p:sp>
      <p:grpSp>
        <p:nvGrpSpPr>
          <p:cNvPr id="45" name="Group 44">
            <a:extLst>
              <a:ext uri="{FF2B5EF4-FFF2-40B4-BE49-F238E27FC236}">
                <a16:creationId xmlns:a16="http://schemas.microsoft.com/office/drawing/2014/main" id="{FE714D08-2215-A246-D8AA-1414541373C1}"/>
              </a:ext>
            </a:extLst>
          </p:cNvPr>
          <p:cNvGrpSpPr/>
          <p:nvPr/>
        </p:nvGrpSpPr>
        <p:grpSpPr>
          <a:xfrm>
            <a:off x="4171805" y="1544311"/>
            <a:ext cx="4694766" cy="3514930"/>
            <a:chOff x="4171806" y="1832453"/>
            <a:chExt cx="4694766" cy="3514930"/>
          </a:xfrm>
        </p:grpSpPr>
        <p:pic>
          <p:nvPicPr>
            <p:cNvPr id="39" name="Picture 38" descr="A white building with a tower&#10;&#10;Description automatically generated">
              <a:extLst>
                <a:ext uri="{FF2B5EF4-FFF2-40B4-BE49-F238E27FC236}">
                  <a16:creationId xmlns:a16="http://schemas.microsoft.com/office/drawing/2014/main" id="{DC86F87D-2BD0-B6D6-AA8C-C6CC0341D4B7}"/>
                </a:ext>
              </a:extLst>
            </p:cNvPr>
            <p:cNvPicPr>
              <a:picLocks noChangeAspect="1"/>
            </p:cNvPicPr>
            <p:nvPr/>
          </p:nvPicPr>
          <p:blipFill>
            <a:blip r:embed="rId2"/>
            <a:stretch>
              <a:fillRect/>
            </a:stretch>
          </p:blipFill>
          <p:spPr>
            <a:xfrm>
              <a:off x="4428560" y="1832453"/>
              <a:ext cx="4144566" cy="2859750"/>
            </a:xfrm>
            <a:prstGeom prst="rect">
              <a:avLst/>
            </a:prstGeom>
          </p:spPr>
        </p:pic>
        <p:sp>
          <p:nvSpPr>
            <p:cNvPr id="44" name="TextBox 43">
              <a:extLst>
                <a:ext uri="{FF2B5EF4-FFF2-40B4-BE49-F238E27FC236}">
                  <a16:creationId xmlns:a16="http://schemas.microsoft.com/office/drawing/2014/main" id="{0B461ECA-033D-F8FC-1332-995272D3005C}"/>
                </a:ext>
              </a:extLst>
            </p:cNvPr>
            <p:cNvSpPr txBox="1"/>
            <p:nvPr/>
          </p:nvSpPr>
          <p:spPr>
            <a:xfrm>
              <a:off x="4171806" y="4648666"/>
              <a:ext cx="4694766" cy="698717"/>
            </a:xfrm>
            <a:prstGeom prst="rect">
              <a:avLst/>
            </a:prstGeom>
            <a:noFill/>
          </p:spPr>
          <p:txBody>
            <a:bodyPr wrap="square">
              <a:spAutoFit/>
            </a:bodyPr>
            <a:lstStyle/>
            <a:p>
              <a:pPr algn="ctr">
                <a:lnSpc>
                  <a:spcPct val="150000"/>
                </a:lnSpc>
              </a:pPr>
              <a:r>
                <a:rPr lang="vi-VN"/>
                <a:t>Tòa thị chính tỉnh Đồng Nai Thượng nay là trụ sở của Phòng Dân Tộc và Phòng Nông nghiệp huyện Di Linh</a:t>
              </a:r>
              <a:endParaRPr lang="en-US"/>
            </a:p>
          </p:txBody>
        </p:sp>
      </p:grpSp>
    </p:spTree>
    <p:extLst>
      <p:ext uri="{BB962C8B-B14F-4D97-AF65-F5344CB8AC3E}">
        <p14:creationId xmlns:p14="http://schemas.microsoft.com/office/powerpoint/2010/main" val="2506002576"/>
      </p:ext>
    </p:extLst>
  </p:cSld>
  <p:clrMapOvr>
    <a:masterClrMapping/>
  </p:clrMapOvr>
  <mc:AlternateContent xmlns:mc="http://schemas.openxmlformats.org/markup-compatibility/2006">
    <mc:Choice xmlns="" xmlns:p159="http://schemas.microsoft.com/office/powerpoint/2015/09/main" Requires="p159">
      <p:transition spd="med">
        <p159:morph option="byObject"/>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barn(inVertical)">
                                      <p:cBhvr>
                                        <p:cTn id="7" dur="500"/>
                                        <p:tgtEl>
                                          <p:spTgt spid="2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5"/>
                                        </p:tgtEl>
                                        <p:attrNameLst>
                                          <p:attrName>style.visibility</p:attrName>
                                        </p:attrNameLst>
                                      </p:cBhvr>
                                      <p:to>
                                        <p:strVal val="visible"/>
                                      </p:to>
                                    </p:set>
                                    <p:animEffect transition="in" filter="randombar(horizontal)">
                                      <p:cBhvr>
                                        <p:cTn id="12" dur="500"/>
                                        <p:tgtEl>
                                          <p:spTgt spid="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A718C1DF-2BF0-8527-3B2E-3CA28CD304AA}"/>
              </a:ext>
            </a:extLst>
          </p:cNvPr>
          <p:cNvGrpSpPr/>
          <p:nvPr/>
        </p:nvGrpSpPr>
        <p:grpSpPr>
          <a:xfrm>
            <a:off x="407903" y="1358411"/>
            <a:ext cx="3845401" cy="3582768"/>
            <a:chOff x="871497" y="-136483"/>
            <a:chExt cx="3845401" cy="3582768"/>
          </a:xfrm>
        </p:grpSpPr>
        <p:pic>
          <p:nvPicPr>
            <p:cNvPr id="3" name="Picture 2">
              <a:extLst>
                <a:ext uri="{FF2B5EF4-FFF2-40B4-BE49-F238E27FC236}">
                  <a16:creationId xmlns:a16="http://schemas.microsoft.com/office/drawing/2014/main" id="{98E708D9-5EBA-52C3-D670-DE4BE6E486F6}"/>
                </a:ext>
              </a:extLst>
            </p:cNvPr>
            <p:cNvPicPr>
              <a:picLocks noChangeAspect="1"/>
            </p:cNvPicPr>
            <p:nvPr/>
          </p:nvPicPr>
          <p:blipFill>
            <a:blip r:embed="rId2"/>
            <a:srcRect/>
            <a:stretch/>
          </p:blipFill>
          <p:spPr>
            <a:xfrm>
              <a:off x="871497" y="-136483"/>
              <a:ext cx="3845401" cy="2884051"/>
            </a:xfrm>
            <a:prstGeom prst="rect">
              <a:avLst/>
            </a:prstGeom>
          </p:spPr>
        </p:pic>
        <p:sp>
          <p:nvSpPr>
            <p:cNvPr id="5" name="TextBox 4">
              <a:extLst>
                <a:ext uri="{FF2B5EF4-FFF2-40B4-BE49-F238E27FC236}">
                  <a16:creationId xmlns:a16="http://schemas.microsoft.com/office/drawing/2014/main" id="{8937619D-7D78-E466-50B2-25DF6ACC4A1C}"/>
                </a:ext>
              </a:extLst>
            </p:cNvPr>
            <p:cNvSpPr txBox="1"/>
            <p:nvPr/>
          </p:nvSpPr>
          <p:spPr>
            <a:xfrm>
              <a:off x="1096421" y="2747568"/>
              <a:ext cx="3395552" cy="698717"/>
            </a:xfrm>
            <a:prstGeom prst="rect">
              <a:avLst/>
            </a:prstGeom>
            <a:noFill/>
          </p:spPr>
          <p:txBody>
            <a:bodyPr wrap="square">
              <a:spAutoFit/>
            </a:bodyPr>
            <a:lstStyle/>
            <a:p>
              <a:pPr algn="ctr">
                <a:lnSpc>
                  <a:spcPct val="150000"/>
                </a:lnSpc>
              </a:pPr>
              <a:r>
                <a:rPr lang="vi-VN"/>
                <a:t>Nhân dân Cần Thơ khởi nghĩa giành chính quyền, ngày 26-8-1945.</a:t>
              </a:r>
              <a:endParaRPr lang="en-US"/>
            </a:p>
          </p:txBody>
        </p:sp>
      </p:grpSp>
      <p:grpSp>
        <p:nvGrpSpPr>
          <p:cNvPr id="12" name="Group 11">
            <a:extLst>
              <a:ext uri="{FF2B5EF4-FFF2-40B4-BE49-F238E27FC236}">
                <a16:creationId xmlns:a16="http://schemas.microsoft.com/office/drawing/2014/main" id="{DD90F89F-2E1F-2341-E15D-1EAD58F45B31}"/>
              </a:ext>
            </a:extLst>
          </p:cNvPr>
          <p:cNvGrpSpPr/>
          <p:nvPr/>
        </p:nvGrpSpPr>
        <p:grpSpPr>
          <a:xfrm>
            <a:off x="4721366" y="1358411"/>
            <a:ext cx="4131341" cy="3582767"/>
            <a:chOff x="798451" y="23330"/>
            <a:chExt cx="4131341" cy="3582767"/>
          </a:xfrm>
        </p:grpSpPr>
        <p:pic>
          <p:nvPicPr>
            <p:cNvPr id="13" name="Picture 12">
              <a:extLst>
                <a:ext uri="{FF2B5EF4-FFF2-40B4-BE49-F238E27FC236}">
                  <a16:creationId xmlns:a16="http://schemas.microsoft.com/office/drawing/2014/main" id="{17E0A7F2-2659-4BF7-04F4-13A410A57C6C}"/>
                </a:ext>
              </a:extLst>
            </p:cNvPr>
            <p:cNvPicPr>
              <a:picLocks noChangeAspect="1"/>
            </p:cNvPicPr>
            <p:nvPr/>
          </p:nvPicPr>
          <p:blipFill>
            <a:blip r:embed="rId3"/>
            <a:srcRect/>
            <a:stretch/>
          </p:blipFill>
          <p:spPr>
            <a:xfrm>
              <a:off x="864638" y="23330"/>
              <a:ext cx="3859123" cy="2884052"/>
            </a:xfrm>
            <a:prstGeom prst="rect">
              <a:avLst/>
            </a:prstGeom>
          </p:spPr>
        </p:pic>
        <p:sp>
          <p:nvSpPr>
            <p:cNvPr id="14" name="TextBox 13">
              <a:extLst>
                <a:ext uri="{FF2B5EF4-FFF2-40B4-BE49-F238E27FC236}">
                  <a16:creationId xmlns:a16="http://schemas.microsoft.com/office/drawing/2014/main" id="{CD7F9DEA-5FDF-EF53-A29F-7517DF28ADDD}"/>
                </a:ext>
              </a:extLst>
            </p:cNvPr>
            <p:cNvSpPr txBox="1"/>
            <p:nvPr/>
          </p:nvSpPr>
          <p:spPr>
            <a:xfrm>
              <a:off x="798451" y="2907380"/>
              <a:ext cx="4131341" cy="698717"/>
            </a:xfrm>
            <a:prstGeom prst="rect">
              <a:avLst/>
            </a:prstGeom>
            <a:noFill/>
          </p:spPr>
          <p:txBody>
            <a:bodyPr wrap="square">
              <a:spAutoFit/>
            </a:bodyPr>
            <a:lstStyle/>
            <a:p>
              <a:pPr algn="ctr">
                <a:lnSpc>
                  <a:spcPct val="150000"/>
                </a:lnSpc>
              </a:pPr>
              <a:r>
                <a:rPr lang="vi-VN"/>
                <a:t>Tranh sơn dầu minh họa cuộc biểu tình giành chính quyền tại Quy Nhơn ngày 23/8/1945,</a:t>
              </a:r>
            </a:p>
          </p:txBody>
        </p:sp>
      </p:grpSp>
      <p:sp>
        <p:nvSpPr>
          <p:cNvPr id="2" name="Rectangle 1">
            <a:extLst>
              <a:ext uri="{FF2B5EF4-FFF2-40B4-BE49-F238E27FC236}">
                <a16:creationId xmlns:a16="http://schemas.microsoft.com/office/drawing/2014/main" id="{75CEFEBD-881B-329A-A5AE-9684704584AD}"/>
              </a:ext>
            </a:extLst>
          </p:cNvPr>
          <p:cNvSpPr/>
          <p:nvPr/>
        </p:nvSpPr>
        <p:spPr>
          <a:xfrm>
            <a:off x="0" y="388588"/>
            <a:ext cx="9144000" cy="680904"/>
          </a:xfrm>
          <a:prstGeom prst="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b="1">
                <a:solidFill>
                  <a:schemeClr val="accent4"/>
                </a:solidFill>
              </a:rPr>
              <a:t>Một số cuộc khởi nghĩa giành chính quyền ở các địa phương khác </a:t>
            </a:r>
          </a:p>
        </p:txBody>
      </p:sp>
    </p:spTree>
    <p:extLst>
      <p:ext uri="{BB962C8B-B14F-4D97-AF65-F5344CB8AC3E}">
        <p14:creationId xmlns:p14="http://schemas.microsoft.com/office/powerpoint/2010/main" val="5337141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500"/>
                                        <p:tgtEl>
                                          <p:spTgt spid="6"/>
                                        </p:tgtEl>
                                      </p:cBhvr>
                                    </p:animEffect>
                                  </p:childTnLst>
                                </p:cTn>
                              </p:par>
                              <p:par>
                                <p:cTn id="8" presetID="21" presetClass="entr" presetSubtype="1"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wheel(1)">
                                      <p:cBhvr>
                                        <p:cTn id="1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A718C1DF-2BF0-8527-3B2E-3CA28CD304AA}"/>
              </a:ext>
            </a:extLst>
          </p:cNvPr>
          <p:cNvGrpSpPr/>
          <p:nvPr/>
        </p:nvGrpSpPr>
        <p:grpSpPr>
          <a:xfrm>
            <a:off x="264932" y="1358411"/>
            <a:ext cx="4131341" cy="3582768"/>
            <a:chOff x="728526" y="-136483"/>
            <a:chExt cx="4131341" cy="3582768"/>
          </a:xfrm>
        </p:grpSpPr>
        <p:pic>
          <p:nvPicPr>
            <p:cNvPr id="3" name="Picture 2">
              <a:extLst>
                <a:ext uri="{FF2B5EF4-FFF2-40B4-BE49-F238E27FC236}">
                  <a16:creationId xmlns:a16="http://schemas.microsoft.com/office/drawing/2014/main" id="{98E708D9-5EBA-52C3-D670-DE4BE6E486F6}"/>
                </a:ext>
              </a:extLst>
            </p:cNvPr>
            <p:cNvPicPr>
              <a:picLocks noChangeAspect="1"/>
            </p:cNvPicPr>
            <p:nvPr/>
          </p:nvPicPr>
          <p:blipFill>
            <a:blip r:embed="rId2"/>
            <a:srcRect l="7301" r="15107"/>
            <a:stretch/>
          </p:blipFill>
          <p:spPr>
            <a:xfrm>
              <a:off x="728526" y="-136483"/>
              <a:ext cx="4131341" cy="2884050"/>
            </a:xfrm>
            <a:prstGeom prst="rect">
              <a:avLst/>
            </a:prstGeom>
          </p:spPr>
        </p:pic>
        <p:sp>
          <p:nvSpPr>
            <p:cNvPr id="5" name="TextBox 4">
              <a:extLst>
                <a:ext uri="{FF2B5EF4-FFF2-40B4-BE49-F238E27FC236}">
                  <a16:creationId xmlns:a16="http://schemas.microsoft.com/office/drawing/2014/main" id="{8937619D-7D78-E466-50B2-25DF6ACC4A1C}"/>
                </a:ext>
              </a:extLst>
            </p:cNvPr>
            <p:cNvSpPr txBox="1"/>
            <p:nvPr/>
          </p:nvSpPr>
          <p:spPr>
            <a:xfrm>
              <a:off x="1096421" y="2747568"/>
              <a:ext cx="3395552" cy="698717"/>
            </a:xfrm>
            <a:prstGeom prst="rect">
              <a:avLst/>
            </a:prstGeom>
            <a:noFill/>
          </p:spPr>
          <p:txBody>
            <a:bodyPr wrap="square">
              <a:spAutoFit/>
            </a:bodyPr>
            <a:lstStyle/>
            <a:p>
              <a:pPr algn="ctr">
                <a:lnSpc>
                  <a:spcPct val="150000"/>
                </a:lnSpc>
              </a:pPr>
              <a:r>
                <a:rPr lang="vi-VN"/>
                <a:t>Nhân dân Hải Phòng khởi nghĩa giành chính quyền ngày 23/8/1945</a:t>
              </a:r>
              <a:endParaRPr lang="en-US"/>
            </a:p>
          </p:txBody>
        </p:sp>
      </p:grpSp>
      <p:grpSp>
        <p:nvGrpSpPr>
          <p:cNvPr id="12" name="Group 11">
            <a:extLst>
              <a:ext uri="{FF2B5EF4-FFF2-40B4-BE49-F238E27FC236}">
                <a16:creationId xmlns:a16="http://schemas.microsoft.com/office/drawing/2014/main" id="{DD90F89F-2E1F-2341-E15D-1EAD58F45B31}"/>
              </a:ext>
            </a:extLst>
          </p:cNvPr>
          <p:cNvGrpSpPr/>
          <p:nvPr/>
        </p:nvGrpSpPr>
        <p:grpSpPr>
          <a:xfrm>
            <a:off x="4635151" y="1358411"/>
            <a:ext cx="4159687" cy="3582768"/>
            <a:chOff x="712236" y="23330"/>
            <a:chExt cx="4159687" cy="3582768"/>
          </a:xfrm>
        </p:grpSpPr>
        <p:pic>
          <p:nvPicPr>
            <p:cNvPr id="13" name="Picture 12">
              <a:extLst>
                <a:ext uri="{FF2B5EF4-FFF2-40B4-BE49-F238E27FC236}">
                  <a16:creationId xmlns:a16="http://schemas.microsoft.com/office/drawing/2014/main" id="{17E0A7F2-2659-4BF7-04F4-13A410A57C6C}"/>
                </a:ext>
              </a:extLst>
            </p:cNvPr>
            <p:cNvPicPr>
              <a:picLocks noChangeAspect="1"/>
            </p:cNvPicPr>
            <p:nvPr/>
          </p:nvPicPr>
          <p:blipFill>
            <a:blip r:embed="rId3"/>
            <a:srcRect/>
            <a:stretch/>
          </p:blipFill>
          <p:spPr>
            <a:xfrm>
              <a:off x="712236" y="23330"/>
              <a:ext cx="4159687" cy="2884049"/>
            </a:xfrm>
            <a:prstGeom prst="rect">
              <a:avLst/>
            </a:prstGeom>
          </p:spPr>
        </p:pic>
        <p:sp>
          <p:nvSpPr>
            <p:cNvPr id="14" name="TextBox 13">
              <a:extLst>
                <a:ext uri="{FF2B5EF4-FFF2-40B4-BE49-F238E27FC236}">
                  <a16:creationId xmlns:a16="http://schemas.microsoft.com/office/drawing/2014/main" id="{CD7F9DEA-5FDF-EF53-A29F-7517DF28ADDD}"/>
                </a:ext>
              </a:extLst>
            </p:cNvPr>
            <p:cNvSpPr txBox="1"/>
            <p:nvPr/>
          </p:nvSpPr>
          <p:spPr>
            <a:xfrm>
              <a:off x="1001982" y="2907381"/>
              <a:ext cx="3584433" cy="698717"/>
            </a:xfrm>
            <a:prstGeom prst="rect">
              <a:avLst/>
            </a:prstGeom>
            <a:noFill/>
          </p:spPr>
          <p:txBody>
            <a:bodyPr wrap="square">
              <a:spAutoFit/>
            </a:bodyPr>
            <a:lstStyle/>
            <a:p>
              <a:pPr algn="ctr">
                <a:lnSpc>
                  <a:spcPct val="150000"/>
                </a:lnSpc>
              </a:pPr>
              <a:r>
                <a:rPr lang="vi-VN"/>
                <a:t>Giành chính quyền trong Cách mạng Tháng Tám 1945 tại Hòn Gai</a:t>
              </a:r>
            </a:p>
          </p:txBody>
        </p:sp>
      </p:grpSp>
      <p:sp>
        <p:nvSpPr>
          <p:cNvPr id="2" name="Rectangle 1">
            <a:extLst>
              <a:ext uri="{FF2B5EF4-FFF2-40B4-BE49-F238E27FC236}">
                <a16:creationId xmlns:a16="http://schemas.microsoft.com/office/drawing/2014/main" id="{75CEFEBD-881B-329A-A5AE-9684704584AD}"/>
              </a:ext>
            </a:extLst>
          </p:cNvPr>
          <p:cNvSpPr/>
          <p:nvPr/>
        </p:nvSpPr>
        <p:spPr>
          <a:xfrm>
            <a:off x="0" y="388588"/>
            <a:ext cx="9144000" cy="680904"/>
          </a:xfrm>
          <a:prstGeom prst="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b="1">
                <a:solidFill>
                  <a:schemeClr val="accent4"/>
                </a:solidFill>
              </a:rPr>
              <a:t>Một số cuộc khởi nghĩa giành chính quyền ở các địa phương khác </a:t>
            </a:r>
          </a:p>
        </p:txBody>
      </p:sp>
    </p:spTree>
    <p:extLst>
      <p:ext uri="{BB962C8B-B14F-4D97-AF65-F5344CB8AC3E}">
        <p14:creationId xmlns:p14="http://schemas.microsoft.com/office/powerpoint/2010/main" val="25906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500"/>
                                        <p:tgtEl>
                                          <p:spTgt spid="6"/>
                                        </p:tgtEl>
                                      </p:cBhvr>
                                    </p:animEffect>
                                  </p:childTnLst>
                                </p:cTn>
                              </p:par>
                              <p:par>
                                <p:cTn id="8" presetID="21" presetClass="entr" presetSubtype="1"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wheel(1)">
                                      <p:cBhvr>
                                        <p:cTn id="1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4C47710-EA0A-16E1-17C7-12F552161D04}"/>
              </a:ext>
            </a:extLst>
          </p:cNvPr>
          <p:cNvGrpSpPr/>
          <p:nvPr/>
        </p:nvGrpSpPr>
        <p:grpSpPr>
          <a:xfrm>
            <a:off x="0" y="0"/>
            <a:ext cx="9144000" cy="5143500"/>
            <a:chOff x="0" y="0"/>
            <a:chExt cx="9144000" cy="5143500"/>
          </a:xfrm>
        </p:grpSpPr>
        <p:pic>
          <p:nvPicPr>
            <p:cNvPr id="3" name="Picture 2" descr="A collage of people marching in a parade&#10;&#10;Description automatically generated">
              <a:extLst>
                <a:ext uri="{FF2B5EF4-FFF2-40B4-BE49-F238E27FC236}">
                  <a16:creationId xmlns:a16="http://schemas.microsoft.com/office/drawing/2014/main" id="{652633C7-7D36-C5CB-1013-585BB9F21EBF}"/>
                </a:ext>
              </a:extLst>
            </p:cNvPr>
            <p:cNvPicPr>
              <a:picLocks noChangeAspect="1"/>
            </p:cNvPicPr>
            <p:nvPr/>
          </p:nvPicPr>
          <p:blipFill>
            <a:blip r:embed="rId2"/>
            <a:stretch>
              <a:fillRect/>
            </a:stretch>
          </p:blipFill>
          <p:spPr>
            <a:xfrm>
              <a:off x="0" y="0"/>
              <a:ext cx="6775868" cy="5143500"/>
            </a:xfrm>
            <a:prstGeom prst="rect">
              <a:avLst/>
            </a:prstGeom>
          </p:spPr>
        </p:pic>
        <p:sp>
          <p:nvSpPr>
            <p:cNvPr id="5" name="TextBox 4">
              <a:extLst>
                <a:ext uri="{FF2B5EF4-FFF2-40B4-BE49-F238E27FC236}">
                  <a16:creationId xmlns:a16="http://schemas.microsoft.com/office/drawing/2014/main" id="{13662FCA-3814-4F69-F08F-610AD46793DF}"/>
                </a:ext>
              </a:extLst>
            </p:cNvPr>
            <p:cNvSpPr txBox="1"/>
            <p:nvPr/>
          </p:nvSpPr>
          <p:spPr>
            <a:xfrm>
              <a:off x="6775868" y="3798452"/>
              <a:ext cx="2368132" cy="1345048"/>
            </a:xfrm>
            <a:prstGeom prst="rect">
              <a:avLst/>
            </a:prstGeom>
            <a:noFill/>
          </p:spPr>
          <p:txBody>
            <a:bodyPr wrap="square">
              <a:spAutoFit/>
            </a:bodyPr>
            <a:lstStyle/>
            <a:p>
              <a:pPr algn="just">
                <a:lnSpc>
                  <a:spcPct val="150000"/>
                </a:lnSpc>
              </a:pPr>
              <a:r>
                <a:rPr lang="vi-VN"/>
                <a:t>Nhân dân các địa phương vùng lên giành chính quyền trong những ngày Cách mạng tháng Tám sôi sục.</a:t>
              </a:r>
              <a:endParaRPr lang="en-US"/>
            </a:p>
          </p:txBody>
        </p:sp>
      </p:grpSp>
    </p:spTree>
    <p:extLst>
      <p:ext uri="{BB962C8B-B14F-4D97-AF65-F5344CB8AC3E}">
        <p14:creationId xmlns:p14="http://schemas.microsoft.com/office/powerpoint/2010/main" val="5272626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5A75D2FE-D0F4-22E6-6047-5628097BF77A}"/>
              </a:ext>
            </a:extLst>
          </p:cNvPr>
          <p:cNvGrpSpPr/>
          <p:nvPr/>
        </p:nvGrpSpPr>
        <p:grpSpPr>
          <a:xfrm>
            <a:off x="273579" y="84806"/>
            <a:ext cx="8596842" cy="4973888"/>
            <a:chOff x="273578" y="163652"/>
            <a:chExt cx="8596842" cy="4973888"/>
          </a:xfrm>
        </p:grpSpPr>
        <p:pic>
          <p:nvPicPr>
            <p:cNvPr id="3" name="Picture 2" descr="A collage of a group of people&#10;&#10;Description automatically generated">
              <a:extLst>
                <a:ext uri="{FF2B5EF4-FFF2-40B4-BE49-F238E27FC236}">
                  <a16:creationId xmlns:a16="http://schemas.microsoft.com/office/drawing/2014/main" id="{9569B59C-A922-E25D-1F95-4513EF06D9DC}"/>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273578" y="163652"/>
              <a:ext cx="8596842" cy="4126484"/>
            </a:xfrm>
            <a:prstGeom prst="rect">
              <a:avLst/>
            </a:prstGeom>
          </p:spPr>
        </p:pic>
        <p:sp>
          <p:nvSpPr>
            <p:cNvPr id="5" name="TextBox 4">
              <a:extLst>
                <a:ext uri="{FF2B5EF4-FFF2-40B4-BE49-F238E27FC236}">
                  <a16:creationId xmlns:a16="http://schemas.microsoft.com/office/drawing/2014/main" id="{1E413A07-A9E9-154A-6CA8-4BADBACA2246}"/>
                </a:ext>
              </a:extLst>
            </p:cNvPr>
            <p:cNvSpPr txBox="1"/>
            <p:nvPr/>
          </p:nvSpPr>
          <p:spPr>
            <a:xfrm>
              <a:off x="3869266" y="4115657"/>
              <a:ext cx="5001154" cy="1021883"/>
            </a:xfrm>
            <a:prstGeom prst="rect">
              <a:avLst/>
            </a:prstGeom>
            <a:noFill/>
          </p:spPr>
          <p:txBody>
            <a:bodyPr wrap="square">
              <a:spAutoFit/>
            </a:bodyPr>
            <a:lstStyle/>
            <a:p>
              <a:pPr algn="ctr">
                <a:lnSpc>
                  <a:spcPct val="150000"/>
                </a:lnSpc>
              </a:pPr>
              <a:r>
                <a:rPr lang="vi-VN"/>
                <a:t>Tại Sài Gòn, ngày 25/8, hơn một triệu quần chúng nội thành và ven đô cùng một số tỉnh lân cận tiến hành mít tinh, tuần hành vũ trang khổng lồ, lật đổ chính quyền phát xít Nhật. </a:t>
              </a:r>
              <a:endParaRPr lang="en-US"/>
            </a:p>
          </p:txBody>
        </p:sp>
        <p:sp>
          <p:nvSpPr>
            <p:cNvPr id="7" name="TextBox 6">
              <a:extLst>
                <a:ext uri="{FF2B5EF4-FFF2-40B4-BE49-F238E27FC236}">
                  <a16:creationId xmlns:a16="http://schemas.microsoft.com/office/drawing/2014/main" id="{5DA70C3C-1E18-4BE8-7562-2E1414EA66D3}"/>
                </a:ext>
              </a:extLst>
            </p:cNvPr>
            <p:cNvSpPr txBox="1"/>
            <p:nvPr/>
          </p:nvSpPr>
          <p:spPr>
            <a:xfrm>
              <a:off x="620711" y="3363204"/>
              <a:ext cx="3621089" cy="1021883"/>
            </a:xfrm>
            <a:prstGeom prst="rect">
              <a:avLst/>
            </a:prstGeom>
            <a:noFill/>
          </p:spPr>
          <p:txBody>
            <a:bodyPr wrap="square">
              <a:spAutoFit/>
            </a:bodyPr>
            <a:lstStyle/>
            <a:p>
              <a:pPr algn="ctr">
                <a:lnSpc>
                  <a:spcPct val="150000"/>
                </a:lnSpc>
              </a:pPr>
              <a:r>
                <a:rPr lang="vi-VN"/>
                <a:t>Ngày 28/8/1945, đoàn Giải phóng quân ở Việt Bắc về duyệt binh ở Quảng trường Nhà hát Lớn Hà Nội. </a:t>
              </a:r>
              <a:endParaRPr lang="en-US"/>
            </a:p>
          </p:txBody>
        </p:sp>
      </p:grpSp>
      <p:pic>
        <p:nvPicPr>
          <p:cNvPr id="2" name="Picture 1">
            <a:extLst>
              <a:ext uri="{FF2B5EF4-FFF2-40B4-BE49-F238E27FC236}">
                <a16:creationId xmlns:a16="http://schemas.microsoft.com/office/drawing/2014/main" id="{6FB160BE-7DBE-1DD2-8D8A-DE7B6E42234D}"/>
              </a:ext>
            </a:extLst>
          </p:cNvPr>
          <p:cNvPicPr>
            <a:picLocks noChangeAspect="1"/>
          </p:cNvPicPr>
          <p:nvPr/>
        </p:nvPicPr>
        <p:blipFill>
          <a:blip r:embed="rId3"/>
          <a:stretch>
            <a:fillRect/>
          </a:stretch>
        </p:blipFill>
        <p:spPr>
          <a:xfrm>
            <a:off x="0" y="4976235"/>
            <a:ext cx="999772" cy="198693"/>
          </a:xfrm>
          <a:prstGeom prst="rect">
            <a:avLst/>
          </a:prstGeom>
        </p:spPr>
      </p:pic>
    </p:spTree>
    <p:extLst>
      <p:ext uri="{BB962C8B-B14F-4D97-AF65-F5344CB8AC3E}">
        <p14:creationId xmlns:p14="http://schemas.microsoft.com/office/powerpoint/2010/main" val="42643899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401"/>
        <p:cNvGrpSpPr/>
        <p:nvPr/>
      </p:nvGrpSpPr>
      <p:grpSpPr>
        <a:xfrm>
          <a:off x="0" y="0"/>
          <a:ext cx="0" cy="0"/>
          <a:chOff x="0" y="0"/>
          <a:chExt cx="0" cy="0"/>
        </a:xfrm>
      </p:grpSpPr>
      <p:sp>
        <p:nvSpPr>
          <p:cNvPr id="2" name="TextBox 1">
            <a:extLst>
              <a:ext uri="{FF2B5EF4-FFF2-40B4-BE49-F238E27FC236}">
                <a16:creationId xmlns:a16="http://schemas.microsoft.com/office/drawing/2014/main" id="{14E6C8B5-F85A-B2A1-A904-73453951507F}"/>
              </a:ext>
            </a:extLst>
          </p:cNvPr>
          <p:cNvSpPr txBox="1"/>
          <p:nvPr/>
        </p:nvSpPr>
        <p:spPr>
          <a:xfrm>
            <a:off x="706882" y="1376052"/>
            <a:ext cx="4821852" cy="3266985"/>
          </a:xfrm>
          <a:prstGeom prst="rect">
            <a:avLst/>
          </a:prstGeom>
          <a:noFill/>
        </p:spPr>
        <p:txBody>
          <a:bodyPr wrap="square">
            <a:spAutoFit/>
          </a:bodyPr>
          <a:lstStyle/>
          <a:p>
            <a:pPr lvl="0" algn="just" defTabSz="457200">
              <a:lnSpc>
                <a:spcPct val="150000"/>
              </a:lnSpc>
              <a:buClrTx/>
              <a:defRPr/>
            </a:pPr>
            <a:r>
              <a:rPr kumimoji="0" lang="en-US" sz="2000" b="1" i="1"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sym typeface="Arial"/>
              </a:rPr>
              <a:t>Luật chơi: </a:t>
            </a:r>
          </a:p>
          <a:p>
            <a:pPr marL="342900" lvl="0" indent="-342900" algn="just" defTabSz="457200">
              <a:lnSpc>
                <a:spcPct val="150000"/>
              </a:lnSpc>
              <a:buClrTx/>
              <a:buFont typeface="Arial" panose="020B0604020202020204" pitchFamily="34" charset="0"/>
              <a:buChar char="•"/>
              <a:defRPr/>
            </a:pPr>
            <a:r>
              <a:rPr lang="vi-VN" sz="2000" kern="1200">
                <a:solidFill>
                  <a:prstClr val="black"/>
                </a:solidFill>
                <a:latin typeface="Arial" panose="020B0604020202020204" pitchFamily="34" charset="0"/>
                <a:ea typeface="+mn-ea"/>
                <a:cs typeface="Arial" panose="020B0604020202020204" pitchFamily="34" charset="0"/>
              </a:rPr>
              <a:t>HS chia làm </a:t>
            </a:r>
            <a:r>
              <a:rPr lang="en-US" sz="2000" kern="1200">
                <a:solidFill>
                  <a:prstClr val="black"/>
                </a:solidFill>
                <a:latin typeface="Arial" panose="020B0604020202020204" pitchFamily="34" charset="0"/>
                <a:ea typeface="+mn-ea"/>
                <a:cs typeface="Arial" panose="020B0604020202020204" pitchFamily="34" charset="0"/>
              </a:rPr>
              <a:t>4</a:t>
            </a:r>
            <a:r>
              <a:rPr lang="vi-VN" sz="2000" kern="1200">
                <a:solidFill>
                  <a:prstClr val="black"/>
                </a:solidFill>
                <a:latin typeface="Arial" panose="020B0604020202020204" pitchFamily="34" charset="0"/>
                <a:ea typeface="+mn-ea"/>
                <a:cs typeface="Arial" panose="020B0604020202020204" pitchFamily="34" charset="0"/>
              </a:rPr>
              <a:t> đội, trả lời các câu hỏi GV đưa ra, viết đáp án vào bảng phụ.</a:t>
            </a:r>
          </a:p>
          <a:p>
            <a:pPr marL="342900" lvl="0" indent="-342900" algn="just" defTabSz="457200">
              <a:lnSpc>
                <a:spcPct val="150000"/>
              </a:lnSpc>
              <a:buClrTx/>
              <a:buFont typeface="Arial" panose="020B0604020202020204" pitchFamily="34" charset="0"/>
              <a:buChar char="•"/>
              <a:defRPr/>
            </a:pPr>
            <a:r>
              <a:rPr lang="vi-VN" sz="2000" kern="1200">
                <a:solidFill>
                  <a:prstClr val="black"/>
                </a:solidFill>
                <a:latin typeface="Arial" panose="020B0604020202020204" pitchFamily="34" charset="0"/>
                <a:ea typeface="+mn-ea"/>
                <a:cs typeface="Arial" panose="020B0604020202020204" pitchFamily="34" charset="0"/>
              </a:rPr>
              <a:t>Sau thời gian 3 phút với mỗi câu hỏi, đội chơi nào có các đáp án chính xác, cung cấp nhiều thông tin hơn, đó là đội giành chiến thắng.</a:t>
            </a:r>
          </a:p>
        </p:txBody>
      </p:sp>
      <p:sp>
        <p:nvSpPr>
          <p:cNvPr id="3" name="TextBox 11">
            <a:extLst>
              <a:ext uri="{FF2B5EF4-FFF2-40B4-BE49-F238E27FC236}">
                <a16:creationId xmlns:a16="http://schemas.microsoft.com/office/drawing/2014/main" id="{458A3849-6687-9217-EB19-48ABBE08A891}"/>
              </a:ext>
            </a:extLst>
          </p:cNvPr>
          <p:cNvSpPr txBox="1"/>
          <p:nvPr/>
        </p:nvSpPr>
        <p:spPr>
          <a:xfrm>
            <a:off x="1496037" y="628375"/>
            <a:ext cx="6151923" cy="492443"/>
          </a:xfrm>
          <a:prstGeom prst="rect">
            <a:avLst/>
          </a:prstGeom>
        </p:spPr>
        <p:txBody>
          <a:bodyPr wrap="square" lIns="0" tIns="0" rIns="0" bIns="0" rtlCol="0" anchor="t">
            <a:spAutoFit/>
          </a:bodyPr>
          <a:lstStyle/>
          <a:p>
            <a:pPr marL="0" marR="0" lvl="0" indent="0" algn="ctr" defTabSz="457200" rtl="0" eaLnBrk="1" fontAlgn="auto" latinLnBrk="0" hangingPunct="1">
              <a:lnSpc>
                <a:spcPct val="100000"/>
              </a:lnSpc>
              <a:spcBef>
                <a:spcPct val="0"/>
              </a:spcBef>
              <a:spcAft>
                <a:spcPts val="0"/>
              </a:spcAft>
              <a:buClrTx/>
              <a:buSzTx/>
              <a:buFont typeface="Arial"/>
              <a:buNone/>
              <a:tabLst/>
              <a:defRPr/>
            </a:pPr>
            <a:r>
              <a:rPr kumimoji="0" lang="en-US" sz="3200" b="1" i="0" u="none" strike="noStrike" kern="1200" cap="none" spc="0" normalizeH="0" baseline="0" noProof="0">
                <a:ln>
                  <a:noFill/>
                </a:ln>
                <a:solidFill>
                  <a:srgbClr val="0033CC"/>
                </a:solidFill>
                <a:effectLst/>
                <a:uLnTx/>
                <a:uFillTx/>
                <a:latin typeface="Arial" panose="020B0604020202020204" pitchFamily="34" charset="0"/>
                <a:ea typeface="+mn-ea"/>
                <a:cs typeface="Arial" panose="020B0604020202020204" pitchFamily="34" charset="0"/>
                <a:sym typeface="Arial"/>
              </a:rPr>
              <a:t>TRÒ CHƠI AI HIỂU</a:t>
            </a:r>
            <a:r>
              <a:rPr kumimoji="0" lang="en-US" sz="3200" b="1" i="0" u="none" strike="noStrike" kern="1200" cap="none" spc="0" normalizeH="0" noProof="0">
                <a:ln>
                  <a:noFill/>
                </a:ln>
                <a:solidFill>
                  <a:srgbClr val="0033CC"/>
                </a:solidFill>
                <a:effectLst/>
                <a:uLnTx/>
                <a:uFillTx/>
                <a:latin typeface="Arial" panose="020B0604020202020204" pitchFamily="34" charset="0"/>
                <a:ea typeface="+mn-ea"/>
                <a:cs typeface="Arial" panose="020B0604020202020204" pitchFamily="34" charset="0"/>
                <a:sym typeface="Arial"/>
              </a:rPr>
              <a:t> BIẾT HƠN</a:t>
            </a:r>
            <a:endParaRPr kumimoji="0" lang="en-US" sz="3200" b="1" i="0" u="none" strike="noStrike" kern="1200" cap="none" spc="0" normalizeH="0" baseline="0" noProof="0" dirty="0">
              <a:ln>
                <a:noFill/>
              </a:ln>
              <a:solidFill>
                <a:srgbClr val="0033CC"/>
              </a:solidFill>
              <a:effectLst/>
              <a:uLnTx/>
              <a:uFillTx/>
              <a:latin typeface="Arial" panose="020B0604020202020204" pitchFamily="34" charset="0"/>
              <a:ea typeface="+mn-ea"/>
              <a:cs typeface="Arial" panose="020B0604020202020204" pitchFamily="34" charset="0"/>
              <a:sym typeface="Arial"/>
            </a:endParaRPr>
          </a:p>
        </p:txBody>
      </p:sp>
      <p:pic>
        <p:nvPicPr>
          <p:cNvPr id="4" name="Picture 14">
            <a:extLst>
              <a:ext uri="{FF2B5EF4-FFF2-40B4-BE49-F238E27FC236}">
                <a16:creationId xmlns:a16="http://schemas.microsoft.com/office/drawing/2014/main" id="{0CD0F0E5-84DE-CFB6-39F5-D332094C339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rcRect/>
          <a:stretch>
            <a:fillRect/>
          </a:stretch>
        </p:blipFill>
        <p:spPr>
          <a:xfrm>
            <a:off x="5857903" y="1376052"/>
            <a:ext cx="2579215" cy="3563683"/>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par>
                          <p:cTn id="8" fill="hold">
                            <p:stCondLst>
                              <p:cond delay="500"/>
                            </p:stCondLst>
                            <p:childTnLst>
                              <p:par>
                                <p:cTn id="9" presetID="53" presetClass="entr" presetSubtype="16"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500" fill="hold"/>
                                        <p:tgtEl>
                                          <p:spTgt spid="2"/>
                                        </p:tgtEl>
                                        <p:attrNameLst>
                                          <p:attrName>ppt_w</p:attrName>
                                        </p:attrNameLst>
                                      </p:cBhvr>
                                      <p:tavLst>
                                        <p:tav tm="0">
                                          <p:val>
                                            <p:fltVal val="0"/>
                                          </p:val>
                                        </p:tav>
                                        <p:tav tm="100000">
                                          <p:val>
                                            <p:strVal val="#ppt_w"/>
                                          </p:val>
                                        </p:tav>
                                      </p:tavLst>
                                    </p:anim>
                                    <p:anim calcmode="lin" valueType="num">
                                      <p:cBhvr>
                                        <p:cTn id="12" dur="500" fill="hold"/>
                                        <p:tgtEl>
                                          <p:spTgt spid="2"/>
                                        </p:tgtEl>
                                        <p:attrNameLst>
                                          <p:attrName>ppt_h</p:attrName>
                                        </p:attrNameLst>
                                      </p:cBhvr>
                                      <p:tavLst>
                                        <p:tav tm="0">
                                          <p:val>
                                            <p:fltVal val="0"/>
                                          </p:val>
                                        </p:tav>
                                        <p:tav tm="100000">
                                          <p:val>
                                            <p:strVal val="#ppt_h"/>
                                          </p:val>
                                        </p:tav>
                                      </p:tavLst>
                                    </p:anim>
                                    <p:animEffect transition="in" filter="fade">
                                      <p:cBhvr>
                                        <p:cTn id="1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431"/>
        <p:cNvGrpSpPr/>
        <p:nvPr/>
      </p:nvGrpSpPr>
      <p:grpSpPr>
        <a:xfrm>
          <a:off x="0" y="0"/>
          <a:ext cx="0" cy="0"/>
          <a:chOff x="0" y="0"/>
          <a:chExt cx="0" cy="0"/>
        </a:xfrm>
      </p:grpSpPr>
      <p:sp>
        <p:nvSpPr>
          <p:cNvPr id="16" name="Rectangle: Rounded Corners 15">
            <a:extLst>
              <a:ext uri="{FF2B5EF4-FFF2-40B4-BE49-F238E27FC236}">
                <a16:creationId xmlns:a16="http://schemas.microsoft.com/office/drawing/2014/main" id="{DB01393B-D6CF-8706-7089-A22D25638633}"/>
              </a:ext>
            </a:extLst>
          </p:cNvPr>
          <p:cNvSpPr/>
          <p:nvPr/>
        </p:nvSpPr>
        <p:spPr>
          <a:xfrm>
            <a:off x="541866" y="254000"/>
            <a:ext cx="8195735" cy="1244599"/>
          </a:xfrm>
          <a:prstGeom prst="roundRect">
            <a:avLst>
              <a:gd name="adj" fmla="val 6719"/>
            </a:avLst>
          </a:prstGeom>
          <a:solidFill>
            <a:schemeClr val="accent5"/>
          </a:solid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spcBef>
                <a:spcPts val="100"/>
              </a:spcBef>
              <a:spcAft>
                <a:spcPts val="100"/>
              </a:spcAft>
            </a:pPr>
            <a:r>
              <a:rPr lang="vi-VN" sz="1800" b="1" kern="100">
                <a:solidFill>
                  <a:srgbClr val="000000"/>
                </a:solidFill>
                <a:effectLst/>
                <a:ea typeface="Calibri" panose="020F0502020204030204" pitchFamily="34" charset="0"/>
              </a:rPr>
              <a:t>Câu 1:</a:t>
            </a:r>
            <a:r>
              <a:rPr lang="vi-VN" sz="1800" kern="100">
                <a:solidFill>
                  <a:srgbClr val="000000"/>
                </a:solidFill>
                <a:effectLst/>
                <a:ea typeface="Calibri" panose="020F0502020204030204" pitchFamily="34" charset="0"/>
              </a:rPr>
              <a:t> Theo em, sự nhạy bén, sáng suốt của Đảng Cộng sản Đông Dương và Tổng bộ Việt Minh trong xác định thời cơ và quyết định phát động Tổng khởi nghĩa thể hiện qua những sự kiện nào?</a:t>
            </a:r>
            <a:endParaRPr lang="en-US" sz="1800">
              <a:effectLst/>
              <a:ea typeface="Calibri" panose="020F0502020204030204" pitchFamily="34" charset="0"/>
            </a:endParaRPr>
          </a:p>
        </p:txBody>
      </p:sp>
      <p:sp>
        <p:nvSpPr>
          <p:cNvPr id="17" name="Rectangle: Rounded Corners 16">
            <a:extLst>
              <a:ext uri="{FF2B5EF4-FFF2-40B4-BE49-F238E27FC236}">
                <a16:creationId xmlns:a16="http://schemas.microsoft.com/office/drawing/2014/main" id="{57CE2C0C-486A-2E00-3603-0740201E9E98}"/>
              </a:ext>
            </a:extLst>
          </p:cNvPr>
          <p:cNvSpPr/>
          <p:nvPr/>
        </p:nvSpPr>
        <p:spPr>
          <a:xfrm>
            <a:off x="541865" y="1604432"/>
            <a:ext cx="8195735" cy="1244599"/>
          </a:xfrm>
          <a:prstGeom prst="roundRect">
            <a:avLst>
              <a:gd name="adj" fmla="val 6719"/>
            </a:avLst>
          </a:prstGeom>
          <a:solidFill>
            <a:schemeClr val="accent5"/>
          </a:solidFill>
          <a:ln>
            <a:solidFill>
              <a:srgbClr val="808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spcBef>
                <a:spcPts val="100"/>
              </a:spcBef>
              <a:spcAft>
                <a:spcPts val="100"/>
              </a:spcAft>
            </a:pPr>
            <a:r>
              <a:rPr lang="vi-VN" sz="1800" b="1" kern="100">
                <a:solidFill>
                  <a:srgbClr val="000000"/>
                </a:solidFill>
                <a:effectLst/>
                <a:ea typeface="Calibri" panose="020F0502020204030204" pitchFamily="34" charset="0"/>
              </a:rPr>
              <a:t>Câu 2: </a:t>
            </a:r>
            <a:r>
              <a:rPr lang="vi-VN" sz="1800" kern="100">
                <a:solidFill>
                  <a:srgbClr val="000000"/>
                </a:solidFill>
                <a:effectLst/>
                <a:ea typeface="Calibri" panose="020F0502020204030204" pitchFamily="34" charset="0"/>
              </a:rPr>
              <a:t>Em có đồng ý với ý kiến cho rằng: Khu giải phóng với “thủ đô” Tân Trào đóng vai trò là “bàn đạp” cho thế trận tổng khởi nghĩa giành chính quyền tháng Tám năm 1945? Tại sao?</a:t>
            </a:r>
            <a:endParaRPr lang="en-US" sz="1800">
              <a:effectLst/>
              <a:ea typeface="Calibri" panose="020F0502020204030204" pitchFamily="34" charset="0"/>
            </a:endParaRPr>
          </a:p>
        </p:txBody>
      </p:sp>
      <p:sp>
        <p:nvSpPr>
          <p:cNvPr id="18" name="Rectangle: Rounded Corners 17">
            <a:extLst>
              <a:ext uri="{FF2B5EF4-FFF2-40B4-BE49-F238E27FC236}">
                <a16:creationId xmlns:a16="http://schemas.microsoft.com/office/drawing/2014/main" id="{EC7BB95A-0914-C49D-83D3-2609284E8B89}"/>
              </a:ext>
            </a:extLst>
          </p:cNvPr>
          <p:cNvSpPr/>
          <p:nvPr/>
        </p:nvSpPr>
        <p:spPr>
          <a:xfrm>
            <a:off x="541865" y="2954864"/>
            <a:ext cx="8195735" cy="660400"/>
          </a:xfrm>
          <a:prstGeom prst="roundRect">
            <a:avLst>
              <a:gd name="adj" fmla="val 6719"/>
            </a:avLst>
          </a:prstGeom>
          <a:solidFill>
            <a:schemeClr val="accent5"/>
          </a:solidFill>
          <a:ln>
            <a:solidFill>
              <a:srgbClr val="FF006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spcBef>
                <a:spcPts val="100"/>
              </a:spcBef>
              <a:spcAft>
                <a:spcPts val="100"/>
              </a:spcAft>
            </a:pPr>
            <a:r>
              <a:rPr lang="vi-VN" sz="1800" b="1" kern="100">
                <a:solidFill>
                  <a:srgbClr val="000000"/>
                </a:solidFill>
                <a:effectLst/>
                <a:ea typeface="Calibri" panose="020F0502020204030204" pitchFamily="34" charset="0"/>
              </a:rPr>
              <a:t>Câu 3: </a:t>
            </a:r>
            <a:r>
              <a:rPr lang="vi-VN" sz="1800" kern="100">
                <a:solidFill>
                  <a:srgbClr val="000000"/>
                </a:solidFill>
                <a:effectLst/>
                <a:ea typeface="Calibri" panose="020F0502020204030204" pitchFamily="34" charset="0"/>
              </a:rPr>
              <a:t>Qua diễn biến của Tổng khởi nghĩa trong cả nước, em có nhận xét gì?</a:t>
            </a:r>
            <a:endParaRPr lang="en-US" sz="1800">
              <a:effectLst/>
              <a:ea typeface="Calibri" panose="020F0502020204030204" pitchFamily="34" charset="0"/>
            </a:endParaRPr>
          </a:p>
        </p:txBody>
      </p:sp>
      <p:sp>
        <p:nvSpPr>
          <p:cNvPr id="19" name="Rectangle: Rounded Corners 18">
            <a:extLst>
              <a:ext uri="{FF2B5EF4-FFF2-40B4-BE49-F238E27FC236}">
                <a16:creationId xmlns:a16="http://schemas.microsoft.com/office/drawing/2014/main" id="{DFE6D97D-3C5B-7B52-B64D-B9045A12ABE9}"/>
              </a:ext>
            </a:extLst>
          </p:cNvPr>
          <p:cNvSpPr/>
          <p:nvPr/>
        </p:nvSpPr>
        <p:spPr>
          <a:xfrm>
            <a:off x="541865" y="3721097"/>
            <a:ext cx="8195735" cy="1244599"/>
          </a:xfrm>
          <a:prstGeom prst="roundRect">
            <a:avLst>
              <a:gd name="adj" fmla="val 6719"/>
            </a:avLst>
          </a:prstGeom>
          <a:solidFill>
            <a:schemeClr val="accent5"/>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spcBef>
                <a:spcPts val="100"/>
              </a:spcBef>
              <a:spcAft>
                <a:spcPts val="100"/>
              </a:spcAft>
            </a:pPr>
            <a:r>
              <a:rPr lang="vi-VN" sz="1800" b="1" kern="100">
                <a:solidFill>
                  <a:srgbClr val="000000"/>
                </a:solidFill>
                <a:effectLst/>
                <a:ea typeface="Calibri" panose="020F0502020204030204" pitchFamily="34" charset="0"/>
              </a:rPr>
              <a:t>Câu 4: </a:t>
            </a:r>
            <a:r>
              <a:rPr lang="vi-VN" sz="1800" kern="100">
                <a:solidFill>
                  <a:srgbClr val="000000"/>
                </a:solidFill>
                <a:effectLst/>
                <a:ea typeface="Calibri" panose="020F0502020204030204" pitchFamily="34" charset="0"/>
              </a:rPr>
              <a:t>Theo em, sự nhạy bén, sáng suốt của Đảng Cộng sản Đông Dương và Tổng bộ Việt Minh trong lãnh đạo Tổng khởi nghĩa tháng Tám năm 1945 được thể hiện qua những sự kiện nào?</a:t>
            </a:r>
            <a:endParaRPr lang="en-US" sz="1800">
              <a:effectLst/>
              <a:ea typeface="Calibri" panose="020F050202020403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0-#ppt_w/2"/>
                                          </p:val>
                                        </p:tav>
                                        <p:tav tm="100000">
                                          <p:val>
                                            <p:strVal val="#ppt_x"/>
                                          </p:val>
                                        </p:tav>
                                      </p:tavLst>
                                    </p:anim>
                                    <p:anim calcmode="lin" valueType="num">
                                      <p:cBhvr additive="base">
                                        <p:cTn id="8" dur="500" fill="hold"/>
                                        <p:tgtEl>
                                          <p:spTgt spid="16"/>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17"/>
                                        </p:tgtEl>
                                        <p:attrNameLst>
                                          <p:attrName>style.visibility</p:attrName>
                                        </p:attrNameLst>
                                      </p:cBhvr>
                                      <p:to>
                                        <p:strVal val="visible"/>
                                      </p:to>
                                    </p:set>
                                    <p:anim calcmode="lin" valueType="num">
                                      <p:cBhvr additive="base">
                                        <p:cTn id="11" dur="500" fill="hold"/>
                                        <p:tgtEl>
                                          <p:spTgt spid="17"/>
                                        </p:tgtEl>
                                        <p:attrNameLst>
                                          <p:attrName>ppt_x</p:attrName>
                                        </p:attrNameLst>
                                      </p:cBhvr>
                                      <p:tavLst>
                                        <p:tav tm="0">
                                          <p:val>
                                            <p:strVal val="1+#ppt_w/2"/>
                                          </p:val>
                                        </p:tav>
                                        <p:tav tm="100000">
                                          <p:val>
                                            <p:strVal val="#ppt_x"/>
                                          </p:val>
                                        </p:tav>
                                      </p:tavLst>
                                    </p:anim>
                                    <p:anim calcmode="lin" valueType="num">
                                      <p:cBhvr additive="base">
                                        <p:cTn id="12" dur="500" fill="hold"/>
                                        <p:tgtEl>
                                          <p:spTgt spid="17"/>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8"/>
                                        </p:tgtEl>
                                        <p:attrNameLst>
                                          <p:attrName>style.visibility</p:attrName>
                                        </p:attrNameLst>
                                      </p:cBhvr>
                                      <p:to>
                                        <p:strVal val="visible"/>
                                      </p:to>
                                    </p:set>
                                    <p:anim calcmode="lin" valueType="num">
                                      <p:cBhvr additive="base">
                                        <p:cTn id="15" dur="500" fill="hold"/>
                                        <p:tgtEl>
                                          <p:spTgt spid="18"/>
                                        </p:tgtEl>
                                        <p:attrNameLst>
                                          <p:attrName>ppt_x</p:attrName>
                                        </p:attrNameLst>
                                      </p:cBhvr>
                                      <p:tavLst>
                                        <p:tav tm="0">
                                          <p:val>
                                            <p:strVal val="0-#ppt_w/2"/>
                                          </p:val>
                                        </p:tav>
                                        <p:tav tm="100000">
                                          <p:val>
                                            <p:strVal val="#ppt_x"/>
                                          </p:val>
                                        </p:tav>
                                      </p:tavLst>
                                    </p:anim>
                                    <p:anim calcmode="lin" valueType="num">
                                      <p:cBhvr additive="base">
                                        <p:cTn id="16" dur="500" fill="hold"/>
                                        <p:tgtEl>
                                          <p:spTgt spid="18"/>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19"/>
                                        </p:tgtEl>
                                        <p:attrNameLst>
                                          <p:attrName>style.visibility</p:attrName>
                                        </p:attrNameLst>
                                      </p:cBhvr>
                                      <p:to>
                                        <p:strVal val="visible"/>
                                      </p:to>
                                    </p:set>
                                    <p:anim calcmode="lin" valueType="num">
                                      <p:cBhvr additive="base">
                                        <p:cTn id="19" dur="500" fill="hold"/>
                                        <p:tgtEl>
                                          <p:spTgt spid="19"/>
                                        </p:tgtEl>
                                        <p:attrNameLst>
                                          <p:attrName>ppt_x</p:attrName>
                                        </p:attrNameLst>
                                      </p:cBhvr>
                                      <p:tavLst>
                                        <p:tav tm="0">
                                          <p:val>
                                            <p:strVal val="1+#ppt_w/2"/>
                                          </p:val>
                                        </p:tav>
                                        <p:tav tm="100000">
                                          <p:val>
                                            <p:strVal val="#ppt_x"/>
                                          </p:val>
                                        </p:tav>
                                      </p:tavLst>
                                    </p:anim>
                                    <p:anim calcmode="lin" valueType="num">
                                      <p:cBhvr additive="base">
                                        <p:cTn id="20" dur="500" fill="hold"/>
                                        <p:tgtEl>
                                          <p:spTgt spid="1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7" grpId="0" animBg="1"/>
      <p:bldP spid="18" grpId="0" animBg="1"/>
      <p:bldP spid="19"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54DD17A5-2975-9932-D5E0-AAA6E5B4D129}"/>
              </a:ext>
            </a:extLst>
          </p:cNvPr>
          <p:cNvSpPr/>
          <p:nvPr/>
        </p:nvSpPr>
        <p:spPr>
          <a:xfrm>
            <a:off x="541866" y="254000"/>
            <a:ext cx="8195735" cy="1516188"/>
          </a:xfrm>
          <a:prstGeom prst="roundRect">
            <a:avLst>
              <a:gd name="adj" fmla="val 6719"/>
            </a:avLst>
          </a:prstGeom>
          <a:solidFill>
            <a:schemeClr val="accent5"/>
          </a:solid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spcBef>
                <a:spcPts val="100"/>
              </a:spcBef>
              <a:spcAft>
                <a:spcPts val="100"/>
              </a:spcAft>
            </a:pPr>
            <a:r>
              <a:rPr lang="vi-VN" sz="2000" b="1" kern="100">
                <a:solidFill>
                  <a:srgbClr val="000000"/>
                </a:solidFill>
                <a:effectLst/>
                <a:ea typeface="Calibri" panose="020F0502020204030204" pitchFamily="34" charset="0"/>
              </a:rPr>
              <a:t>Câu 1:</a:t>
            </a:r>
            <a:r>
              <a:rPr lang="vi-VN" sz="2000" kern="100">
                <a:solidFill>
                  <a:srgbClr val="000000"/>
                </a:solidFill>
                <a:effectLst/>
                <a:ea typeface="Calibri" panose="020F0502020204030204" pitchFamily="34" charset="0"/>
              </a:rPr>
              <a:t> Theo em, sự nhạy bén, sáng suốt của Đảng Cộng sản Đông Dương và Tổng bộ Việt Minh trong xác định thời cơ và quyết định phát động Tổng khởi nghĩa thể hiện qua những sự kiện nào?</a:t>
            </a:r>
            <a:endParaRPr lang="en-US" sz="2000">
              <a:effectLst/>
              <a:ea typeface="Calibri" panose="020F0502020204030204" pitchFamily="34" charset="0"/>
            </a:endParaRPr>
          </a:p>
        </p:txBody>
      </p:sp>
      <p:sp>
        <p:nvSpPr>
          <p:cNvPr id="4" name="Rectangle: Rounded Corners 3">
            <a:extLst>
              <a:ext uri="{FF2B5EF4-FFF2-40B4-BE49-F238E27FC236}">
                <a16:creationId xmlns:a16="http://schemas.microsoft.com/office/drawing/2014/main" id="{3F5328C2-57FA-4916-AB15-23E02B305C92}"/>
              </a:ext>
            </a:extLst>
          </p:cNvPr>
          <p:cNvSpPr/>
          <p:nvPr/>
        </p:nvSpPr>
        <p:spPr>
          <a:xfrm>
            <a:off x="404747" y="2423531"/>
            <a:ext cx="2345888" cy="2436230"/>
          </a:xfrm>
          <a:prstGeom prst="roundRect">
            <a:avLst>
              <a:gd name="adj" fmla="val 6065"/>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2000">
                <a:solidFill>
                  <a:srgbClr val="000000"/>
                </a:solidFill>
              </a:rPr>
              <a:t>Trung ương Đảng và Tổng bộ Việt Minh đã theo sát tình hình thế giới và trong nước</a:t>
            </a:r>
            <a:r>
              <a:rPr lang="en-US" sz="2000">
                <a:solidFill>
                  <a:srgbClr val="000000"/>
                </a:solidFill>
              </a:rPr>
              <a:t>.</a:t>
            </a:r>
          </a:p>
        </p:txBody>
      </p:sp>
      <p:grpSp>
        <p:nvGrpSpPr>
          <p:cNvPr id="10" name="Group 9">
            <a:extLst>
              <a:ext uri="{FF2B5EF4-FFF2-40B4-BE49-F238E27FC236}">
                <a16:creationId xmlns:a16="http://schemas.microsoft.com/office/drawing/2014/main" id="{8E636D19-0C99-AC56-BA3E-6C56AA187894}"/>
              </a:ext>
            </a:extLst>
          </p:cNvPr>
          <p:cNvGrpSpPr/>
          <p:nvPr/>
        </p:nvGrpSpPr>
        <p:grpSpPr>
          <a:xfrm>
            <a:off x="2908351" y="2423529"/>
            <a:ext cx="3470147" cy="2436231"/>
            <a:chOff x="2990126" y="2453268"/>
            <a:chExt cx="3470147" cy="2436231"/>
          </a:xfrm>
        </p:grpSpPr>
        <p:sp>
          <p:nvSpPr>
            <p:cNvPr id="5" name="Arrow: Chevron 4">
              <a:extLst>
                <a:ext uri="{FF2B5EF4-FFF2-40B4-BE49-F238E27FC236}">
                  <a16:creationId xmlns:a16="http://schemas.microsoft.com/office/drawing/2014/main" id="{F2C002B8-BD0F-11C4-BB2A-AFD474DB0625}"/>
                </a:ext>
              </a:extLst>
            </p:cNvPr>
            <p:cNvSpPr/>
            <p:nvPr/>
          </p:nvSpPr>
          <p:spPr>
            <a:xfrm>
              <a:off x="2990126" y="3425354"/>
              <a:ext cx="484632" cy="484632"/>
            </a:xfrm>
            <a:prstGeom prst="chevron">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 name="Rectangle: Rounded Corners 5">
              <a:extLst>
                <a:ext uri="{FF2B5EF4-FFF2-40B4-BE49-F238E27FC236}">
                  <a16:creationId xmlns:a16="http://schemas.microsoft.com/office/drawing/2014/main" id="{7643ED66-9B04-3236-84FD-31903A100160}"/>
                </a:ext>
              </a:extLst>
            </p:cNvPr>
            <p:cNvSpPr/>
            <p:nvPr/>
          </p:nvSpPr>
          <p:spPr>
            <a:xfrm>
              <a:off x="3632474" y="2453268"/>
              <a:ext cx="2827799" cy="2436231"/>
            </a:xfrm>
            <a:prstGeom prst="roundRect">
              <a:avLst>
                <a:gd name="adj" fmla="val 6065"/>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a:solidFill>
                    <a:srgbClr val="000000"/>
                  </a:solidFill>
                </a:rPr>
                <a:t>K</a:t>
              </a:r>
              <a:r>
                <a:rPr lang="vi-VN" sz="2000">
                  <a:solidFill>
                    <a:srgbClr val="000000"/>
                  </a:solidFill>
                </a:rPr>
                <a:t>ịp thời tổ chức họp, phân tích, dự đoán được thời cơ và quyết định phát lệnh Tổng khởi nghĩa kịp thời</a:t>
              </a:r>
              <a:r>
                <a:rPr lang="en-US" sz="2000">
                  <a:solidFill>
                    <a:srgbClr val="000000"/>
                  </a:solidFill>
                </a:rPr>
                <a:t>.</a:t>
              </a:r>
            </a:p>
          </p:txBody>
        </p:sp>
      </p:grpSp>
      <p:grpSp>
        <p:nvGrpSpPr>
          <p:cNvPr id="9" name="Group 8">
            <a:extLst>
              <a:ext uri="{FF2B5EF4-FFF2-40B4-BE49-F238E27FC236}">
                <a16:creationId xmlns:a16="http://schemas.microsoft.com/office/drawing/2014/main" id="{735DA11B-B29C-11A3-F820-44582E9DEAE0}"/>
              </a:ext>
            </a:extLst>
          </p:cNvPr>
          <p:cNvGrpSpPr/>
          <p:nvPr/>
        </p:nvGrpSpPr>
        <p:grpSpPr>
          <a:xfrm>
            <a:off x="6536214" y="2423529"/>
            <a:ext cx="2242516" cy="2436232"/>
            <a:chOff x="6617989" y="2453268"/>
            <a:chExt cx="2242516" cy="2436232"/>
          </a:xfrm>
        </p:grpSpPr>
        <p:sp>
          <p:nvSpPr>
            <p:cNvPr id="7" name="Rectangle: Rounded Corners 6">
              <a:extLst>
                <a:ext uri="{FF2B5EF4-FFF2-40B4-BE49-F238E27FC236}">
                  <a16:creationId xmlns:a16="http://schemas.microsoft.com/office/drawing/2014/main" id="{0BB38F91-A942-7143-8E31-D2C1991C0A5C}"/>
                </a:ext>
              </a:extLst>
            </p:cNvPr>
            <p:cNvSpPr/>
            <p:nvPr/>
          </p:nvSpPr>
          <p:spPr>
            <a:xfrm>
              <a:off x="7260337" y="2453268"/>
              <a:ext cx="1600168" cy="2436232"/>
            </a:xfrm>
            <a:prstGeom prst="roundRect">
              <a:avLst>
                <a:gd name="adj" fmla="val 6065"/>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a:solidFill>
                    <a:srgbClr val="000000"/>
                  </a:solidFill>
                </a:rPr>
                <a:t>C</a:t>
              </a:r>
              <a:r>
                <a:rPr lang="vi-VN" sz="2000">
                  <a:solidFill>
                    <a:srgbClr val="000000"/>
                  </a:solidFill>
                </a:rPr>
                <a:t>hớp đúng thời cơ để giành chính quyền,... </a:t>
              </a:r>
              <a:endParaRPr lang="en-US" sz="2000">
                <a:solidFill>
                  <a:srgbClr val="000000"/>
                </a:solidFill>
              </a:endParaRPr>
            </a:p>
          </p:txBody>
        </p:sp>
        <p:sp>
          <p:nvSpPr>
            <p:cNvPr id="8" name="Arrow: Chevron 7">
              <a:extLst>
                <a:ext uri="{FF2B5EF4-FFF2-40B4-BE49-F238E27FC236}">
                  <a16:creationId xmlns:a16="http://schemas.microsoft.com/office/drawing/2014/main" id="{0FE3E699-1485-F1FB-9677-23359C3968F3}"/>
                </a:ext>
              </a:extLst>
            </p:cNvPr>
            <p:cNvSpPr/>
            <p:nvPr/>
          </p:nvSpPr>
          <p:spPr>
            <a:xfrm>
              <a:off x="6617989" y="3425354"/>
              <a:ext cx="484632" cy="484632"/>
            </a:xfrm>
            <a:prstGeom prst="chevron">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11" name="TextBox 10">
            <a:extLst>
              <a:ext uri="{FF2B5EF4-FFF2-40B4-BE49-F238E27FC236}">
                <a16:creationId xmlns:a16="http://schemas.microsoft.com/office/drawing/2014/main" id="{10E8EB01-D4D3-F72A-9783-1A8E26E200AD}"/>
              </a:ext>
            </a:extLst>
          </p:cNvPr>
          <p:cNvSpPr txBox="1"/>
          <p:nvPr/>
        </p:nvSpPr>
        <p:spPr>
          <a:xfrm>
            <a:off x="3092605" y="1846399"/>
            <a:ext cx="2958790" cy="523220"/>
          </a:xfrm>
          <a:prstGeom prst="rect">
            <a:avLst/>
          </a:prstGeom>
          <a:noFill/>
        </p:spPr>
        <p:txBody>
          <a:bodyPr wrap="square" rtlCol="0">
            <a:spAutoFit/>
          </a:bodyPr>
          <a:lstStyle/>
          <a:p>
            <a:pPr algn="ctr"/>
            <a:r>
              <a:rPr lang="en-US" sz="2800">
                <a:solidFill>
                  <a:srgbClr val="FF0000"/>
                </a:solidFill>
                <a:latin typeface="Aptos Black" panose="020B0004020202020204" pitchFamily="34" charset="0"/>
              </a:rPr>
              <a:t>Câu trả lời</a:t>
            </a:r>
          </a:p>
        </p:txBody>
      </p:sp>
    </p:spTree>
    <p:extLst>
      <p:ext uri="{BB962C8B-B14F-4D97-AF65-F5344CB8AC3E}">
        <p14:creationId xmlns:p14="http://schemas.microsoft.com/office/powerpoint/2010/main" val="28642883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0-#ppt_w/2"/>
                                          </p:val>
                                        </p:tav>
                                        <p:tav tm="100000">
                                          <p:val>
                                            <p:strVal val="#ppt_x"/>
                                          </p:val>
                                        </p:tav>
                                      </p:tavLst>
                                    </p:anim>
                                    <p:anim calcmode="lin" valueType="num">
                                      <p:cBhvr additive="base">
                                        <p:cTn id="12"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wipe(left)">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wipe(left)">
                                      <p:cBhvr>
                                        <p:cTn id="2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11"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54DD17A5-2975-9932-D5E0-AAA6E5B4D129}"/>
              </a:ext>
            </a:extLst>
          </p:cNvPr>
          <p:cNvSpPr/>
          <p:nvPr/>
        </p:nvSpPr>
        <p:spPr>
          <a:xfrm>
            <a:off x="541866" y="254000"/>
            <a:ext cx="8195735" cy="1516188"/>
          </a:xfrm>
          <a:prstGeom prst="roundRect">
            <a:avLst>
              <a:gd name="adj" fmla="val 6719"/>
            </a:avLst>
          </a:prstGeom>
          <a:solidFill>
            <a:schemeClr val="accent5"/>
          </a:solid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spcBef>
                <a:spcPts val="100"/>
              </a:spcBef>
              <a:spcAft>
                <a:spcPts val="100"/>
              </a:spcAft>
            </a:pPr>
            <a:r>
              <a:rPr lang="vi-VN" sz="2000" b="1" kern="100">
                <a:solidFill>
                  <a:srgbClr val="000000"/>
                </a:solidFill>
                <a:effectLst/>
                <a:ea typeface="Calibri" panose="020F0502020204030204" pitchFamily="34" charset="0"/>
              </a:rPr>
              <a:t>Câu 1:</a:t>
            </a:r>
            <a:r>
              <a:rPr lang="vi-VN" sz="2000" kern="100">
                <a:solidFill>
                  <a:srgbClr val="000000"/>
                </a:solidFill>
                <a:effectLst/>
                <a:ea typeface="Calibri" panose="020F0502020204030204" pitchFamily="34" charset="0"/>
              </a:rPr>
              <a:t> Theo em, sự nhạy bén, sáng suốt của Đảng Cộng sản Đông Dương và Tổng bộ Việt Minh trong xác định thời cơ và quyết định phát động Tổng khởi nghĩa thể hiện qua những sự kiện nào?</a:t>
            </a:r>
            <a:endParaRPr lang="en-US" sz="2000">
              <a:effectLst/>
              <a:ea typeface="Calibri" panose="020F0502020204030204" pitchFamily="34" charset="0"/>
            </a:endParaRPr>
          </a:p>
        </p:txBody>
      </p:sp>
      <p:sp>
        <p:nvSpPr>
          <p:cNvPr id="4" name="Rectangle: Rounded Corners 3">
            <a:extLst>
              <a:ext uri="{FF2B5EF4-FFF2-40B4-BE49-F238E27FC236}">
                <a16:creationId xmlns:a16="http://schemas.microsoft.com/office/drawing/2014/main" id="{3F5328C2-57FA-4916-AB15-23E02B305C92}"/>
              </a:ext>
            </a:extLst>
          </p:cNvPr>
          <p:cNvSpPr/>
          <p:nvPr/>
        </p:nvSpPr>
        <p:spPr>
          <a:xfrm>
            <a:off x="404746" y="2423531"/>
            <a:ext cx="4472053" cy="2436230"/>
          </a:xfrm>
          <a:prstGeom prst="roundRect">
            <a:avLst>
              <a:gd name="adj" fmla="val 6065"/>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2000">
                <a:solidFill>
                  <a:srgbClr val="000000"/>
                </a:solidFill>
              </a:rPr>
              <a:t>Đại hội Quốc dân kịp thời được tổ chức, quyết định những vấn đề hệ trọng về Tổng khởi nghĩa và chuẩn bị những tiền để tối cần thiết cho sự thành lập Nhà nước cách mạng.</a:t>
            </a:r>
            <a:endParaRPr lang="en-US" sz="2000">
              <a:solidFill>
                <a:srgbClr val="000000"/>
              </a:solidFill>
            </a:endParaRPr>
          </a:p>
        </p:txBody>
      </p:sp>
      <p:sp>
        <p:nvSpPr>
          <p:cNvPr id="11" name="TextBox 10">
            <a:extLst>
              <a:ext uri="{FF2B5EF4-FFF2-40B4-BE49-F238E27FC236}">
                <a16:creationId xmlns:a16="http://schemas.microsoft.com/office/drawing/2014/main" id="{10E8EB01-D4D3-F72A-9783-1A8E26E200AD}"/>
              </a:ext>
            </a:extLst>
          </p:cNvPr>
          <p:cNvSpPr txBox="1"/>
          <p:nvPr/>
        </p:nvSpPr>
        <p:spPr>
          <a:xfrm>
            <a:off x="1161377" y="1846399"/>
            <a:ext cx="2958790" cy="523220"/>
          </a:xfrm>
          <a:prstGeom prst="rect">
            <a:avLst/>
          </a:prstGeom>
          <a:noFill/>
        </p:spPr>
        <p:txBody>
          <a:bodyPr wrap="square" rtlCol="0">
            <a:spAutoFit/>
          </a:bodyPr>
          <a:lstStyle/>
          <a:p>
            <a:pPr algn="ctr"/>
            <a:r>
              <a:rPr lang="en-US" sz="2800">
                <a:solidFill>
                  <a:srgbClr val="FF0000"/>
                </a:solidFill>
                <a:latin typeface="Aptos Black" panose="020B0004020202020204" pitchFamily="34" charset="0"/>
              </a:rPr>
              <a:t>Câu trả lời</a:t>
            </a:r>
          </a:p>
        </p:txBody>
      </p:sp>
      <p:grpSp>
        <p:nvGrpSpPr>
          <p:cNvPr id="15" name="Group 14">
            <a:extLst>
              <a:ext uri="{FF2B5EF4-FFF2-40B4-BE49-F238E27FC236}">
                <a16:creationId xmlns:a16="http://schemas.microsoft.com/office/drawing/2014/main" id="{2DE66025-93AC-BB5A-5C2D-5099D46C74BB}"/>
              </a:ext>
            </a:extLst>
          </p:cNvPr>
          <p:cNvGrpSpPr/>
          <p:nvPr/>
        </p:nvGrpSpPr>
        <p:grpSpPr>
          <a:xfrm>
            <a:off x="4808033" y="1876135"/>
            <a:ext cx="4306230" cy="3167783"/>
            <a:chOff x="4810201" y="2050506"/>
            <a:chExt cx="4306230" cy="3167783"/>
          </a:xfrm>
        </p:grpSpPr>
        <p:pic>
          <p:nvPicPr>
            <p:cNvPr id="12" name="Picture 11" descr="A thatched roof hut in a field&#10;&#10;Description automatically generated">
              <a:extLst>
                <a:ext uri="{FF2B5EF4-FFF2-40B4-BE49-F238E27FC236}">
                  <a16:creationId xmlns:a16="http://schemas.microsoft.com/office/drawing/2014/main" id="{4CFDCA5A-7856-F4D8-DF97-1093738BDDA4}"/>
                </a:ext>
              </a:extLst>
            </p:cNvPr>
            <p:cNvPicPr>
              <a:picLocks noChangeAspect="1"/>
            </p:cNvPicPr>
            <p:nvPr/>
          </p:nvPicPr>
          <p:blipFill>
            <a:blip r:embed="rId2"/>
            <a:stretch>
              <a:fillRect/>
            </a:stretch>
          </p:blipFill>
          <p:spPr>
            <a:xfrm>
              <a:off x="5108341" y="2050506"/>
              <a:ext cx="3709950" cy="2554213"/>
            </a:xfrm>
            <a:prstGeom prst="rect">
              <a:avLst/>
            </a:prstGeom>
          </p:spPr>
        </p:pic>
        <p:sp>
          <p:nvSpPr>
            <p:cNvPr id="14" name="TextBox 13">
              <a:extLst>
                <a:ext uri="{FF2B5EF4-FFF2-40B4-BE49-F238E27FC236}">
                  <a16:creationId xmlns:a16="http://schemas.microsoft.com/office/drawing/2014/main" id="{3A9DE0EB-06CF-6350-F84D-065E648E7B88}"/>
                </a:ext>
              </a:extLst>
            </p:cNvPr>
            <p:cNvSpPr txBox="1"/>
            <p:nvPr/>
          </p:nvSpPr>
          <p:spPr>
            <a:xfrm>
              <a:off x="4810201" y="4606134"/>
              <a:ext cx="4306230" cy="612155"/>
            </a:xfrm>
            <a:prstGeom prst="rect">
              <a:avLst/>
            </a:prstGeom>
            <a:noFill/>
          </p:spPr>
          <p:txBody>
            <a:bodyPr wrap="square">
              <a:spAutoFit/>
            </a:bodyPr>
            <a:lstStyle/>
            <a:p>
              <a:pPr algn="ctr">
                <a:lnSpc>
                  <a:spcPct val="150000"/>
                </a:lnSpc>
              </a:pPr>
              <a:r>
                <a:rPr lang="vi-VN" sz="1200"/>
                <a:t>Đình Tân Trào (huyện Sơn Dương, tỉnh Tuyên Quang) nơi diễn ra Quốc dân Đại hội do Việt Minh triệu tập tháng 8/1945</a:t>
              </a:r>
              <a:endParaRPr lang="en-US" sz="1200"/>
            </a:p>
          </p:txBody>
        </p:sp>
      </p:grpSp>
      <p:pic>
        <p:nvPicPr>
          <p:cNvPr id="3" name="Picture 2">
            <a:extLst>
              <a:ext uri="{FF2B5EF4-FFF2-40B4-BE49-F238E27FC236}">
                <a16:creationId xmlns:a16="http://schemas.microsoft.com/office/drawing/2014/main" id="{FB9496E3-C229-FB73-FC7A-0769D4AF33EA}"/>
              </a:ext>
            </a:extLst>
          </p:cNvPr>
          <p:cNvPicPr>
            <a:picLocks noChangeAspect="1"/>
          </p:cNvPicPr>
          <p:nvPr/>
        </p:nvPicPr>
        <p:blipFill>
          <a:blip r:embed="rId3"/>
          <a:stretch>
            <a:fillRect/>
          </a:stretch>
        </p:blipFill>
        <p:spPr>
          <a:xfrm>
            <a:off x="0" y="4976235"/>
            <a:ext cx="999772" cy="198693"/>
          </a:xfrm>
          <a:prstGeom prst="rect">
            <a:avLst/>
          </a:prstGeom>
        </p:spPr>
      </p:pic>
    </p:spTree>
    <p:extLst>
      <p:ext uri="{BB962C8B-B14F-4D97-AF65-F5344CB8AC3E}">
        <p14:creationId xmlns:p14="http://schemas.microsoft.com/office/powerpoint/2010/main" val="2838627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circle(in)">
                                      <p:cBhvr>
                                        <p:cTn id="1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403A1793-0C61-B83D-5ED9-06FE54F77E62}"/>
              </a:ext>
            </a:extLst>
          </p:cNvPr>
          <p:cNvSpPr/>
          <p:nvPr/>
        </p:nvSpPr>
        <p:spPr>
          <a:xfrm>
            <a:off x="474132" y="251418"/>
            <a:ext cx="8195735" cy="1443567"/>
          </a:xfrm>
          <a:prstGeom prst="roundRect">
            <a:avLst>
              <a:gd name="adj" fmla="val 6719"/>
            </a:avLst>
          </a:prstGeom>
          <a:solidFill>
            <a:schemeClr val="accent5"/>
          </a:solidFill>
          <a:ln>
            <a:solidFill>
              <a:srgbClr val="808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spcBef>
                <a:spcPts val="100"/>
              </a:spcBef>
              <a:spcAft>
                <a:spcPts val="100"/>
              </a:spcAft>
            </a:pPr>
            <a:r>
              <a:rPr lang="vi-VN" sz="2000" b="1" kern="100">
                <a:solidFill>
                  <a:srgbClr val="000000"/>
                </a:solidFill>
                <a:effectLst/>
                <a:ea typeface="Calibri" panose="020F0502020204030204" pitchFamily="34" charset="0"/>
              </a:rPr>
              <a:t>Câu 2: </a:t>
            </a:r>
            <a:r>
              <a:rPr lang="vi-VN" sz="2000" kern="100">
                <a:solidFill>
                  <a:srgbClr val="000000"/>
                </a:solidFill>
                <a:effectLst/>
                <a:ea typeface="Calibri" panose="020F0502020204030204" pitchFamily="34" charset="0"/>
              </a:rPr>
              <a:t>Em có đồng ý với ý kiến cho rằng: Khu giải phóng với “thủ đô” Tân Trào đóng vai trò là “bàn đạp” cho thế trận tổng khởi nghĩa giành chính quyền tháng Tám năm 1945? Tại sao?</a:t>
            </a:r>
            <a:endParaRPr lang="en-US" sz="2000">
              <a:effectLst/>
              <a:ea typeface="Calibri" panose="020F0502020204030204" pitchFamily="34" charset="0"/>
            </a:endParaRPr>
          </a:p>
        </p:txBody>
      </p:sp>
      <p:grpSp>
        <p:nvGrpSpPr>
          <p:cNvPr id="5" name="Group 4">
            <a:extLst>
              <a:ext uri="{FF2B5EF4-FFF2-40B4-BE49-F238E27FC236}">
                <a16:creationId xmlns:a16="http://schemas.microsoft.com/office/drawing/2014/main" id="{D2ACEF7E-4761-0367-FCE1-295FC845ACFE}"/>
              </a:ext>
            </a:extLst>
          </p:cNvPr>
          <p:cNvGrpSpPr/>
          <p:nvPr/>
        </p:nvGrpSpPr>
        <p:grpSpPr>
          <a:xfrm>
            <a:off x="2531610" y="1873404"/>
            <a:ext cx="4080778" cy="609600"/>
            <a:chOff x="2773505" y="1880839"/>
            <a:chExt cx="4080778" cy="609600"/>
          </a:xfrm>
        </p:grpSpPr>
        <p:sp>
          <p:nvSpPr>
            <p:cNvPr id="4" name="Rectangle: Rounded Corners 3">
              <a:extLst>
                <a:ext uri="{FF2B5EF4-FFF2-40B4-BE49-F238E27FC236}">
                  <a16:creationId xmlns:a16="http://schemas.microsoft.com/office/drawing/2014/main" id="{ABE1423F-BE32-B3B4-EE39-534CB669BC29}"/>
                </a:ext>
              </a:extLst>
            </p:cNvPr>
            <p:cNvSpPr/>
            <p:nvPr/>
          </p:nvSpPr>
          <p:spPr>
            <a:xfrm>
              <a:off x="3092605" y="1880839"/>
              <a:ext cx="3761678" cy="609600"/>
            </a:xfrm>
            <a:prstGeom prst="roundRect">
              <a:avLst/>
            </a:prstGeom>
            <a:solidFill>
              <a:schemeClr val="accent4"/>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vi-VN" sz="2000" kern="100">
                  <a:solidFill>
                    <a:srgbClr val="000000"/>
                  </a:solidFill>
                  <a:effectLst/>
                  <a:ea typeface="Calibri" panose="020F0502020204030204" pitchFamily="34" charset="0"/>
                </a:rPr>
                <a:t>Đồng ý với ý kiến</a:t>
              </a:r>
              <a:r>
                <a:rPr lang="en-US" sz="2000" kern="100">
                  <a:solidFill>
                    <a:srgbClr val="000000"/>
                  </a:solidFill>
                  <a:effectLst/>
                  <a:ea typeface="Calibri" panose="020F0502020204030204" pitchFamily="34" charset="0"/>
                </a:rPr>
                <a:t> trên</a:t>
              </a:r>
              <a:endParaRPr lang="en-US" sz="1600"/>
            </a:p>
          </p:txBody>
        </p:sp>
        <p:pic>
          <p:nvPicPr>
            <p:cNvPr id="3" name="Picture 24">
              <a:extLst>
                <a:ext uri="{FF2B5EF4-FFF2-40B4-BE49-F238E27FC236}">
                  <a16:creationId xmlns:a16="http://schemas.microsoft.com/office/drawing/2014/main" id="{3ED718C8-8ABF-9053-7F56-391B73D4AE6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rcRect/>
            <a:stretch>
              <a:fillRect/>
            </a:stretch>
          </p:blipFill>
          <p:spPr>
            <a:xfrm>
              <a:off x="2773505" y="1881407"/>
              <a:ext cx="609032" cy="609032"/>
            </a:xfrm>
            <a:prstGeom prst="rect">
              <a:avLst/>
            </a:prstGeom>
          </p:spPr>
        </p:pic>
      </p:grpSp>
      <p:sp>
        <p:nvSpPr>
          <p:cNvPr id="6" name="Rectangle: Rounded Corners 5">
            <a:extLst>
              <a:ext uri="{FF2B5EF4-FFF2-40B4-BE49-F238E27FC236}">
                <a16:creationId xmlns:a16="http://schemas.microsoft.com/office/drawing/2014/main" id="{236C0091-5F48-687C-3870-50747866A233}"/>
              </a:ext>
            </a:extLst>
          </p:cNvPr>
          <p:cNvSpPr/>
          <p:nvPr/>
        </p:nvSpPr>
        <p:spPr>
          <a:xfrm>
            <a:off x="289931" y="2660497"/>
            <a:ext cx="5119339" cy="2231585"/>
          </a:xfrm>
          <a:prstGeom prst="roundRect">
            <a:avLst>
              <a:gd name="adj" fmla="val 5898"/>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a:solidFill>
                  <a:srgbClr val="000000"/>
                </a:solidFill>
              </a:rPr>
              <a:t>Là căn cứ, là chỗ dựa “tiến khả công, thoái khả thủ” của cách mạng Việt Nam, nối liền các khu căn cứ địa ở vùng núi phía bắc với phong trào ở vùng châu thổ Bắc Kỳ. </a:t>
            </a:r>
          </a:p>
        </p:txBody>
      </p:sp>
      <p:grpSp>
        <p:nvGrpSpPr>
          <p:cNvPr id="13" name="Group 12">
            <a:extLst>
              <a:ext uri="{FF2B5EF4-FFF2-40B4-BE49-F238E27FC236}">
                <a16:creationId xmlns:a16="http://schemas.microsoft.com/office/drawing/2014/main" id="{BE4067E6-4737-4F2A-B6BA-3F00A7380288}"/>
              </a:ext>
            </a:extLst>
          </p:cNvPr>
          <p:cNvGrpSpPr/>
          <p:nvPr/>
        </p:nvGrpSpPr>
        <p:grpSpPr>
          <a:xfrm>
            <a:off x="5560742" y="2571750"/>
            <a:ext cx="3293326" cy="2502779"/>
            <a:chOff x="5233640" y="2571750"/>
            <a:chExt cx="3293326" cy="2502779"/>
          </a:xfrm>
        </p:grpSpPr>
        <p:pic>
          <p:nvPicPr>
            <p:cNvPr id="10" name="Picture 9" descr="A large wooden structure with a thatched roof&#10;&#10;Description automatically generated">
              <a:extLst>
                <a:ext uri="{FF2B5EF4-FFF2-40B4-BE49-F238E27FC236}">
                  <a16:creationId xmlns:a16="http://schemas.microsoft.com/office/drawing/2014/main" id="{090106F2-F874-F402-6E8B-2C15F37D2103}"/>
                </a:ext>
              </a:extLst>
            </p:cNvPr>
            <p:cNvPicPr>
              <a:picLocks noChangeAspect="1"/>
            </p:cNvPicPr>
            <p:nvPr/>
          </p:nvPicPr>
          <p:blipFill>
            <a:blip r:embed="rId4"/>
            <a:stretch>
              <a:fillRect/>
            </a:stretch>
          </p:blipFill>
          <p:spPr>
            <a:xfrm>
              <a:off x="5233640" y="2571750"/>
              <a:ext cx="3293326" cy="2195002"/>
            </a:xfrm>
            <a:prstGeom prst="rect">
              <a:avLst/>
            </a:prstGeom>
          </p:spPr>
        </p:pic>
        <p:sp>
          <p:nvSpPr>
            <p:cNvPr id="12" name="TextBox 11">
              <a:extLst>
                <a:ext uri="{FF2B5EF4-FFF2-40B4-BE49-F238E27FC236}">
                  <a16:creationId xmlns:a16="http://schemas.microsoft.com/office/drawing/2014/main" id="{F2F8CF5C-F9BA-5820-CCDB-5508A261E0FD}"/>
                </a:ext>
              </a:extLst>
            </p:cNvPr>
            <p:cNvSpPr txBox="1"/>
            <p:nvPr/>
          </p:nvSpPr>
          <p:spPr>
            <a:xfrm>
              <a:off x="5385110" y="4766752"/>
              <a:ext cx="2990385" cy="307777"/>
            </a:xfrm>
            <a:prstGeom prst="rect">
              <a:avLst/>
            </a:prstGeom>
            <a:noFill/>
          </p:spPr>
          <p:txBody>
            <a:bodyPr wrap="square">
              <a:spAutoFit/>
            </a:bodyPr>
            <a:lstStyle/>
            <a:p>
              <a:pPr algn="ctr"/>
              <a:r>
                <a:rPr lang="en-US"/>
                <a:t>Tân Trào - Thủ đô Khu Giải phóng</a:t>
              </a:r>
            </a:p>
          </p:txBody>
        </p:sp>
      </p:grpSp>
    </p:spTree>
    <p:extLst>
      <p:ext uri="{BB962C8B-B14F-4D97-AF65-F5344CB8AC3E}">
        <p14:creationId xmlns:p14="http://schemas.microsoft.com/office/powerpoint/2010/main" val="40911172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1+#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barn(inVertical)">
                                      <p:cBhvr>
                                        <p:cTn id="19" dur="500"/>
                                        <p:tgtEl>
                                          <p:spTgt spid="6"/>
                                        </p:tgtEl>
                                      </p:cBhvr>
                                    </p:animEffect>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nodeType="clickEffect">
                                  <p:stCondLst>
                                    <p:cond delay="0"/>
                                  </p:stCondLst>
                                  <p:childTnLst>
                                    <p:set>
                                      <p:cBhvr>
                                        <p:cTn id="23" dur="1" fill="hold">
                                          <p:stCondLst>
                                            <p:cond delay="0"/>
                                          </p:stCondLst>
                                        </p:cTn>
                                        <p:tgtEl>
                                          <p:spTgt spid="13"/>
                                        </p:tgtEl>
                                        <p:attrNameLst>
                                          <p:attrName>style.visibility</p:attrName>
                                        </p:attrNameLst>
                                      </p:cBhvr>
                                      <p:to>
                                        <p:strVal val="visible"/>
                                      </p:to>
                                    </p:set>
                                    <p:animEffect transition="in" filter="randombar(horizontal)">
                                      <p:cBhvr>
                                        <p:cTn id="24"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tone with red rope around it&#10;&#10;Description automatically generated">
            <a:extLst>
              <a:ext uri="{FF2B5EF4-FFF2-40B4-BE49-F238E27FC236}">
                <a16:creationId xmlns:a16="http://schemas.microsoft.com/office/drawing/2014/main" id="{E855BDCF-09A1-BB8F-5B14-DED97B4C3BAE}"/>
              </a:ext>
            </a:extLst>
          </p:cNvPr>
          <p:cNvPicPr>
            <a:picLocks noChangeAspect="1"/>
          </p:cNvPicPr>
          <p:nvPr/>
        </p:nvPicPr>
        <p:blipFill>
          <a:blip r:embed="rId2"/>
          <a:stretch>
            <a:fillRect/>
          </a:stretch>
        </p:blipFill>
        <p:spPr>
          <a:xfrm>
            <a:off x="258993" y="1295473"/>
            <a:ext cx="3829788" cy="2552554"/>
          </a:xfrm>
          <a:prstGeom prst="rect">
            <a:avLst/>
          </a:prstGeom>
        </p:spPr>
      </p:pic>
      <p:sp>
        <p:nvSpPr>
          <p:cNvPr id="4" name="Rectangle: Rounded Corners 3">
            <a:extLst>
              <a:ext uri="{FF2B5EF4-FFF2-40B4-BE49-F238E27FC236}">
                <a16:creationId xmlns:a16="http://schemas.microsoft.com/office/drawing/2014/main" id="{76F27EDD-2351-A7E2-29C0-1D96A1BC7450}"/>
              </a:ext>
            </a:extLst>
          </p:cNvPr>
          <p:cNvSpPr/>
          <p:nvPr/>
        </p:nvSpPr>
        <p:spPr>
          <a:xfrm>
            <a:off x="4244897" y="350666"/>
            <a:ext cx="4640110" cy="1983657"/>
          </a:xfrm>
          <a:prstGeom prst="roundRect">
            <a:avLst>
              <a:gd name="adj" fmla="val 5898"/>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a:solidFill>
                  <a:srgbClr val="000000"/>
                </a:solidFill>
              </a:rPr>
              <a:t>V</a:t>
            </a:r>
            <a:r>
              <a:rPr lang="vi-VN" sz="2000">
                <a:solidFill>
                  <a:srgbClr val="000000"/>
                </a:solidFill>
              </a:rPr>
              <a:t>iệc thực hiện mười chính sách lớn của Việt Minh đã biến Khu giải phóng thành mô hình tương lai tươi sáng của nước Việt Nam mới. </a:t>
            </a:r>
            <a:endParaRPr lang="en-US" sz="2000">
              <a:solidFill>
                <a:srgbClr val="000000"/>
              </a:solidFill>
            </a:endParaRPr>
          </a:p>
        </p:txBody>
      </p:sp>
      <p:sp>
        <p:nvSpPr>
          <p:cNvPr id="5" name="Rectangle: Rounded Corners 4">
            <a:extLst>
              <a:ext uri="{FF2B5EF4-FFF2-40B4-BE49-F238E27FC236}">
                <a16:creationId xmlns:a16="http://schemas.microsoft.com/office/drawing/2014/main" id="{9DFF58B5-0D2A-B4CC-D022-01C264032359}"/>
              </a:ext>
            </a:extLst>
          </p:cNvPr>
          <p:cNvSpPr/>
          <p:nvPr/>
        </p:nvSpPr>
        <p:spPr>
          <a:xfrm>
            <a:off x="4244897" y="2452804"/>
            <a:ext cx="4640110" cy="2327352"/>
          </a:xfrm>
          <a:prstGeom prst="roundRect">
            <a:avLst>
              <a:gd name="adj" fmla="val 5898"/>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2000">
                <a:solidFill>
                  <a:srgbClr val="000000"/>
                </a:solidFill>
              </a:rPr>
              <a:t>Khu giải phóng  với “thủ đô” Tân Trào tiêu biểu cho thực lực của Việt Minh. </a:t>
            </a:r>
            <a:r>
              <a:rPr lang="en-US" sz="2000">
                <a:solidFill>
                  <a:srgbClr val="000000"/>
                </a:solidFill>
              </a:rPr>
              <a:t>Từ đó, </a:t>
            </a:r>
            <a:r>
              <a:rPr lang="vi-VN" sz="2000">
                <a:solidFill>
                  <a:srgbClr val="000000"/>
                </a:solidFill>
              </a:rPr>
              <a:t>giành được sự tin cậy và ủng hộ quý báu của phe Đồng minh trong một thời điểm có tính chất bước ngoặt.</a:t>
            </a:r>
            <a:endParaRPr lang="en-US" sz="2000">
              <a:solidFill>
                <a:srgbClr val="000000"/>
              </a:solidFill>
            </a:endParaRPr>
          </a:p>
        </p:txBody>
      </p:sp>
    </p:spTree>
    <p:extLst>
      <p:ext uri="{BB962C8B-B14F-4D97-AF65-F5344CB8AC3E}">
        <p14:creationId xmlns:p14="http://schemas.microsoft.com/office/powerpoint/2010/main" val="29120141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arn(inVertical)">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7B98D83C-7F2E-B635-D27F-CCD20D115B10}"/>
              </a:ext>
            </a:extLst>
          </p:cNvPr>
          <p:cNvSpPr/>
          <p:nvPr/>
        </p:nvSpPr>
        <p:spPr>
          <a:xfrm>
            <a:off x="1072168" y="238315"/>
            <a:ext cx="6999663" cy="986674"/>
          </a:xfrm>
          <a:prstGeom prst="roundRect">
            <a:avLst>
              <a:gd name="adj" fmla="val 6719"/>
            </a:avLst>
          </a:prstGeom>
          <a:solidFill>
            <a:schemeClr val="accent5"/>
          </a:solidFill>
          <a:ln>
            <a:solidFill>
              <a:srgbClr val="FF006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spcBef>
                <a:spcPts val="100"/>
              </a:spcBef>
              <a:spcAft>
                <a:spcPts val="100"/>
              </a:spcAft>
            </a:pPr>
            <a:r>
              <a:rPr lang="vi-VN" sz="2000" b="1" kern="100">
                <a:solidFill>
                  <a:srgbClr val="000000"/>
                </a:solidFill>
                <a:effectLst/>
                <a:ea typeface="Calibri" panose="020F0502020204030204" pitchFamily="34" charset="0"/>
              </a:rPr>
              <a:t>Câu 3: </a:t>
            </a:r>
            <a:r>
              <a:rPr lang="vi-VN" sz="2000" kern="100">
                <a:solidFill>
                  <a:srgbClr val="000000"/>
                </a:solidFill>
                <a:effectLst/>
                <a:ea typeface="Calibri" panose="020F0502020204030204" pitchFamily="34" charset="0"/>
              </a:rPr>
              <a:t>Qua diễn biến của Tổng khởi nghĩa trong cả nước, em có nhận xét gì?</a:t>
            </a:r>
            <a:endParaRPr lang="en-US" sz="2000">
              <a:effectLst/>
              <a:ea typeface="Calibri" panose="020F0502020204030204" pitchFamily="34" charset="0"/>
            </a:endParaRPr>
          </a:p>
        </p:txBody>
      </p:sp>
      <p:sp>
        <p:nvSpPr>
          <p:cNvPr id="3" name="Rectangle: Rounded Corners 2">
            <a:extLst>
              <a:ext uri="{FF2B5EF4-FFF2-40B4-BE49-F238E27FC236}">
                <a16:creationId xmlns:a16="http://schemas.microsoft.com/office/drawing/2014/main" id="{0AEC2FFB-CFA4-97D4-4F20-A5179196FCE4}"/>
              </a:ext>
            </a:extLst>
          </p:cNvPr>
          <p:cNvSpPr/>
          <p:nvPr/>
        </p:nvSpPr>
        <p:spPr>
          <a:xfrm>
            <a:off x="3035508" y="1390183"/>
            <a:ext cx="3072984" cy="659361"/>
          </a:xfrm>
          <a:prstGeom prst="roundRect">
            <a:avLst>
              <a:gd name="adj" fmla="val 10373"/>
            </a:avLst>
          </a:prstGeom>
          <a:solidFill>
            <a:schemeClr val="bg2">
              <a:lumMod val="75000"/>
            </a:schemeClr>
          </a:solidFill>
          <a:ln>
            <a:solidFill>
              <a:schemeClr val="bg2">
                <a:lumMod val="75000"/>
              </a:schemeClr>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a:solidFill>
                  <a:schemeClr val="accent4"/>
                </a:solidFill>
                <a:latin typeface="Aptos Black" panose="020B0004020202020204" pitchFamily="34" charset="0"/>
              </a:rPr>
              <a:t>Nhận xét</a:t>
            </a:r>
          </a:p>
        </p:txBody>
      </p:sp>
      <p:sp>
        <p:nvSpPr>
          <p:cNvPr id="4" name="Rectangle: Rounded Corners 3">
            <a:extLst>
              <a:ext uri="{FF2B5EF4-FFF2-40B4-BE49-F238E27FC236}">
                <a16:creationId xmlns:a16="http://schemas.microsoft.com/office/drawing/2014/main" id="{FE84D69F-BB09-80FE-1AB4-F9E2765BAD16}"/>
              </a:ext>
            </a:extLst>
          </p:cNvPr>
          <p:cNvSpPr/>
          <p:nvPr/>
        </p:nvSpPr>
        <p:spPr>
          <a:xfrm>
            <a:off x="373293" y="2402945"/>
            <a:ext cx="1798937" cy="1400502"/>
          </a:xfrm>
          <a:prstGeom prst="roundRect">
            <a:avLst>
              <a:gd name="adj" fmla="val 7408"/>
            </a:avLst>
          </a:prstGeom>
          <a:solidFill>
            <a:schemeClr val="accent4"/>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a:solidFill>
                  <a:srgbClr val="000000"/>
                </a:solidFill>
              </a:rPr>
              <a:t>Diễn ra nhanh chóng, ít đổ máu</a:t>
            </a:r>
          </a:p>
        </p:txBody>
      </p:sp>
      <p:sp>
        <p:nvSpPr>
          <p:cNvPr id="5" name="Rectangle: Rounded Corners 4">
            <a:extLst>
              <a:ext uri="{FF2B5EF4-FFF2-40B4-BE49-F238E27FC236}">
                <a16:creationId xmlns:a16="http://schemas.microsoft.com/office/drawing/2014/main" id="{4F129909-665E-B9B8-8FAB-4941F86E7BE4}"/>
              </a:ext>
            </a:extLst>
          </p:cNvPr>
          <p:cNvSpPr/>
          <p:nvPr/>
        </p:nvSpPr>
        <p:spPr>
          <a:xfrm>
            <a:off x="2303895" y="2402945"/>
            <a:ext cx="3041196" cy="1400501"/>
          </a:xfrm>
          <a:prstGeom prst="roundRect">
            <a:avLst>
              <a:gd name="adj" fmla="val 7013"/>
            </a:avLst>
          </a:prstGeom>
          <a:solidFill>
            <a:schemeClr val="accent4"/>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a:solidFill>
                  <a:srgbClr val="000000"/>
                </a:solidFill>
              </a:rPr>
              <a:t>C</a:t>
            </a:r>
            <a:r>
              <a:rPr lang="vi-VN" sz="2000">
                <a:solidFill>
                  <a:srgbClr val="000000"/>
                </a:solidFill>
              </a:rPr>
              <a:t>hủ yếu bằng lực lượng chính trị của quần chúng biểu tình thị uy</a:t>
            </a:r>
            <a:r>
              <a:rPr lang="en-US" sz="2000">
                <a:solidFill>
                  <a:srgbClr val="000000"/>
                </a:solidFill>
              </a:rPr>
              <a:t>.</a:t>
            </a:r>
          </a:p>
        </p:txBody>
      </p:sp>
      <p:grpSp>
        <p:nvGrpSpPr>
          <p:cNvPr id="6" name="Group 5">
            <a:extLst>
              <a:ext uri="{FF2B5EF4-FFF2-40B4-BE49-F238E27FC236}">
                <a16:creationId xmlns:a16="http://schemas.microsoft.com/office/drawing/2014/main" id="{9A121FB3-9757-F3CA-909C-FA0625D2B3AC}"/>
              </a:ext>
            </a:extLst>
          </p:cNvPr>
          <p:cNvGrpSpPr/>
          <p:nvPr/>
        </p:nvGrpSpPr>
        <p:grpSpPr>
          <a:xfrm>
            <a:off x="499671" y="3985046"/>
            <a:ext cx="8144657" cy="958660"/>
            <a:chOff x="416282" y="4386323"/>
            <a:chExt cx="8144657" cy="958660"/>
          </a:xfrm>
        </p:grpSpPr>
        <p:sp>
          <p:nvSpPr>
            <p:cNvPr id="7" name="Arrow: Right 6">
              <a:extLst>
                <a:ext uri="{FF2B5EF4-FFF2-40B4-BE49-F238E27FC236}">
                  <a16:creationId xmlns:a16="http://schemas.microsoft.com/office/drawing/2014/main" id="{C09BEADB-4B49-DE00-48B9-DB094FADB13C}"/>
                </a:ext>
              </a:extLst>
            </p:cNvPr>
            <p:cNvSpPr/>
            <p:nvPr/>
          </p:nvSpPr>
          <p:spPr>
            <a:xfrm>
              <a:off x="416282" y="4671409"/>
              <a:ext cx="446049" cy="388489"/>
            </a:xfrm>
            <a:prstGeom prst="right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1EC94ADF-A469-AB2E-309E-7DCADD0212DB}"/>
                </a:ext>
              </a:extLst>
            </p:cNvPr>
            <p:cNvSpPr txBox="1"/>
            <p:nvPr/>
          </p:nvSpPr>
          <p:spPr>
            <a:xfrm>
              <a:off x="917603" y="4386323"/>
              <a:ext cx="7643336" cy="958660"/>
            </a:xfrm>
            <a:prstGeom prst="rect">
              <a:avLst/>
            </a:prstGeom>
            <a:noFill/>
          </p:spPr>
          <p:txBody>
            <a:bodyPr wrap="square">
              <a:spAutoFit/>
            </a:bodyPr>
            <a:lstStyle/>
            <a:p>
              <a:pPr algn="just">
                <a:lnSpc>
                  <a:spcPct val="150000"/>
                </a:lnSpc>
              </a:pPr>
              <a:r>
                <a:rPr lang="en-US" sz="2000" b="1" i="1">
                  <a:solidFill>
                    <a:srgbClr val="FF0000"/>
                  </a:solidFill>
                </a:rPr>
                <a:t>Thắng lợi của khởi nghĩa ở Hà Nội, Huế, Sài Gòn có ý nghĩa đặc biệt quan trọng.</a:t>
              </a:r>
            </a:p>
          </p:txBody>
        </p:sp>
      </p:grpSp>
      <p:cxnSp>
        <p:nvCxnSpPr>
          <p:cNvPr id="9" name="Straight Arrow Connector 8">
            <a:extLst>
              <a:ext uri="{FF2B5EF4-FFF2-40B4-BE49-F238E27FC236}">
                <a16:creationId xmlns:a16="http://schemas.microsoft.com/office/drawing/2014/main" id="{DCFFEBA2-68D9-4626-35E4-059D59B1C211}"/>
              </a:ext>
            </a:extLst>
          </p:cNvPr>
          <p:cNvCxnSpPr>
            <a:cxnSpLocks/>
            <a:stCxn id="3" idx="2"/>
            <a:endCxn id="4" idx="0"/>
          </p:cNvCxnSpPr>
          <p:nvPr/>
        </p:nvCxnSpPr>
        <p:spPr>
          <a:xfrm flipH="1">
            <a:off x="1272762" y="2049544"/>
            <a:ext cx="3299238" cy="353401"/>
          </a:xfrm>
          <a:prstGeom prst="straightConnector1">
            <a:avLst/>
          </a:prstGeom>
          <a:ln w="19050">
            <a:solidFill>
              <a:srgbClr val="00000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892EF6BA-8CDE-340F-C24A-1D547733109C}"/>
              </a:ext>
            </a:extLst>
          </p:cNvPr>
          <p:cNvCxnSpPr>
            <a:cxnSpLocks/>
            <a:stCxn id="3" idx="2"/>
            <a:endCxn id="5" idx="0"/>
          </p:cNvCxnSpPr>
          <p:nvPr/>
        </p:nvCxnSpPr>
        <p:spPr>
          <a:xfrm flipH="1">
            <a:off x="3824493" y="2049544"/>
            <a:ext cx="747507" cy="353401"/>
          </a:xfrm>
          <a:prstGeom prst="straightConnector1">
            <a:avLst/>
          </a:prstGeom>
          <a:ln w="19050">
            <a:solidFill>
              <a:srgbClr val="000000"/>
            </a:solidFill>
            <a:tailEnd type="triangle"/>
          </a:ln>
        </p:spPr>
        <p:style>
          <a:lnRef idx="1">
            <a:schemeClr val="accent1"/>
          </a:lnRef>
          <a:fillRef idx="0">
            <a:schemeClr val="accent1"/>
          </a:fillRef>
          <a:effectRef idx="0">
            <a:schemeClr val="accent1"/>
          </a:effectRef>
          <a:fontRef idx="minor">
            <a:schemeClr val="tx1"/>
          </a:fontRef>
        </p:style>
      </p:cxnSp>
      <p:sp>
        <p:nvSpPr>
          <p:cNvPr id="16" name="Rectangle: Rounded Corners 15">
            <a:extLst>
              <a:ext uri="{FF2B5EF4-FFF2-40B4-BE49-F238E27FC236}">
                <a16:creationId xmlns:a16="http://schemas.microsoft.com/office/drawing/2014/main" id="{1450D19E-C189-6C4E-2280-3730EF00B220}"/>
              </a:ext>
            </a:extLst>
          </p:cNvPr>
          <p:cNvSpPr/>
          <p:nvPr/>
        </p:nvSpPr>
        <p:spPr>
          <a:xfrm>
            <a:off x="5476756" y="2402945"/>
            <a:ext cx="3258368" cy="1400501"/>
          </a:xfrm>
          <a:prstGeom prst="roundRect">
            <a:avLst>
              <a:gd name="adj" fmla="val 7013"/>
            </a:avLst>
          </a:prstGeom>
          <a:solidFill>
            <a:schemeClr val="accent4"/>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a:solidFill>
                  <a:srgbClr val="000000"/>
                </a:solidFill>
              </a:rPr>
              <a:t>C</a:t>
            </a:r>
            <a:r>
              <a:rPr lang="vi-VN" sz="2000">
                <a:solidFill>
                  <a:srgbClr val="000000"/>
                </a:solidFill>
              </a:rPr>
              <a:t>ó sự hỗ trợ của lực lượng vũ trang chiếm các công sở đầu não của địch. </a:t>
            </a:r>
            <a:endParaRPr lang="en-US" sz="2000">
              <a:solidFill>
                <a:srgbClr val="000000"/>
              </a:solidFill>
            </a:endParaRPr>
          </a:p>
        </p:txBody>
      </p:sp>
      <p:cxnSp>
        <p:nvCxnSpPr>
          <p:cNvPr id="17" name="Straight Arrow Connector 16">
            <a:extLst>
              <a:ext uri="{FF2B5EF4-FFF2-40B4-BE49-F238E27FC236}">
                <a16:creationId xmlns:a16="http://schemas.microsoft.com/office/drawing/2014/main" id="{1B9B65A9-E6BD-76A8-E51A-236F69F6C294}"/>
              </a:ext>
            </a:extLst>
          </p:cNvPr>
          <p:cNvCxnSpPr>
            <a:cxnSpLocks/>
            <a:stCxn id="3" idx="2"/>
            <a:endCxn id="16" idx="0"/>
          </p:cNvCxnSpPr>
          <p:nvPr/>
        </p:nvCxnSpPr>
        <p:spPr>
          <a:xfrm>
            <a:off x="4572000" y="2049544"/>
            <a:ext cx="2533940" cy="353401"/>
          </a:xfrm>
          <a:prstGeom prst="straightConnector1">
            <a:avLst/>
          </a:prstGeom>
          <a:ln w="19050">
            <a:solidFill>
              <a:srgbClr val="00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50160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barn(inVertical)">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1" fill="hold"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wipe(up)">
                                      <p:cBhvr>
                                        <p:cTn id="18" dur="500"/>
                                        <p:tgtEl>
                                          <p:spTgt spid="9"/>
                                        </p:tgtEl>
                                      </p:cBhvr>
                                    </p:animEffect>
                                  </p:childTnLst>
                                </p:cTn>
                              </p:par>
                            </p:childTnLst>
                          </p:cTn>
                        </p:par>
                        <p:par>
                          <p:cTn id="19" fill="hold">
                            <p:stCondLst>
                              <p:cond delay="500"/>
                            </p:stCondLst>
                            <p:childTnLst>
                              <p:par>
                                <p:cTn id="20" presetID="16" presetClass="entr" presetSubtype="21" fill="hold" grpId="0" nodeType="after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barn(inVertical)">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wipe(up)">
                                      <p:cBhvr>
                                        <p:cTn id="27" dur="500"/>
                                        <p:tgtEl>
                                          <p:spTgt spid="10"/>
                                        </p:tgtEl>
                                      </p:cBhvr>
                                    </p:animEffect>
                                  </p:childTnLst>
                                </p:cTn>
                              </p:par>
                            </p:childTnLst>
                          </p:cTn>
                        </p:par>
                        <p:par>
                          <p:cTn id="28" fill="hold">
                            <p:stCondLst>
                              <p:cond delay="500"/>
                            </p:stCondLst>
                            <p:childTnLst>
                              <p:par>
                                <p:cTn id="29" presetID="16" presetClass="entr" presetSubtype="21" fill="hold" grpId="0" nodeType="after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barn(inVertical)">
                                      <p:cBhvr>
                                        <p:cTn id="31" dur="500"/>
                                        <p:tgtEl>
                                          <p:spTgt spid="5"/>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1" fill="hold" nodeType="clickEffect">
                                  <p:stCondLst>
                                    <p:cond delay="0"/>
                                  </p:stCondLst>
                                  <p:childTnLst>
                                    <p:set>
                                      <p:cBhvr>
                                        <p:cTn id="35" dur="1" fill="hold">
                                          <p:stCondLst>
                                            <p:cond delay="0"/>
                                          </p:stCondLst>
                                        </p:cTn>
                                        <p:tgtEl>
                                          <p:spTgt spid="17"/>
                                        </p:tgtEl>
                                        <p:attrNameLst>
                                          <p:attrName>style.visibility</p:attrName>
                                        </p:attrNameLst>
                                      </p:cBhvr>
                                      <p:to>
                                        <p:strVal val="visible"/>
                                      </p:to>
                                    </p:set>
                                    <p:animEffect transition="in" filter="wipe(up)">
                                      <p:cBhvr>
                                        <p:cTn id="36" dur="500"/>
                                        <p:tgtEl>
                                          <p:spTgt spid="17"/>
                                        </p:tgtEl>
                                      </p:cBhvr>
                                    </p:animEffect>
                                  </p:childTnLst>
                                </p:cTn>
                              </p:par>
                            </p:childTnLst>
                          </p:cTn>
                        </p:par>
                        <p:par>
                          <p:cTn id="37" fill="hold">
                            <p:stCondLst>
                              <p:cond delay="500"/>
                            </p:stCondLst>
                            <p:childTnLst>
                              <p:par>
                                <p:cTn id="38" presetID="16" presetClass="entr" presetSubtype="21" fill="hold" grpId="0" nodeType="afterEffect">
                                  <p:stCondLst>
                                    <p:cond delay="0"/>
                                  </p:stCondLst>
                                  <p:childTnLst>
                                    <p:set>
                                      <p:cBhvr>
                                        <p:cTn id="39" dur="1" fill="hold">
                                          <p:stCondLst>
                                            <p:cond delay="0"/>
                                          </p:stCondLst>
                                        </p:cTn>
                                        <p:tgtEl>
                                          <p:spTgt spid="16"/>
                                        </p:tgtEl>
                                        <p:attrNameLst>
                                          <p:attrName>style.visibility</p:attrName>
                                        </p:attrNameLst>
                                      </p:cBhvr>
                                      <p:to>
                                        <p:strVal val="visible"/>
                                      </p:to>
                                    </p:set>
                                    <p:animEffect transition="in" filter="barn(inVertical)">
                                      <p:cBhvr>
                                        <p:cTn id="40" dur="500"/>
                                        <p:tgtEl>
                                          <p:spTgt spid="16"/>
                                        </p:tgtEl>
                                      </p:cBhvr>
                                    </p:animEffect>
                                  </p:childTnLst>
                                </p:cTn>
                              </p:par>
                            </p:childTnLst>
                          </p:cTn>
                        </p:par>
                      </p:childTnLst>
                    </p:cTn>
                  </p:par>
                  <p:par>
                    <p:cTn id="41" fill="hold">
                      <p:stCondLst>
                        <p:cond delay="indefinite"/>
                      </p:stCondLst>
                      <p:childTnLst>
                        <p:par>
                          <p:cTn id="42" fill="hold">
                            <p:stCondLst>
                              <p:cond delay="0"/>
                            </p:stCondLst>
                            <p:childTnLst>
                              <p:par>
                                <p:cTn id="43" presetID="2" presetClass="entr" presetSubtype="8" fill="hold" nodeType="clickEffect">
                                  <p:stCondLst>
                                    <p:cond delay="0"/>
                                  </p:stCondLst>
                                  <p:childTnLst>
                                    <p:set>
                                      <p:cBhvr>
                                        <p:cTn id="44" dur="1" fill="hold">
                                          <p:stCondLst>
                                            <p:cond delay="0"/>
                                          </p:stCondLst>
                                        </p:cTn>
                                        <p:tgtEl>
                                          <p:spTgt spid="6"/>
                                        </p:tgtEl>
                                        <p:attrNameLst>
                                          <p:attrName>style.visibility</p:attrName>
                                        </p:attrNameLst>
                                      </p:cBhvr>
                                      <p:to>
                                        <p:strVal val="visible"/>
                                      </p:to>
                                    </p:set>
                                    <p:anim calcmode="lin" valueType="num">
                                      <p:cBhvr additive="base">
                                        <p:cTn id="45" dur="500" fill="hold"/>
                                        <p:tgtEl>
                                          <p:spTgt spid="6"/>
                                        </p:tgtEl>
                                        <p:attrNameLst>
                                          <p:attrName>ppt_x</p:attrName>
                                        </p:attrNameLst>
                                      </p:cBhvr>
                                      <p:tavLst>
                                        <p:tav tm="0">
                                          <p:val>
                                            <p:strVal val="0-#ppt_w/2"/>
                                          </p:val>
                                        </p:tav>
                                        <p:tav tm="100000">
                                          <p:val>
                                            <p:strVal val="#ppt_x"/>
                                          </p:val>
                                        </p:tav>
                                      </p:tavLst>
                                    </p:anim>
                                    <p:anim calcmode="lin" valueType="num">
                                      <p:cBhvr additive="base">
                                        <p:cTn id="46" dur="5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16"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09569D57-2BCD-3F15-1FB4-EDCC35262F90}"/>
              </a:ext>
            </a:extLst>
          </p:cNvPr>
          <p:cNvSpPr/>
          <p:nvPr/>
        </p:nvSpPr>
        <p:spPr>
          <a:xfrm>
            <a:off x="474132" y="256784"/>
            <a:ext cx="8195735" cy="1430767"/>
          </a:xfrm>
          <a:prstGeom prst="roundRect">
            <a:avLst>
              <a:gd name="adj" fmla="val 6719"/>
            </a:avLst>
          </a:prstGeom>
          <a:solidFill>
            <a:schemeClr val="accent5"/>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spcBef>
                <a:spcPts val="100"/>
              </a:spcBef>
              <a:spcAft>
                <a:spcPts val="100"/>
              </a:spcAft>
            </a:pPr>
            <a:r>
              <a:rPr lang="vi-VN" sz="2000" b="1" kern="100">
                <a:solidFill>
                  <a:srgbClr val="000000"/>
                </a:solidFill>
                <a:effectLst/>
                <a:ea typeface="Calibri" panose="020F0502020204030204" pitchFamily="34" charset="0"/>
              </a:rPr>
              <a:t>Câu 4: </a:t>
            </a:r>
            <a:r>
              <a:rPr lang="vi-VN" sz="2000" kern="100">
                <a:solidFill>
                  <a:srgbClr val="000000"/>
                </a:solidFill>
                <a:effectLst/>
                <a:ea typeface="Calibri" panose="020F0502020204030204" pitchFamily="34" charset="0"/>
              </a:rPr>
              <a:t>Theo em, sự nhạy bén, sáng suốt của Đảng Cộng sản Đông Dương và Tổng bộ Việt Minh trong lãnh đạo Tổng khởi nghĩa tháng Tám năm 1945 được thể hiện qua những sự kiện nào?</a:t>
            </a:r>
            <a:endParaRPr lang="en-US" sz="2000">
              <a:effectLst/>
              <a:ea typeface="Calibri" panose="020F0502020204030204" pitchFamily="34" charset="0"/>
            </a:endParaRPr>
          </a:p>
        </p:txBody>
      </p:sp>
      <p:grpSp>
        <p:nvGrpSpPr>
          <p:cNvPr id="8" name="Group 7">
            <a:extLst>
              <a:ext uri="{FF2B5EF4-FFF2-40B4-BE49-F238E27FC236}">
                <a16:creationId xmlns:a16="http://schemas.microsoft.com/office/drawing/2014/main" id="{347E2E19-2A46-CA33-CB97-90CD29CD66A8}"/>
              </a:ext>
            </a:extLst>
          </p:cNvPr>
          <p:cNvGrpSpPr/>
          <p:nvPr/>
        </p:nvGrpSpPr>
        <p:grpSpPr>
          <a:xfrm>
            <a:off x="474132" y="1836234"/>
            <a:ext cx="4200292" cy="2936902"/>
            <a:chOff x="474132" y="1836234"/>
            <a:chExt cx="4200292" cy="2936902"/>
          </a:xfrm>
        </p:grpSpPr>
        <p:sp>
          <p:nvSpPr>
            <p:cNvPr id="3" name="Rectangle: Rounded Corners 2">
              <a:extLst>
                <a:ext uri="{FF2B5EF4-FFF2-40B4-BE49-F238E27FC236}">
                  <a16:creationId xmlns:a16="http://schemas.microsoft.com/office/drawing/2014/main" id="{8451E143-4A26-05FB-F82C-96682B029748}"/>
                </a:ext>
              </a:extLst>
            </p:cNvPr>
            <p:cNvSpPr/>
            <p:nvPr/>
          </p:nvSpPr>
          <p:spPr>
            <a:xfrm>
              <a:off x="474132" y="2364059"/>
              <a:ext cx="4200292" cy="2409077"/>
            </a:xfrm>
            <a:prstGeom prst="roundRect">
              <a:avLst>
                <a:gd name="adj" fmla="val 5898"/>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a:solidFill>
                    <a:srgbClr val="000000"/>
                  </a:solidFill>
                </a:rPr>
                <a:t>14/8/1945: </a:t>
              </a:r>
              <a:r>
                <a:rPr lang="vi-VN" sz="2000">
                  <a:solidFill>
                    <a:srgbClr val="000000"/>
                  </a:solidFill>
                </a:rPr>
                <a:t>một số cấp bộ Đảng và Việt Minh ở một số địa phương đã vận dụng chỉ đạo của Trung ương Đảng để phát động nhân dân khởi nghĩa giành chính quyền</a:t>
              </a:r>
              <a:r>
                <a:rPr lang="en-US" sz="2000">
                  <a:solidFill>
                    <a:srgbClr val="000000"/>
                  </a:solidFill>
                </a:rPr>
                <a:t>.</a:t>
              </a:r>
            </a:p>
          </p:txBody>
        </p:sp>
        <p:sp>
          <p:nvSpPr>
            <p:cNvPr id="5" name="Arrow: Down 4">
              <a:extLst>
                <a:ext uri="{FF2B5EF4-FFF2-40B4-BE49-F238E27FC236}">
                  <a16:creationId xmlns:a16="http://schemas.microsoft.com/office/drawing/2014/main" id="{69CE8798-CBC2-D7BE-4572-C597F14E1CC5}"/>
                </a:ext>
              </a:extLst>
            </p:cNvPr>
            <p:cNvSpPr/>
            <p:nvPr/>
          </p:nvSpPr>
          <p:spPr>
            <a:xfrm>
              <a:off x="2425595" y="1836234"/>
              <a:ext cx="297366" cy="379142"/>
            </a:xfrm>
            <a:prstGeom prst="down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 name="Group 6">
            <a:extLst>
              <a:ext uri="{FF2B5EF4-FFF2-40B4-BE49-F238E27FC236}">
                <a16:creationId xmlns:a16="http://schemas.microsoft.com/office/drawing/2014/main" id="{C5CBDBDC-F69C-F1B7-5352-0F1F1546CA56}"/>
              </a:ext>
            </a:extLst>
          </p:cNvPr>
          <p:cNvGrpSpPr/>
          <p:nvPr/>
        </p:nvGrpSpPr>
        <p:grpSpPr>
          <a:xfrm>
            <a:off x="4826824" y="1836234"/>
            <a:ext cx="3843043" cy="2936901"/>
            <a:chOff x="4826824" y="1836234"/>
            <a:chExt cx="3843043" cy="2936901"/>
          </a:xfrm>
        </p:grpSpPr>
        <p:sp>
          <p:nvSpPr>
            <p:cNvPr id="4" name="Rectangle: Rounded Corners 3">
              <a:extLst>
                <a:ext uri="{FF2B5EF4-FFF2-40B4-BE49-F238E27FC236}">
                  <a16:creationId xmlns:a16="http://schemas.microsoft.com/office/drawing/2014/main" id="{E4A58227-5C64-8CEC-06C5-3B79142DB64E}"/>
                </a:ext>
              </a:extLst>
            </p:cNvPr>
            <p:cNvSpPr/>
            <p:nvPr/>
          </p:nvSpPr>
          <p:spPr>
            <a:xfrm>
              <a:off x="4826824" y="2364058"/>
              <a:ext cx="3843043" cy="2409077"/>
            </a:xfrm>
            <a:prstGeom prst="roundRect">
              <a:avLst>
                <a:gd name="adj" fmla="val 5898"/>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a:solidFill>
                    <a:srgbClr val="000000"/>
                  </a:solidFill>
                </a:rPr>
                <a:t>C</a:t>
              </a:r>
              <a:r>
                <a:rPr lang="vi-VN" sz="2000">
                  <a:solidFill>
                    <a:srgbClr val="000000"/>
                  </a:solidFill>
                </a:rPr>
                <a:t>ác hình thức và phương pháp đấu tranh được vận dụng linh hoạt giúp cho cuộc khởi nghĩa giành được thắng lợi nhanh chóng và ít đổ máu.</a:t>
              </a:r>
              <a:endParaRPr lang="en-US" sz="2000">
                <a:solidFill>
                  <a:srgbClr val="000000"/>
                </a:solidFill>
              </a:endParaRPr>
            </a:p>
          </p:txBody>
        </p:sp>
        <p:sp>
          <p:nvSpPr>
            <p:cNvPr id="6" name="Arrow: Down 5">
              <a:extLst>
                <a:ext uri="{FF2B5EF4-FFF2-40B4-BE49-F238E27FC236}">
                  <a16:creationId xmlns:a16="http://schemas.microsoft.com/office/drawing/2014/main" id="{B55B61C8-7F32-5B53-9756-F904D19F0D31}"/>
                </a:ext>
              </a:extLst>
            </p:cNvPr>
            <p:cNvSpPr/>
            <p:nvPr/>
          </p:nvSpPr>
          <p:spPr>
            <a:xfrm>
              <a:off x="6599662" y="1836234"/>
              <a:ext cx="297366" cy="379142"/>
            </a:xfrm>
            <a:prstGeom prst="down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63722707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1+#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1"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up)">
                                      <p:cBhvr>
                                        <p:cTn id="13" dur="5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1" fill="hold"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wipe(up)">
                                      <p:cBhvr>
                                        <p:cTn id="1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497"/>
        <p:cNvGrpSpPr/>
        <p:nvPr/>
      </p:nvGrpSpPr>
      <p:grpSpPr>
        <a:xfrm>
          <a:off x="0" y="0"/>
          <a:ext cx="0" cy="0"/>
          <a:chOff x="0" y="0"/>
          <a:chExt cx="0" cy="0"/>
        </a:xfrm>
      </p:grpSpPr>
      <p:grpSp>
        <p:nvGrpSpPr>
          <p:cNvPr id="501" name="Google Shape;501;p48"/>
          <p:cNvGrpSpPr/>
          <p:nvPr/>
        </p:nvGrpSpPr>
        <p:grpSpPr>
          <a:xfrm>
            <a:off x="6757809" y="2833424"/>
            <a:ext cx="3437466" cy="3543491"/>
            <a:chOff x="6950268" y="3246384"/>
            <a:chExt cx="2961010" cy="3167307"/>
          </a:xfrm>
        </p:grpSpPr>
        <p:pic>
          <p:nvPicPr>
            <p:cNvPr id="502" name="Google Shape;502;p48"/>
            <p:cNvPicPr preferRelativeResize="0"/>
            <p:nvPr/>
          </p:nvPicPr>
          <p:blipFill>
            <a:blip r:embed="rId3">
              <a:alphaModFix/>
            </a:blip>
            <a:stretch>
              <a:fillRect/>
            </a:stretch>
          </p:blipFill>
          <p:spPr>
            <a:xfrm rot="9118075">
              <a:off x="7423085" y="3572425"/>
              <a:ext cx="2015374" cy="2515225"/>
            </a:xfrm>
            <a:prstGeom prst="rect">
              <a:avLst/>
            </a:prstGeom>
            <a:noFill/>
            <a:ln>
              <a:noFill/>
            </a:ln>
          </p:spPr>
        </p:pic>
        <p:pic>
          <p:nvPicPr>
            <p:cNvPr id="503" name="Google Shape;503;p48"/>
            <p:cNvPicPr preferRelativeResize="0"/>
            <p:nvPr/>
          </p:nvPicPr>
          <p:blipFill>
            <a:blip r:embed="rId4">
              <a:alphaModFix/>
            </a:blip>
            <a:stretch>
              <a:fillRect/>
            </a:stretch>
          </p:blipFill>
          <p:spPr>
            <a:xfrm rot="-1418829">
              <a:off x="7678974" y="3851576"/>
              <a:ext cx="1022937" cy="1007548"/>
            </a:xfrm>
            <a:prstGeom prst="rect">
              <a:avLst/>
            </a:prstGeom>
            <a:noFill/>
            <a:ln>
              <a:noFill/>
            </a:ln>
          </p:spPr>
        </p:pic>
      </p:grpSp>
      <p:sp>
        <p:nvSpPr>
          <p:cNvPr id="6" name="Plaque 5">
            <a:extLst>
              <a:ext uri="{FF2B5EF4-FFF2-40B4-BE49-F238E27FC236}">
                <a16:creationId xmlns:a16="http://schemas.microsoft.com/office/drawing/2014/main" id="{AD5B41F2-CFC7-593A-4BF6-1F2D4EDCA1E1}"/>
              </a:ext>
            </a:extLst>
          </p:cNvPr>
          <p:cNvSpPr/>
          <p:nvPr/>
        </p:nvSpPr>
        <p:spPr>
          <a:xfrm>
            <a:off x="3063240" y="407247"/>
            <a:ext cx="3017520" cy="710353"/>
          </a:xfrm>
          <a:prstGeom prst="plaque">
            <a:avLst/>
          </a:prstGeom>
          <a:solidFill>
            <a:schemeClr val="accent5"/>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a:solidFill>
                  <a:srgbClr val="FFC000"/>
                </a:solidFill>
                <a:latin typeface="Aptos Black" panose="020B0004020202020204" pitchFamily="34" charset="0"/>
              </a:rPr>
              <a:t>KẾT LUẬN</a:t>
            </a:r>
          </a:p>
        </p:txBody>
      </p:sp>
      <p:sp>
        <p:nvSpPr>
          <p:cNvPr id="7" name="TextBox 6">
            <a:extLst>
              <a:ext uri="{FF2B5EF4-FFF2-40B4-BE49-F238E27FC236}">
                <a16:creationId xmlns:a16="http://schemas.microsoft.com/office/drawing/2014/main" id="{CA50CA20-0949-5EF2-E81F-67DFD9FC2873}"/>
              </a:ext>
            </a:extLst>
          </p:cNvPr>
          <p:cNvSpPr txBox="1"/>
          <p:nvPr/>
        </p:nvSpPr>
        <p:spPr>
          <a:xfrm>
            <a:off x="596413" y="1342464"/>
            <a:ext cx="6227720" cy="3266985"/>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vi-VN" sz="2000"/>
              <a:t>Tổng khởi nghĩa tháng Tám năm 1945 diễn ra trong hoàn cảnh thời cơ đã chín muồi. </a:t>
            </a:r>
            <a:endParaRPr lang="en-US" sz="2000"/>
          </a:p>
          <a:p>
            <a:pPr marL="342900" indent="-342900" algn="just">
              <a:lnSpc>
                <a:spcPct val="150000"/>
              </a:lnSpc>
              <a:buFont typeface="Arial" panose="020B0604020202020204" pitchFamily="34" charset="0"/>
              <a:buChar char="•"/>
            </a:pPr>
            <a:r>
              <a:rPr lang="vi-VN" sz="2000"/>
              <a:t>Đây là thời cơ ngàn năm có một, rất quý và hiếm, vì nó chỉ tồn tại trong một thời gian rất ngắn. </a:t>
            </a:r>
            <a:endParaRPr lang="en-US" sz="2000"/>
          </a:p>
          <a:p>
            <a:pPr marL="342900" indent="-342900" algn="just">
              <a:lnSpc>
                <a:spcPct val="150000"/>
              </a:lnSpc>
              <a:buFont typeface="Arial" panose="020B0604020202020204" pitchFamily="34" charset="0"/>
              <a:buChar char="•"/>
            </a:pPr>
            <a:r>
              <a:rPr lang="vi-VN" sz="2000"/>
              <a:t>Việc phát động Tổng khởi nghĩa đã thể hiện rõ vai trò của Đảng Cộng sản Đông Dương và Hồ Chí Minh trong Cách mạng tháng Tám năm 1945.</a:t>
            </a:r>
            <a:endParaRPr lang="en-US" sz="2000"/>
          </a:p>
        </p:txBody>
      </p:sp>
      <p:grpSp>
        <p:nvGrpSpPr>
          <p:cNvPr id="8" name="Google Shape;354;p40">
            <a:extLst>
              <a:ext uri="{FF2B5EF4-FFF2-40B4-BE49-F238E27FC236}">
                <a16:creationId xmlns:a16="http://schemas.microsoft.com/office/drawing/2014/main" id="{E6DB5230-FB3F-12A8-4FC1-AE564E71BB4A}"/>
              </a:ext>
            </a:extLst>
          </p:cNvPr>
          <p:cNvGrpSpPr/>
          <p:nvPr/>
        </p:nvGrpSpPr>
        <p:grpSpPr>
          <a:xfrm>
            <a:off x="6782713" y="-1201633"/>
            <a:ext cx="4055399" cy="4015100"/>
            <a:chOff x="6139875" y="-1181676"/>
            <a:chExt cx="4055399" cy="4015100"/>
          </a:xfrm>
        </p:grpSpPr>
        <p:pic>
          <p:nvPicPr>
            <p:cNvPr id="9" name="Google Shape;355;p40">
              <a:extLst>
                <a:ext uri="{FF2B5EF4-FFF2-40B4-BE49-F238E27FC236}">
                  <a16:creationId xmlns:a16="http://schemas.microsoft.com/office/drawing/2014/main" id="{39C329A1-75ED-D332-5EE4-6DA0F31B9303}"/>
                </a:ext>
              </a:extLst>
            </p:cNvPr>
            <p:cNvPicPr preferRelativeResize="0"/>
            <p:nvPr/>
          </p:nvPicPr>
          <p:blipFill>
            <a:blip r:embed="rId5">
              <a:alphaModFix/>
            </a:blip>
            <a:stretch>
              <a:fillRect/>
            </a:stretch>
          </p:blipFill>
          <p:spPr>
            <a:xfrm rot="-1807160">
              <a:off x="6663649" y="-622567"/>
              <a:ext cx="3007851" cy="2896882"/>
            </a:xfrm>
            <a:prstGeom prst="rect">
              <a:avLst/>
            </a:prstGeom>
            <a:noFill/>
            <a:ln>
              <a:noFill/>
            </a:ln>
          </p:spPr>
        </p:pic>
        <p:pic>
          <p:nvPicPr>
            <p:cNvPr id="10" name="Google Shape;356;p40">
              <a:extLst>
                <a:ext uri="{FF2B5EF4-FFF2-40B4-BE49-F238E27FC236}">
                  <a16:creationId xmlns:a16="http://schemas.microsoft.com/office/drawing/2014/main" id="{82AFC4C6-C7F4-BD23-CFBE-3AEDADD3748A}"/>
                </a:ext>
              </a:extLst>
            </p:cNvPr>
            <p:cNvPicPr preferRelativeResize="0"/>
            <p:nvPr/>
          </p:nvPicPr>
          <p:blipFill>
            <a:blip r:embed="rId4">
              <a:alphaModFix/>
            </a:blip>
            <a:stretch>
              <a:fillRect/>
            </a:stretch>
          </p:blipFill>
          <p:spPr>
            <a:xfrm rot="417636" flipH="1">
              <a:off x="7501274" y="322101"/>
              <a:ext cx="1022938" cy="1007548"/>
            </a:xfrm>
            <a:prstGeom prst="rect">
              <a:avLst/>
            </a:prstGeom>
            <a:noFill/>
            <a:ln>
              <a:noFill/>
            </a:ln>
          </p:spPr>
        </p:pic>
      </p:gr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BBD1B745-0836-647C-5CDD-82BA4BBD62FE}"/>
              </a:ext>
            </a:extLst>
          </p:cNvPr>
          <p:cNvGrpSpPr/>
          <p:nvPr/>
        </p:nvGrpSpPr>
        <p:grpSpPr>
          <a:xfrm>
            <a:off x="324639" y="854884"/>
            <a:ext cx="8682928" cy="650326"/>
            <a:chOff x="707750" y="232768"/>
            <a:chExt cx="8682928" cy="650326"/>
          </a:xfrm>
        </p:grpSpPr>
        <p:pic>
          <p:nvPicPr>
            <p:cNvPr id="3" name="Picture 2">
              <a:extLst>
                <a:ext uri="{FF2B5EF4-FFF2-40B4-BE49-F238E27FC236}">
                  <a16:creationId xmlns:a16="http://schemas.microsoft.com/office/drawing/2014/main" id="{BE4EB363-4C07-037B-86E5-DA7743D7D5D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750" y="232768"/>
              <a:ext cx="841224" cy="650326"/>
            </a:xfrm>
            <a:prstGeom prst="rect">
              <a:avLst/>
            </a:prstGeom>
          </p:spPr>
        </p:pic>
        <p:sp>
          <p:nvSpPr>
            <p:cNvPr id="4" name="TextBox 3">
              <a:extLst>
                <a:ext uri="{FF2B5EF4-FFF2-40B4-BE49-F238E27FC236}">
                  <a16:creationId xmlns:a16="http://schemas.microsoft.com/office/drawing/2014/main" id="{55DFEF39-9E55-BEC4-D0DA-6236C877D8BC}"/>
                </a:ext>
              </a:extLst>
            </p:cNvPr>
            <p:cNvSpPr txBox="1"/>
            <p:nvPr/>
          </p:nvSpPr>
          <p:spPr>
            <a:xfrm>
              <a:off x="1548974" y="271134"/>
              <a:ext cx="7841704" cy="43088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vi-VN" sz="2200" b="0" i="0" u="none" strike="noStrike" kern="0" cap="none" spc="0" normalizeH="0" baseline="0" noProof="0">
                  <a:ln>
                    <a:noFill/>
                  </a:ln>
                  <a:solidFill>
                    <a:srgbClr val="000000"/>
                  </a:solidFill>
                  <a:effectLst/>
                  <a:uLnTx/>
                  <a:uFillTx/>
                  <a:latin typeface="Arial"/>
                  <a:cs typeface="Arial"/>
                  <a:sym typeface="Arial"/>
                </a:rPr>
                <a:t>Chia lớp thành </a:t>
              </a:r>
              <a:r>
                <a:rPr lang="en-US" sz="2200"/>
                <a:t>3</a:t>
              </a:r>
              <a:r>
                <a:rPr kumimoji="0" lang="vi-VN" sz="2200" b="0" i="0" u="none" strike="noStrike" kern="0" cap="none" spc="0" normalizeH="0" baseline="0" noProof="0">
                  <a:ln>
                    <a:noFill/>
                  </a:ln>
                  <a:solidFill>
                    <a:srgbClr val="000000"/>
                  </a:solidFill>
                  <a:effectLst/>
                  <a:uLnTx/>
                  <a:uFillTx/>
                  <a:latin typeface="Arial"/>
                  <a:cs typeface="Arial"/>
                  <a:sym typeface="Arial"/>
                </a:rPr>
                <a:t> nhóm</a:t>
              </a:r>
              <a:r>
                <a:rPr kumimoji="0" lang="en-US" sz="2200" b="0" i="0" u="none" strike="noStrike" kern="0" cap="none" spc="0" normalizeH="0" baseline="0" noProof="0">
                  <a:ln>
                    <a:noFill/>
                  </a:ln>
                  <a:solidFill>
                    <a:srgbClr val="000000"/>
                  </a:solidFill>
                  <a:effectLst/>
                  <a:uLnTx/>
                  <a:uFillTx/>
                  <a:latin typeface="Arial"/>
                  <a:cs typeface="Arial"/>
                  <a:sym typeface="Arial"/>
                </a:rPr>
                <a:t> và thực hiện nhiệm vụ:</a:t>
              </a:r>
            </a:p>
          </p:txBody>
        </p:sp>
      </p:grpSp>
      <p:sp>
        <p:nvSpPr>
          <p:cNvPr id="5" name="TextBox 4">
            <a:extLst>
              <a:ext uri="{FF2B5EF4-FFF2-40B4-BE49-F238E27FC236}">
                <a16:creationId xmlns:a16="http://schemas.microsoft.com/office/drawing/2014/main" id="{68DC805F-DC4F-57F7-F2DA-331FBE1EA76B}"/>
              </a:ext>
            </a:extLst>
          </p:cNvPr>
          <p:cNvSpPr txBox="1"/>
          <p:nvPr/>
        </p:nvSpPr>
        <p:spPr>
          <a:xfrm>
            <a:off x="184568" y="2748253"/>
            <a:ext cx="4356796" cy="1881990"/>
          </a:xfrm>
          <a:prstGeom prst="rect">
            <a:avLst/>
          </a:prstGeom>
          <a:noFill/>
        </p:spPr>
        <p:txBody>
          <a:bodyPr wrap="square" rtlCol="0">
            <a:spAutoFit/>
          </a:bodyPr>
          <a:lstStyle/>
          <a:p>
            <a:pPr lvl="0" algn="just" defTabSz="457200">
              <a:lnSpc>
                <a:spcPct val="150000"/>
              </a:lnSpc>
              <a:buClrTx/>
              <a:defRPr/>
            </a:pPr>
            <a:r>
              <a:rPr lang="vi-VN" sz="2000" b="1" i="1" kern="1200">
                <a:solidFill>
                  <a:srgbClr val="FF0000"/>
                </a:solidFill>
                <a:latin typeface="Arial" panose="020B0604020202020204" pitchFamily="34" charset="0"/>
                <a:ea typeface="+mn-ea"/>
                <a:cs typeface="Arial" panose="020B0604020202020204" pitchFamily="34" charset="0"/>
              </a:rPr>
              <a:t>Khai thác Hình 8.5, kết hợp tư liệu GV cung cấp và trả lời câu hỏi: </a:t>
            </a:r>
            <a:r>
              <a:rPr lang="vi-VN" sz="2000" kern="1200">
                <a:latin typeface="Arial" panose="020B0604020202020204" pitchFamily="34" charset="0"/>
                <a:ea typeface="+mn-ea"/>
                <a:cs typeface="Arial" panose="020B0604020202020204" pitchFamily="34" charset="0"/>
              </a:rPr>
              <a:t>Nước Việt Nam Dân chủ Cộng hòa ra đời như thế nào?</a:t>
            </a:r>
            <a:endParaRPr kumimoji="0" lang="en-US" sz="2000" u="none" strike="noStrike" kern="1200" cap="none" spc="0" normalizeH="0" baseline="0" noProof="0">
              <a:ln>
                <a:noFill/>
              </a:ln>
              <a:effectLst/>
              <a:uLnTx/>
              <a:uFillTx/>
              <a:latin typeface="Arial" panose="020B0604020202020204" pitchFamily="34" charset="0"/>
              <a:ea typeface="+mn-ea"/>
              <a:cs typeface="Arial" panose="020B0604020202020204" pitchFamily="34" charset="0"/>
              <a:sym typeface="Arial"/>
            </a:endParaRPr>
          </a:p>
        </p:txBody>
      </p:sp>
      <p:grpSp>
        <p:nvGrpSpPr>
          <p:cNvPr id="6" name="Group 5">
            <a:extLst>
              <a:ext uri="{FF2B5EF4-FFF2-40B4-BE49-F238E27FC236}">
                <a16:creationId xmlns:a16="http://schemas.microsoft.com/office/drawing/2014/main" id="{4D32E776-5EDA-9356-2E97-5EB0FF31F59C}"/>
              </a:ext>
            </a:extLst>
          </p:cNvPr>
          <p:cNvGrpSpPr/>
          <p:nvPr/>
        </p:nvGrpSpPr>
        <p:grpSpPr>
          <a:xfrm>
            <a:off x="0" y="1594556"/>
            <a:ext cx="3702206" cy="902017"/>
            <a:chOff x="0" y="1156922"/>
            <a:chExt cx="3702206" cy="902017"/>
          </a:xfrm>
        </p:grpSpPr>
        <p:sp>
          <p:nvSpPr>
            <p:cNvPr id="7" name="Arrow: Pentagon 6">
              <a:extLst>
                <a:ext uri="{FF2B5EF4-FFF2-40B4-BE49-F238E27FC236}">
                  <a16:creationId xmlns:a16="http://schemas.microsoft.com/office/drawing/2014/main" id="{F4540DDF-3697-9035-3BCB-AC3D1C658559}"/>
                </a:ext>
              </a:extLst>
            </p:cNvPr>
            <p:cNvSpPr/>
            <p:nvPr/>
          </p:nvSpPr>
          <p:spPr>
            <a:xfrm>
              <a:off x="0" y="1372839"/>
              <a:ext cx="3702206" cy="584775"/>
            </a:xfrm>
            <a:prstGeom prst="homePlate">
              <a:avLst/>
            </a:prstGeom>
            <a:solidFill>
              <a:srgbClr val="FF0066"/>
            </a:solidFill>
            <a:ln w="25400" cap="flat" cmpd="sng" algn="ctr">
              <a:noFill/>
              <a:prstDash val="solid"/>
            </a:ln>
            <a:effectLst/>
          </p:spPr>
          <p:txBody>
            <a:bodyPr rtlCol="0" anchor="ctr"/>
            <a:lstStyle/>
            <a:p>
              <a:pPr marL="91440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a:ln>
                    <a:noFill/>
                  </a:ln>
                  <a:solidFill>
                    <a:srgbClr val="FFFFFF"/>
                  </a:solidFill>
                  <a:effectLst/>
                  <a:uLnTx/>
                  <a:uFillTx/>
                  <a:latin typeface="Arial"/>
                  <a:ea typeface="+mn-ea"/>
                  <a:cs typeface="Arial"/>
                  <a:sym typeface="Arial"/>
                </a:rPr>
                <a:t>Nhóm 3: </a:t>
              </a:r>
            </a:p>
          </p:txBody>
        </p:sp>
        <p:pic>
          <p:nvPicPr>
            <p:cNvPr id="8" name="Picture 17">
              <a:extLst>
                <a:ext uri="{FF2B5EF4-FFF2-40B4-BE49-F238E27FC236}">
                  <a16:creationId xmlns:a16="http://schemas.microsoft.com/office/drawing/2014/main" id="{5A485213-ED7F-87A5-144C-F9C7F91EA974}"/>
                </a:ext>
              </a:extLst>
            </p:cNvPr>
            <p:cNvPicPr>
              <a:picLocks noChangeAspect="1"/>
            </p:cNvPicPr>
            <p:nvPr/>
          </p:nvPicPr>
          <p:blipFill>
            <a:blip r:embed="rId3"/>
            <a:srcRect/>
            <a:stretch>
              <a:fillRect/>
            </a:stretch>
          </p:blipFill>
          <p:spPr>
            <a:xfrm>
              <a:off x="184568" y="1156922"/>
              <a:ext cx="1043297" cy="902017"/>
            </a:xfrm>
            <a:prstGeom prst="rect">
              <a:avLst/>
            </a:prstGeom>
          </p:spPr>
        </p:pic>
      </p:grpSp>
      <p:sp>
        <p:nvSpPr>
          <p:cNvPr id="10" name="TextBox 9">
            <a:extLst>
              <a:ext uri="{FF2B5EF4-FFF2-40B4-BE49-F238E27FC236}">
                <a16:creationId xmlns:a16="http://schemas.microsoft.com/office/drawing/2014/main" id="{D0F2B761-8697-D836-1F92-2338EB9B42A0}"/>
              </a:ext>
            </a:extLst>
          </p:cNvPr>
          <p:cNvSpPr txBox="1"/>
          <p:nvPr/>
        </p:nvSpPr>
        <p:spPr>
          <a:xfrm>
            <a:off x="62668" y="343392"/>
            <a:ext cx="9018663" cy="461665"/>
          </a:xfrm>
          <a:prstGeom prst="rect">
            <a:avLst/>
          </a:prstGeom>
          <a:noFill/>
        </p:spPr>
        <p:txBody>
          <a:bodyPr wrap="square">
            <a:spAutoFit/>
          </a:bodyPr>
          <a:lstStyle/>
          <a:p>
            <a:pPr marL="0" marR="0" lvl="0" indent="0" algn="ctr" defTabSz="457200" rtl="0" eaLnBrk="1" fontAlgn="auto" latinLnBrk="0" hangingPunct="1">
              <a:spcBef>
                <a:spcPts val="0"/>
              </a:spcBef>
              <a:spcAft>
                <a:spcPts val="0"/>
              </a:spcAft>
              <a:buClrTx/>
              <a:buSzTx/>
              <a:buFont typeface="Arial"/>
              <a:buNone/>
              <a:tabLst/>
              <a:defRPr/>
            </a:pPr>
            <a:r>
              <a:rPr kumimoji="0" lang="en-US" sz="2400" b="1" i="1" u="none" strike="noStrike" kern="1200" cap="none" spc="0" normalizeH="0" baseline="0" noProof="0">
                <a:ln>
                  <a:noFill/>
                </a:ln>
                <a:solidFill>
                  <a:srgbClr val="0033CC"/>
                </a:solidFill>
                <a:effectLst/>
                <a:uLnTx/>
                <a:uFillTx/>
                <a:latin typeface="Arial" panose="020B0604020202020204" pitchFamily="34" charset="0"/>
                <a:ea typeface="+mn-ea"/>
                <a:cs typeface="Arial" panose="020B0604020202020204" pitchFamily="34" charset="0"/>
                <a:sym typeface="Arial"/>
              </a:rPr>
              <a:t>b. Nước Việt Nam Dân chủ Cộng hòa ra đời</a:t>
            </a:r>
          </a:p>
        </p:txBody>
      </p:sp>
      <p:grpSp>
        <p:nvGrpSpPr>
          <p:cNvPr id="14" name="Group 13">
            <a:extLst>
              <a:ext uri="{FF2B5EF4-FFF2-40B4-BE49-F238E27FC236}">
                <a16:creationId xmlns:a16="http://schemas.microsoft.com/office/drawing/2014/main" id="{1497459E-9E20-37F9-D443-4F7E2B3B94FA}"/>
              </a:ext>
            </a:extLst>
          </p:cNvPr>
          <p:cNvGrpSpPr/>
          <p:nvPr/>
        </p:nvGrpSpPr>
        <p:grpSpPr>
          <a:xfrm>
            <a:off x="4602638" y="1683766"/>
            <a:ext cx="4256775" cy="3263052"/>
            <a:chOff x="4745353" y="1785056"/>
            <a:chExt cx="4256775" cy="3263052"/>
          </a:xfrm>
        </p:grpSpPr>
        <p:pic>
          <p:nvPicPr>
            <p:cNvPr id="12" name="Picture 11">
              <a:extLst>
                <a:ext uri="{FF2B5EF4-FFF2-40B4-BE49-F238E27FC236}">
                  <a16:creationId xmlns:a16="http://schemas.microsoft.com/office/drawing/2014/main" id="{52D2A4CA-2358-DB31-E5E2-60BEEB120DB4}"/>
                </a:ext>
              </a:extLst>
            </p:cNvPr>
            <p:cNvPicPr>
              <a:picLocks noChangeAspect="1"/>
            </p:cNvPicPr>
            <p:nvPr/>
          </p:nvPicPr>
          <p:blipFill>
            <a:blip r:embed="rId4"/>
            <a:srcRect/>
            <a:stretch/>
          </p:blipFill>
          <p:spPr>
            <a:xfrm>
              <a:off x="4745353" y="1785056"/>
              <a:ext cx="4256775" cy="2554065"/>
            </a:xfrm>
            <a:prstGeom prst="rect">
              <a:avLst/>
            </a:prstGeom>
          </p:spPr>
        </p:pic>
        <p:sp>
          <p:nvSpPr>
            <p:cNvPr id="13" name="TextBox 12">
              <a:extLst>
                <a:ext uri="{FF2B5EF4-FFF2-40B4-BE49-F238E27FC236}">
                  <a16:creationId xmlns:a16="http://schemas.microsoft.com/office/drawing/2014/main" id="{B152F49E-37F9-6250-B164-D27D474E3840}"/>
                </a:ext>
              </a:extLst>
            </p:cNvPr>
            <p:cNvSpPr txBox="1"/>
            <p:nvPr/>
          </p:nvSpPr>
          <p:spPr>
            <a:xfrm>
              <a:off x="5005962" y="4349391"/>
              <a:ext cx="3735556" cy="698717"/>
            </a:xfrm>
            <a:prstGeom prst="rect">
              <a:avLst/>
            </a:prstGeom>
            <a:noFill/>
          </p:spPr>
          <p:txBody>
            <a:bodyPr wrap="square" rtlCol="0">
              <a:spAutoFit/>
            </a:bodyPr>
            <a:lstStyle/>
            <a:p>
              <a:pPr algn="ctr">
                <a:lnSpc>
                  <a:spcPct val="150000"/>
                </a:lnSpc>
              </a:pPr>
              <a:r>
                <a:rPr lang="en-US" b="1"/>
                <a:t>Hình 8.5. </a:t>
              </a:r>
              <a:r>
                <a:rPr lang="vi-VN"/>
                <a:t>Quảng trường Ba Đình (Hà Nội) ngày 2/9/1945</a:t>
              </a:r>
              <a:endParaRPr lang="en-US"/>
            </a:p>
          </p:txBody>
        </p:sp>
      </p:grpSp>
    </p:spTree>
    <p:extLst>
      <p:ext uri="{BB962C8B-B14F-4D97-AF65-F5344CB8AC3E}">
        <p14:creationId xmlns:p14="http://schemas.microsoft.com/office/powerpoint/2010/main" val="2851002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left)">
                                      <p:cBhvr>
                                        <p:cTn id="12" dur="500"/>
                                        <p:tgtEl>
                                          <p:spTgt spid="6"/>
                                        </p:tgtEl>
                                      </p:cBhvr>
                                    </p:animEffect>
                                  </p:childTnLst>
                                </p:cTn>
                              </p:par>
                            </p:childTnLst>
                          </p:cTn>
                        </p:par>
                        <p:par>
                          <p:cTn id="13" fill="hold">
                            <p:stCondLst>
                              <p:cond delay="500"/>
                            </p:stCondLst>
                            <p:childTnLst>
                              <p:par>
                                <p:cTn id="14" presetID="16" presetClass="entr" presetSubtype="21" fill="hold" grpId="0" nodeType="after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barn(inVertical)">
                                      <p:cBhvr>
                                        <p:cTn id="16" dur="5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nodeType="clickEffect">
                                  <p:stCondLst>
                                    <p:cond delay="0"/>
                                  </p:stCondLst>
                                  <p:childTnLst>
                                    <p:set>
                                      <p:cBhvr>
                                        <p:cTn id="20" dur="1" fill="hold">
                                          <p:stCondLst>
                                            <p:cond delay="0"/>
                                          </p:stCondLst>
                                        </p:cTn>
                                        <p:tgtEl>
                                          <p:spTgt spid="14"/>
                                        </p:tgtEl>
                                        <p:attrNameLst>
                                          <p:attrName>style.visibility</p:attrName>
                                        </p:attrNameLst>
                                      </p:cBhvr>
                                      <p:to>
                                        <p:strVal val="visible"/>
                                      </p:to>
                                    </p:set>
                                    <p:animEffect transition="in" filter="randombar(horizontal)">
                                      <p:cBhvr>
                                        <p:cTn id="21"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5ACE4E29-007F-0B12-6139-B87A3FDCAF2B}"/>
              </a:ext>
            </a:extLst>
          </p:cNvPr>
          <p:cNvGrpSpPr/>
          <p:nvPr/>
        </p:nvGrpSpPr>
        <p:grpSpPr>
          <a:xfrm>
            <a:off x="139391" y="151694"/>
            <a:ext cx="4328531" cy="4840111"/>
            <a:chOff x="243469" y="303389"/>
            <a:chExt cx="4328531" cy="4840111"/>
          </a:xfrm>
        </p:grpSpPr>
        <p:pic>
          <p:nvPicPr>
            <p:cNvPr id="3" name="Picture 2" descr="A group of people on a large platform&#10;&#10;Description automatically generated">
              <a:extLst>
                <a:ext uri="{FF2B5EF4-FFF2-40B4-BE49-F238E27FC236}">
                  <a16:creationId xmlns:a16="http://schemas.microsoft.com/office/drawing/2014/main" id="{AFBBAB9E-53D1-0C91-7463-CF325044435E}"/>
                </a:ext>
              </a:extLst>
            </p:cNvPr>
            <p:cNvPicPr>
              <a:picLocks noChangeAspect="1"/>
            </p:cNvPicPr>
            <p:nvPr/>
          </p:nvPicPr>
          <p:blipFill>
            <a:blip r:embed="rId4"/>
            <a:stretch>
              <a:fillRect/>
            </a:stretch>
          </p:blipFill>
          <p:spPr>
            <a:xfrm>
              <a:off x="707849" y="303389"/>
              <a:ext cx="3399770" cy="3443024"/>
            </a:xfrm>
            <a:prstGeom prst="rect">
              <a:avLst/>
            </a:prstGeom>
          </p:spPr>
        </p:pic>
        <p:sp>
          <p:nvSpPr>
            <p:cNvPr id="5" name="TextBox 4">
              <a:extLst>
                <a:ext uri="{FF2B5EF4-FFF2-40B4-BE49-F238E27FC236}">
                  <a16:creationId xmlns:a16="http://schemas.microsoft.com/office/drawing/2014/main" id="{8D3C4EF9-E51A-B556-C085-72234385F667}"/>
                </a:ext>
              </a:extLst>
            </p:cNvPr>
            <p:cNvSpPr txBox="1"/>
            <p:nvPr/>
          </p:nvSpPr>
          <p:spPr>
            <a:xfrm>
              <a:off x="243469" y="3798452"/>
              <a:ext cx="4328531" cy="1345048"/>
            </a:xfrm>
            <a:prstGeom prst="rect">
              <a:avLst/>
            </a:prstGeom>
            <a:noFill/>
          </p:spPr>
          <p:txBody>
            <a:bodyPr wrap="square">
              <a:spAutoFit/>
            </a:bodyPr>
            <a:lstStyle/>
            <a:p>
              <a:pPr algn="ctr">
                <a:lnSpc>
                  <a:spcPct val="150000"/>
                </a:lnSpc>
              </a:pPr>
              <a:r>
                <a:rPr lang="vi-VN"/>
                <a:t>Ngày 2/9/1945, tại Quảng trường Ba Đình (Hà Nội), </a:t>
              </a:r>
            </a:p>
            <a:p>
              <a:pPr algn="ctr">
                <a:lnSpc>
                  <a:spcPct val="150000"/>
                </a:lnSpc>
              </a:pPr>
              <a:r>
                <a:rPr lang="vi-VN"/>
                <a:t>Chủ tịch Hồ Chí Minh thay mặt Chính phủ lâm thời </a:t>
              </a:r>
            </a:p>
            <a:p>
              <a:pPr algn="ctr">
                <a:lnSpc>
                  <a:spcPct val="150000"/>
                </a:lnSpc>
              </a:pPr>
              <a:r>
                <a:rPr lang="vi-VN"/>
                <a:t>đọc bản Tuyên ngôn Độc lập, tuyên bố thành lập</a:t>
              </a:r>
            </a:p>
            <a:p>
              <a:pPr algn="ctr">
                <a:lnSpc>
                  <a:spcPct val="150000"/>
                </a:lnSpc>
              </a:pPr>
              <a:r>
                <a:rPr lang="vi-VN"/>
                <a:t> nước Việt Nam Dân chủ Cộng hòa</a:t>
              </a:r>
            </a:p>
          </p:txBody>
        </p:sp>
      </p:grpSp>
      <p:pic>
        <p:nvPicPr>
          <p:cNvPr id="7" name="Bác Hồ Đọc bản tuyên ngôn độc lập khai sinh ra nước Việt Nam dân chủ cộng hòa">
            <a:hlinkClick r:id="" action="ppaction://media"/>
            <a:extLst>
              <a:ext uri="{FF2B5EF4-FFF2-40B4-BE49-F238E27FC236}">
                <a16:creationId xmlns:a16="http://schemas.microsoft.com/office/drawing/2014/main" id="{A119F4E2-873B-5269-FFBF-7FE3308D3B1B}"/>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126981" y="895267"/>
            <a:ext cx="4795851" cy="2697666"/>
          </a:xfrm>
          <a:prstGeom prst="rect">
            <a:avLst/>
          </a:prstGeom>
        </p:spPr>
      </p:pic>
      <p:grpSp>
        <p:nvGrpSpPr>
          <p:cNvPr id="11" name="Group 10">
            <a:extLst>
              <a:ext uri="{FF2B5EF4-FFF2-40B4-BE49-F238E27FC236}">
                <a16:creationId xmlns:a16="http://schemas.microsoft.com/office/drawing/2014/main" id="{084CFD43-2CF8-4105-24CE-AFCBF6013CAB}"/>
              </a:ext>
            </a:extLst>
          </p:cNvPr>
          <p:cNvGrpSpPr/>
          <p:nvPr/>
        </p:nvGrpSpPr>
        <p:grpSpPr>
          <a:xfrm>
            <a:off x="4629556" y="3872553"/>
            <a:ext cx="3790702" cy="1119252"/>
            <a:chOff x="4805924" y="3403497"/>
            <a:chExt cx="3790702" cy="1119252"/>
          </a:xfrm>
        </p:grpSpPr>
        <p:sp>
          <p:nvSpPr>
            <p:cNvPr id="8" name="Freeform 8">
              <a:extLst>
                <a:ext uri="{FF2B5EF4-FFF2-40B4-BE49-F238E27FC236}">
                  <a16:creationId xmlns:a16="http://schemas.microsoft.com/office/drawing/2014/main" id="{AE8E68CE-0F82-34D6-63EF-7C9DDFCFE409}"/>
                </a:ext>
              </a:extLst>
            </p:cNvPr>
            <p:cNvSpPr/>
            <p:nvPr/>
          </p:nvSpPr>
          <p:spPr>
            <a:xfrm>
              <a:off x="4805924" y="3403497"/>
              <a:ext cx="3790702" cy="1119252"/>
            </a:xfrm>
            <a:custGeom>
              <a:avLst/>
              <a:gdLst/>
              <a:ahLst/>
              <a:cxnLst/>
              <a:rect l="l" t="t" r="r" b="b"/>
              <a:pathLst>
                <a:path w="7315200" h="2103120">
                  <a:moveTo>
                    <a:pt x="0" y="0"/>
                  </a:moveTo>
                  <a:lnTo>
                    <a:pt x="7315200" y="0"/>
                  </a:lnTo>
                  <a:lnTo>
                    <a:pt x="7315200" y="2103120"/>
                  </a:lnTo>
                  <a:lnTo>
                    <a:pt x="0" y="2103120"/>
                  </a:lnTo>
                  <a:lnTo>
                    <a:pt x="0" y="0"/>
                  </a:lnTo>
                  <a:close/>
                </a:path>
              </a:pathLst>
            </a:custGeom>
            <a:blipFill>
              <a:blip r:embed="rId6">
                <a:extLst>
                  <a:ext uri="{96DAC541-7B7A-43D3-8B79-37D633B846F1}">
                    <asvg:svgBlip xmlns="" xmlns:asvg="http://schemas.microsoft.com/office/drawing/2016/SVG/main" r:embed="rId7"/>
                  </a:ext>
                </a:extLst>
              </a:blip>
              <a:stretch>
                <a:fillRect/>
              </a:stretch>
            </a:blipFill>
          </p:spPr>
          <p:txBody>
            <a:bodyPr/>
            <a:lstStyle/>
            <a:p>
              <a:endParaRPr lang="en-US"/>
            </a:p>
          </p:txBody>
        </p:sp>
        <p:sp>
          <p:nvSpPr>
            <p:cNvPr id="10" name="TextBox 9">
              <a:extLst>
                <a:ext uri="{FF2B5EF4-FFF2-40B4-BE49-F238E27FC236}">
                  <a16:creationId xmlns:a16="http://schemas.microsoft.com/office/drawing/2014/main" id="{3CBBE818-3363-2D69-AE77-4BF7742B238C}"/>
                </a:ext>
              </a:extLst>
            </p:cNvPr>
            <p:cNvSpPr txBox="1"/>
            <p:nvPr/>
          </p:nvSpPr>
          <p:spPr>
            <a:xfrm>
              <a:off x="5627647" y="3511146"/>
              <a:ext cx="2313877" cy="698717"/>
            </a:xfrm>
            <a:prstGeom prst="rect">
              <a:avLst/>
            </a:prstGeom>
            <a:noFill/>
          </p:spPr>
          <p:txBody>
            <a:bodyPr wrap="square">
              <a:spAutoFit/>
            </a:bodyPr>
            <a:lstStyle/>
            <a:p>
              <a:pPr algn="ctr">
                <a:lnSpc>
                  <a:spcPct val="150000"/>
                </a:lnSpc>
              </a:pPr>
              <a:r>
                <a:rPr lang="en-US" b="1">
                  <a:solidFill>
                    <a:schemeClr val="accent4"/>
                  </a:solidFill>
                </a:rPr>
                <a:t>Bác Hồ đọc Tuyên ngôn Độc lập ngày 2/9/1945.</a:t>
              </a:r>
            </a:p>
          </p:txBody>
        </p:sp>
      </p:grpSp>
    </p:spTree>
    <p:extLst>
      <p:ext uri="{BB962C8B-B14F-4D97-AF65-F5344CB8AC3E}">
        <p14:creationId xmlns:p14="http://schemas.microsoft.com/office/powerpoint/2010/main" val="18770771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par>
                                <p:cTn id="8" presetID="14" presetClass="entr" presetSubtype="1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randombar(horizontal)">
                                      <p:cBhvr>
                                        <p:cTn id="10" dur="500"/>
                                        <p:tgtEl>
                                          <p:spTgt spid="6"/>
                                        </p:tgtEl>
                                      </p:cBhvr>
                                    </p:animEffect>
                                  </p:childTnLst>
                                </p:cTn>
                              </p:par>
                              <p:par>
                                <p:cTn id="11" presetID="14" presetClass="entr" presetSubtype="10"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randombar(horizontal)">
                                      <p:cBhvr>
                                        <p:cTn id="13" dur="500"/>
                                        <p:tgtEl>
                                          <p:spTgt spid="11"/>
                                        </p:tgtEl>
                                      </p:cBhvr>
                                    </p:animEffect>
                                  </p:childTnLst>
                                </p:cTn>
                              </p:par>
                            </p:childTnLst>
                          </p:cTn>
                        </p:par>
                      </p:childTnLst>
                    </p:cTn>
                  </p:par>
                  <p:par>
                    <p:cTn id="14" fill="hold">
                      <p:stCondLst>
                        <p:cond delay="indefinite"/>
                      </p:stCondLst>
                      <p:childTnLst>
                        <p:par>
                          <p:cTn id="15" fill="hold">
                            <p:stCondLst>
                              <p:cond delay="0"/>
                            </p:stCondLst>
                            <p:childTnLst>
                              <p:par>
                                <p:cTn id="16" presetID="1" presetClass="mediacall" presetSubtype="0" fill="hold" nodeType="clickEffect">
                                  <p:stCondLst>
                                    <p:cond delay="0"/>
                                  </p:stCondLst>
                                  <p:childTnLst>
                                    <p:cmd type="call" cmd="playFrom(0.0)">
                                      <p:cBhvr>
                                        <p:cTn id="17" dur="6271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18" fill="hold" display="0">
                  <p:stCondLst>
                    <p:cond delay="indefinite"/>
                  </p:stCondLst>
                </p:cTn>
                <p:tgtEl>
                  <p:spTgt spid="7"/>
                </p:tgtEl>
              </p:cMediaNode>
            </p:video>
            <p:seq concurrent="1" nextAc="seek">
              <p:cTn id="19" restart="whenNotActive" fill="hold" evtFilter="cancelBubble" nodeType="interactiveSeq">
                <p:stCondLst>
                  <p:cond evt="onClick" delay="0">
                    <p:tgtEl>
                      <p:spTgt spid="7"/>
                    </p:tgtEl>
                  </p:cond>
                </p:stCondLst>
                <p:endSync evt="end" delay="0">
                  <p:rtn val="all"/>
                </p:endSync>
                <p:childTnLst>
                  <p:par>
                    <p:cTn id="20" fill="hold">
                      <p:stCondLst>
                        <p:cond delay="0"/>
                      </p:stCondLst>
                      <p:childTnLst>
                        <p:par>
                          <p:cTn id="21" fill="hold">
                            <p:stCondLst>
                              <p:cond delay="0"/>
                            </p:stCondLst>
                            <p:childTnLst>
                              <p:par>
                                <p:cTn id="22" presetID="2" presetClass="mediacall" presetSubtype="0" fill="hold" nodeType="clickEffect">
                                  <p:stCondLst>
                                    <p:cond delay="0"/>
                                  </p:stCondLst>
                                  <p:childTnLst>
                                    <p:cmd type="call" cmd="togglePause">
                                      <p:cBhvr>
                                        <p:cTn id="23"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Diagonal Corners Rounded 6">
            <a:extLst>
              <a:ext uri="{FF2B5EF4-FFF2-40B4-BE49-F238E27FC236}">
                <a16:creationId xmlns:a16="http://schemas.microsoft.com/office/drawing/2014/main" id="{DF8996EB-11B1-319F-B3A2-FC2D769D4F4F}"/>
              </a:ext>
            </a:extLst>
          </p:cNvPr>
          <p:cNvSpPr/>
          <p:nvPr/>
        </p:nvSpPr>
        <p:spPr>
          <a:xfrm>
            <a:off x="609341" y="512026"/>
            <a:ext cx="7925317" cy="664423"/>
          </a:xfrm>
          <a:prstGeom prst="round2DiagRect">
            <a:avLst/>
          </a:prstGeom>
          <a:solidFill>
            <a:schemeClr val="tx1">
              <a:lumMod val="7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 typeface="Arial"/>
              <a:buNone/>
              <a:tabLst/>
              <a:defRPr/>
            </a:pPr>
            <a:r>
              <a:rPr kumimoji="0" lang="en-US" sz="22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sym typeface="Arial"/>
              </a:rPr>
              <a:t>Dòng thời gian n</a:t>
            </a:r>
            <a:r>
              <a:rPr kumimoji="0" lang="vi-VN" sz="22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sym typeface="Arial"/>
              </a:rPr>
              <a:t>ước Việt Nam Dân chủ Cộng hòa ra đời</a:t>
            </a:r>
            <a:endParaRPr kumimoji="0" lang="en-US" sz="22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sym typeface="Arial"/>
            </a:endParaRPr>
          </a:p>
        </p:txBody>
      </p:sp>
      <p:grpSp>
        <p:nvGrpSpPr>
          <p:cNvPr id="16" name="Group 15">
            <a:extLst>
              <a:ext uri="{FF2B5EF4-FFF2-40B4-BE49-F238E27FC236}">
                <a16:creationId xmlns:a16="http://schemas.microsoft.com/office/drawing/2014/main" id="{A6FC2430-54AE-3D3A-52A8-90E7320B52D9}"/>
              </a:ext>
            </a:extLst>
          </p:cNvPr>
          <p:cNvGrpSpPr/>
          <p:nvPr/>
        </p:nvGrpSpPr>
        <p:grpSpPr>
          <a:xfrm>
            <a:off x="965201" y="1579663"/>
            <a:ext cx="3200400" cy="2743200"/>
            <a:chOff x="5800905" y="-1023837"/>
            <a:chExt cx="3200400" cy="2743200"/>
          </a:xfrm>
          <a:effectLst>
            <a:outerShdw blurRad="50800" dist="38100" dir="2700000" algn="tl" rotWithShape="0">
              <a:prstClr val="black">
                <a:alpha val="40000"/>
              </a:prstClr>
            </a:outerShdw>
          </a:effectLst>
        </p:grpSpPr>
        <p:grpSp>
          <p:nvGrpSpPr>
            <p:cNvPr id="13" name="Group 12">
              <a:extLst>
                <a:ext uri="{FF2B5EF4-FFF2-40B4-BE49-F238E27FC236}">
                  <a16:creationId xmlns:a16="http://schemas.microsoft.com/office/drawing/2014/main" id="{4DB14D46-5732-CDE7-B909-F2E81B7FA55A}"/>
                </a:ext>
              </a:extLst>
            </p:cNvPr>
            <p:cNvGrpSpPr/>
            <p:nvPr/>
          </p:nvGrpSpPr>
          <p:grpSpPr>
            <a:xfrm>
              <a:off x="5800905" y="-1023837"/>
              <a:ext cx="3200400" cy="2743200"/>
              <a:chOff x="720905" y="1579663"/>
              <a:chExt cx="3200400" cy="2743200"/>
            </a:xfrm>
          </p:grpSpPr>
          <p:sp>
            <p:nvSpPr>
              <p:cNvPr id="8" name="Freeform 7">
                <a:extLst>
                  <a:ext uri="{FF2B5EF4-FFF2-40B4-BE49-F238E27FC236}">
                    <a16:creationId xmlns:a16="http://schemas.microsoft.com/office/drawing/2014/main" id="{BA81D9D6-A46C-4D36-780A-533BCB4AC7A8}"/>
                  </a:ext>
                </a:extLst>
              </p:cNvPr>
              <p:cNvSpPr/>
              <p:nvPr/>
            </p:nvSpPr>
            <p:spPr>
              <a:xfrm>
                <a:off x="720905" y="1579663"/>
                <a:ext cx="3200400" cy="2743200"/>
              </a:xfrm>
              <a:custGeom>
                <a:avLst/>
                <a:gdLst/>
                <a:ahLst/>
                <a:cxnLst/>
                <a:rect l="l" t="t" r="r" b="b"/>
                <a:pathLst>
                  <a:path w="2758896" h="2369202">
                    <a:moveTo>
                      <a:pt x="0" y="0"/>
                    </a:moveTo>
                    <a:lnTo>
                      <a:pt x="2758896" y="0"/>
                    </a:lnTo>
                    <a:lnTo>
                      <a:pt x="2758896" y="2369202"/>
                    </a:lnTo>
                    <a:lnTo>
                      <a:pt x="0" y="2369202"/>
                    </a:lnTo>
                    <a:lnTo>
                      <a:pt x="0" y="0"/>
                    </a:lnTo>
                    <a:close/>
                  </a:path>
                </a:pathLst>
              </a:custGeom>
              <a:blipFill>
                <a:blip r:embed="rId2"/>
                <a:stretch>
                  <a:fillRect/>
                </a:stretch>
              </a:blipFill>
            </p:spPr>
            <p:txBody>
              <a:bodyPr/>
              <a:lstStyle/>
              <a:p>
                <a:endParaRPr lang="en-US"/>
              </a:p>
            </p:txBody>
          </p:sp>
          <p:sp>
            <p:nvSpPr>
              <p:cNvPr id="5" name="Star: 5 Points 4">
                <a:extLst>
                  <a:ext uri="{FF2B5EF4-FFF2-40B4-BE49-F238E27FC236}">
                    <a16:creationId xmlns:a16="http://schemas.microsoft.com/office/drawing/2014/main" id="{A8656545-0426-13AE-DF81-F2FCC9A20769}"/>
                  </a:ext>
                </a:extLst>
              </p:cNvPr>
              <p:cNvSpPr/>
              <p:nvPr/>
            </p:nvSpPr>
            <p:spPr>
              <a:xfrm>
                <a:off x="1726745" y="2571750"/>
                <a:ext cx="1188720" cy="1188720"/>
              </a:xfrm>
              <a:prstGeom prst="star5">
                <a:avLst/>
              </a:prstGeom>
              <a:solidFill>
                <a:srgbClr val="FFFF00">
                  <a:alpha val="14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TextBox 14">
              <a:extLst>
                <a:ext uri="{FF2B5EF4-FFF2-40B4-BE49-F238E27FC236}">
                  <a16:creationId xmlns:a16="http://schemas.microsoft.com/office/drawing/2014/main" id="{A4FEEE53-6370-6C44-03B3-FC94F696BBAD}"/>
                </a:ext>
              </a:extLst>
            </p:cNvPr>
            <p:cNvSpPr txBox="1"/>
            <p:nvPr/>
          </p:nvSpPr>
          <p:spPr>
            <a:xfrm>
              <a:off x="6125896" y="127305"/>
              <a:ext cx="2550418" cy="769441"/>
            </a:xfrm>
            <a:prstGeom prst="rect">
              <a:avLst/>
            </a:prstGeom>
            <a:noFill/>
          </p:spPr>
          <p:txBody>
            <a:bodyPr wrap="square">
              <a:spAutoFit/>
            </a:bodyPr>
            <a:lstStyle/>
            <a:p>
              <a:pPr algn="ctr"/>
              <a:r>
                <a:rPr lang="en-US" sz="4400" b="1">
                  <a:solidFill>
                    <a:srgbClr val="0033CC"/>
                  </a:solidFill>
                  <a:latin typeface="Constantia" panose="02030602050306030303" pitchFamily="18" charset="0"/>
                </a:rPr>
                <a:t>25/8/1945</a:t>
              </a:r>
            </a:p>
          </p:txBody>
        </p:sp>
      </p:grpSp>
      <p:grpSp>
        <p:nvGrpSpPr>
          <p:cNvPr id="18" name="Group 17">
            <a:extLst>
              <a:ext uri="{FF2B5EF4-FFF2-40B4-BE49-F238E27FC236}">
                <a16:creationId xmlns:a16="http://schemas.microsoft.com/office/drawing/2014/main" id="{71F77BA9-7FEB-60FE-4CE1-7BD9C8D86CCD}"/>
              </a:ext>
            </a:extLst>
          </p:cNvPr>
          <p:cNvGrpSpPr/>
          <p:nvPr/>
        </p:nvGrpSpPr>
        <p:grpSpPr>
          <a:xfrm>
            <a:off x="4978400" y="1579663"/>
            <a:ext cx="3200400" cy="2743200"/>
            <a:chOff x="4978400" y="1579663"/>
            <a:chExt cx="3200400" cy="2743200"/>
          </a:xfrm>
          <a:effectLst>
            <a:outerShdw blurRad="50800" dist="38100" dir="2700000" algn="tl" rotWithShape="0">
              <a:prstClr val="black">
                <a:alpha val="40000"/>
              </a:prstClr>
            </a:outerShdw>
          </a:effectLst>
        </p:grpSpPr>
        <p:grpSp>
          <p:nvGrpSpPr>
            <p:cNvPr id="12" name="Group 11">
              <a:extLst>
                <a:ext uri="{FF2B5EF4-FFF2-40B4-BE49-F238E27FC236}">
                  <a16:creationId xmlns:a16="http://schemas.microsoft.com/office/drawing/2014/main" id="{BE6367C0-8A58-0778-C39A-BB957BB26889}"/>
                </a:ext>
              </a:extLst>
            </p:cNvPr>
            <p:cNvGrpSpPr/>
            <p:nvPr/>
          </p:nvGrpSpPr>
          <p:grpSpPr>
            <a:xfrm>
              <a:off x="4978400" y="1579663"/>
              <a:ext cx="3200400" cy="2743200"/>
              <a:chOff x="4978400" y="1579663"/>
              <a:chExt cx="3200400" cy="2743200"/>
            </a:xfrm>
          </p:grpSpPr>
          <p:sp>
            <p:nvSpPr>
              <p:cNvPr id="9" name="Freeform 8">
                <a:extLst>
                  <a:ext uri="{FF2B5EF4-FFF2-40B4-BE49-F238E27FC236}">
                    <a16:creationId xmlns:a16="http://schemas.microsoft.com/office/drawing/2014/main" id="{48F443A2-74DB-AD2B-60C0-8873D834D41D}"/>
                  </a:ext>
                </a:extLst>
              </p:cNvPr>
              <p:cNvSpPr/>
              <p:nvPr/>
            </p:nvSpPr>
            <p:spPr>
              <a:xfrm>
                <a:off x="4978400" y="1579663"/>
                <a:ext cx="3200400" cy="2743200"/>
              </a:xfrm>
              <a:custGeom>
                <a:avLst/>
                <a:gdLst/>
                <a:ahLst/>
                <a:cxnLst/>
                <a:rect l="l" t="t" r="r" b="b"/>
                <a:pathLst>
                  <a:path w="2758896" h="2369202">
                    <a:moveTo>
                      <a:pt x="0" y="0"/>
                    </a:moveTo>
                    <a:lnTo>
                      <a:pt x="2758896" y="0"/>
                    </a:lnTo>
                    <a:lnTo>
                      <a:pt x="2758896" y="2369202"/>
                    </a:lnTo>
                    <a:lnTo>
                      <a:pt x="0" y="2369202"/>
                    </a:lnTo>
                    <a:lnTo>
                      <a:pt x="0" y="0"/>
                    </a:lnTo>
                    <a:close/>
                  </a:path>
                </a:pathLst>
              </a:custGeom>
              <a:blipFill>
                <a:blip r:embed="rId3"/>
                <a:stretch>
                  <a:fillRect/>
                </a:stretch>
              </a:blipFill>
            </p:spPr>
            <p:txBody>
              <a:bodyPr/>
              <a:lstStyle/>
              <a:p>
                <a:endParaRPr lang="en-US"/>
              </a:p>
            </p:txBody>
          </p:sp>
          <p:sp>
            <p:nvSpPr>
              <p:cNvPr id="11" name="Star: 5 Points 10">
                <a:extLst>
                  <a:ext uri="{FF2B5EF4-FFF2-40B4-BE49-F238E27FC236}">
                    <a16:creationId xmlns:a16="http://schemas.microsoft.com/office/drawing/2014/main" id="{53875FE3-BD51-DDFF-53F9-77BFD3801D0F}"/>
                  </a:ext>
                </a:extLst>
              </p:cNvPr>
              <p:cNvSpPr/>
              <p:nvPr/>
            </p:nvSpPr>
            <p:spPr>
              <a:xfrm>
                <a:off x="5984240" y="2571750"/>
                <a:ext cx="1188720" cy="1188720"/>
              </a:xfrm>
              <a:prstGeom prst="star5">
                <a:avLst/>
              </a:prstGeom>
              <a:solidFill>
                <a:srgbClr val="FFFF00">
                  <a:alpha val="14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TextBox 16">
              <a:extLst>
                <a:ext uri="{FF2B5EF4-FFF2-40B4-BE49-F238E27FC236}">
                  <a16:creationId xmlns:a16="http://schemas.microsoft.com/office/drawing/2014/main" id="{D11E00DF-05B0-1D0C-FC24-CB3AC3E91634}"/>
                </a:ext>
              </a:extLst>
            </p:cNvPr>
            <p:cNvSpPr txBox="1"/>
            <p:nvPr/>
          </p:nvSpPr>
          <p:spPr>
            <a:xfrm>
              <a:off x="5303390" y="2730151"/>
              <a:ext cx="2550418" cy="769441"/>
            </a:xfrm>
            <a:prstGeom prst="rect">
              <a:avLst/>
            </a:prstGeom>
            <a:noFill/>
          </p:spPr>
          <p:txBody>
            <a:bodyPr wrap="square">
              <a:spAutoFit/>
            </a:bodyPr>
            <a:lstStyle/>
            <a:p>
              <a:pPr algn="ctr"/>
              <a:r>
                <a:rPr lang="en-US" sz="4400" b="1">
                  <a:solidFill>
                    <a:srgbClr val="0033CC"/>
                  </a:solidFill>
                  <a:latin typeface="Constantia" panose="02030602050306030303" pitchFamily="18" charset="0"/>
                </a:rPr>
                <a:t>2/9/1945</a:t>
              </a:r>
            </a:p>
          </p:txBody>
        </p:sp>
      </p:grpSp>
      <p:pic>
        <p:nvPicPr>
          <p:cNvPr id="3" name="Picture 2">
            <a:extLst>
              <a:ext uri="{FF2B5EF4-FFF2-40B4-BE49-F238E27FC236}">
                <a16:creationId xmlns:a16="http://schemas.microsoft.com/office/drawing/2014/main" id="{AE3CDBA0-FC5E-1B70-C6E6-E1A2BFF584AF}"/>
              </a:ext>
            </a:extLst>
          </p:cNvPr>
          <p:cNvPicPr>
            <a:picLocks noChangeAspect="1"/>
          </p:cNvPicPr>
          <p:nvPr/>
        </p:nvPicPr>
        <p:blipFill>
          <a:blip r:embed="rId4"/>
          <a:stretch>
            <a:fillRect/>
          </a:stretch>
        </p:blipFill>
        <p:spPr>
          <a:xfrm>
            <a:off x="0" y="4976235"/>
            <a:ext cx="999772" cy="198693"/>
          </a:xfrm>
          <a:prstGeom prst="rect">
            <a:avLst/>
          </a:prstGeom>
        </p:spPr>
      </p:pic>
    </p:spTree>
    <p:extLst>
      <p:ext uri="{BB962C8B-B14F-4D97-AF65-F5344CB8AC3E}">
        <p14:creationId xmlns:p14="http://schemas.microsoft.com/office/powerpoint/2010/main" val="31810971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up)">
                                      <p:cBhvr>
                                        <p:cTn id="7" dur="500"/>
                                        <p:tgtEl>
                                          <p:spTgt spid="16"/>
                                        </p:tgtEl>
                                      </p:cBhvr>
                                    </p:animEffect>
                                  </p:childTnLst>
                                </p:cTn>
                              </p:par>
                              <p:par>
                                <p:cTn id="8" presetID="22" presetClass="entr" presetSubtype="1"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wipe(up)">
                                      <p:cBhvr>
                                        <p:cTn id="10"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8E2D4A0B-1BD5-7B3A-33EC-D02958792063}"/>
              </a:ext>
            </a:extLst>
          </p:cNvPr>
          <p:cNvGrpSpPr/>
          <p:nvPr/>
        </p:nvGrpSpPr>
        <p:grpSpPr>
          <a:xfrm>
            <a:off x="264371" y="1374775"/>
            <a:ext cx="2745529" cy="2393950"/>
            <a:chOff x="5800905" y="-674587"/>
            <a:chExt cx="2745529" cy="2393950"/>
          </a:xfrm>
          <a:effectLst>
            <a:outerShdw blurRad="50800" dist="38100" dir="2700000" algn="tl" rotWithShape="0">
              <a:prstClr val="black">
                <a:alpha val="40000"/>
              </a:prstClr>
            </a:outerShdw>
          </a:effectLst>
        </p:grpSpPr>
        <p:grpSp>
          <p:nvGrpSpPr>
            <p:cNvPr id="3" name="Group 2">
              <a:extLst>
                <a:ext uri="{FF2B5EF4-FFF2-40B4-BE49-F238E27FC236}">
                  <a16:creationId xmlns:a16="http://schemas.microsoft.com/office/drawing/2014/main" id="{8E0E7AA2-243A-B24C-C15D-F824800BD222}"/>
                </a:ext>
              </a:extLst>
            </p:cNvPr>
            <p:cNvGrpSpPr/>
            <p:nvPr/>
          </p:nvGrpSpPr>
          <p:grpSpPr>
            <a:xfrm>
              <a:off x="5800905" y="-674587"/>
              <a:ext cx="2745529" cy="2393950"/>
              <a:chOff x="720905" y="1928913"/>
              <a:chExt cx="2745529" cy="2393950"/>
            </a:xfrm>
          </p:grpSpPr>
          <p:sp>
            <p:nvSpPr>
              <p:cNvPr id="5" name="Freeform 7">
                <a:extLst>
                  <a:ext uri="{FF2B5EF4-FFF2-40B4-BE49-F238E27FC236}">
                    <a16:creationId xmlns:a16="http://schemas.microsoft.com/office/drawing/2014/main" id="{01DFCEF7-902C-E7A4-94F6-0B26ED96D6CA}"/>
                  </a:ext>
                </a:extLst>
              </p:cNvPr>
              <p:cNvSpPr/>
              <p:nvPr/>
            </p:nvSpPr>
            <p:spPr>
              <a:xfrm>
                <a:off x="720905" y="1928913"/>
                <a:ext cx="2745529" cy="2393950"/>
              </a:xfrm>
              <a:custGeom>
                <a:avLst/>
                <a:gdLst/>
                <a:ahLst/>
                <a:cxnLst/>
                <a:rect l="l" t="t" r="r" b="b"/>
                <a:pathLst>
                  <a:path w="2758896" h="2369202">
                    <a:moveTo>
                      <a:pt x="0" y="0"/>
                    </a:moveTo>
                    <a:lnTo>
                      <a:pt x="2758896" y="0"/>
                    </a:lnTo>
                    <a:lnTo>
                      <a:pt x="2758896" y="2369202"/>
                    </a:lnTo>
                    <a:lnTo>
                      <a:pt x="0" y="2369202"/>
                    </a:lnTo>
                    <a:lnTo>
                      <a:pt x="0" y="0"/>
                    </a:lnTo>
                    <a:close/>
                  </a:path>
                </a:pathLst>
              </a:custGeom>
              <a:blipFill>
                <a:blip r:embed="rId2"/>
                <a:stretch>
                  <a:fillRect/>
                </a:stretch>
              </a:blipFill>
            </p:spPr>
            <p:txBody>
              <a:bodyPr/>
              <a:lstStyle/>
              <a:p>
                <a:endParaRPr lang="en-US"/>
              </a:p>
            </p:txBody>
          </p:sp>
          <p:sp>
            <p:nvSpPr>
              <p:cNvPr id="6" name="Star: 5 Points 5">
                <a:extLst>
                  <a:ext uri="{FF2B5EF4-FFF2-40B4-BE49-F238E27FC236}">
                    <a16:creationId xmlns:a16="http://schemas.microsoft.com/office/drawing/2014/main" id="{66105A5C-686F-4C12-0632-FF656A3D8C44}"/>
                  </a:ext>
                </a:extLst>
              </p:cNvPr>
              <p:cNvSpPr/>
              <p:nvPr/>
            </p:nvSpPr>
            <p:spPr>
              <a:xfrm>
                <a:off x="1499309" y="2683723"/>
                <a:ext cx="1188720" cy="1188720"/>
              </a:xfrm>
              <a:prstGeom prst="star5">
                <a:avLst/>
              </a:prstGeom>
              <a:solidFill>
                <a:srgbClr val="FFFF00">
                  <a:alpha val="14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7289EFBB-2E41-FED2-D9A2-9E28B52D6A5E}"/>
                </a:ext>
              </a:extLst>
            </p:cNvPr>
            <p:cNvSpPr txBox="1"/>
            <p:nvPr/>
          </p:nvSpPr>
          <p:spPr>
            <a:xfrm>
              <a:off x="5898460" y="351417"/>
              <a:ext cx="2550418" cy="646331"/>
            </a:xfrm>
            <a:prstGeom prst="rect">
              <a:avLst/>
            </a:prstGeom>
            <a:noFill/>
          </p:spPr>
          <p:txBody>
            <a:bodyPr wrap="square">
              <a:spAutoFit/>
            </a:bodyPr>
            <a:lstStyle/>
            <a:p>
              <a:pPr algn="ctr"/>
              <a:r>
                <a:rPr lang="en-US" sz="3600" b="1">
                  <a:solidFill>
                    <a:srgbClr val="0033CC"/>
                  </a:solidFill>
                  <a:latin typeface="Constantia" panose="02030602050306030303" pitchFamily="18" charset="0"/>
                </a:rPr>
                <a:t>25/8/1945</a:t>
              </a:r>
            </a:p>
          </p:txBody>
        </p:sp>
      </p:grpSp>
      <p:sp>
        <p:nvSpPr>
          <p:cNvPr id="8" name="TextBox 7">
            <a:extLst>
              <a:ext uri="{FF2B5EF4-FFF2-40B4-BE49-F238E27FC236}">
                <a16:creationId xmlns:a16="http://schemas.microsoft.com/office/drawing/2014/main" id="{887FE802-C678-D134-1ED9-2FDBDB3E073F}"/>
              </a:ext>
            </a:extLst>
          </p:cNvPr>
          <p:cNvSpPr txBox="1"/>
          <p:nvPr/>
        </p:nvSpPr>
        <p:spPr>
          <a:xfrm>
            <a:off x="3660672" y="121687"/>
            <a:ext cx="5218957" cy="1420325"/>
          </a:xfrm>
          <a:prstGeom prst="rect">
            <a:avLst/>
          </a:prstGeom>
          <a:noFill/>
        </p:spPr>
        <p:txBody>
          <a:bodyPr wrap="square">
            <a:spAutoFit/>
          </a:bodyPr>
          <a:lstStyle/>
          <a:p>
            <a:pPr algn="just">
              <a:lnSpc>
                <a:spcPct val="150000"/>
              </a:lnSpc>
            </a:pPr>
            <a:r>
              <a:rPr lang="en-US" sz="2000" b="1" i="1">
                <a:solidFill>
                  <a:srgbClr val="FF0000"/>
                </a:solidFill>
              </a:rPr>
              <a:t>Sự kiện: </a:t>
            </a:r>
            <a:r>
              <a:rPr lang="vi-VN" sz="2000"/>
              <a:t>Chủ tịch Hồ Chí Minh và Trung ương Đảng, Ủy ban Dân tộc giải phóng Việt Nam từ Tân Trào về đến Hà Nội. </a:t>
            </a:r>
          </a:p>
        </p:txBody>
      </p:sp>
      <p:cxnSp>
        <p:nvCxnSpPr>
          <p:cNvPr id="11" name="Straight Connector 10">
            <a:extLst>
              <a:ext uri="{FF2B5EF4-FFF2-40B4-BE49-F238E27FC236}">
                <a16:creationId xmlns:a16="http://schemas.microsoft.com/office/drawing/2014/main" id="{EC388C27-111E-BC92-35F3-1CC69F4C6FBB}"/>
              </a:ext>
            </a:extLst>
          </p:cNvPr>
          <p:cNvCxnSpPr/>
          <p:nvPr/>
        </p:nvCxnSpPr>
        <p:spPr>
          <a:xfrm>
            <a:off x="3327400" y="368300"/>
            <a:ext cx="0" cy="4406900"/>
          </a:xfrm>
          <a:prstGeom prst="line">
            <a:avLst/>
          </a:prstGeom>
          <a:ln w="28575">
            <a:solidFill>
              <a:srgbClr val="000000"/>
            </a:solidFill>
            <a:prstDash val="lgDashDotDot"/>
          </a:ln>
        </p:spPr>
        <p:style>
          <a:lnRef idx="1">
            <a:schemeClr val="accent1"/>
          </a:lnRef>
          <a:fillRef idx="0">
            <a:schemeClr val="accent1"/>
          </a:fillRef>
          <a:effectRef idx="0">
            <a:schemeClr val="accent1"/>
          </a:effectRef>
          <a:fontRef idx="minor">
            <a:schemeClr val="tx1"/>
          </a:fontRef>
        </p:style>
      </p:cxnSp>
      <p:grpSp>
        <p:nvGrpSpPr>
          <p:cNvPr id="16" name="Group 15">
            <a:extLst>
              <a:ext uri="{FF2B5EF4-FFF2-40B4-BE49-F238E27FC236}">
                <a16:creationId xmlns:a16="http://schemas.microsoft.com/office/drawing/2014/main" id="{5075BCA1-8CEE-E772-EF37-D73F9F0E0042}"/>
              </a:ext>
            </a:extLst>
          </p:cNvPr>
          <p:cNvGrpSpPr/>
          <p:nvPr/>
        </p:nvGrpSpPr>
        <p:grpSpPr>
          <a:xfrm>
            <a:off x="3361850" y="1586256"/>
            <a:ext cx="5816600" cy="3487188"/>
            <a:chOff x="3361850" y="1681712"/>
            <a:chExt cx="5816600" cy="3487188"/>
          </a:xfrm>
        </p:grpSpPr>
        <p:pic>
          <p:nvPicPr>
            <p:cNvPr id="13" name="Picture 12" descr="A group of men marching in a line&#10;&#10;Description automatically generated">
              <a:extLst>
                <a:ext uri="{FF2B5EF4-FFF2-40B4-BE49-F238E27FC236}">
                  <a16:creationId xmlns:a16="http://schemas.microsoft.com/office/drawing/2014/main" id="{9273C050-E091-3DAB-7782-ED833FA77F25}"/>
                </a:ext>
              </a:extLst>
            </p:cNvPr>
            <p:cNvPicPr>
              <a:picLocks noChangeAspect="1"/>
            </p:cNvPicPr>
            <p:nvPr/>
          </p:nvPicPr>
          <p:blipFill>
            <a:blip r:embed="rId3"/>
            <a:stretch>
              <a:fillRect/>
            </a:stretch>
          </p:blipFill>
          <p:spPr>
            <a:xfrm>
              <a:off x="4069679" y="1681712"/>
              <a:ext cx="4400942" cy="2854325"/>
            </a:xfrm>
            <a:prstGeom prst="rect">
              <a:avLst/>
            </a:prstGeom>
          </p:spPr>
        </p:pic>
        <p:sp>
          <p:nvSpPr>
            <p:cNvPr id="15" name="TextBox 14">
              <a:extLst>
                <a:ext uri="{FF2B5EF4-FFF2-40B4-BE49-F238E27FC236}">
                  <a16:creationId xmlns:a16="http://schemas.microsoft.com/office/drawing/2014/main" id="{D6F480EC-FF0D-C632-0CF0-267B0C0B7CE5}"/>
                </a:ext>
              </a:extLst>
            </p:cNvPr>
            <p:cNvSpPr txBox="1"/>
            <p:nvPr/>
          </p:nvSpPr>
          <p:spPr>
            <a:xfrm>
              <a:off x="3361850" y="4470183"/>
              <a:ext cx="5816600" cy="698717"/>
            </a:xfrm>
            <a:prstGeom prst="rect">
              <a:avLst/>
            </a:prstGeom>
            <a:noFill/>
          </p:spPr>
          <p:txBody>
            <a:bodyPr wrap="square">
              <a:spAutoFit/>
            </a:bodyPr>
            <a:lstStyle/>
            <a:p>
              <a:pPr algn="ctr">
                <a:lnSpc>
                  <a:spcPct val="150000"/>
                </a:lnSpc>
              </a:pPr>
              <a:r>
                <a:rPr lang="vi-VN"/>
                <a:t>Ngày 26-8-1945, Tư lệnh Việt Nam Giải phóng quân Võ Nguyên Giáp duyệt binh lần đầu ở Hà Nội sau khi giành được chính quyền.</a:t>
              </a:r>
              <a:endParaRPr lang="en-US"/>
            </a:p>
          </p:txBody>
        </p:sp>
      </p:grpSp>
    </p:spTree>
    <p:extLst>
      <p:ext uri="{BB962C8B-B14F-4D97-AF65-F5344CB8AC3E}">
        <p14:creationId xmlns:p14="http://schemas.microsoft.com/office/powerpoint/2010/main" val="3843716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wipe(down)">
                                      <p:cBhvr>
                                        <p:cTn id="14" dur="500"/>
                                        <p:tgtEl>
                                          <p:spTgt spid="11"/>
                                        </p:tgtEl>
                                      </p:cBhvr>
                                    </p:animEffect>
                                  </p:childTnLst>
                                </p:cTn>
                              </p:par>
                            </p:childTnLst>
                          </p:cTn>
                        </p:par>
                        <p:par>
                          <p:cTn id="15" fill="hold">
                            <p:stCondLst>
                              <p:cond delay="500"/>
                            </p:stCondLst>
                            <p:childTnLst>
                              <p:par>
                                <p:cTn id="16" presetID="16" presetClass="entr" presetSubtype="21" fill="hold" grpId="0" nodeType="after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barn(inVertical)">
                                      <p:cBhvr>
                                        <p:cTn id="18" dur="5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nodeType="click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randombar(horizontal)">
                                      <p:cBhvr>
                                        <p:cTn id="23"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A718C1DF-2BF0-8527-3B2E-3CA28CD304AA}"/>
              </a:ext>
            </a:extLst>
          </p:cNvPr>
          <p:cNvGrpSpPr/>
          <p:nvPr/>
        </p:nvGrpSpPr>
        <p:grpSpPr>
          <a:xfrm>
            <a:off x="346472" y="383258"/>
            <a:ext cx="4140897" cy="3430365"/>
            <a:chOff x="717481" y="22426"/>
            <a:chExt cx="4140897" cy="3430365"/>
          </a:xfrm>
        </p:grpSpPr>
        <p:pic>
          <p:nvPicPr>
            <p:cNvPr id="3" name="Picture 2">
              <a:extLst>
                <a:ext uri="{FF2B5EF4-FFF2-40B4-BE49-F238E27FC236}">
                  <a16:creationId xmlns:a16="http://schemas.microsoft.com/office/drawing/2014/main" id="{98E708D9-5EBA-52C3-D670-DE4BE6E486F6}"/>
                </a:ext>
              </a:extLst>
            </p:cNvPr>
            <p:cNvPicPr>
              <a:picLocks noChangeAspect="1"/>
            </p:cNvPicPr>
            <p:nvPr/>
          </p:nvPicPr>
          <p:blipFill>
            <a:blip r:embed="rId2"/>
            <a:srcRect/>
            <a:stretch/>
          </p:blipFill>
          <p:spPr>
            <a:xfrm>
              <a:off x="717481" y="22426"/>
              <a:ext cx="4140897" cy="2676816"/>
            </a:xfrm>
            <a:prstGeom prst="rect">
              <a:avLst/>
            </a:prstGeom>
          </p:spPr>
        </p:pic>
        <p:sp>
          <p:nvSpPr>
            <p:cNvPr id="5" name="TextBox 4">
              <a:extLst>
                <a:ext uri="{FF2B5EF4-FFF2-40B4-BE49-F238E27FC236}">
                  <a16:creationId xmlns:a16="http://schemas.microsoft.com/office/drawing/2014/main" id="{8937619D-7D78-E466-50B2-25DF6ACC4A1C}"/>
                </a:ext>
              </a:extLst>
            </p:cNvPr>
            <p:cNvSpPr txBox="1"/>
            <p:nvPr/>
          </p:nvSpPr>
          <p:spPr>
            <a:xfrm>
              <a:off x="1290854" y="2754074"/>
              <a:ext cx="2994150" cy="698717"/>
            </a:xfrm>
            <a:prstGeom prst="rect">
              <a:avLst/>
            </a:prstGeom>
            <a:noFill/>
          </p:spPr>
          <p:txBody>
            <a:bodyPr wrap="square">
              <a:spAutoFit/>
            </a:bodyPr>
            <a:lstStyle/>
            <a:p>
              <a:pPr algn="ctr">
                <a:lnSpc>
                  <a:spcPct val="150000"/>
                </a:lnSpc>
              </a:pPr>
              <a:r>
                <a:rPr lang="vi-VN"/>
                <a:t>Hình ảnh Chi đội Giải phóng quân tiến vào Hà Nội năm 1945.</a:t>
              </a:r>
              <a:endParaRPr lang="en-US"/>
            </a:p>
          </p:txBody>
        </p:sp>
      </p:grpSp>
      <p:grpSp>
        <p:nvGrpSpPr>
          <p:cNvPr id="12" name="Group 11">
            <a:extLst>
              <a:ext uri="{FF2B5EF4-FFF2-40B4-BE49-F238E27FC236}">
                <a16:creationId xmlns:a16="http://schemas.microsoft.com/office/drawing/2014/main" id="{DD90F89F-2E1F-2341-E15D-1EAD58F45B31}"/>
              </a:ext>
            </a:extLst>
          </p:cNvPr>
          <p:cNvGrpSpPr/>
          <p:nvPr/>
        </p:nvGrpSpPr>
        <p:grpSpPr>
          <a:xfrm>
            <a:off x="4431556" y="1676027"/>
            <a:ext cx="4618152" cy="3315763"/>
            <a:chOff x="485122" y="326728"/>
            <a:chExt cx="4618152" cy="3315763"/>
          </a:xfrm>
        </p:grpSpPr>
        <p:pic>
          <p:nvPicPr>
            <p:cNvPr id="13" name="Picture 12">
              <a:extLst>
                <a:ext uri="{FF2B5EF4-FFF2-40B4-BE49-F238E27FC236}">
                  <a16:creationId xmlns:a16="http://schemas.microsoft.com/office/drawing/2014/main" id="{17E0A7F2-2659-4BF7-04F4-13A410A57C6C}"/>
                </a:ext>
              </a:extLst>
            </p:cNvPr>
            <p:cNvPicPr>
              <a:picLocks noChangeAspect="1"/>
            </p:cNvPicPr>
            <p:nvPr/>
          </p:nvPicPr>
          <p:blipFill>
            <a:blip r:embed="rId3"/>
            <a:srcRect/>
            <a:stretch/>
          </p:blipFill>
          <p:spPr>
            <a:xfrm>
              <a:off x="723750" y="326728"/>
              <a:ext cx="4140896" cy="2617046"/>
            </a:xfrm>
            <a:prstGeom prst="rect">
              <a:avLst/>
            </a:prstGeom>
          </p:spPr>
        </p:pic>
        <p:sp>
          <p:nvSpPr>
            <p:cNvPr id="14" name="TextBox 13">
              <a:extLst>
                <a:ext uri="{FF2B5EF4-FFF2-40B4-BE49-F238E27FC236}">
                  <a16:creationId xmlns:a16="http://schemas.microsoft.com/office/drawing/2014/main" id="{CD7F9DEA-5FDF-EF53-A29F-7517DF28ADDD}"/>
                </a:ext>
              </a:extLst>
            </p:cNvPr>
            <p:cNvSpPr txBox="1"/>
            <p:nvPr/>
          </p:nvSpPr>
          <p:spPr>
            <a:xfrm>
              <a:off x="485122" y="2943774"/>
              <a:ext cx="4618152" cy="698717"/>
            </a:xfrm>
            <a:prstGeom prst="rect">
              <a:avLst/>
            </a:prstGeom>
            <a:noFill/>
          </p:spPr>
          <p:txBody>
            <a:bodyPr wrap="square">
              <a:spAutoFit/>
            </a:bodyPr>
            <a:lstStyle/>
            <a:p>
              <a:pPr algn="ctr">
                <a:lnSpc>
                  <a:spcPct val="150000"/>
                </a:lnSpc>
              </a:pPr>
              <a:r>
                <a:rPr lang="vi-VN"/>
                <a:t> Quang cảnh duyệt đội du kích các chiến khu về Hà Nội chuẩn bị cho Lễ mít tinh độc lập ngày 30-8-1945 </a:t>
              </a:r>
            </a:p>
          </p:txBody>
        </p:sp>
      </p:grpSp>
    </p:spTree>
    <p:extLst>
      <p:ext uri="{BB962C8B-B14F-4D97-AF65-F5344CB8AC3E}">
        <p14:creationId xmlns:p14="http://schemas.microsoft.com/office/powerpoint/2010/main" val="2566822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8E2D4A0B-1BD5-7B3A-33EC-D02958792063}"/>
              </a:ext>
            </a:extLst>
          </p:cNvPr>
          <p:cNvGrpSpPr/>
          <p:nvPr/>
        </p:nvGrpSpPr>
        <p:grpSpPr>
          <a:xfrm>
            <a:off x="264371" y="1374775"/>
            <a:ext cx="2745529" cy="2393950"/>
            <a:chOff x="5800905" y="-674587"/>
            <a:chExt cx="2745529" cy="2393950"/>
          </a:xfrm>
          <a:effectLst>
            <a:outerShdw blurRad="50800" dist="38100" dir="2700000" algn="tl" rotWithShape="0">
              <a:prstClr val="black">
                <a:alpha val="40000"/>
              </a:prstClr>
            </a:outerShdw>
          </a:effectLst>
        </p:grpSpPr>
        <p:grpSp>
          <p:nvGrpSpPr>
            <p:cNvPr id="3" name="Group 2">
              <a:extLst>
                <a:ext uri="{FF2B5EF4-FFF2-40B4-BE49-F238E27FC236}">
                  <a16:creationId xmlns:a16="http://schemas.microsoft.com/office/drawing/2014/main" id="{8E0E7AA2-243A-B24C-C15D-F824800BD222}"/>
                </a:ext>
              </a:extLst>
            </p:cNvPr>
            <p:cNvGrpSpPr/>
            <p:nvPr/>
          </p:nvGrpSpPr>
          <p:grpSpPr>
            <a:xfrm>
              <a:off x="5800905" y="-674587"/>
              <a:ext cx="2745529" cy="2393950"/>
              <a:chOff x="720905" y="1928913"/>
              <a:chExt cx="2745529" cy="2393950"/>
            </a:xfrm>
          </p:grpSpPr>
          <p:sp>
            <p:nvSpPr>
              <p:cNvPr id="5" name="Freeform 7">
                <a:extLst>
                  <a:ext uri="{FF2B5EF4-FFF2-40B4-BE49-F238E27FC236}">
                    <a16:creationId xmlns:a16="http://schemas.microsoft.com/office/drawing/2014/main" id="{01DFCEF7-902C-E7A4-94F6-0B26ED96D6CA}"/>
                  </a:ext>
                </a:extLst>
              </p:cNvPr>
              <p:cNvSpPr/>
              <p:nvPr/>
            </p:nvSpPr>
            <p:spPr>
              <a:xfrm>
                <a:off x="720905" y="1928913"/>
                <a:ext cx="2745529" cy="2393950"/>
              </a:xfrm>
              <a:custGeom>
                <a:avLst/>
                <a:gdLst/>
                <a:ahLst/>
                <a:cxnLst/>
                <a:rect l="l" t="t" r="r" b="b"/>
                <a:pathLst>
                  <a:path w="2758896" h="2369202">
                    <a:moveTo>
                      <a:pt x="0" y="0"/>
                    </a:moveTo>
                    <a:lnTo>
                      <a:pt x="2758896" y="0"/>
                    </a:lnTo>
                    <a:lnTo>
                      <a:pt x="2758896" y="2369202"/>
                    </a:lnTo>
                    <a:lnTo>
                      <a:pt x="0" y="2369202"/>
                    </a:lnTo>
                    <a:lnTo>
                      <a:pt x="0" y="0"/>
                    </a:lnTo>
                    <a:close/>
                  </a:path>
                </a:pathLst>
              </a:custGeom>
              <a:blipFill>
                <a:blip r:embed="rId2"/>
                <a:stretch>
                  <a:fillRect/>
                </a:stretch>
              </a:blipFill>
            </p:spPr>
            <p:txBody>
              <a:bodyPr/>
              <a:lstStyle/>
              <a:p>
                <a:endParaRPr lang="en-US"/>
              </a:p>
            </p:txBody>
          </p:sp>
          <p:sp>
            <p:nvSpPr>
              <p:cNvPr id="6" name="Star: 5 Points 5">
                <a:extLst>
                  <a:ext uri="{FF2B5EF4-FFF2-40B4-BE49-F238E27FC236}">
                    <a16:creationId xmlns:a16="http://schemas.microsoft.com/office/drawing/2014/main" id="{66105A5C-686F-4C12-0632-FF656A3D8C44}"/>
                  </a:ext>
                </a:extLst>
              </p:cNvPr>
              <p:cNvSpPr/>
              <p:nvPr/>
            </p:nvSpPr>
            <p:spPr>
              <a:xfrm>
                <a:off x="1499309" y="2683723"/>
                <a:ext cx="1188720" cy="1188720"/>
              </a:xfrm>
              <a:prstGeom prst="star5">
                <a:avLst/>
              </a:prstGeom>
              <a:solidFill>
                <a:srgbClr val="FFFF00">
                  <a:alpha val="14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7289EFBB-2E41-FED2-D9A2-9E28B52D6A5E}"/>
                </a:ext>
              </a:extLst>
            </p:cNvPr>
            <p:cNvSpPr txBox="1"/>
            <p:nvPr/>
          </p:nvSpPr>
          <p:spPr>
            <a:xfrm>
              <a:off x="5898460" y="351417"/>
              <a:ext cx="2550418" cy="646331"/>
            </a:xfrm>
            <a:prstGeom prst="rect">
              <a:avLst/>
            </a:prstGeom>
            <a:noFill/>
          </p:spPr>
          <p:txBody>
            <a:bodyPr wrap="square">
              <a:spAutoFit/>
            </a:bodyPr>
            <a:lstStyle/>
            <a:p>
              <a:pPr algn="ctr"/>
              <a:r>
                <a:rPr lang="en-US" sz="3600" b="1">
                  <a:solidFill>
                    <a:srgbClr val="0033CC"/>
                  </a:solidFill>
                  <a:latin typeface="Constantia" panose="02030602050306030303" pitchFamily="18" charset="0"/>
                </a:rPr>
                <a:t>25/8/1945</a:t>
              </a:r>
            </a:p>
          </p:txBody>
        </p:sp>
      </p:grpSp>
      <p:sp>
        <p:nvSpPr>
          <p:cNvPr id="8" name="TextBox 7">
            <a:extLst>
              <a:ext uri="{FF2B5EF4-FFF2-40B4-BE49-F238E27FC236}">
                <a16:creationId xmlns:a16="http://schemas.microsoft.com/office/drawing/2014/main" id="{887FE802-C678-D134-1ED9-2FDBDB3E073F}"/>
              </a:ext>
            </a:extLst>
          </p:cNvPr>
          <p:cNvSpPr txBox="1"/>
          <p:nvPr/>
        </p:nvSpPr>
        <p:spPr>
          <a:xfrm>
            <a:off x="3327400" y="264447"/>
            <a:ext cx="5715000" cy="1420325"/>
          </a:xfrm>
          <a:prstGeom prst="rect">
            <a:avLst/>
          </a:prstGeom>
          <a:noFill/>
        </p:spPr>
        <p:txBody>
          <a:bodyPr wrap="square">
            <a:spAutoFit/>
          </a:bodyPr>
          <a:lstStyle/>
          <a:p>
            <a:pPr algn="just">
              <a:lnSpc>
                <a:spcPct val="150000"/>
              </a:lnSpc>
            </a:pPr>
            <a:r>
              <a:rPr lang="en-US" sz="2000" b="1" i="1">
                <a:solidFill>
                  <a:srgbClr val="FF0000"/>
                </a:solidFill>
              </a:rPr>
              <a:t>Sự kiện: </a:t>
            </a:r>
          </a:p>
          <a:p>
            <a:pPr marL="342900" indent="-342900" algn="just">
              <a:lnSpc>
                <a:spcPct val="150000"/>
              </a:lnSpc>
              <a:buFont typeface="Arial" panose="020B0604020202020204" pitchFamily="34" charset="0"/>
              <a:buChar char="•"/>
            </a:pPr>
            <a:r>
              <a:rPr lang="vi-VN" sz="2000"/>
              <a:t>Hồ Chí Minh soạn thảo Tuyên ngôn Độc lập</a:t>
            </a:r>
            <a:r>
              <a:rPr lang="en-US" sz="2000"/>
              <a:t>.</a:t>
            </a:r>
          </a:p>
          <a:p>
            <a:pPr marL="342900" indent="-342900" algn="just">
              <a:lnSpc>
                <a:spcPct val="150000"/>
              </a:lnSpc>
              <a:buFont typeface="Arial" panose="020B0604020202020204" pitchFamily="34" charset="0"/>
              <a:buChar char="•"/>
            </a:pPr>
            <a:r>
              <a:rPr lang="vi-VN" sz="2000"/>
              <a:t>Chính phủ lâm thời chuẩn bị ra mắt quốc dân.</a:t>
            </a:r>
          </a:p>
        </p:txBody>
      </p:sp>
      <p:cxnSp>
        <p:nvCxnSpPr>
          <p:cNvPr id="11" name="Straight Connector 10">
            <a:extLst>
              <a:ext uri="{FF2B5EF4-FFF2-40B4-BE49-F238E27FC236}">
                <a16:creationId xmlns:a16="http://schemas.microsoft.com/office/drawing/2014/main" id="{EC388C27-111E-BC92-35F3-1CC69F4C6FBB}"/>
              </a:ext>
            </a:extLst>
          </p:cNvPr>
          <p:cNvCxnSpPr/>
          <p:nvPr/>
        </p:nvCxnSpPr>
        <p:spPr>
          <a:xfrm>
            <a:off x="3225802" y="368300"/>
            <a:ext cx="0" cy="4406900"/>
          </a:xfrm>
          <a:prstGeom prst="line">
            <a:avLst/>
          </a:prstGeom>
          <a:ln w="28575">
            <a:solidFill>
              <a:srgbClr val="000000"/>
            </a:solidFill>
            <a:prstDash val="lgDashDotDot"/>
          </a:ln>
        </p:spPr>
        <p:style>
          <a:lnRef idx="1">
            <a:schemeClr val="accent1"/>
          </a:lnRef>
          <a:fillRef idx="0">
            <a:schemeClr val="accent1"/>
          </a:fillRef>
          <a:effectRef idx="0">
            <a:schemeClr val="accent1"/>
          </a:effectRef>
          <a:fontRef idx="minor">
            <a:schemeClr val="tx1"/>
          </a:fontRef>
        </p:style>
      </p:cxnSp>
      <p:grpSp>
        <p:nvGrpSpPr>
          <p:cNvPr id="16" name="Group 15">
            <a:extLst>
              <a:ext uri="{FF2B5EF4-FFF2-40B4-BE49-F238E27FC236}">
                <a16:creationId xmlns:a16="http://schemas.microsoft.com/office/drawing/2014/main" id="{5075BCA1-8CEE-E772-EF37-D73F9F0E0042}"/>
              </a:ext>
            </a:extLst>
          </p:cNvPr>
          <p:cNvGrpSpPr/>
          <p:nvPr/>
        </p:nvGrpSpPr>
        <p:grpSpPr>
          <a:xfrm>
            <a:off x="4145138" y="1731386"/>
            <a:ext cx="3956087" cy="3337041"/>
            <a:chOff x="4230388" y="1897713"/>
            <a:chExt cx="3956087" cy="3337041"/>
          </a:xfrm>
        </p:grpSpPr>
        <p:pic>
          <p:nvPicPr>
            <p:cNvPr id="13" name="Picture 12">
              <a:extLst>
                <a:ext uri="{FF2B5EF4-FFF2-40B4-BE49-F238E27FC236}">
                  <a16:creationId xmlns:a16="http://schemas.microsoft.com/office/drawing/2014/main" id="{9273C050-E091-3DAB-7782-ED833FA77F25}"/>
                </a:ext>
              </a:extLst>
            </p:cNvPr>
            <p:cNvPicPr>
              <a:picLocks noChangeAspect="1"/>
            </p:cNvPicPr>
            <p:nvPr/>
          </p:nvPicPr>
          <p:blipFill>
            <a:blip r:embed="rId3"/>
            <a:srcRect/>
            <a:stretch/>
          </p:blipFill>
          <p:spPr>
            <a:xfrm>
              <a:off x="4230388" y="1897713"/>
              <a:ext cx="3956087" cy="2638324"/>
            </a:xfrm>
            <a:prstGeom prst="rect">
              <a:avLst/>
            </a:prstGeom>
          </p:spPr>
        </p:pic>
        <p:sp>
          <p:nvSpPr>
            <p:cNvPr id="15" name="TextBox 14">
              <a:extLst>
                <a:ext uri="{FF2B5EF4-FFF2-40B4-BE49-F238E27FC236}">
                  <a16:creationId xmlns:a16="http://schemas.microsoft.com/office/drawing/2014/main" id="{D6F480EC-FF0D-C632-0CF0-267B0C0B7CE5}"/>
                </a:ext>
              </a:extLst>
            </p:cNvPr>
            <p:cNvSpPr txBox="1"/>
            <p:nvPr/>
          </p:nvSpPr>
          <p:spPr>
            <a:xfrm>
              <a:off x="4676301" y="4536037"/>
              <a:ext cx="3187698" cy="698717"/>
            </a:xfrm>
            <a:prstGeom prst="rect">
              <a:avLst/>
            </a:prstGeom>
            <a:noFill/>
          </p:spPr>
          <p:txBody>
            <a:bodyPr wrap="square">
              <a:spAutoFit/>
            </a:bodyPr>
            <a:lstStyle/>
            <a:p>
              <a:pPr algn="ctr">
                <a:lnSpc>
                  <a:spcPct val="150000"/>
                </a:lnSpc>
              </a:pPr>
              <a:r>
                <a:rPr lang="vi-VN"/>
                <a:t>Chiếc bàn nơi Chủ tịch Hồ Chí Minh khởi thảo bản Tuyên ngôn Độc lập.</a:t>
              </a:r>
              <a:endParaRPr lang="en-US"/>
            </a:p>
          </p:txBody>
        </p:sp>
      </p:grpSp>
      <p:pic>
        <p:nvPicPr>
          <p:cNvPr id="7" name="Picture 6">
            <a:extLst>
              <a:ext uri="{FF2B5EF4-FFF2-40B4-BE49-F238E27FC236}">
                <a16:creationId xmlns:a16="http://schemas.microsoft.com/office/drawing/2014/main" id="{B309828D-FB24-4059-A954-F23A60EEF265}"/>
              </a:ext>
            </a:extLst>
          </p:cNvPr>
          <p:cNvPicPr>
            <a:picLocks noChangeAspect="1"/>
          </p:cNvPicPr>
          <p:nvPr/>
        </p:nvPicPr>
        <p:blipFill>
          <a:blip r:embed="rId4"/>
          <a:stretch>
            <a:fillRect/>
          </a:stretch>
        </p:blipFill>
        <p:spPr>
          <a:xfrm>
            <a:off x="0" y="4976235"/>
            <a:ext cx="999772" cy="198693"/>
          </a:xfrm>
          <a:prstGeom prst="rect">
            <a:avLst/>
          </a:prstGeom>
        </p:spPr>
      </p:pic>
    </p:spTree>
    <p:extLst>
      <p:ext uri="{BB962C8B-B14F-4D97-AF65-F5344CB8AC3E}">
        <p14:creationId xmlns:p14="http://schemas.microsoft.com/office/powerpoint/2010/main" val="17716430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randombar(horizontal)">
                                      <p:cBhvr>
                                        <p:cTn id="1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people walking on a street&#10;&#10;Description automatically generated">
            <a:extLst>
              <a:ext uri="{FF2B5EF4-FFF2-40B4-BE49-F238E27FC236}">
                <a16:creationId xmlns:a16="http://schemas.microsoft.com/office/drawing/2014/main" id="{5EF2211A-C816-6E17-3977-3CF281CEBE9C}"/>
              </a:ext>
            </a:extLst>
          </p:cNvPr>
          <p:cNvPicPr>
            <a:picLocks noChangeAspect="1"/>
          </p:cNvPicPr>
          <p:nvPr/>
        </p:nvPicPr>
        <p:blipFill>
          <a:blip r:embed="rId2"/>
          <a:stretch>
            <a:fillRect/>
          </a:stretch>
        </p:blipFill>
        <p:spPr>
          <a:xfrm>
            <a:off x="0" y="0"/>
            <a:ext cx="4689662" cy="5143500"/>
          </a:xfrm>
          <a:prstGeom prst="rect">
            <a:avLst/>
          </a:prstGeom>
        </p:spPr>
      </p:pic>
      <p:pic>
        <p:nvPicPr>
          <p:cNvPr id="5" name="Picture 4" descr="A close-up of a text&#10;&#10;Description automatically generated">
            <a:extLst>
              <a:ext uri="{FF2B5EF4-FFF2-40B4-BE49-F238E27FC236}">
                <a16:creationId xmlns:a16="http://schemas.microsoft.com/office/drawing/2014/main" id="{07B3208C-D2D2-3890-1684-460B48D2B5AD}"/>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4800599" y="1009650"/>
            <a:ext cx="4254230" cy="3124200"/>
          </a:xfrm>
          <a:prstGeom prst="rect">
            <a:avLst/>
          </a:prstGeom>
        </p:spPr>
      </p:pic>
    </p:spTree>
    <p:extLst>
      <p:ext uri="{BB962C8B-B14F-4D97-AF65-F5344CB8AC3E}">
        <p14:creationId xmlns:p14="http://schemas.microsoft.com/office/powerpoint/2010/main" val="320594420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 name="Picture 45">
            <a:extLst>
              <a:ext uri="{FF2B5EF4-FFF2-40B4-BE49-F238E27FC236}">
                <a16:creationId xmlns:a16="http://schemas.microsoft.com/office/drawing/2014/main" id="{30672949-43FF-8088-91EC-DEBD91EBF50A}"/>
              </a:ext>
            </a:extLst>
          </p:cNvPr>
          <p:cNvPicPr>
            <a:picLocks noChangeAspect="1"/>
          </p:cNvPicPr>
          <p:nvPr/>
        </p:nvPicPr>
        <p:blipFill>
          <a:blip r:embed="rId2"/>
          <a:stretch>
            <a:fillRect/>
          </a:stretch>
        </p:blipFill>
        <p:spPr>
          <a:xfrm>
            <a:off x="0" y="4632960"/>
            <a:ext cx="9144000" cy="510540"/>
          </a:xfrm>
          <a:prstGeom prst="rect">
            <a:avLst/>
          </a:prstGeom>
        </p:spPr>
      </p:pic>
      <p:pic>
        <p:nvPicPr>
          <p:cNvPr id="45" name="Picture 44">
            <a:extLst>
              <a:ext uri="{FF2B5EF4-FFF2-40B4-BE49-F238E27FC236}">
                <a16:creationId xmlns:a16="http://schemas.microsoft.com/office/drawing/2014/main" id="{E2713821-C876-765D-5DF1-E3B27CDB857E}"/>
              </a:ext>
            </a:extLst>
          </p:cNvPr>
          <p:cNvPicPr>
            <a:picLocks noChangeAspect="1"/>
          </p:cNvPicPr>
          <p:nvPr/>
        </p:nvPicPr>
        <p:blipFill>
          <a:blip r:embed="rId2"/>
          <a:stretch>
            <a:fillRect/>
          </a:stretch>
        </p:blipFill>
        <p:spPr>
          <a:xfrm flipH="1">
            <a:off x="0" y="0"/>
            <a:ext cx="9144000" cy="510540"/>
          </a:xfrm>
          <a:prstGeom prst="rect">
            <a:avLst/>
          </a:prstGeom>
        </p:spPr>
      </p:pic>
      <p:pic>
        <p:nvPicPr>
          <p:cNvPr id="18" name="Picture 17">
            <a:extLst>
              <a:ext uri="{FF2B5EF4-FFF2-40B4-BE49-F238E27FC236}">
                <a16:creationId xmlns:a16="http://schemas.microsoft.com/office/drawing/2014/main" id="{649A07B3-DC7B-5982-9032-1E4B9E4EC19F}"/>
              </a:ext>
            </a:extLst>
          </p:cNvPr>
          <p:cNvPicPr>
            <a:picLocks noChangeAspect="1"/>
          </p:cNvPicPr>
          <p:nvPr/>
        </p:nvPicPr>
        <p:blipFill>
          <a:blip r:embed="rId3"/>
          <a:srcRect t="-1440" b="-275"/>
          <a:stretch/>
        </p:blipFill>
        <p:spPr>
          <a:xfrm>
            <a:off x="0" y="403860"/>
            <a:ext cx="9144000" cy="4434840"/>
          </a:xfrm>
          <a:prstGeom prst="rect">
            <a:avLst/>
          </a:prstGeom>
        </p:spPr>
      </p:pic>
    </p:spTree>
    <p:extLst>
      <p:ext uri="{BB962C8B-B14F-4D97-AF65-F5344CB8AC3E}">
        <p14:creationId xmlns:p14="http://schemas.microsoft.com/office/powerpoint/2010/main" val="202121390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3F0DCAD1-4B04-DB9F-8CF9-9D71FD84197C}"/>
              </a:ext>
            </a:extLst>
          </p:cNvPr>
          <p:cNvGrpSpPr/>
          <p:nvPr/>
        </p:nvGrpSpPr>
        <p:grpSpPr>
          <a:xfrm>
            <a:off x="264371" y="1374775"/>
            <a:ext cx="2745528" cy="2393950"/>
            <a:chOff x="264371" y="1374775"/>
            <a:chExt cx="2745528" cy="2393950"/>
          </a:xfrm>
          <a:effectLst>
            <a:outerShdw blurRad="50800" dist="38100" dir="2700000" algn="tl" rotWithShape="0">
              <a:prstClr val="black">
                <a:alpha val="40000"/>
              </a:prstClr>
            </a:outerShdw>
          </a:effectLst>
        </p:grpSpPr>
        <p:sp>
          <p:nvSpPr>
            <p:cNvPr id="17" name="Freeform 8">
              <a:extLst>
                <a:ext uri="{FF2B5EF4-FFF2-40B4-BE49-F238E27FC236}">
                  <a16:creationId xmlns:a16="http://schemas.microsoft.com/office/drawing/2014/main" id="{FB6C8B65-91B5-049E-8093-944EB005BC04}"/>
                </a:ext>
              </a:extLst>
            </p:cNvPr>
            <p:cNvSpPr/>
            <p:nvPr/>
          </p:nvSpPr>
          <p:spPr>
            <a:xfrm>
              <a:off x="264371" y="1374775"/>
              <a:ext cx="2745528" cy="2393950"/>
            </a:xfrm>
            <a:custGeom>
              <a:avLst/>
              <a:gdLst/>
              <a:ahLst/>
              <a:cxnLst/>
              <a:rect l="l" t="t" r="r" b="b"/>
              <a:pathLst>
                <a:path w="2758896" h="2369202">
                  <a:moveTo>
                    <a:pt x="0" y="0"/>
                  </a:moveTo>
                  <a:lnTo>
                    <a:pt x="2758896" y="0"/>
                  </a:lnTo>
                  <a:lnTo>
                    <a:pt x="2758896" y="2369202"/>
                  </a:lnTo>
                  <a:lnTo>
                    <a:pt x="0" y="2369202"/>
                  </a:lnTo>
                  <a:lnTo>
                    <a:pt x="0" y="0"/>
                  </a:lnTo>
                  <a:close/>
                </a:path>
              </a:pathLst>
            </a:custGeom>
            <a:blipFill>
              <a:blip r:embed="rId2"/>
              <a:stretch>
                <a:fillRect/>
              </a:stretch>
            </a:blipFill>
            <a:effectLst/>
          </p:spPr>
          <p:txBody>
            <a:bodyPr/>
            <a:lstStyle/>
            <a:p>
              <a:endParaRPr lang="en-US"/>
            </a:p>
          </p:txBody>
        </p:sp>
        <p:grpSp>
          <p:nvGrpSpPr>
            <p:cNvPr id="2" name="Group 1">
              <a:extLst>
                <a:ext uri="{FF2B5EF4-FFF2-40B4-BE49-F238E27FC236}">
                  <a16:creationId xmlns:a16="http://schemas.microsoft.com/office/drawing/2014/main" id="{8E2D4A0B-1BD5-7B3A-33EC-D02958792063}"/>
                </a:ext>
              </a:extLst>
            </p:cNvPr>
            <p:cNvGrpSpPr/>
            <p:nvPr/>
          </p:nvGrpSpPr>
          <p:grpSpPr>
            <a:xfrm>
              <a:off x="361926" y="2129585"/>
              <a:ext cx="2550418" cy="1188720"/>
              <a:chOff x="5898460" y="80223"/>
              <a:chExt cx="2550418" cy="1188720"/>
            </a:xfrm>
            <a:effectLst>
              <a:outerShdw blurRad="50800" dist="38100" dir="2700000" algn="tl" rotWithShape="0">
                <a:prstClr val="black">
                  <a:alpha val="40000"/>
                </a:prstClr>
              </a:outerShdw>
            </a:effectLst>
          </p:grpSpPr>
          <p:sp>
            <p:nvSpPr>
              <p:cNvPr id="6" name="Star: 5 Points 5">
                <a:extLst>
                  <a:ext uri="{FF2B5EF4-FFF2-40B4-BE49-F238E27FC236}">
                    <a16:creationId xmlns:a16="http://schemas.microsoft.com/office/drawing/2014/main" id="{66105A5C-686F-4C12-0632-FF656A3D8C44}"/>
                  </a:ext>
                </a:extLst>
              </p:cNvPr>
              <p:cNvSpPr/>
              <p:nvPr/>
            </p:nvSpPr>
            <p:spPr>
              <a:xfrm>
                <a:off x="6579309" y="80223"/>
                <a:ext cx="1188720" cy="1188720"/>
              </a:xfrm>
              <a:prstGeom prst="star5">
                <a:avLst/>
              </a:prstGeom>
              <a:solidFill>
                <a:srgbClr val="FFFF00">
                  <a:alpha val="14000"/>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289EFBB-2E41-FED2-D9A2-9E28B52D6A5E}"/>
                  </a:ext>
                </a:extLst>
              </p:cNvPr>
              <p:cNvSpPr txBox="1"/>
              <p:nvPr/>
            </p:nvSpPr>
            <p:spPr>
              <a:xfrm>
                <a:off x="5898460" y="351417"/>
                <a:ext cx="2550418" cy="646331"/>
              </a:xfrm>
              <a:prstGeom prst="rect">
                <a:avLst/>
              </a:prstGeom>
              <a:noFill/>
              <a:effectLst/>
            </p:spPr>
            <p:txBody>
              <a:bodyPr wrap="square">
                <a:spAutoFit/>
              </a:bodyPr>
              <a:lstStyle/>
              <a:p>
                <a:pPr algn="ctr"/>
                <a:r>
                  <a:rPr lang="en-US" sz="3600" b="1">
                    <a:solidFill>
                      <a:srgbClr val="0033CC"/>
                    </a:solidFill>
                    <a:latin typeface="Constantia" panose="02030602050306030303" pitchFamily="18" charset="0"/>
                  </a:rPr>
                  <a:t>2/9/1945</a:t>
                </a:r>
              </a:p>
            </p:txBody>
          </p:sp>
        </p:grpSp>
      </p:grpSp>
      <p:sp>
        <p:nvSpPr>
          <p:cNvPr id="8" name="TextBox 7">
            <a:extLst>
              <a:ext uri="{FF2B5EF4-FFF2-40B4-BE49-F238E27FC236}">
                <a16:creationId xmlns:a16="http://schemas.microsoft.com/office/drawing/2014/main" id="{887FE802-C678-D134-1ED9-2FDBDB3E073F}"/>
              </a:ext>
            </a:extLst>
          </p:cNvPr>
          <p:cNvSpPr txBox="1"/>
          <p:nvPr/>
        </p:nvSpPr>
        <p:spPr>
          <a:xfrm>
            <a:off x="3225802" y="203487"/>
            <a:ext cx="5816598" cy="1420325"/>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US" sz="2000" b="1" i="1">
                <a:solidFill>
                  <a:srgbClr val="FF0000"/>
                </a:solidFill>
              </a:rPr>
              <a:t>Địa điểm: </a:t>
            </a:r>
            <a:r>
              <a:rPr lang="vi-VN" sz="2000"/>
              <a:t>tại Quảng trường Ba Đình (Hà Nội)</a:t>
            </a:r>
            <a:r>
              <a:rPr lang="en-US" sz="2000"/>
              <a:t>.</a:t>
            </a:r>
            <a:endParaRPr lang="en-US" sz="2000" b="1" i="1">
              <a:solidFill>
                <a:srgbClr val="FF0000"/>
              </a:solidFill>
            </a:endParaRPr>
          </a:p>
          <a:p>
            <a:pPr marL="342900" indent="-342900" algn="just">
              <a:lnSpc>
                <a:spcPct val="150000"/>
              </a:lnSpc>
              <a:buFont typeface="Arial" panose="020B0604020202020204" pitchFamily="34" charset="0"/>
              <a:buChar char="•"/>
            </a:pPr>
            <a:r>
              <a:rPr lang="en-US" sz="2000" b="1" i="1">
                <a:solidFill>
                  <a:srgbClr val="FF0000"/>
                </a:solidFill>
              </a:rPr>
              <a:t>Sự kiện: </a:t>
            </a:r>
            <a:r>
              <a:rPr lang="vi-VN" sz="2000"/>
              <a:t>Chủ tịch Hồ Chí Minh thay mặt Chính phủ lâm thời đọc Tuyên ngôn Độc lập</a:t>
            </a:r>
            <a:r>
              <a:rPr lang="en-US" sz="2000"/>
              <a:t>.</a:t>
            </a:r>
            <a:endParaRPr lang="vi-VN" sz="2000"/>
          </a:p>
        </p:txBody>
      </p:sp>
      <p:cxnSp>
        <p:nvCxnSpPr>
          <p:cNvPr id="11" name="Straight Connector 10">
            <a:extLst>
              <a:ext uri="{FF2B5EF4-FFF2-40B4-BE49-F238E27FC236}">
                <a16:creationId xmlns:a16="http://schemas.microsoft.com/office/drawing/2014/main" id="{EC388C27-111E-BC92-35F3-1CC69F4C6FBB}"/>
              </a:ext>
            </a:extLst>
          </p:cNvPr>
          <p:cNvCxnSpPr/>
          <p:nvPr/>
        </p:nvCxnSpPr>
        <p:spPr>
          <a:xfrm>
            <a:off x="3225802" y="368300"/>
            <a:ext cx="0" cy="4406900"/>
          </a:xfrm>
          <a:prstGeom prst="line">
            <a:avLst/>
          </a:prstGeom>
          <a:ln w="28575">
            <a:solidFill>
              <a:srgbClr val="000000"/>
            </a:solidFill>
            <a:prstDash val="lgDashDotDot"/>
          </a:ln>
        </p:spPr>
        <p:style>
          <a:lnRef idx="1">
            <a:schemeClr val="accent1"/>
          </a:lnRef>
          <a:fillRef idx="0">
            <a:schemeClr val="accent1"/>
          </a:fillRef>
          <a:effectRef idx="0">
            <a:schemeClr val="accent1"/>
          </a:effectRef>
          <a:fontRef idx="minor">
            <a:schemeClr val="tx1"/>
          </a:fontRef>
        </p:style>
      </p:cxnSp>
      <p:grpSp>
        <p:nvGrpSpPr>
          <p:cNvPr id="19" name="Group 18">
            <a:extLst>
              <a:ext uri="{FF2B5EF4-FFF2-40B4-BE49-F238E27FC236}">
                <a16:creationId xmlns:a16="http://schemas.microsoft.com/office/drawing/2014/main" id="{AE3C2440-274A-ED7A-57C8-724FA6E083E6}"/>
              </a:ext>
            </a:extLst>
          </p:cNvPr>
          <p:cNvGrpSpPr/>
          <p:nvPr/>
        </p:nvGrpSpPr>
        <p:grpSpPr>
          <a:xfrm>
            <a:off x="3507744" y="1687831"/>
            <a:ext cx="5252713" cy="1036113"/>
            <a:chOff x="3877265" y="1965381"/>
            <a:chExt cx="5252713" cy="1036113"/>
          </a:xfrm>
        </p:grpSpPr>
        <p:sp>
          <p:nvSpPr>
            <p:cNvPr id="20" name="Arrow: Right 19">
              <a:extLst>
                <a:ext uri="{FF2B5EF4-FFF2-40B4-BE49-F238E27FC236}">
                  <a16:creationId xmlns:a16="http://schemas.microsoft.com/office/drawing/2014/main" id="{3D2F7252-25E3-9CB7-0F04-373078CB337C}"/>
                </a:ext>
              </a:extLst>
            </p:cNvPr>
            <p:cNvSpPr/>
            <p:nvPr/>
          </p:nvSpPr>
          <p:spPr>
            <a:xfrm>
              <a:off x="3877265" y="2337651"/>
              <a:ext cx="403294" cy="290396"/>
            </a:xfrm>
            <a:prstGeom prst="rightArrow">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Rounded Corners 20">
              <a:extLst>
                <a:ext uri="{FF2B5EF4-FFF2-40B4-BE49-F238E27FC236}">
                  <a16:creationId xmlns:a16="http://schemas.microsoft.com/office/drawing/2014/main" id="{8168F13A-10D9-73B9-1B09-AA0A6DEAF983}"/>
                </a:ext>
              </a:extLst>
            </p:cNvPr>
            <p:cNvSpPr/>
            <p:nvPr/>
          </p:nvSpPr>
          <p:spPr>
            <a:xfrm>
              <a:off x="4420607" y="1965381"/>
              <a:ext cx="4709371" cy="1036113"/>
            </a:xfrm>
            <a:prstGeom prst="roundRect">
              <a:avLst>
                <a:gd name="adj" fmla="val 0"/>
              </a:avLst>
            </a:prstGeom>
            <a:solidFill>
              <a:schemeClr val="accent4"/>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a:solidFill>
                    <a:srgbClr val="000000"/>
                  </a:solidFill>
                </a:rPr>
                <a:t>K</a:t>
              </a:r>
              <a:r>
                <a:rPr lang="vi-VN" sz="2000">
                  <a:solidFill>
                    <a:srgbClr val="000000"/>
                  </a:solidFill>
                </a:rPr>
                <a:t>hai sinh ra nước Việt Nam Dân chủ Cộng hoà.</a:t>
              </a:r>
              <a:endParaRPr lang="en-US" sz="2000">
                <a:solidFill>
                  <a:srgbClr val="000000"/>
                </a:solidFill>
              </a:endParaRPr>
            </a:p>
          </p:txBody>
        </p:sp>
      </p:grpSp>
      <p:grpSp>
        <p:nvGrpSpPr>
          <p:cNvPr id="26" name="Group 25">
            <a:extLst>
              <a:ext uri="{FF2B5EF4-FFF2-40B4-BE49-F238E27FC236}">
                <a16:creationId xmlns:a16="http://schemas.microsoft.com/office/drawing/2014/main" id="{0D6ADCAA-B76E-4912-7775-4F16456DA8CE}"/>
              </a:ext>
            </a:extLst>
          </p:cNvPr>
          <p:cNvGrpSpPr/>
          <p:nvPr/>
        </p:nvGrpSpPr>
        <p:grpSpPr>
          <a:xfrm>
            <a:off x="3614212" y="2809580"/>
            <a:ext cx="5265417" cy="2210827"/>
            <a:chOff x="3776983" y="2817200"/>
            <a:chExt cx="5265417" cy="2210827"/>
          </a:xfrm>
        </p:grpSpPr>
        <p:pic>
          <p:nvPicPr>
            <p:cNvPr id="23" name="Picture 22" descr="A close up of a book&#10;&#10;Description automatically generated">
              <a:extLst>
                <a:ext uri="{FF2B5EF4-FFF2-40B4-BE49-F238E27FC236}">
                  <a16:creationId xmlns:a16="http://schemas.microsoft.com/office/drawing/2014/main" id="{F71C533D-E4A7-74E0-8A98-E9574718C691}"/>
                </a:ext>
              </a:extLst>
            </p:cNvPr>
            <p:cNvPicPr>
              <a:picLocks noChangeAspect="1"/>
            </p:cNvPicPr>
            <p:nvPr/>
          </p:nvPicPr>
          <p:blipFill>
            <a:blip r:embed="rId3"/>
            <a:stretch>
              <a:fillRect/>
            </a:stretch>
          </p:blipFill>
          <p:spPr>
            <a:xfrm>
              <a:off x="4161681" y="2817200"/>
              <a:ext cx="4488179" cy="1903050"/>
            </a:xfrm>
            <a:prstGeom prst="rect">
              <a:avLst/>
            </a:prstGeom>
          </p:spPr>
        </p:pic>
        <p:sp>
          <p:nvSpPr>
            <p:cNvPr id="25" name="TextBox 24">
              <a:extLst>
                <a:ext uri="{FF2B5EF4-FFF2-40B4-BE49-F238E27FC236}">
                  <a16:creationId xmlns:a16="http://schemas.microsoft.com/office/drawing/2014/main" id="{4908B8D4-473A-4D7F-48CC-230AAC5E5FDD}"/>
                </a:ext>
              </a:extLst>
            </p:cNvPr>
            <p:cNvSpPr txBox="1"/>
            <p:nvPr/>
          </p:nvSpPr>
          <p:spPr>
            <a:xfrm>
              <a:off x="3776983" y="4720250"/>
              <a:ext cx="5265417" cy="307777"/>
            </a:xfrm>
            <a:prstGeom prst="rect">
              <a:avLst/>
            </a:prstGeom>
            <a:noFill/>
          </p:spPr>
          <p:txBody>
            <a:bodyPr wrap="square">
              <a:spAutoFit/>
            </a:bodyPr>
            <a:lstStyle/>
            <a:p>
              <a:pPr algn="ctr"/>
              <a:r>
                <a:rPr lang="vi-VN"/>
                <a:t>Bản Tuyên ngôn độc lập của nước Việt Nam Dân chủ Cộng hòa</a:t>
              </a:r>
              <a:endParaRPr lang="en-US"/>
            </a:p>
          </p:txBody>
        </p:sp>
      </p:grpSp>
      <p:pic>
        <p:nvPicPr>
          <p:cNvPr id="3" name="Picture 2">
            <a:extLst>
              <a:ext uri="{FF2B5EF4-FFF2-40B4-BE49-F238E27FC236}">
                <a16:creationId xmlns:a16="http://schemas.microsoft.com/office/drawing/2014/main" id="{62FC7A2E-300E-7103-434E-181755950591}"/>
              </a:ext>
            </a:extLst>
          </p:cNvPr>
          <p:cNvPicPr>
            <a:picLocks noChangeAspect="1"/>
          </p:cNvPicPr>
          <p:nvPr/>
        </p:nvPicPr>
        <p:blipFill>
          <a:blip r:embed="rId4"/>
          <a:stretch>
            <a:fillRect/>
          </a:stretch>
        </p:blipFill>
        <p:spPr>
          <a:xfrm>
            <a:off x="0" y="4976235"/>
            <a:ext cx="999772" cy="198693"/>
          </a:xfrm>
          <a:prstGeom prst="rect">
            <a:avLst/>
          </a:prstGeom>
        </p:spPr>
      </p:pic>
    </p:spTree>
    <p:extLst>
      <p:ext uri="{BB962C8B-B14F-4D97-AF65-F5344CB8AC3E}">
        <p14:creationId xmlns:p14="http://schemas.microsoft.com/office/powerpoint/2010/main" val="2603617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p:cTn id="7" dur="500" fill="hold"/>
                                        <p:tgtEl>
                                          <p:spTgt spid="18"/>
                                        </p:tgtEl>
                                        <p:attrNameLst>
                                          <p:attrName>ppt_w</p:attrName>
                                        </p:attrNameLst>
                                      </p:cBhvr>
                                      <p:tavLst>
                                        <p:tav tm="0">
                                          <p:val>
                                            <p:fltVal val="0"/>
                                          </p:val>
                                        </p:tav>
                                        <p:tav tm="100000">
                                          <p:val>
                                            <p:strVal val="#ppt_w"/>
                                          </p:val>
                                        </p:tav>
                                      </p:tavLst>
                                    </p:anim>
                                    <p:anim calcmode="lin" valueType="num">
                                      <p:cBhvr>
                                        <p:cTn id="8" dur="500" fill="hold"/>
                                        <p:tgtEl>
                                          <p:spTgt spid="18"/>
                                        </p:tgtEl>
                                        <p:attrNameLst>
                                          <p:attrName>ppt_h</p:attrName>
                                        </p:attrNameLst>
                                      </p:cBhvr>
                                      <p:tavLst>
                                        <p:tav tm="0">
                                          <p:val>
                                            <p:fltVal val="0"/>
                                          </p:val>
                                        </p:tav>
                                        <p:tav tm="100000">
                                          <p:val>
                                            <p:strVal val="#ppt_h"/>
                                          </p:val>
                                        </p:tav>
                                      </p:tavLst>
                                    </p:anim>
                                    <p:animEffect transition="in" filter="fade">
                                      <p:cBhvr>
                                        <p:cTn id="9" dur="500"/>
                                        <p:tgtEl>
                                          <p:spTgt spid="18"/>
                                        </p:tgtEl>
                                      </p:cBhvr>
                                    </p:animEffect>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wipe(down)">
                                      <p:cBhvr>
                                        <p:cTn id="14" dur="500"/>
                                        <p:tgtEl>
                                          <p:spTgt spid="11"/>
                                        </p:tgtEl>
                                      </p:cBhvr>
                                    </p:animEffect>
                                  </p:childTnLst>
                                </p:cTn>
                              </p:par>
                            </p:childTnLst>
                          </p:cTn>
                        </p:par>
                        <p:par>
                          <p:cTn id="15" fill="hold">
                            <p:stCondLst>
                              <p:cond delay="500"/>
                            </p:stCondLst>
                            <p:childTnLst>
                              <p:par>
                                <p:cTn id="16" presetID="16" presetClass="entr" presetSubtype="21" fill="hold" grpId="0" nodeType="after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barn(inVertical)">
                                      <p:cBhvr>
                                        <p:cTn id="18" dur="5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8" fill="hold" nodeType="clickEffect">
                                  <p:stCondLst>
                                    <p:cond delay="0"/>
                                  </p:stCondLst>
                                  <p:childTnLst>
                                    <p:set>
                                      <p:cBhvr>
                                        <p:cTn id="22" dur="1" fill="hold">
                                          <p:stCondLst>
                                            <p:cond delay="0"/>
                                          </p:stCondLst>
                                        </p:cTn>
                                        <p:tgtEl>
                                          <p:spTgt spid="19"/>
                                        </p:tgtEl>
                                        <p:attrNameLst>
                                          <p:attrName>style.visibility</p:attrName>
                                        </p:attrNameLst>
                                      </p:cBhvr>
                                      <p:to>
                                        <p:strVal val="visible"/>
                                      </p:to>
                                    </p:set>
                                    <p:animEffect transition="in" filter="wipe(left)">
                                      <p:cBhvr>
                                        <p:cTn id="23" dur="500"/>
                                        <p:tgtEl>
                                          <p:spTgt spid="19"/>
                                        </p:tgtEl>
                                      </p:cBhvr>
                                    </p:animEffect>
                                  </p:childTnLst>
                                </p:cTn>
                              </p:par>
                            </p:childTnLst>
                          </p:cTn>
                        </p:par>
                      </p:childTnLst>
                    </p:cTn>
                  </p:par>
                  <p:par>
                    <p:cTn id="24" fill="hold">
                      <p:stCondLst>
                        <p:cond delay="indefinite"/>
                      </p:stCondLst>
                      <p:childTnLst>
                        <p:par>
                          <p:cTn id="25" fill="hold">
                            <p:stCondLst>
                              <p:cond delay="0"/>
                            </p:stCondLst>
                            <p:childTnLst>
                              <p:par>
                                <p:cTn id="26" presetID="14" presetClass="entr" presetSubtype="10" fill="hold" nodeType="clickEffect">
                                  <p:stCondLst>
                                    <p:cond delay="0"/>
                                  </p:stCondLst>
                                  <p:childTnLst>
                                    <p:set>
                                      <p:cBhvr>
                                        <p:cTn id="27" dur="1" fill="hold">
                                          <p:stCondLst>
                                            <p:cond delay="0"/>
                                          </p:stCondLst>
                                        </p:cTn>
                                        <p:tgtEl>
                                          <p:spTgt spid="26"/>
                                        </p:tgtEl>
                                        <p:attrNameLst>
                                          <p:attrName>style.visibility</p:attrName>
                                        </p:attrNameLst>
                                      </p:cBhvr>
                                      <p:to>
                                        <p:strVal val="visible"/>
                                      </p:to>
                                    </p:set>
                                    <p:animEffect transition="in" filter="randombar(horizontal)">
                                      <p:cBhvr>
                                        <p:cTn id="28"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A718C1DF-2BF0-8527-3B2E-3CA28CD304AA}"/>
              </a:ext>
            </a:extLst>
          </p:cNvPr>
          <p:cNvGrpSpPr/>
          <p:nvPr/>
        </p:nvGrpSpPr>
        <p:grpSpPr>
          <a:xfrm>
            <a:off x="338439" y="243840"/>
            <a:ext cx="4074648" cy="4136789"/>
            <a:chOff x="793268" y="-360832"/>
            <a:chExt cx="4074648" cy="4136789"/>
          </a:xfrm>
        </p:grpSpPr>
        <p:pic>
          <p:nvPicPr>
            <p:cNvPr id="3" name="Picture 2">
              <a:extLst>
                <a:ext uri="{FF2B5EF4-FFF2-40B4-BE49-F238E27FC236}">
                  <a16:creationId xmlns:a16="http://schemas.microsoft.com/office/drawing/2014/main" id="{98E708D9-5EBA-52C3-D670-DE4BE6E486F6}"/>
                </a:ext>
              </a:extLst>
            </p:cNvPr>
            <p:cNvPicPr>
              <a:picLocks noChangeAspect="1"/>
            </p:cNvPicPr>
            <p:nvPr/>
          </p:nvPicPr>
          <p:blipFill>
            <a:blip r:embed="rId2"/>
            <a:srcRect/>
            <a:stretch/>
          </p:blipFill>
          <p:spPr>
            <a:xfrm>
              <a:off x="793268" y="-360832"/>
              <a:ext cx="4074648" cy="3124918"/>
            </a:xfrm>
            <a:prstGeom prst="rect">
              <a:avLst/>
            </a:prstGeom>
          </p:spPr>
        </p:pic>
        <p:sp>
          <p:nvSpPr>
            <p:cNvPr id="5" name="TextBox 4">
              <a:extLst>
                <a:ext uri="{FF2B5EF4-FFF2-40B4-BE49-F238E27FC236}">
                  <a16:creationId xmlns:a16="http://schemas.microsoft.com/office/drawing/2014/main" id="{8937619D-7D78-E466-50B2-25DF6ACC4A1C}"/>
                </a:ext>
              </a:extLst>
            </p:cNvPr>
            <p:cNvSpPr txBox="1"/>
            <p:nvPr/>
          </p:nvSpPr>
          <p:spPr>
            <a:xfrm>
              <a:off x="802807" y="2754074"/>
              <a:ext cx="4055571" cy="1021883"/>
            </a:xfrm>
            <a:prstGeom prst="rect">
              <a:avLst/>
            </a:prstGeom>
            <a:noFill/>
          </p:spPr>
          <p:txBody>
            <a:bodyPr wrap="square">
              <a:spAutoFit/>
            </a:bodyPr>
            <a:lstStyle/>
            <a:p>
              <a:pPr algn="ctr">
                <a:lnSpc>
                  <a:spcPct val="150000"/>
                </a:lnSpc>
              </a:pPr>
              <a:r>
                <a:rPr lang="vi-VN"/>
                <a:t>Ngày 2/9/1945, tại Quảng trường Ba Đình, </a:t>
              </a:r>
              <a:endParaRPr lang="en-US"/>
            </a:p>
            <a:p>
              <a:pPr algn="ctr">
                <a:lnSpc>
                  <a:spcPct val="150000"/>
                </a:lnSpc>
              </a:pPr>
              <a:r>
                <a:rPr lang="vi-VN"/>
                <a:t>Chủ tịch Hồ Chí Minh đọc Tuyên ngôn Độc lập, khai sinh nước Việt Nam Dân chủ Cộng hòa. </a:t>
              </a:r>
              <a:endParaRPr lang="en-US"/>
            </a:p>
          </p:txBody>
        </p:sp>
      </p:grpSp>
      <p:grpSp>
        <p:nvGrpSpPr>
          <p:cNvPr id="12" name="Group 11">
            <a:extLst>
              <a:ext uri="{FF2B5EF4-FFF2-40B4-BE49-F238E27FC236}">
                <a16:creationId xmlns:a16="http://schemas.microsoft.com/office/drawing/2014/main" id="{DD90F89F-2E1F-2341-E15D-1EAD58F45B31}"/>
              </a:ext>
            </a:extLst>
          </p:cNvPr>
          <p:cNvGrpSpPr/>
          <p:nvPr/>
        </p:nvGrpSpPr>
        <p:grpSpPr>
          <a:xfrm>
            <a:off x="4299106" y="883920"/>
            <a:ext cx="4844894" cy="4118616"/>
            <a:chOff x="371751" y="-152959"/>
            <a:chExt cx="4844894" cy="4118616"/>
          </a:xfrm>
        </p:grpSpPr>
        <p:pic>
          <p:nvPicPr>
            <p:cNvPr id="13" name="Picture 12">
              <a:extLst>
                <a:ext uri="{FF2B5EF4-FFF2-40B4-BE49-F238E27FC236}">
                  <a16:creationId xmlns:a16="http://schemas.microsoft.com/office/drawing/2014/main" id="{17E0A7F2-2659-4BF7-04F4-13A410A57C6C}"/>
                </a:ext>
              </a:extLst>
            </p:cNvPr>
            <p:cNvPicPr>
              <a:picLocks noChangeAspect="1"/>
            </p:cNvPicPr>
            <p:nvPr/>
          </p:nvPicPr>
          <p:blipFill>
            <a:blip r:embed="rId3"/>
            <a:srcRect/>
            <a:stretch/>
          </p:blipFill>
          <p:spPr>
            <a:xfrm>
              <a:off x="710199" y="-152959"/>
              <a:ext cx="4074648" cy="3096733"/>
            </a:xfrm>
            <a:prstGeom prst="rect">
              <a:avLst/>
            </a:prstGeom>
          </p:spPr>
        </p:pic>
        <p:sp>
          <p:nvSpPr>
            <p:cNvPr id="14" name="TextBox 13">
              <a:extLst>
                <a:ext uri="{FF2B5EF4-FFF2-40B4-BE49-F238E27FC236}">
                  <a16:creationId xmlns:a16="http://schemas.microsoft.com/office/drawing/2014/main" id="{CD7F9DEA-5FDF-EF53-A29F-7517DF28ADDD}"/>
                </a:ext>
              </a:extLst>
            </p:cNvPr>
            <p:cNvSpPr txBox="1"/>
            <p:nvPr/>
          </p:nvSpPr>
          <p:spPr>
            <a:xfrm>
              <a:off x="371751" y="2943774"/>
              <a:ext cx="4844894" cy="1021883"/>
            </a:xfrm>
            <a:prstGeom prst="rect">
              <a:avLst/>
            </a:prstGeom>
            <a:noFill/>
          </p:spPr>
          <p:txBody>
            <a:bodyPr wrap="square">
              <a:spAutoFit/>
            </a:bodyPr>
            <a:lstStyle/>
            <a:p>
              <a:pPr algn="ctr">
                <a:lnSpc>
                  <a:spcPct val="150000"/>
                </a:lnSpc>
              </a:pPr>
              <a:r>
                <a:rPr lang="vi-VN"/>
                <a:t>Đoàn xe chở Chủ tịch Hồ Chí Minh và các đại biểu </a:t>
              </a:r>
              <a:endParaRPr lang="en-US"/>
            </a:p>
            <a:p>
              <a:pPr algn="ctr">
                <a:lnSpc>
                  <a:spcPct val="150000"/>
                </a:lnSpc>
              </a:pPr>
              <a:r>
                <a:rPr lang="vi-VN"/>
                <a:t>Chính phủ lâm thời của nước Việt Nam Dân chủ Cộng hòa vào vườn hoa Ba Đình, nơi cử hành lễ "Ngày độc lập". </a:t>
              </a:r>
            </a:p>
          </p:txBody>
        </p:sp>
      </p:grpSp>
    </p:spTree>
    <p:extLst>
      <p:ext uri="{BB962C8B-B14F-4D97-AF65-F5344CB8AC3E}">
        <p14:creationId xmlns:p14="http://schemas.microsoft.com/office/powerpoint/2010/main" val="1229731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par>
                                <p:cTn id="8" presetID="14" presetClass="entr" presetSubtype="10"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randombar(horizontal)">
                                      <p:cBhvr>
                                        <p:cTn id="1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A718C1DF-2BF0-8527-3B2E-3CA28CD304AA}"/>
              </a:ext>
            </a:extLst>
          </p:cNvPr>
          <p:cNvGrpSpPr/>
          <p:nvPr/>
        </p:nvGrpSpPr>
        <p:grpSpPr>
          <a:xfrm>
            <a:off x="338439" y="286455"/>
            <a:ext cx="4074648" cy="4104186"/>
            <a:chOff x="793268" y="-318217"/>
            <a:chExt cx="4074648" cy="4104186"/>
          </a:xfrm>
        </p:grpSpPr>
        <p:pic>
          <p:nvPicPr>
            <p:cNvPr id="3" name="Picture 2">
              <a:extLst>
                <a:ext uri="{FF2B5EF4-FFF2-40B4-BE49-F238E27FC236}">
                  <a16:creationId xmlns:a16="http://schemas.microsoft.com/office/drawing/2014/main" id="{98E708D9-5EBA-52C3-D670-DE4BE6E486F6}"/>
                </a:ext>
              </a:extLst>
            </p:cNvPr>
            <p:cNvPicPr>
              <a:picLocks noChangeAspect="1"/>
            </p:cNvPicPr>
            <p:nvPr/>
          </p:nvPicPr>
          <p:blipFill>
            <a:blip r:embed="rId2"/>
            <a:srcRect/>
            <a:stretch/>
          </p:blipFill>
          <p:spPr>
            <a:xfrm>
              <a:off x="793268" y="-318217"/>
              <a:ext cx="4074648" cy="3039687"/>
            </a:xfrm>
            <a:prstGeom prst="rect">
              <a:avLst/>
            </a:prstGeom>
          </p:spPr>
        </p:pic>
        <p:sp>
          <p:nvSpPr>
            <p:cNvPr id="5" name="TextBox 4">
              <a:extLst>
                <a:ext uri="{FF2B5EF4-FFF2-40B4-BE49-F238E27FC236}">
                  <a16:creationId xmlns:a16="http://schemas.microsoft.com/office/drawing/2014/main" id="{8937619D-7D78-E466-50B2-25DF6ACC4A1C}"/>
                </a:ext>
              </a:extLst>
            </p:cNvPr>
            <p:cNvSpPr txBox="1"/>
            <p:nvPr/>
          </p:nvSpPr>
          <p:spPr>
            <a:xfrm>
              <a:off x="931863" y="2764086"/>
              <a:ext cx="3726661" cy="1021883"/>
            </a:xfrm>
            <a:prstGeom prst="rect">
              <a:avLst/>
            </a:prstGeom>
            <a:noFill/>
          </p:spPr>
          <p:txBody>
            <a:bodyPr wrap="square">
              <a:spAutoFit/>
            </a:bodyPr>
            <a:lstStyle/>
            <a:p>
              <a:pPr algn="ctr">
                <a:lnSpc>
                  <a:spcPct val="150000"/>
                </a:lnSpc>
              </a:pPr>
              <a:r>
                <a:rPr lang="vi-VN"/>
                <a:t>Nhân dân xã Tân Trào lắng nghe Chủ tịch </a:t>
              </a:r>
              <a:endParaRPr lang="en-US"/>
            </a:p>
            <a:p>
              <a:pPr algn="ctr">
                <a:lnSpc>
                  <a:spcPct val="150000"/>
                </a:lnSpc>
              </a:pPr>
              <a:r>
                <a:rPr lang="vi-VN"/>
                <a:t>Hồ Chí Minh đọc Tuyên ngôn độc lập qua </a:t>
              </a:r>
              <a:endParaRPr lang="en-US"/>
            </a:p>
            <a:p>
              <a:pPr algn="ctr">
                <a:lnSpc>
                  <a:spcPct val="150000"/>
                </a:lnSpc>
              </a:pPr>
              <a:r>
                <a:rPr lang="vi-VN"/>
                <a:t>máy thu thanh.</a:t>
              </a:r>
            </a:p>
          </p:txBody>
        </p:sp>
      </p:grpSp>
      <p:grpSp>
        <p:nvGrpSpPr>
          <p:cNvPr id="12" name="Group 11">
            <a:extLst>
              <a:ext uri="{FF2B5EF4-FFF2-40B4-BE49-F238E27FC236}">
                <a16:creationId xmlns:a16="http://schemas.microsoft.com/office/drawing/2014/main" id="{DD90F89F-2E1F-2341-E15D-1EAD58F45B31}"/>
              </a:ext>
            </a:extLst>
          </p:cNvPr>
          <p:cNvGrpSpPr/>
          <p:nvPr/>
        </p:nvGrpSpPr>
        <p:grpSpPr>
          <a:xfrm>
            <a:off x="4299106" y="1869245"/>
            <a:ext cx="4844894" cy="3011018"/>
            <a:chOff x="325076" y="809148"/>
            <a:chExt cx="4844894" cy="3011018"/>
          </a:xfrm>
        </p:grpSpPr>
        <p:pic>
          <p:nvPicPr>
            <p:cNvPr id="13" name="Picture 12">
              <a:extLst>
                <a:ext uri="{FF2B5EF4-FFF2-40B4-BE49-F238E27FC236}">
                  <a16:creationId xmlns:a16="http://schemas.microsoft.com/office/drawing/2014/main" id="{17E0A7F2-2659-4BF7-04F4-13A410A57C6C}"/>
                </a:ext>
              </a:extLst>
            </p:cNvPr>
            <p:cNvPicPr>
              <a:picLocks noChangeAspect="1"/>
            </p:cNvPicPr>
            <p:nvPr/>
          </p:nvPicPr>
          <p:blipFill>
            <a:blip r:embed="rId3"/>
            <a:srcRect/>
            <a:stretch/>
          </p:blipFill>
          <p:spPr>
            <a:xfrm>
              <a:off x="485732" y="809148"/>
              <a:ext cx="4452287" cy="2635466"/>
            </a:xfrm>
            <a:prstGeom prst="rect">
              <a:avLst/>
            </a:prstGeom>
          </p:spPr>
        </p:pic>
        <p:sp>
          <p:nvSpPr>
            <p:cNvPr id="14" name="TextBox 13">
              <a:extLst>
                <a:ext uri="{FF2B5EF4-FFF2-40B4-BE49-F238E27FC236}">
                  <a16:creationId xmlns:a16="http://schemas.microsoft.com/office/drawing/2014/main" id="{CD7F9DEA-5FDF-EF53-A29F-7517DF28ADDD}"/>
                </a:ext>
              </a:extLst>
            </p:cNvPr>
            <p:cNvSpPr txBox="1"/>
            <p:nvPr/>
          </p:nvSpPr>
          <p:spPr>
            <a:xfrm>
              <a:off x="325076" y="3444614"/>
              <a:ext cx="4844894" cy="375552"/>
            </a:xfrm>
            <a:prstGeom prst="rect">
              <a:avLst/>
            </a:prstGeom>
            <a:noFill/>
          </p:spPr>
          <p:txBody>
            <a:bodyPr wrap="square">
              <a:spAutoFit/>
            </a:bodyPr>
            <a:lstStyle/>
            <a:p>
              <a:pPr algn="ctr">
                <a:lnSpc>
                  <a:spcPct val="150000"/>
                </a:lnSpc>
              </a:pPr>
              <a:r>
                <a:rPr lang="vi-VN"/>
                <a:t>Ngày 2/9/1945 tại Quảng trường Ba Đình, Hà Nội</a:t>
              </a:r>
            </a:p>
          </p:txBody>
        </p:sp>
      </p:grpSp>
    </p:spTree>
    <p:extLst>
      <p:ext uri="{BB962C8B-B14F-4D97-AF65-F5344CB8AC3E}">
        <p14:creationId xmlns:p14="http://schemas.microsoft.com/office/powerpoint/2010/main" val="4251608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par>
                                <p:cTn id="8" presetID="14" presetClass="entr" presetSubtype="10"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randombar(horizontal)">
                                      <p:cBhvr>
                                        <p:cTn id="1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DD90F89F-2E1F-2341-E15D-1EAD58F45B31}"/>
              </a:ext>
            </a:extLst>
          </p:cNvPr>
          <p:cNvGrpSpPr/>
          <p:nvPr/>
        </p:nvGrpSpPr>
        <p:grpSpPr>
          <a:xfrm>
            <a:off x="162003" y="170951"/>
            <a:ext cx="2832657" cy="4903968"/>
            <a:chOff x="1329544" y="-521106"/>
            <a:chExt cx="2832657" cy="4903968"/>
          </a:xfrm>
        </p:grpSpPr>
        <p:pic>
          <p:nvPicPr>
            <p:cNvPr id="13" name="Picture 12">
              <a:extLst>
                <a:ext uri="{FF2B5EF4-FFF2-40B4-BE49-F238E27FC236}">
                  <a16:creationId xmlns:a16="http://schemas.microsoft.com/office/drawing/2014/main" id="{17E0A7F2-2659-4BF7-04F4-13A410A57C6C}"/>
                </a:ext>
              </a:extLst>
            </p:cNvPr>
            <p:cNvPicPr>
              <a:picLocks noChangeAspect="1"/>
            </p:cNvPicPr>
            <p:nvPr/>
          </p:nvPicPr>
          <p:blipFill>
            <a:blip r:embed="rId2"/>
            <a:srcRect/>
            <a:stretch/>
          </p:blipFill>
          <p:spPr>
            <a:xfrm>
              <a:off x="1329544" y="-521106"/>
              <a:ext cx="2832657" cy="3965720"/>
            </a:xfrm>
            <a:prstGeom prst="rect">
              <a:avLst/>
            </a:prstGeom>
          </p:spPr>
        </p:pic>
        <p:sp>
          <p:nvSpPr>
            <p:cNvPr id="14" name="TextBox 13">
              <a:extLst>
                <a:ext uri="{FF2B5EF4-FFF2-40B4-BE49-F238E27FC236}">
                  <a16:creationId xmlns:a16="http://schemas.microsoft.com/office/drawing/2014/main" id="{CD7F9DEA-5FDF-EF53-A29F-7517DF28ADDD}"/>
                </a:ext>
              </a:extLst>
            </p:cNvPr>
            <p:cNvSpPr txBox="1"/>
            <p:nvPr/>
          </p:nvSpPr>
          <p:spPr>
            <a:xfrm>
              <a:off x="1581450" y="3360979"/>
              <a:ext cx="2328843" cy="1021883"/>
            </a:xfrm>
            <a:prstGeom prst="rect">
              <a:avLst/>
            </a:prstGeom>
            <a:noFill/>
          </p:spPr>
          <p:txBody>
            <a:bodyPr wrap="square">
              <a:spAutoFit/>
            </a:bodyPr>
            <a:lstStyle/>
            <a:p>
              <a:pPr algn="ctr">
                <a:lnSpc>
                  <a:spcPct val="150000"/>
                </a:lnSpc>
              </a:pPr>
              <a:r>
                <a:rPr lang="vi-VN"/>
                <a:t>Báo Đông Phát (t</a:t>
              </a:r>
              <a:r>
                <a:rPr lang="en-US"/>
                <a:t>r.</a:t>
              </a:r>
              <a:r>
                <a:rPr lang="vi-VN"/>
                <a:t>1), </a:t>
              </a:r>
              <a:endParaRPr lang="en-US"/>
            </a:p>
            <a:p>
              <a:pPr algn="ctr">
                <a:lnSpc>
                  <a:spcPct val="150000"/>
                </a:lnSpc>
              </a:pPr>
              <a:r>
                <a:rPr lang="vi-VN"/>
                <a:t>số báo xuất bản đặc biệt về ngày Độc lập,</a:t>
              </a:r>
              <a:r>
                <a:rPr lang="en-US"/>
                <a:t> </a:t>
              </a:r>
              <a:r>
                <a:rPr lang="vi-VN"/>
                <a:t>2-9-1945</a:t>
              </a:r>
            </a:p>
          </p:txBody>
        </p:sp>
      </p:grpSp>
      <p:grpSp>
        <p:nvGrpSpPr>
          <p:cNvPr id="8" name="Group 7">
            <a:extLst>
              <a:ext uri="{FF2B5EF4-FFF2-40B4-BE49-F238E27FC236}">
                <a16:creationId xmlns:a16="http://schemas.microsoft.com/office/drawing/2014/main" id="{18FC9F40-FCE0-FD9B-BE24-323ACC35993E}"/>
              </a:ext>
            </a:extLst>
          </p:cNvPr>
          <p:cNvGrpSpPr/>
          <p:nvPr/>
        </p:nvGrpSpPr>
        <p:grpSpPr>
          <a:xfrm>
            <a:off x="3076814" y="170951"/>
            <a:ext cx="2990371" cy="4903969"/>
            <a:chOff x="1306558" y="-521106"/>
            <a:chExt cx="2990371" cy="4903969"/>
          </a:xfrm>
        </p:grpSpPr>
        <p:pic>
          <p:nvPicPr>
            <p:cNvPr id="9" name="Picture 8">
              <a:extLst>
                <a:ext uri="{FF2B5EF4-FFF2-40B4-BE49-F238E27FC236}">
                  <a16:creationId xmlns:a16="http://schemas.microsoft.com/office/drawing/2014/main" id="{D311C4E1-483F-B797-F2D2-42A8A2395385}"/>
                </a:ext>
              </a:extLst>
            </p:cNvPr>
            <p:cNvPicPr>
              <a:picLocks noChangeAspect="1"/>
            </p:cNvPicPr>
            <p:nvPr/>
          </p:nvPicPr>
          <p:blipFill>
            <a:blip r:embed="rId3"/>
            <a:srcRect/>
            <a:stretch/>
          </p:blipFill>
          <p:spPr>
            <a:xfrm>
              <a:off x="1450591" y="-521106"/>
              <a:ext cx="2590562" cy="3965720"/>
            </a:xfrm>
            <a:prstGeom prst="rect">
              <a:avLst/>
            </a:prstGeom>
          </p:spPr>
        </p:pic>
        <p:sp>
          <p:nvSpPr>
            <p:cNvPr id="10" name="TextBox 9">
              <a:extLst>
                <a:ext uri="{FF2B5EF4-FFF2-40B4-BE49-F238E27FC236}">
                  <a16:creationId xmlns:a16="http://schemas.microsoft.com/office/drawing/2014/main" id="{8A3A7901-1DA4-D925-A449-92161A90F588}"/>
                </a:ext>
              </a:extLst>
            </p:cNvPr>
            <p:cNvSpPr txBox="1"/>
            <p:nvPr/>
          </p:nvSpPr>
          <p:spPr>
            <a:xfrm>
              <a:off x="1306558" y="3360980"/>
              <a:ext cx="2990371" cy="1021883"/>
            </a:xfrm>
            <a:prstGeom prst="rect">
              <a:avLst/>
            </a:prstGeom>
            <a:noFill/>
          </p:spPr>
          <p:txBody>
            <a:bodyPr wrap="square">
              <a:spAutoFit/>
            </a:bodyPr>
            <a:lstStyle/>
            <a:p>
              <a:pPr algn="ctr">
                <a:lnSpc>
                  <a:spcPct val="150000"/>
                </a:lnSpc>
              </a:pPr>
              <a:r>
                <a:rPr lang="vi-VN"/>
                <a:t>Báo Độc Lập ra ngày 4/9/1945, </a:t>
              </a:r>
              <a:endParaRPr lang="en-US"/>
            </a:p>
            <a:p>
              <a:pPr algn="ctr">
                <a:lnSpc>
                  <a:spcPct val="150000"/>
                </a:lnSpc>
              </a:pPr>
              <a:r>
                <a:rPr lang="vi-VN"/>
                <a:t>một trong những tờ báo đầu tiên tường thuật ngày Độc lập 2/9/1945.</a:t>
              </a:r>
            </a:p>
          </p:txBody>
        </p:sp>
      </p:grpSp>
      <p:grpSp>
        <p:nvGrpSpPr>
          <p:cNvPr id="11" name="Group 10">
            <a:extLst>
              <a:ext uri="{FF2B5EF4-FFF2-40B4-BE49-F238E27FC236}">
                <a16:creationId xmlns:a16="http://schemas.microsoft.com/office/drawing/2014/main" id="{6422A03E-9A1D-2846-8F8E-845875178B2D}"/>
              </a:ext>
            </a:extLst>
          </p:cNvPr>
          <p:cNvGrpSpPr/>
          <p:nvPr/>
        </p:nvGrpSpPr>
        <p:grpSpPr>
          <a:xfrm>
            <a:off x="6025085" y="199371"/>
            <a:ext cx="2887980" cy="4875549"/>
            <a:chOff x="1304350" y="-492686"/>
            <a:chExt cx="2887980" cy="4875549"/>
          </a:xfrm>
        </p:grpSpPr>
        <p:pic>
          <p:nvPicPr>
            <p:cNvPr id="15" name="Picture 14">
              <a:extLst>
                <a:ext uri="{FF2B5EF4-FFF2-40B4-BE49-F238E27FC236}">
                  <a16:creationId xmlns:a16="http://schemas.microsoft.com/office/drawing/2014/main" id="{C2C2F1D8-02D9-875D-BAED-81FDE4A0C704}"/>
                </a:ext>
              </a:extLst>
            </p:cNvPr>
            <p:cNvPicPr>
              <a:picLocks noChangeAspect="1"/>
            </p:cNvPicPr>
            <p:nvPr/>
          </p:nvPicPr>
          <p:blipFill>
            <a:blip r:embed="rId4"/>
            <a:srcRect/>
            <a:stretch/>
          </p:blipFill>
          <p:spPr>
            <a:xfrm>
              <a:off x="1329544" y="-492686"/>
              <a:ext cx="2832657" cy="3908880"/>
            </a:xfrm>
            <a:prstGeom prst="rect">
              <a:avLst/>
            </a:prstGeom>
          </p:spPr>
        </p:pic>
        <p:sp>
          <p:nvSpPr>
            <p:cNvPr id="16" name="TextBox 15">
              <a:extLst>
                <a:ext uri="{FF2B5EF4-FFF2-40B4-BE49-F238E27FC236}">
                  <a16:creationId xmlns:a16="http://schemas.microsoft.com/office/drawing/2014/main" id="{C98BBE22-DB19-6477-843F-D2ADCDCC59A6}"/>
                </a:ext>
              </a:extLst>
            </p:cNvPr>
            <p:cNvSpPr txBox="1"/>
            <p:nvPr/>
          </p:nvSpPr>
          <p:spPr>
            <a:xfrm>
              <a:off x="1304350" y="3360980"/>
              <a:ext cx="2887980" cy="1021883"/>
            </a:xfrm>
            <a:prstGeom prst="rect">
              <a:avLst/>
            </a:prstGeom>
            <a:noFill/>
          </p:spPr>
          <p:txBody>
            <a:bodyPr wrap="square">
              <a:spAutoFit/>
            </a:bodyPr>
            <a:lstStyle/>
            <a:p>
              <a:pPr algn="ctr">
                <a:lnSpc>
                  <a:spcPct val="150000"/>
                </a:lnSpc>
              </a:pPr>
              <a:r>
                <a:rPr lang="vi-VN"/>
                <a:t>Báo Cứu Quốc (ra ngày 5/9/1945) có những ghi chép về không khí tại “vườn hoa Ba Đình” hôm đó</a:t>
              </a:r>
            </a:p>
          </p:txBody>
        </p:sp>
      </p:grpSp>
    </p:spTree>
    <p:extLst>
      <p:ext uri="{BB962C8B-B14F-4D97-AF65-F5344CB8AC3E}">
        <p14:creationId xmlns:p14="http://schemas.microsoft.com/office/powerpoint/2010/main" val="28495424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randombar(horizontal)">
                                      <p:cBhvr>
                                        <p:cTn id="7" dur="500"/>
                                        <p:tgtEl>
                                          <p:spTgt spid="12"/>
                                        </p:tgtEl>
                                      </p:cBhvr>
                                    </p:animEffect>
                                  </p:childTnLst>
                                </p:cTn>
                              </p:par>
                              <p:par>
                                <p:cTn id="8" presetID="14" presetClass="entr" presetSubtype="10"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randombar(horizontal)">
                                      <p:cBhvr>
                                        <p:cTn id="10" dur="500"/>
                                        <p:tgtEl>
                                          <p:spTgt spid="8"/>
                                        </p:tgtEl>
                                      </p:cBhvr>
                                    </p:animEffect>
                                  </p:childTnLst>
                                </p:cTn>
                              </p:par>
                              <p:par>
                                <p:cTn id="11" presetID="14" presetClass="entr" presetSubtype="10"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randombar(horizontal)">
                                      <p:cBhvr>
                                        <p:cTn id="13"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Diagonal Corners Rounded 1">
            <a:extLst>
              <a:ext uri="{FF2B5EF4-FFF2-40B4-BE49-F238E27FC236}">
                <a16:creationId xmlns:a16="http://schemas.microsoft.com/office/drawing/2014/main" id="{5099606B-241F-3D65-2207-97432921AECF}"/>
              </a:ext>
            </a:extLst>
          </p:cNvPr>
          <p:cNvSpPr/>
          <p:nvPr/>
        </p:nvSpPr>
        <p:spPr>
          <a:xfrm>
            <a:off x="488166" y="1489735"/>
            <a:ext cx="4701054" cy="3348702"/>
          </a:xfrm>
          <a:prstGeom prst="round2DiagRect">
            <a:avLst>
              <a:gd name="adj1" fmla="val 9770"/>
              <a:gd name="adj2" fmla="val 0"/>
            </a:avLst>
          </a:prstGeom>
          <a:solidFill>
            <a:srgbClr val="FFFFFF"/>
          </a:solidFill>
          <a:ln w="25400" cap="flat" cmpd="sng" algn="ctr">
            <a:solidFill>
              <a:srgbClr val="0070C0"/>
            </a:solidFill>
            <a:prstDash val="lgDash"/>
          </a:ln>
          <a:effectLst/>
        </p:spPr>
        <p:txBody>
          <a:bodyPr rtlCol="0" anchor="ctr"/>
          <a:lstStyle/>
          <a:p>
            <a:pPr lvl="0" algn="just">
              <a:lnSpc>
                <a:spcPct val="150000"/>
              </a:lnSpc>
              <a:buClrTx/>
            </a:pPr>
            <a:r>
              <a:rPr kumimoji="0" lang="vi-VN" sz="2000" b="1" i="0" u="none" strike="noStrike" kern="100" cap="none" spc="0" normalizeH="0" baseline="0" noProof="0">
                <a:ln>
                  <a:noFill/>
                </a:ln>
                <a:solidFill>
                  <a:srgbClr val="0070C0"/>
                </a:solidFill>
                <a:effectLst/>
                <a:uLnTx/>
                <a:uFillTx/>
                <a:latin typeface="Times New Roman" panose="02020603050405020304" pitchFamily="18" charset="0"/>
                <a:ea typeface="Calibri" panose="020F0502020204030204" pitchFamily="34" charset="0"/>
                <a:cs typeface="+mn-cs"/>
              </a:rPr>
              <a:t>TƯ LIỆU</a:t>
            </a:r>
            <a:r>
              <a:rPr kumimoji="0" lang="en-US" sz="2000" b="1" i="0" u="none" strike="noStrike" kern="100" cap="none" spc="0" normalizeH="0" baseline="0" noProof="0">
                <a:ln>
                  <a:noFill/>
                </a:ln>
                <a:solidFill>
                  <a:srgbClr val="0070C0"/>
                </a:solidFill>
                <a:effectLst/>
                <a:uLnTx/>
                <a:uFillTx/>
                <a:latin typeface="Times New Roman" panose="02020603050405020304" pitchFamily="18" charset="0"/>
                <a:ea typeface="Calibri" panose="020F0502020204030204" pitchFamily="34" charset="0"/>
                <a:cs typeface="+mn-cs"/>
              </a:rPr>
              <a:t> 3</a:t>
            </a:r>
            <a:r>
              <a:rPr kumimoji="0" lang="vi-VN" sz="2000" b="1" i="0" u="none" strike="noStrike" kern="100" cap="none" spc="0" normalizeH="0" baseline="0" noProof="0">
                <a:ln>
                  <a:noFill/>
                </a:ln>
                <a:solidFill>
                  <a:srgbClr val="0070C0"/>
                </a:solidFill>
                <a:effectLst/>
                <a:uLnTx/>
                <a:uFillTx/>
                <a:latin typeface="Times New Roman" panose="02020603050405020304" pitchFamily="18" charset="0"/>
                <a:ea typeface="Calibri" panose="020F0502020204030204" pitchFamily="34" charset="0"/>
                <a:cs typeface="+mn-cs"/>
              </a:rPr>
              <a:t>:</a:t>
            </a:r>
            <a:r>
              <a:rPr kumimoji="0" lang="en-US" sz="2000" b="1" i="0" u="none" strike="noStrike" kern="100" cap="none" spc="0" normalizeH="0" baseline="0" noProof="0">
                <a:ln>
                  <a:noFill/>
                </a:ln>
                <a:solidFill>
                  <a:srgbClr val="0070C0"/>
                </a:solidFill>
                <a:effectLst/>
                <a:uLnTx/>
                <a:uFillTx/>
                <a:latin typeface="Times New Roman" panose="02020603050405020304" pitchFamily="18" charset="0"/>
                <a:ea typeface="Calibri" panose="020F0502020204030204" pitchFamily="34" charset="0"/>
                <a:cs typeface="+mn-cs"/>
              </a:rPr>
              <a:t> </a:t>
            </a:r>
            <a:r>
              <a:rPr lang="vi-VN" sz="2000" kern="100">
                <a:solidFill>
                  <a:schemeClr val="tx1"/>
                </a:solidFill>
                <a:latin typeface="Times New Roman" panose="02020603050405020304" pitchFamily="18" charset="0"/>
                <a:ea typeface="Calibri" panose="020F0502020204030204" pitchFamily="34" charset="0"/>
                <a:cs typeface="+mn-cs"/>
              </a:rPr>
              <a:t>Trong bản Tuyên ngôn Độc lập có đoạn: “Nước Việt Nam có quyền hưởng tự do và độc lập, và sự thực đã thành một nước tự do và độc lập. Toàn thể dân tộc Việt Nam quyết đem cả tinh thần và lực lượng, tính mệnh và của cải để giữ vững quyền tự do và độc lập ấy”. </a:t>
            </a:r>
            <a:endParaRPr kumimoji="0" lang="en-US" sz="600" i="0" u="none" strike="noStrike" kern="0" cap="none" spc="0" normalizeH="0" baseline="0" noProof="0">
              <a:ln>
                <a:noFill/>
              </a:ln>
              <a:solidFill>
                <a:schemeClr val="tx1"/>
              </a:solidFill>
              <a:effectLst/>
              <a:uLnTx/>
              <a:uFillTx/>
              <a:ea typeface="+mn-ea"/>
              <a:cs typeface="+mn-cs"/>
            </a:endParaRPr>
          </a:p>
        </p:txBody>
      </p:sp>
      <p:pic>
        <p:nvPicPr>
          <p:cNvPr id="4" name="Picture 3" descr="A close-up of a newspaper&#10;&#10;Description automatically generated">
            <a:extLst>
              <a:ext uri="{FF2B5EF4-FFF2-40B4-BE49-F238E27FC236}">
                <a16:creationId xmlns:a16="http://schemas.microsoft.com/office/drawing/2014/main" id="{20EFB25E-4535-3798-0E8A-96DD74234C3B}"/>
              </a:ext>
            </a:extLst>
          </p:cNvPr>
          <p:cNvPicPr>
            <a:picLocks noChangeAspect="1"/>
          </p:cNvPicPr>
          <p:nvPr/>
        </p:nvPicPr>
        <p:blipFill>
          <a:blip r:embed="rId2"/>
          <a:stretch>
            <a:fillRect/>
          </a:stretch>
        </p:blipFill>
        <p:spPr>
          <a:xfrm>
            <a:off x="5735063" y="0"/>
            <a:ext cx="3408937" cy="5143500"/>
          </a:xfrm>
          <a:prstGeom prst="rect">
            <a:avLst/>
          </a:prstGeom>
        </p:spPr>
      </p:pic>
      <p:grpSp>
        <p:nvGrpSpPr>
          <p:cNvPr id="8" name="Group 7">
            <a:extLst>
              <a:ext uri="{FF2B5EF4-FFF2-40B4-BE49-F238E27FC236}">
                <a16:creationId xmlns:a16="http://schemas.microsoft.com/office/drawing/2014/main" id="{7570FD84-944B-1D6A-0603-DCA9654C56FB}"/>
              </a:ext>
            </a:extLst>
          </p:cNvPr>
          <p:cNvGrpSpPr/>
          <p:nvPr/>
        </p:nvGrpSpPr>
        <p:grpSpPr>
          <a:xfrm>
            <a:off x="320526" y="275780"/>
            <a:ext cx="5264643" cy="958660"/>
            <a:chOff x="374157" y="199580"/>
            <a:chExt cx="5264643" cy="958660"/>
          </a:xfrm>
        </p:grpSpPr>
        <p:sp>
          <p:nvSpPr>
            <p:cNvPr id="5" name="Freeform 5">
              <a:extLst>
                <a:ext uri="{FF2B5EF4-FFF2-40B4-BE49-F238E27FC236}">
                  <a16:creationId xmlns:a16="http://schemas.microsoft.com/office/drawing/2014/main" id="{B38E1B27-7268-0C0B-CAB9-ACC2D090D44C}"/>
                </a:ext>
              </a:extLst>
            </p:cNvPr>
            <p:cNvSpPr/>
            <p:nvPr/>
          </p:nvSpPr>
          <p:spPr>
            <a:xfrm>
              <a:off x="374157" y="228863"/>
              <a:ext cx="936483" cy="929377"/>
            </a:xfrm>
            <a:custGeom>
              <a:avLst/>
              <a:gdLst/>
              <a:ahLst/>
              <a:cxnLst/>
              <a:rect l="l" t="t" r="r" b="b"/>
              <a:pathLst>
                <a:path w="2719563" h="2575033">
                  <a:moveTo>
                    <a:pt x="0" y="0"/>
                  </a:moveTo>
                  <a:lnTo>
                    <a:pt x="2719562" y="0"/>
                  </a:lnTo>
                  <a:lnTo>
                    <a:pt x="2719562" y="2575033"/>
                  </a:lnTo>
                  <a:lnTo>
                    <a:pt x="0" y="2575033"/>
                  </a:lnTo>
                  <a:lnTo>
                    <a:pt x="0" y="0"/>
                  </a:lnTo>
                  <a:close/>
                </a:path>
              </a:pathLst>
            </a:custGeom>
            <a:blipFill>
              <a:blip r:embed="rId3"/>
              <a:stretch>
                <a:fillRect/>
              </a:stretch>
            </a:blipFill>
          </p:spPr>
          <p:txBody>
            <a:bodyPr/>
            <a:lstStyle/>
            <a:p>
              <a:endParaRPr lang="en-US"/>
            </a:p>
          </p:txBody>
        </p:sp>
        <p:sp>
          <p:nvSpPr>
            <p:cNvPr id="7" name="TextBox 6">
              <a:extLst>
                <a:ext uri="{FF2B5EF4-FFF2-40B4-BE49-F238E27FC236}">
                  <a16:creationId xmlns:a16="http://schemas.microsoft.com/office/drawing/2014/main" id="{4826994E-CB7E-87CE-398C-E314EFCF421B}"/>
                </a:ext>
              </a:extLst>
            </p:cNvPr>
            <p:cNvSpPr txBox="1"/>
            <p:nvPr/>
          </p:nvSpPr>
          <p:spPr>
            <a:xfrm>
              <a:off x="1310640" y="199580"/>
              <a:ext cx="4328160" cy="958660"/>
            </a:xfrm>
            <a:prstGeom prst="rect">
              <a:avLst/>
            </a:prstGeom>
            <a:noFill/>
          </p:spPr>
          <p:txBody>
            <a:bodyPr wrap="square">
              <a:spAutoFit/>
            </a:bodyPr>
            <a:lstStyle/>
            <a:p>
              <a:pPr algn="just">
                <a:lnSpc>
                  <a:spcPct val="150000"/>
                </a:lnSpc>
              </a:pPr>
              <a:r>
                <a:rPr lang="en-US" sz="2000"/>
                <a:t>Khai thác tư liệu 3 và h</a:t>
              </a:r>
              <a:r>
                <a:rPr lang="vi-VN" sz="2000"/>
                <a:t>ãy xác định nội dung chính của đoạn tư liệu.</a:t>
              </a:r>
              <a:endParaRPr lang="en-US" sz="2000"/>
            </a:p>
          </p:txBody>
        </p:sp>
      </p:grpSp>
    </p:spTree>
    <p:extLst>
      <p:ext uri="{BB962C8B-B14F-4D97-AF65-F5344CB8AC3E}">
        <p14:creationId xmlns:p14="http://schemas.microsoft.com/office/powerpoint/2010/main" val="17539547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randombar(horizontal)">
                                      <p:cBhvr>
                                        <p:cTn id="12" dur="500"/>
                                        <p:tgtEl>
                                          <p:spTgt spid="2"/>
                                        </p:tgtEl>
                                      </p:cBhvr>
                                    </p:animEffect>
                                  </p:childTnLst>
                                </p:cTn>
                              </p:par>
                            </p:childTnLst>
                          </p:cTn>
                        </p:par>
                        <p:par>
                          <p:cTn id="13" fill="hold">
                            <p:stCondLst>
                              <p:cond delay="500"/>
                            </p:stCondLst>
                            <p:childTnLst>
                              <p:par>
                                <p:cTn id="14" presetID="14" presetClass="entr" presetSubtype="10" fill="hold" nodeType="after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randombar(horizontal)">
                                      <p:cBhvr>
                                        <p:cTn id="1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9CC050BA-6CAE-AA35-07F8-66D926F34FB8}"/>
              </a:ext>
            </a:extLst>
          </p:cNvPr>
          <p:cNvGrpSpPr/>
          <p:nvPr/>
        </p:nvGrpSpPr>
        <p:grpSpPr>
          <a:xfrm>
            <a:off x="3314959" y="186882"/>
            <a:ext cx="5372100" cy="2301240"/>
            <a:chOff x="3421380" y="45720"/>
            <a:chExt cx="5234940" cy="2301240"/>
          </a:xfrm>
        </p:grpSpPr>
        <p:grpSp>
          <p:nvGrpSpPr>
            <p:cNvPr id="10" name="Group 9">
              <a:extLst>
                <a:ext uri="{FF2B5EF4-FFF2-40B4-BE49-F238E27FC236}">
                  <a16:creationId xmlns:a16="http://schemas.microsoft.com/office/drawing/2014/main" id="{DEFF8F17-FE24-F9CE-7D09-2977A0240684}"/>
                </a:ext>
              </a:extLst>
            </p:cNvPr>
            <p:cNvGrpSpPr/>
            <p:nvPr/>
          </p:nvGrpSpPr>
          <p:grpSpPr>
            <a:xfrm>
              <a:off x="3421380" y="571499"/>
              <a:ext cx="5234940" cy="1775461"/>
              <a:chOff x="3581400" y="350519"/>
              <a:chExt cx="5234940" cy="1775461"/>
            </a:xfrm>
            <a:effectLst>
              <a:outerShdw blurRad="50800" dist="38100" dir="2700000" algn="tl" rotWithShape="0">
                <a:prstClr val="black">
                  <a:alpha val="40000"/>
                </a:prstClr>
              </a:outerShdw>
            </a:effectLst>
          </p:grpSpPr>
          <p:sp>
            <p:nvSpPr>
              <p:cNvPr id="6" name="Rectangle: Rounded Corners 5">
                <a:extLst>
                  <a:ext uri="{FF2B5EF4-FFF2-40B4-BE49-F238E27FC236}">
                    <a16:creationId xmlns:a16="http://schemas.microsoft.com/office/drawing/2014/main" id="{3A19241B-8CA0-F9AC-C826-34EB42588EEF}"/>
                  </a:ext>
                </a:extLst>
              </p:cNvPr>
              <p:cNvSpPr/>
              <p:nvPr/>
            </p:nvSpPr>
            <p:spPr>
              <a:xfrm>
                <a:off x="3581400" y="617220"/>
                <a:ext cx="5234940" cy="1508760"/>
              </a:xfrm>
              <a:prstGeom prst="roundRect">
                <a:avLst>
                  <a:gd name="adj" fmla="val 5417"/>
                </a:avLst>
              </a:prstGeom>
              <a:gradFill>
                <a:gsLst>
                  <a:gs pos="80000">
                    <a:srgbClr val="F9E1DF"/>
                  </a:gs>
                  <a:gs pos="0">
                    <a:schemeClr val="accent4"/>
                  </a:gs>
                  <a:gs pos="100000">
                    <a:schemeClr val="bg2">
                      <a:lumMod val="20000"/>
                      <a:lumOff val="80000"/>
                    </a:schemeClr>
                  </a:gs>
                </a:gsLst>
                <a:lin ang="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p>
                <a:pPr algn="just">
                  <a:lnSpc>
                    <a:spcPct val="150000"/>
                  </a:lnSpc>
                </a:pPr>
                <a:r>
                  <a:rPr lang="en-US" sz="2000" kern="100">
                    <a:solidFill>
                      <a:srgbClr val="000000"/>
                    </a:solidFill>
                    <a:latin typeface="Arial" panose="020B0604020202020204" pitchFamily="34" charset="0"/>
                    <a:ea typeface="Calibri" panose="020F0502020204030204" pitchFamily="34" charset="0"/>
                    <a:cs typeface="Arial" panose="020B0604020202020204" pitchFamily="34" charset="0"/>
                  </a:rPr>
                  <a:t>K</a:t>
                </a:r>
                <a:r>
                  <a:rPr lang="vi-VN" sz="2000" kern="100">
                    <a:solidFill>
                      <a:srgbClr val="000000"/>
                    </a:solidFill>
                    <a:effectLst/>
                    <a:latin typeface="Arial" panose="020B0604020202020204" pitchFamily="34" charset="0"/>
                    <a:ea typeface="Calibri" panose="020F0502020204030204" pitchFamily="34" charset="0"/>
                    <a:cs typeface="Arial" panose="020B0604020202020204" pitchFamily="34" charset="0"/>
                  </a:rPr>
                  <a:t>hẳng định khát vọng và quyền được hưởng tự do, độc lập của nước Việt Nam và sự thật nước ta đã thành một nước tự do, độc lập.</a:t>
                </a:r>
                <a:endParaRPr lang="en-US" sz="1600">
                  <a:latin typeface="Arial" panose="020B0604020202020204" pitchFamily="34" charset="0"/>
                  <a:cs typeface="Arial" panose="020B0604020202020204" pitchFamily="34" charset="0"/>
                </a:endParaRPr>
              </a:p>
            </p:txBody>
          </p:sp>
          <p:sp>
            <p:nvSpPr>
              <p:cNvPr id="9" name="Rectangle: Rounded Corners 8">
                <a:extLst>
                  <a:ext uri="{FF2B5EF4-FFF2-40B4-BE49-F238E27FC236}">
                    <a16:creationId xmlns:a16="http://schemas.microsoft.com/office/drawing/2014/main" id="{2CD5A46D-C9A3-EE37-0045-96F31632382E}"/>
                  </a:ext>
                </a:extLst>
              </p:cNvPr>
              <p:cNvSpPr/>
              <p:nvPr/>
            </p:nvSpPr>
            <p:spPr>
              <a:xfrm>
                <a:off x="3581400" y="350519"/>
                <a:ext cx="5234940" cy="371997"/>
              </a:xfrm>
              <a:prstGeom prst="roundRect">
                <a:avLst>
                  <a:gd name="adj" fmla="val 0"/>
                </a:avLst>
              </a:prstGeom>
              <a:gradFill flip="none" rotWithShape="1">
                <a:gsLst>
                  <a:gs pos="50000">
                    <a:srgbClr val="D86B61"/>
                  </a:gs>
                  <a:gs pos="0">
                    <a:schemeClr val="bg2">
                      <a:lumMod val="40000"/>
                      <a:lumOff val="60000"/>
                    </a:schemeClr>
                  </a:gs>
                  <a:gs pos="100000">
                    <a:schemeClr val="bg2"/>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en-US"/>
              </a:p>
            </p:txBody>
          </p:sp>
        </p:grpSp>
        <p:sp>
          <p:nvSpPr>
            <p:cNvPr id="3" name="Freeform 4">
              <a:extLst>
                <a:ext uri="{FF2B5EF4-FFF2-40B4-BE49-F238E27FC236}">
                  <a16:creationId xmlns:a16="http://schemas.microsoft.com/office/drawing/2014/main" id="{377F3151-743A-68FB-4BD7-37C15996CB89}"/>
                </a:ext>
              </a:extLst>
            </p:cNvPr>
            <p:cNvSpPr/>
            <p:nvPr/>
          </p:nvSpPr>
          <p:spPr>
            <a:xfrm>
              <a:off x="3421380" y="45720"/>
              <a:ext cx="608635" cy="897776"/>
            </a:xfrm>
            <a:custGeom>
              <a:avLst/>
              <a:gdLst/>
              <a:ahLst/>
              <a:cxnLst/>
              <a:rect l="l" t="t" r="r" b="b"/>
              <a:pathLst>
                <a:path w="1497108" h="2390592">
                  <a:moveTo>
                    <a:pt x="0" y="0"/>
                  </a:moveTo>
                  <a:lnTo>
                    <a:pt x="1497108" y="0"/>
                  </a:lnTo>
                  <a:lnTo>
                    <a:pt x="1497108" y="2390592"/>
                  </a:lnTo>
                  <a:lnTo>
                    <a:pt x="0" y="2390592"/>
                  </a:lnTo>
                  <a:lnTo>
                    <a:pt x="0" y="0"/>
                  </a:lnTo>
                  <a:close/>
                </a:path>
              </a:pathLst>
            </a:custGeom>
            <a:blipFill>
              <a:blip r:embed="rId2"/>
              <a:stretch>
                <a:fillRect/>
              </a:stretch>
            </a:blipFill>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12" name="Group 11">
            <a:extLst>
              <a:ext uri="{FF2B5EF4-FFF2-40B4-BE49-F238E27FC236}">
                <a16:creationId xmlns:a16="http://schemas.microsoft.com/office/drawing/2014/main" id="{1E2D3692-63B9-7EB1-C3D4-35A15CC1D70E}"/>
              </a:ext>
            </a:extLst>
          </p:cNvPr>
          <p:cNvGrpSpPr/>
          <p:nvPr/>
        </p:nvGrpSpPr>
        <p:grpSpPr>
          <a:xfrm>
            <a:off x="3314958" y="2571943"/>
            <a:ext cx="5372101" cy="2325355"/>
            <a:chOff x="3421379" y="-170969"/>
            <a:chExt cx="5234941" cy="2325355"/>
          </a:xfrm>
        </p:grpSpPr>
        <p:grpSp>
          <p:nvGrpSpPr>
            <p:cNvPr id="13" name="Group 12">
              <a:extLst>
                <a:ext uri="{FF2B5EF4-FFF2-40B4-BE49-F238E27FC236}">
                  <a16:creationId xmlns:a16="http://schemas.microsoft.com/office/drawing/2014/main" id="{021CCD97-0061-B0BF-965E-9D63599EF93B}"/>
                </a:ext>
              </a:extLst>
            </p:cNvPr>
            <p:cNvGrpSpPr/>
            <p:nvPr/>
          </p:nvGrpSpPr>
          <p:grpSpPr>
            <a:xfrm>
              <a:off x="3421380" y="351903"/>
              <a:ext cx="5234940" cy="1802483"/>
              <a:chOff x="3581400" y="130923"/>
              <a:chExt cx="5234940" cy="1802483"/>
            </a:xfrm>
            <a:effectLst>
              <a:outerShdw blurRad="50800" dist="38100" dir="2700000" algn="tl" rotWithShape="0">
                <a:prstClr val="black">
                  <a:alpha val="40000"/>
                </a:prstClr>
              </a:outerShdw>
            </a:effectLst>
          </p:grpSpPr>
          <p:sp>
            <p:nvSpPr>
              <p:cNvPr id="15" name="Rectangle: Rounded Corners 14">
                <a:extLst>
                  <a:ext uri="{FF2B5EF4-FFF2-40B4-BE49-F238E27FC236}">
                    <a16:creationId xmlns:a16="http://schemas.microsoft.com/office/drawing/2014/main" id="{614FC8BE-46F0-C172-1EAE-BB2217DD6FAB}"/>
                  </a:ext>
                </a:extLst>
              </p:cNvPr>
              <p:cNvSpPr/>
              <p:nvPr/>
            </p:nvSpPr>
            <p:spPr>
              <a:xfrm>
                <a:off x="3581400" y="424646"/>
                <a:ext cx="5234940" cy="1508760"/>
              </a:xfrm>
              <a:prstGeom prst="roundRect">
                <a:avLst>
                  <a:gd name="adj" fmla="val 5417"/>
                </a:avLst>
              </a:prstGeom>
              <a:gradFill>
                <a:gsLst>
                  <a:gs pos="80000">
                    <a:srgbClr val="F9E1DF"/>
                  </a:gs>
                  <a:gs pos="0">
                    <a:schemeClr val="accent4"/>
                  </a:gs>
                  <a:gs pos="100000">
                    <a:schemeClr val="bg2">
                      <a:lumMod val="20000"/>
                      <a:lumOff val="80000"/>
                    </a:schemeClr>
                  </a:gs>
                </a:gsLst>
                <a:lin ang="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p>
                <a:pPr algn="just">
                  <a:lnSpc>
                    <a:spcPct val="150000"/>
                  </a:lnSpc>
                </a:pPr>
                <a:r>
                  <a:rPr lang="en-US" sz="2000" kern="100">
                    <a:solidFill>
                      <a:srgbClr val="000000"/>
                    </a:solidFill>
                    <a:latin typeface="Arial" panose="020B0604020202020204" pitchFamily="34" charset="0"/>
                    <a:ea typeface="Calibri" panose="020F0502020204030204" pitchFamily="34" charset="0"/>
                    <a:cs typeface="Arial" panose="020B0604020202020204" pitchFamily="34" charset="0"/>
                  </a:rPr>
                  <a:t>K</a:t>
                </a:r>
                <a:r>
                  <a:rPr lang="vi-VN" sz="2000" kern="100">
                    <a:solidFill>
                      <a:srgbClr val="000000"/>
                    </a:solidFill>
                    <a:latin typeface="Arial" panose="020B0604020202020204" pitchFamily="34" charset="0"/>
                    <a:ea typeface="Calibri" panose="020F0502020204030204" pitchFamily="34" charset="0"/>
                    <a:cs typeface="Arial" panose="020B0604020202020204" pitchFamily="34" charset="0"/>
                  </a:rPr>
                  <a:t>hẳng định quyết tâm sắt đá, tinh thần đấu tranh kiên cường của toàn thể dân tộc Việt Nam để giữ vững nền tự do, độc lập dân tộc.</a:t>
                </a:r>
                <a:endParaRPr lang="en-US" sz="1600">
                  <a:latin typeface="Arial" panose="020B0604020202020204" pitchFamily="34" charset="0"/>
                  <a:cs typeface="Arial" panose="020B0604020202020204" pitchFamily="34" charset="0"/>
                </a:endParaRPr>
              </a:p>
            </p:txBody>
          </p:sp>
          <p:sp>
            <p:nvSpPr>
              <p:cNvPr id="16" name="Rectangle: Rounded Corners 15">
                <a:extLst>
                  <a:ext uri="{FF2B5EF4-FFF2-40B4-BE49-F238E27FC236}">
                    <a16:creationId xmlns:a16="http://schemas.microsoft.com/office/drawing/2014/main" id="{3A5D6085-69FE-53E8-7FA1-6D968D02B373}"/>
                  </a:ext>
                </a:extLst>
              </p:cNvPr>
              <p:cNvSpPr/>
              <p:nvPr/>
            </p:nvSpPr>
            <p:spPr>
              <a:xfrm>
                <a:off x="3581400" y="130923"/>
                <a:ext cx="5234940" cy="374904"/>
              </a:xfrm>
              <a:prstGeom prst="roundRect">
                <a:avLst>
                  <a:gd name="adj" fmla="val 0"/>
                </a:avLst>
              </a:prstGeom>
              <a:gradFill flip="none" rotWithShape="1">
                <a:gsLst>
                  <a:gs pos="50000">
                    <a:srgbClr val="D86B61"/>
                  </a:gs>
                  <a:gs pos="0">
                    <a:schemeClr val="bg2">
                      <a:lumMod val="40000"/>
                      <a:lumOff val="60000"/>
                    </a:schemeClr>
                  </a:gs>
                  <a:gs pos="100000">
                    <a:schemeClr val="bg2"/>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en-US"/>
              </a:p>
            </p:txBody>
          </p:sp>
        </p:grpSp>
        <p:sp>
          <p:nvSpPr>
            <p:cNvPr id="14" name="Freeform 4">
              <a:extLst>
                <a:ext uri="{FF2B5EF4-FFF2-40B4-BE49-F238E27FC236}">
                  <a16:creationId xmlns:a16="http://schemas.microsoft.com/office/drawing/2014/main" id="{77A1B2A9-6A71-2FAA-AD0B-455ACD0E9C26}"/>
                </a:ext>
              </a:extLst>
            </p:cNvPr>
            <p:cNvSpPr/>
            <p:nvPr/>
          </p:nvSpPr>
          <p:spPr>
            <a:xfrm>
              <a:off x="3421379" y="-170969"/>
              <a:ext cx="608636" cy="897776"/>
            </a:xfrm>
            <a:custGeom>
              <a:avLst/>
              <a:gdLst/>
              <a:ahLst/>
              <a:cxnLst/>
              <a:rect l="l" t="t" r="r" b="b"/>
              <a:pathLst>
                <a:path w="1497108" h="2390592">
                  <a:moveTo>
                    <a:pt x="0" y="0"/>
                  </a:moveTo>
                  <a:lnTo>
                    <a:pt x="1497108" y="0"/>
                  </a:lnTo>
                  <a:lnTo>
                    <a:pt x="1497108" y="2390592"/>
                  </a:lnTo>
                  <a:lnTo>
                    <a:pt x="0" y="2390592"/>
                  </a:lnTo>
                  <a:lnTo>
                    <a:pt x="0" y="0"/>
                  </a:lnTo>
                  <a:close/>
                </a:path>
              </a:pathLst>
            </a:custGeom>
            <a:blipFill>
              <a:blip r:embed="rId2"/>
              <a:stretch>
                <a:fillRect/>
              </a:stretch>
            </a:blipFill>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grpSp>
      <p:pic>
        <p:nvPicPr>
          <p:cNvPr id="18" name="Picture 17">
            <a:extLst>
              <a:ext uri="{FF2B5EF4-FFF2-40B4-BE49-F238E27FC236}">
                <a16:creationId xmlns:a16="http://schemas.microsoft.com/office/drawing/2014/main" id="{1D708F0F-58C1-3D2A-FEE5-259994143E1C}"/>
              </a:ext>
            </a:extLst>
          </p:cNvPr>
          <p:cNvPicPr>
            <a:picLocks noChangeAspect="1"/>
          </p:cNvPicPr>
          <p:nvPr/>
        </p:nvPicPr>
        <p:blipFill>
          <a:blip r:embed="rId3"/>
          <a:stretch/>
        </p:blipFill>
        <p:spPr>
          <a:xfrm>
            <a:off x="456941" y="0"/>
            <a:ext cx="2446957" cy="5143500"/>
          </a:xfrm>
          <a:prstGeom prst="rect">
            <a:avLst/>
          </a:prstGeom>
        </p:spPr>
      </p:pic>
    </p:spTree>
    <p:extLst>
      <p:ext uri="{BB962C8B-B14F-4D97-AF65-F5344CB8AC3E}">
        <p14:creationId xmlns:p14="http://schemas.microsoft.com/office/powerpoint/2010/main" val="3707485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randombar(horizontal)">
                                      <p:cBhvr>
                                        <p:cTn id="7" dur="500"/>
                                        <p:tgtEl>
                                          <p:spTgt spid="1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wipe(up)">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wipe(up)">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iá trị lịch sử và ý nghĩa thời đại của Tuyên ngôn Độc lập_v720P">
            <a:hlinkClick r:id="" action="ppaction://media"/>
            <a:extLst>
              <a:ext uri="{FF2B5EF4-FFF2-40B4-BE49-F238E27FC236}">
                <a16:creationId xmlns:a16="http://schemas.microsoft.com/office/drawing/2014/main" id="{A62A884F-AB1F-6F60-1751-2A2F0B4BB2B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9144000" cy="5143500"/>
          </a:xfrm>
          <a:prstGeom prst="rect">
            <a:avLst/>
          </a:prstGeom>
        </p:spPr>
      </p:pic>
      <p:sp>
        <p:nvSpPr>
          <p:cNvPr id="3" name="Rectangle 2">
            <a:extLst>
              <a:ext uri="{FF2B5EF4-FFF2-40B4-BE49-F238E27FC236}">
                <a16:creationId xmlns:a16="http://schemas.microsoft.com/office/drawing/2014/main" id="{355DA5D5-73A0-195F-E96E-DE9E035C41B5}"/>
              </a:ext>
            </a:extLst>
          </p:cNvPr>
          <p:cNvSpPr/>
          <p:nvPr/>
        </p:nvSpPr>
        <p:spPr>
          <a:xfrm>
            <a:off x="448734" y="4088461"/>
            <a:ext cx="8246532" cy="737539"/>
          </a:xfrm>
          <a:prstGeom prst="rect">
            <a:avLst/>
          </a:prstGeom>
          <a:solidFill>
            <a:schemeClr val="accent4"/>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a:solidFill>
                  <a:schemeClr val="tx1">
                    <a:lumMod val="50000"/>
                  </a:schemeClr>
                </a:solidFill>
              </a:rPr>
              <a:t>Giá trị lịch sử và ý nghĩa thời đại của Tuyên ngôn Độc lập.</a:t>
            </a:r>
            <a:endParaRPr lang="vi-VN" sz="2400">
              <a:solidFill>
                <a:schemeClr val="tx1">
                  <a:lumMod val="50000"/>
                </a:schemeClr>
              </a:solidFill>
            </a:endParaRPr>
          </a:p>
        </p:txBody>
      </p:sp>
    </p:spTree>
    <p:extLst>
      <p:ext uri="{BB962C8B-B14F-4D97-AF65-F5344CB8AC3E}">
        <p14:creationId xmlns:p14="http://schemas.microsoft.com/office/powerpoint/2010/main" val="3915885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457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744EF87-2A36-59A6-8458-6006478A1960}"/>
              </a:ext>
            </a:extLst>
          </p:cNvPr>
          <p:cNvPicPr>
            <a:picLocks noChangeAspect="1"/>
          </p:cNvPicPr>
          <p:nvPr/>
        </p:nvPicPr>
        <p:blipFill>
          <a:blip r:embed="rId2">
            <a:alphaModFix amt="7000"/>
          </a:blip>
          <a:srcRect t="3858" b="12437"/>
          <a:stretch/>
        </p:blipFill>
        <p:spPr>
          <a:xfrm>
            <a:off x="0" y="0"/>
            <a:ext cx="9144000" cy="5143500"/>
          </a:xfrm>
          <a:prstGeom prst="rect">
            <a:avLst/>
          </a:prstGeom>
        </p:spPr>
      </p:pic>
      <p:sp>
        <p:nvSpPr>
          <p:cNvPr id="4" name="Rectangle 3">
            <a:extLst>
              <a:ext uri="{FF2B5EF4-FFF2-40B4-BE49-F238E27FC236}">
                <a16:creationId xmlns:a16="http://schemas.microsoft.com/office/drawing/2014/main" id="{17E62364-154F-BD28-D923-242CA71A9CD3}"/>
              </a:ext>
            </a:extLst>
          </p:cNvPr>
          <p:cNvSpPr/>
          <p:nvPr/>
        </p:nvSpPr>
        <p:spPr>
          <a:xfrm>
            <a:off x="0" y="289994"/>
            <a:ext cx="3471333" cy="762000"/>
          </a:xfrm>
          <a:prstGeom prst="rect">
            <a:avLst/>
          </a:prstGeom>
          <a:solidFill>
            <a:srgbClr val="FD020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3200" b="1" i="0" u="none" strike="noStrike" kern="0" cap="none" spc="0" normalizeH="0" baseline="0" noProof="0">
                <a:ln>
                  <a:noFill/>
                </a:ln>
                <a:solidFill>
                  <a:srgbClr val="FFFFFF"/>
                </a:solidFill>
                <a:effectLst/>
                <a:uLnTx/>
                <a:uFillTx/>
                <a:latin typeface="Aptos Black" panose="020B0004020202020204" pitchFamily="34" charset="0"/>
                <a:ea typeface="+mn-ea"/>
                <a:cs typeface="+mn-cs"/>
                <a:sym typeface="Arial"/>
              </a:rPr>
              <a:t>KẾT LUẬN</a:t>
            </a:r>
          </a:p>
        </p:txBody>
      </p:sp>
      <p:sp>
        <p:nvSpPr>
          <p:cNvPr id="8" name="TextBox 7">
            <a:extLst>
              <a:ext uri="{FF2B5EF4-FFF2-40B4-BE49-F238E27FC236}">
                <a16:creationId xmlns:a16="http://schemas.microsoft.com/office/drawing/2014/main" id="{8D301539-648C-6B0E-CFB2-A627E1663600}"/>
              </a:ext>
            </a:extLst>
          </p:cNvPr>
          <p:cNvSpPr txBox="1"/>
          <p:nvPr/>
        </p:nvSpPr>
        <p:spPr>
          <a:xfrm>
            <a:off x="477648" y="1124857"/>
            <a:ext cx="6396239" cy="3728649"/>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vi-VN" sz="2000"/>
              <a:t>Tổng khởi nghĩa tháng Tám thắng lợi nhanh chóng,</a:t>
            </a:r>
            <a:r>
              <a:rPr lang="en-US" sz="2000"/>
              <a:t> </a:t>
            </a:r>
            <a:r>
              <a:rPr lang="vi-VN" sz="2000"/>
              <a:t>(trong 15 ngày). Trong đó, khởi nghĩa thắng lợi ở Hà Nội, Huế, Sài Gòn có ý nghĩa quyết định đối với thắng lợi trong cả nước. </a:t>
            </a:r>
          </a:p>
          <a:p>
            <a:pPr marL="342900" lvl="0" indent="-342900" algn="just">
              <a:lnSpc>
                <a:spcPct val="150000"/>
              </a:lnSpc>
              <a:buFont typeface="Arial" panose="020B0604020202020204" pitchFamily="34" charset="0"/>
              <a:buChar char="•"/>
            </a:pPr>
            <a:r>
              <a:rPr lang="vi-VN" sz="2000"/>
              <a:t>Ngày 2/9/1945, tại Quảng trường Ba Đình (Hà Nội), Chủ tịch Hồ Chí Minh thay mặt Chính phủ lâm thời đọc bản Tuyên ngôn Độc lập, tuyên bố thành lập nước Việt Nam Dân chủ Cộng hòa. </a:t>
            </a:r>
          </a:p>
        </p:txBody>
      </p:sp>
      <p:pic>
        <p:nvPicPr>
          <p:cNvPr id="3" name="Picture 2">
            <a:extLst>
              <a:ext uri="{FF2B5EF4-FFF2-40B4-BE49-F238E27FC236}">
                <a16:creationId xmlns:a16="http://schemas.microsoft.com/office/drawing/2014/main" id="{D1E7D89B-CA36-5399-5635-1FC4FF5D0253}"/>
              </a:ext>
            </a:extLst>
          </p:cNvPr>
          <p:cNvPicPr>
            <a:picLocks noChangeAspect="1"/>
          </p:cNvPicPr>
          <p:nvPr/>
        </p:nvPicPr>
        <p:blipFill>
          <a:blip r:embed="rId3"/>
          <a:srcRect/>
          <a:stretch/>
        </p:blipFill>
        <p:spPr>
          <a:xfrm>
            <a:off x="7351535" y="0"/>
            <a:ext cx="1792465" cy="5143500"/>
          </a:xfrm>
          <a:prstGeom prst="rect">
            <a:avLst/>
          </a:prstGeom>
        </p:spPr>
      </p:pic>
    </p:spTree>
    <p:extLst>
      <p:ext uri="{BB962C8B-B14F-4D97-AF65-F5344CB8AC3E}">
        <p14:creationId xmlns:p14="http://schemas.microsoft.com/office/powerpoint/2010/main" val="283322641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randombar(horizontal)">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Shape 744"/>
        <p:cNvGrpSpPr/>
        <p:nvPr/>
      </p:nvGrpSpPr>
      <p:grpSpPr>
        <a:xfrm>
          <a:off x="0" y="0"/>
          <a:ext cx="0" cy="0"/>
          <a:chOff x="0" y="0"/>
          <a:chExt cx="0" cy="0"/>
        </a:xfrm>
      </p:grpSpPr>
      <p:grpSp>
        <p:nvGrpSpPr>
          <p:cNvPr id="745" name="Google Shape;745;p60"/>
          <p:cNvGrpSpPr/>
          <p:nvPr/>
        </p:nvGrpSpPr>
        <p:grpSpPr>
          <a:xfrm>
            <a:off x="7664650" y="697175"/>
            <a:ext cx="2859550" cy="2402801"/>
            <a:chOff x="7664650" y="697175"/>
            <a:chExt cx="2859550" cy="2402801"/>
          </a:xfrm>
        </p:grpSpPr>
        <p:pic>
          <p:nvPicPr>
            <p:cNvPr id="746" name="Google Shape;746;p60"/>
            <p:cNvPicPr preferRelativeResize="0"/>
            <p:nvPr/>
          </p:nvPicPr>
          <p:blipFill>
            <a:blip r:embed="rId3">
              <a:alphaModFix/>
            </a:blip>
            <a:stretch>
              <a:fillRect/>
            </a:stretch>
          </p:blipFill>
          <p:spPr>
            <a:xfrm rot="-4991593">
              <a:off x="8041368" y="584346"/>
              <a:ext cx="2106115" cy="2628457"/>
            </a:xfrm>
            <a:prstGeom prst="rect">
              <a:avLst/>
            </a:prstGeom>
            <a:noFill/>
            <a:ln>
              <a:noFill/>
            </a:ln>
          </p:spPr>
        </p:pic>
        <p:pic>
          <p:nvPicPr>
            <p:cNvPr id="747" name="Google Shape;747;p60"/>
            <p:cNvPicPr preferRelativeResize="0"/>
            <p:nvPr/>
          </p:nvPicPr>
          <p:blipFill>
            <a:blip r:embed="rId4">
              <a:alphaModFix/>
            </a:blip>
            <a:stretch>
              <a:fillRect/>
            </a:stretch>
          </p:blipFill>
          <p:spPr>
            <a:xfrm rot="-1418829">
              <a:off x="8018474" y="1487076"/>
              <a:ext cx="1022937" cy="1007548"/>
            </a:xfrm>
            <a:prstGeom prst="rect">
              <a:avLst/>
            </a:prstGeom>
            <a:noFill/>
            <a:ln>
              <a:noFill/>
            </a:ln>
          </p:spPr>
        </p:pic>
      </p:grpSp>
      <p:pic>
        <p:nvPicPr>
          <p:cNvPr id="763" name="Google Shape;763;p60"/>
          <p:cNvPicPr preferRelativeResize="0"/>
          <p:nvPr/>
        </p:nvPicPr>
        <p:blipFill>
          <a:blip r:embed="rId5">
            <a:alphaModFix/>
          </a:blip>
          <a:stretch>
            <a:fillRect/>
          </a:stretch>
        </p:blipFill>
        <p:spPr>
          <a:xfrm rot="10799997">
            <a:off x="5584175" y="-214252"/>
            <a:ext cx="3845576" cy="1694025"/>
          </a:xfrm>
          <a:prstGeom prst="rect">
            <a:avLst/>
          </a:prstGeom>
          <a:noFill/>
          <a:ln>
            <a:noFill/>
          </a:ln>
        </p:spPr>
      </p:pic>
      <p:grpSp>
        <p:nvGrpSpPr>
          <p:cNvPr id="764" name="Google Shape;764;p60"/>
          <p:cNvGrpSpPr/>
          <p:nvPr/>
        </p:nvGrpSpPr>
        <p:grpSpPr>
          <a:xfrm>
            <a:off x="-1842526" y="2505599"/>
            <a:ext cx="4587328" cy="4715618"/>
            <a:chOff x="-1842526" y="2505599"/>
            <a:chExt cx="4587328" cy="4715618"/>
          </a:xfrm>
        </p:grpSpPr>
        <p:pic>
          <p:nvPicPr>
            <p:cNvPr id="765" name="Google Shape;765;p60"/>
            <p:cNvPicPr preferRelativeResize="0"/>
            <p:nvPr/>
          </p:nvPicPr>
          <p:blipFill>
            <a:blip r:embed="rId6">
              <a:alphaModFix/>
            </a:blip>
            <a:stretch>
              <a:fillRect/>
            </a:stretch>
          </p:blipFill>
          <p:spPr>
            <a:xfrm rot="2142951">
              <a:off x="-1074662" y="3056462"/>
              <a:ext cx="3051600" cy="3613891"/>
            </a:xfrm>
            <a:prstGeom prst="rect">
              <a:avLst/>
            </a:prstGeom>
            <a:noFill/>
            <a:ln>
              <a:noFill/>
            </a:ln>
          </p:spPr>
        </p:pic>
        <p:pic>
          <p:nvPicPr>
            <p:cNvPr id="766" name="Google Shape;766;p60"/>
            <p:cNvPicPr preferRelativeResize="0"/>
            <p:nvPr/>
          </p:nvPicPr>
          <p:blipFill>
            <a:blip r:embed="rId7">
              <a:alphaModFix/>
            </a:blip>
            <a:stretch>
              <a:fillRect/>
            </a:stretch>
          </p:blipFill>
          <p:spPr>
            <a:xfrm rot="1563051">
              <a:off x="288900" y="3893592"/>
              <a:ext cx="935825" cy="861290"/>
            </a:xfrm>
            <a:prstGeom prst="rect">
              <a:avLst/>
            </a:prstGeom>
            <a:noFill/>
            <a:ln>
              <a:noFill/>
            </a:ln>
          </p:spPr>
        </p:pic>
      </p:grpSp>
      <p:sp>
        <p:nvSpPr>
          <p:cNvPr id="6" name="TextBox 5">
            <a:extLst>
              <a:ext uri="{FF2B5EF4-FFF2-40B4-BE49-F238E27FC236}">
                <a16:creationId xmlns:a16="http://schemas.microsoft.com/office/drawing/2014/main" id="{46C87D81-569E-279A-C3D6-9A1B20A36FC1}"/>
              </a:ext>
            </a:extLst>
          </p:cNvPr>
          <p:cNvSpPr txBox="1"/>
          <p:nvPr/>
        </p:nvSpPr>
        <p:spPr>
          <a:xfrm>
            <a:off x="2141160" y="998679"/>
            <a:ext cx="4861680" cy="3013838"/>
          </a:xfrm>
          <a:prstGeom prst="rect">
            <a:avLst/>
          </a:prstGeom>
          <a:noFill/>
        </p:spPr>
        <p:txBody>
          <a:bodyPr wrap="square">
            <a:spAutoFit/>
          </a:bodyPr>
          <a:lstStyle/>
          <a:p>
            <a:pPr lvl="0" algn="ctr">
              <a:lnSpc>
                <a:spcPct val="150000"/>
              </a:lnSpc>
              <a:spcAft>
                <a:spcPts val="1000"/>
              </a:spcAft>
            </a:pPr>
            <a:r>
              <a:rPr lang="en-US" sz="4400" b="1">
                <a:solidFill>
                  <a:schemeClr val="bg2"/>
                </a:solidFill>
                <a:effectLst/>
                <a:latin typeface="+mj-lt"/>
                <a:ea typeface="Calibri" panose="020F0502020204030204" pitchFamily="34" charset="0"/>
                <a:cs typeface="Times New Roman" panose="02020603050405020304" pitchFamily="18" charset="0"/>
              </a:rPr>
              <a:t>CẢM ƠN CÁC EM </a:t>
            </a:r>
            <a:r>
              <a:rPr lang="en-US" sz="4400" b="1">
                <a:solidFill>
                  <a:schemeClr val="tx2">
                    <a:lumMod val="75000"/>
                  </a:schemeClr>
                </a:solidFill>
                <a:effectLst/>
                <a:latin typeface="+mj-lt"/>
                <a:ea typeface="Calibri" panose="020F0502020204030204" pitchFamily="34" charset="0"/>
                <a:cs typeface="Times New Roman" panose="02020603050405020304" pitchFamily="18" charset="0"/>
              </a:rPr>
              <a:t>ĐÃ LẮNG NGHE </a:t>
            </a:r>
            <a:r>
              <a:rPr lang="en-US" sz="4400" b="1">
                <a:solidFill>
                  <a:schemeClr val="bg2"/>
                </a:solidFill>
                <a:effectLst/>
                <a:latin typeface="+mj-lt"/>
                <a:ea typeface="Calibri" panose="020F0502020204030204" pitchFamily="34" charset="0"/>
                <a:cs typeface="Times New Roman" panose="02020603050405020304" pitchFamily="18" charset="0"/>
              </a:rPr>
              <a:t>NGÀY HÔM NAY!</a:t>
            </a:r>
            <a:endParaRPr lang="en-US" sz="3600" b="1">
              <a:solidFill>
                <a:schemeClr val="bg2"/>
              </a:solidFill>
              <a:effectLst/>
              <a:latin typeface="+mj-lt"/>
              <a:ea typeface="Calibri" panose="020F0502020204030204" pitchFamily="34" charset="0"/>
              <a:cs typeface="Times New Roman" panose="02020603050405020304" pitchFamily="18" charset="0"/>
            </a:endParaRPr>
          </a:p>
        </p:txBody>
      </p:sp>
    </p:spTree>
  </p:cSld>
  <p:clrMapOvr>
    <a:masterClrMapping/>
  </p:clrMapOvr>
  <p:transition spd="med">
    <p:split orient="vert" dir="in"/>
  </p:transition>
</p:sld>
</file>

<file path=ppt/theme/theme1.xml><?xml version="1.0" encoding="utf-8"?>
<a:theme xmlns:a="http://schemas.openxmlformats.org/drawingml/2006/main" name="History of Vietnam Thesis Defense by Slidesgo">
  <a:themeElements>
    <a:clrScheme name="Simple Light">
      <a:dk1>
        <a:srgbClr val="383836"/>
      </a:dk1>
      <a:lt1>
        <a:srgbClr val="EBEBE8"/>
      </a:lt1>
      <a:dk2>
        <a:srgbClr val="C73529"/>
      </a:dk2>
      <a:lt2>
        <a:srgbClr val="FFCA06"/>
      </a:lt2>
      <a:accent1>
        <a:srgbClr val="B4B9B2"/>
      </a:accent1>
      <a:accent2>
        <a:srgbClr val="C9CBC8"/>
      </a:accent2>
      <a:accent3>
        <a:srgbClr val="FFFFFF"/>
      </a:accent3>
      <a:accent4>
        <a:srgbClr val="FFFFFF"/>
      </a:accent4>
      <a:accent5>
        <a:srgbClr val="FFFFFF"/>
      </a:accent5>
      <a:accent6>
        <a:srgbClr val="FFFFFF"/>
      </a:accent6>
      <a:hlink>
        <a:srgbClr val="383836"/>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2329</TotalTime>
  <Words>3596</Words>
  <Application>Microsoft Office PowerPoint</Application>
  <PresentationFormat>On-screen Show (16:9)</PresentationFormat>
  <Paragraphs>446</Paragraphs>
  <Slides>65</Slides>
  <Notes>8</Notes>
  <HiddenSlides>1</HiddenSlides>
  <MMClips>3</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65</vt:i4>
      </vt:variant>
    </vt:vector>
  </HeadingPairs>
  <TitlesOfParts>
    <vt:vector size="77" baseType="lpstr">
      <vt:lpstr>Times New Roman</vt:lpstr>
      <vt:lpstr>Constantia</vt:lpstr>
      <vt:lpstr>Baskervville</vt:lpstr>
      <vt:lpstr>Calibri</vt:lpstr>
      <vt:lpstr>Arial</vt:lpstr>
      <vt:lpstr>DM Sans</vt:lpstr>
      <vt:lpstr>Bahnschrift SemiBold</vt:lpstr>
      <vt:lpstr>Aptos Black</vt:lpstr>
      <vt:lpstr>Rajdhani</vt:lpstr>
      <vt:lpstr>Berlin Sans FB Demi</vt:lpstr>
      <vt:lpstr>Nunito Light</vt:lpstr>
      <vt:lpstr>History of Vietnam Thesis Defense by Slidesgo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Admin</cp:lastModifiedBy>
  <cp:revision>44</cp:revision>
  <dcterms:modified xsi:type="dcterms:W3CDTF">2025-12-28T15:58:58Z</dcterms:modified>
</cp:coreProperties>
</file>