
<file path=[Content_Types].xml><?xml version="1.0" encoding="utf-8"?>
<Types xmlns="http://schemas.openxmlformats.org/package/2006/content-types">
  <Default Extension="png" ContentType="image/png"/>
  <Default Extension="svg" ContentType="image/svg+xml"/>
  <Default Extension="webp" ContentType="image/webp"/>
  <Default Extension="rels" ContentType="application/vnd.openxmlformats-package.relationships+xml"/>
  <Default Extension="xml" ContentType="application/xml"/>
  <Default Extension="fntdata" ContentType="application/x-fontdata"/>
  <Default Extension="gif" ContentType="image/gi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8" r:id="rId1"/>
    <p:sldMasterId id="2147483687" r:id="rId2"/>
  </p:sldMasterIdLst>
  <p:notesMasterIdLst>
    <p:notesMasterId r:id="rId74"/>
  </p:notesMasterIdLst>
  <p:handoutMasterIdLst>
    <p:handoutMasterId r:id="rId75"/>
  </p:handoutMasterIdLst>
  <p:sldIdLst>
    <p:sldId id="256" r:id="rId3"/>
    <p:sldId id="257" r:id="rId4"/>
    <p:sldId id="422" r:id="rId5"/>
    <p:sldId id="423" r:id="rId6"/>
    <p:sldId id="424" r:id="rId7"/>
    <p:sldId id="425" r:id="rId8"/>
    <p:sldId id="426" r:id="rId9"/>
    <p:sldId id="427" r:id="rId10"/>
    <p:sldId id="262" r:id="rId11"/>
    <p:sldId id="258" r:id="rId12"/>
    <p:sldId id="259" r:id="rId13"/>
    <p:sldId id="428" r:id="rId14"/>
    <p:sldId id="429" r:id="rId15"/>
    <p:sldId id="430" r:id="rId16"/>
    <p:sldId id="431" r:id="rId17"/>
    <p:sldId id="260" r:id="rId18"/>
    <p:sldId id="432" r:id="rId19"/>
    <p:sldId id="433" r:id="rId20"/>
    <p:sldId id="434" r:id="rId21"/>
    <p:sldId id="435" r:id="rId22"/>
    <p:sldId id="264" r:id="rId23"/>
    <p:sldId id="436" r:id="rId24"/>
    <p:sldId id="437" r:id="rId25"/>
    <p:sldId id="438" r:id="rId26"/>
    <p:sldId id="439" r:id="rId27"/>
    <p:sldId id="440" r:id="rId28"/>
    <p:sldId id="263" r:id="rId29"/>
    <p:sldId id="261" r:id="rId30"/>
    <p:sldId id="441" r:id="rId31"/>
    <p:sldId id="442" r:id="rId32"/>
    <p:sldId id="443" r:id="rId33"/>
    <p:sldId id="444" r:id="rId34"/>
    <p:sldId id="445" r:id="rId35"/>
    <p:sldId id="446" r:id="rId36"/>
    <p:sldId id="447" r:id="rId37"/>
    <p:sldId id="449" r:id="rId38"/>
    <p:sldId id="448" r:id="rId39"/>
    <p:sldId id="450" r:id="rId40"/>
    <p:sldId id="451" r:id="rId41"/>
    <p:sldId id="452" r:id="rId42"/>
    <p:sldId id="453" r:id="rId43"/>
    <p:sldId id="454" r:id="rId44"/>
    <p:sldId id="461" r:id="rId45"/>
    <p:sldId id="455" r:id="rId46"/>
    <p:sldId id="456" r:id="rId47"/>
    <p:sldId id="457" r:id="rId48"/>
    <p:sldId id="710" r:id="rId49"/>
    <p:sldId id="458" r:id="rId50"/>
    <p:sldId id="459" r:id="rId51"/>
    <p:sldId id="704" r:id="rId52"/>
    <p:sldId id="462" r:id="rId53"/>
    <p:sldId id="463" r:id="rId54"/>
    <p:sldId id="464" r:id="rId55"/>
    <p:sldId id="705" r:id="rId56"/>
    <p:sldId id="706" r:id="rId57"/>
    <p:sldId id="707" r:id="rId58"/>
    <p:sldId id="465" r:id="rId59"/>
    <p:sldId id="709" r:id="rId60"/>
    <p:sldId id="466" r:id="rId61"/>
    <p:sldId id="467" r:id="rId62"/>
    <p:sldId id="468" r:id="rId63"/>
    <p:sldId id="469" r:id="rId64"/>
    <p:sldId id="470" r:id="rId65"/>
    <p:sldId id="471" r:id="rId66"/>
    <p:sldId id="693" r:id="rId67"/>
    <p:sldId id="694" r:id="rId68"/>
    <p:sldId id="695" r:id="rId69"/>
    <p:sldId id="703" r:id="rId70"/>
    <p:sldId id="699" r:id="rId71"/>
    <p:sldId id="472" r:id="rId72"/>
    <p:sldId id="283" r:id="rId73"/>
  </p:sldIdLst>
  <p:sldSz cx="9144000" cy="5143500" type="screen16x9"/>
  <p:notesSz cx="6858000" cy="9144000"/>
  <p:embeddedFontLst>
    <p:embeddedFont>
      <p:font typeface="Baskervville" panose="020B0604020202020204" charset="0"/>
      <p:regular r:id="rId76"/>
      <p:italic r:id="rId77"/>
    </p:embeddedFont>
    <p:embeddedFont>
      <p:font typeface="Calibri" panose="020F0502020204030204" pitchFamily="34" charset="0"/>
      <p:regular r:id="rId78"/>
      <p:bold r:id="rId79"/>
      <p:italic r:id="rId80"/>
      <p:boldItalic r:id="rId81"/>
    </p:embeddedFont>
    <p:embeddedFont>
      <p:font typeface="DM Sans" panose="020B0604020202020204" charset="0"/>
      <p:regular r:id="rId82"/>
      <p:bold r:id="rId83"/>
      <p:italic r:id="rId84"/>
      <p:boldItalic r:id="rId85"/>
    </p:embeddedFont>
    <p:embeddedFont>
      <p:font typeface="Aptos Black" panose="020B0604020202020204" charset="0"/>
      <p:bold r:id="rId86"/>
      <p:boldItalic r:id="rId87"/>
    </p:embeddedFont>
    <p:embeddedFont>
      <p:font typeface="Rajdhani" panose="020B0604020202020204" charset="0"/>
      <p:regular r:id="rId88"/>
      <p:bold r:id="rId89"/>
    </p:embeddedFont>
    <p:embeddedFont>
      <p:font typeface="Berlin Sans FB Demi" panose="020E0802020502020306" pitchFamily="34" charset="0"/>
      <p:bold r:id="rId90"/>
    </p:embeddedFont>
    <p:embeddedFont>
      <p:font typeface="Nunito Light" panose="020B0604020202020204" charset="0"/>
      <p:regular r:id="rId91"/>
      <p:italic r:id="rId9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77CF3"/>
    <a:srgbClr val="000000"/>
    <a:srgbClr val="663300"/>
    <a:srgbClr val="0033CC"/>
    <a:srgbClr val="F9E1DF"/>
    <a:srgbClr val="E89690"/>
    <a:srgbClr val="FF0066"/>
    <a:srgbClr val="808000"/>
    <a:srgbClr val="6600FF"/>
    <a:srgbClr val="F4949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A6CA77B-498A-4F42-9EAE-9C9A69FDFD87}">
  <a:tblStyle styleId="{6A6CA77B-498A-4F42-9EAE-9C9A69FDFD87}"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77" autoAdjust="0"/>
    <p:restoredTop sz="94660"/>
  </p:normalViewPr>
  <p:slideViewPr>
    <p:cSldViewPr snapToGrid="0">
      <p:cViewPr varScale="1">
        <p:scale>
          <a:sx n="110" d="100"/>
          <a:sy n="110" d="100"/>
        </p:scale>
        <p:origin x="706" y="62"/>
      </p:cViewPr>
      <p:guideLst/>
    </p:cSldViewPr>
  </p:slideViewPr>
  <p:notesTextViewPr>
    <p:cViewPr>
      <p:scale>
        <a:sx n="1" d="1"/>
        <a:sy n="1" d="1"/>
      </p:scale>
      <p:origin x="0" y="0"/>
    </p:cViewPr>
  </p:notesTextViewPr>
  <p:notesViewPr>
    <p:cSldViewPr snapToGrid="0">
      <p:cViewPr varScale="1">
        <p:scale>
          <a:sx n="62" d="100"/>
          <a:sy n="62" d="100"/>
        </p:scale>
        <p:origin x="3226" y="77"/>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font" Target="fonts/font9.fntdata"/><Relationship Id="rId89" Type="http://schemas.openxmlformats.org/officeDocument/2006/relationships/font" Target="fonts/font14.fntdata"/><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notesMaster" Target="notesMasters/notesMaster1.xml"/><Relationship Id="rId79" Type="http://schemas.openxmlformats.org/officeDocument/2006/relationships/font" Target="fonts/font4.fntdata"/><Relationship Id="rId5" Type="http://schemas.openxmlformats.org/officeDocument/2006/relationships/slide" Target="slides/slide3.xml"/><Relationship Id="rId90" Type="http://schemas.openxmlformats.org/officeDocument/2006/relationships/font" Target="fonts/font15.fntdata"/><Relationship Id="rId95" Type="http://schemas.openxmlformats.org/officeDocument/2006/relationships/theme" Target="theme/theme1.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font" Target="fonts/font5.fntdata"/><Relationship Id="rId85" Type="http://schemas.openxmlformats.org/officeDocument/2006/relationships/font" Target="fonts/font10.fntdata"/><Relationship Id="rId93"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handoutMaster" Target="handoutMasters/handoutMaster1.xml"/><Relationship Id="rId83" Type="http://schemas.openxmlformats.org/officeDocument/2006/relationships/font" Target="fonts/font8.fntdata"/><Relationship Id="rId88" Type="http://schemas.openxmlformats.org/officeDocument/2006/relationships/font" Target="fonts/font13.fntdata"/><Relationship Id="rId91" Type="http://schemas.openxmlformats.org/officeDocument/2006/relationships/font" Target="fonts/font16.fntdata"/><Relationship Id="rId9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font" Target="fonts/font3.fntdata"/><Relationship Id="rId81" Type="http://schemas.openxmlformats.org/officeDocument/2006/relationships/font" Target="fonts/font6.fntdata"/><Relationship Id="rId86" Type="http://schemas.openxmlformats.org/officeDocument/2006/relationships/font" Target="fonts/font11.fntdata"/><Relationship Id="rId9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font" Target="fonts/font1.fntdata"/><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font" Target="fonts/font17.fntdata"/><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font" Target="fonts/font12.fntdata"/><Relationship Id="rId61" Type="http://schemas.openxmlformats.org/officeDocument/2006/relationships/slide" Target="slides/slide59.xml"/><Relationship Id="rId82" Type="http://schemas.openxmlformats.org/officeDocument/2006/relationships/font" Target="fonts/font7.fntdata"/><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font" Target="fonts/font2.fntdata"/></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0D8CD1B-8A07-C05E-284A-8643346E4CC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373D343-5AD6-19DB-5783-75A90DA5676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7C0FB3B-C243-479D-8AA8-8DDD624A7152}" type="datetimeFigureOut">
              <a:rPr lang="en-US" smtClean="0"/>
              <a:t>12/28/2025</a:t>
            </a:fld>
            <a:endParaRPr lang="en-US"/>
          </a:p>
        </p:txBody>
      </p:sp>
      <p:sp>
        <p:nvSpPr>
          <p:cNvPr id="4" name="Footer Placeholder 3">
            <a:extLst>
              <a:ext uri="{FF2B5EF4-FFF2-40B4-BE49-F238E27FC236}">
                <a16:creationId xmlns:a16="http://schemas.microsoft.com/office/drawing/2014/main" id="{D15849B3-B73F-B860-BB8D-0846CD518F5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A333CEA-2197-EAA2-2E3B-6D99095F8E1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94AAF55-34D6-46D3-8455-4E7395124306}" type="slidenum">
              <a:rPr lang="en-US" smtClean="0"/>
              <a:t>‹#›</a:t>
            </a:fld>
            <a:endParaRPr lang="en-US"/>
          </a:p>
        </p:txBody>
      </p:sp>
    </p:spTree>
    <p:extLst>
      <p:ext uri="{BB962C8B-B14F-4D97-AF65-F5344CB8AC3E}">
        <p14:creationId xmlns:p14="http://schemas.microsoft.com/office/powerpoint/2010/main" val="35233649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g2a8d0a8e2b9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4" name="Google Shape;244;g2a8d0a8e2b9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g133f6155f6d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9" name="Google Shape;259;g133f6155f6d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a:t>Nhấn vào từng mảnh ghép để hiện câu hỏi.</a:t>
            </a:r>
          </a:p>
          <a:p>
            <a:pPr marL="171450" indent="-171450">
              <a:buFont typeface="Arial" panose="020B0604020202020204" pitchFamily="34" charset="0"/>
              <a:buChar char="•"/>
            </a:pPr>
            <a:r>
              <a:rPr lang="en-US"/>
              <a:t>Nhấn vào hình ảnh để hiện nội dung lịch sử.</a:t>
            </a:r>
          </a:p>
          <a:p>
            <a:pPr marL="171450" indent="-171450">
              <a:buFont typeface="Arial" panose="020B0604020202020204" pitchFamily="34" charset="0"/>
              <a:buChar char="•"/>
            </a:pPr>
            <a:r>
              <a:rPr lang="en-US"/>
              <a:t>Nhấn vào hình mũi tên để chuyển sang slide tiếp theo.</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14CDCA-00E8-4AD1-AB73-9463C61F97F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Arial"/>
                <a:sym typeface="Arial"/>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Arial"/>
              <a:sym typeface="Arial"/>
            </a:endParaRPr>
          </a:p>
        </p:txBody>
      </p:sp>
    </p:spTree>
    <p:extLst>
      <p:ext uri="{BB962C8B-B14F-4D97-AF65-F5344CB8AC3E}">
        <p14:creationId xmlns:p14="http://schemas.microsoft.com/office/powerpoint/2010/main" val="27505831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16468492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2a988f17ec4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2a988f17ec4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g2a8d0a8e2b9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8" name="Google Shape;268;g2a8d0a8e2b9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
        <p:cNvGrpSpPr/>
        <p:nvPr/>
      </p:nvGrpSpPr>
      <p:grpSpPr>
        <a:xfrm>
          <a:off x="0" y="0"/>
          <a:ext cx="0" cy="0"/>
          <a:chOff x="0" y="0"/>
          <a:chExt cx="0" cy="0"/>
        </a:xfrm>
      </p:grpSpPr>
      <p:sp>
        <p:nvSpPr>
          <p:cNvPr id="290" name="Google Shape;290;g2161ca7da69_2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1" name="Google Shape;291;g2161ca7da69_2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133f6155f6d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133f6155f6d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7"/>
        <p:cNvGrpSpPr/>
        <p:nvPr/>
      </p:nvGrpSpPr>
      <p:grpSpPr>
        <a:xfrm>
          <a:off x="0" y="0"/>
          <a:ext cx="0" cy="0"/>
          <a:chOff x="0" y="0"/>
          <a:chExt cx="0" cy="0"/>
        </a:xfrm>
      </p:grpSpPr>
      <p:sp>
        <p:nvSpPr>
          <p:cNvPr id="358" name="Google Shape;358;g2a988f17ec4_0_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9" name="Google Shape;359;g2a988f17ec4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
        <p:cNvGrpSpPr/>
        <p:nvPr/>
      </p:nvGrpSpPr>
      <p:grpSpPr>
        <a:xfrm>
          <a:off x="0" y="0"/>
          <a:ext cx="0" cy="0"/>
          <a:chOff x="0" y="0"/>
          <a:chExt cx="0" cy="0"/>
        </a:xfrm>
      </p:grpSpPr>
      <p:sp>
        <p:nvSpPr>
          <p:cNvPr id="344" name="Google Shape;344;g2a988f17ec4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5" name="Google Shape;345;g2a988f17ec4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6"/>
        <p:cNvGrpSpPr/>
        <p:nvPr/>
      </p:nvGrpSpPr>
      <p:grpSpPr>
        <a:xfrm>
          <a:off x="0" y="0"/>
          <a:ext cx="0" cy="0"/>
          <a:chOff x="0" y="0"/>
          <a:chExt cx="0" cy="0"/>
        </a:xfrm>
      </p:grpSpPr>
      <p:sp>
        <p:nvSpPr>
          <p:cNvPr id="317" name="Google Shape;317;g2a988f17ec4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8" name="Google Shape;318;g2a988f17ec4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1"/>
        <p:cNvGrpSpPr/>
        <p:nvPr/>
      </p:nvGrpSpPr>
      <p:grpSpPr>
        <a:xfrm>
          <a:off x="0" y="0"/>
          <a:ext cx="0" cy="0"/>
          <a:chOff x="0" y="0"/>
          <a:chExt cx="0" cy="0"/>
        </a:xfrm>
      </p:grpSpPr>
      <p:sp>
        <p:nvSpPr>
          <p:cNvPr id="742" name="Google Shape;742;g2a988f17ec4_0_3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3" name="Google Shape;743;g2a988f17ec4_0_3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11.png"/><Relationship Id="rId4" Type="http://schemas.openxmlformats.org/officeDocument/2006/relationships/image" Target="../media/image7.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12.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6.png"/></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5.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9.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9.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Master" Target="../slideMasters/slideMaster2.xml"/><Relationship Id="rId5" Type="http://schemas.openxmlformats.org/officeDocument/2006/relationships/image" Target="../media/image11.png"/><Relationship Id="rId4" Type="http://schemas.openxmlformats.org/officeDocument/2006/relationships/image" Target="../media/image7.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userDrawn="1">
  <p:cSld name="TITLE">
    <p:spTree>
      <p:nvGrpSpPr>
        <p:cNvPr id="1" name="Shape 8"/>
        <p:cNvGrpSpPr/>
        <p:nvPr/>
      </p:nvGrpSpPr>
      <p:grpSpPr>
        <a:xfrm>
          <a:off x="0" y="0"/>
          <a:ext cx="0" cy="0"/>
          <a:chOff x="0" y="0"/>
          <a:chExt cx="0" cy="0"/>
        </a:xfrm>
      </p:grpSpPr>
      <p:pic>
        <p:nvPicPr>
          <p:cNvPr id="9" name="Google Shape;9;p2"/>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10" name="Google Shape;10;p2"/>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pic>
        <p:nvPicPr>
          <p:cNvPr id="13" name="Google Shape;13;p2"/>
          <p:cNvPicPr preferRelativeResize="0"/>
          <p:nvPr/>
        </p:nvPicPr>
        <p:blipFill>
          <a:blip r:embed="rId3">
            <a:alphaModFix/>
          </a:blip>
          <a:stretch>
            <a:fillRect/>
          </a:stretch>
        </p:blipFill>
        <p:spPr>
          <a:xfrm rot="7054668">
            <a:off x="-517085" y="-1065974"/>
            <a:ext cx="1709823" cy="2718951"/>
          </a:xfrm>
          <a:prstGeom prst="rect">
            <a:avLst/>
          </a:prstGeom>
          <a:noFill/>
          <a:ln>
            <a:noFill/>
          </a:ln>
        </p:spPr>
      </p:pic>
      <p:pic>
        <p:nvPicPr>
          <p:cNvPr id="14" name="Google Shape;14;p2"/>
          <p:cNvPicPr preferRelativeResize="0"/>
          <p:nvPr/>
        </p:nvPicPr>
        <p:blipFill>
          <a:blip r:embed="rId4">
            <a:alphaModFix/>
          </a:blip>
          <a:stretch>
            <a:fillRect/>
          </a:stretch>
        </p:blipFill>
        <p:spPr>
          <a:xfrm rot="-1957086">
            <a:off x="7155470" y="3815120"/>
            <a:ext cx="3081853" cy="277430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7"/>
        <p:cNvGrpSpPr/>
        <p:nvPr/>
      </p:nvGrpSpPr>
      <p:grpSpPr>
        <a:xfrm>
          <a:off x="0" y="0"/>
          <a:ext cx="0" cy="0"/>
          <a:chOff x="0" y="0"/>
          <a:chExt cx="0" cy="0"/>
        </a:xfrm>
      </p:grpSpPr>
      <p:sp>
        <p:nvSpPr>
          <p:cNvPr id="58" name="Google Shape;58;p9"/>
          <p:cNvSpPr txBox="1">
            <a:spLocks noGrp="1"/>
          </p:cNvSpPr>
          <p:nvPr>
            <p:ph type="title"/>
          </p:nvPr>
        </p:nvSpPr>
        <p:spPr>
          <a:xfrm>
            <a:off x="720000" y="1413525"/>
            <a:ext cx="4294800" cy="20952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4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9" name="Google Shape;59;p9"/>
          <p:cNvSpPr txBox="1">
            <a:spLocks noGrp="1"/>
          </p:cNvSpPr>
          <p:nvPr>
            <p:ph type="subTitle" idx="1"/>
          </p:nvPr>
        </p:nvSpPr>
        <p:spPr>
          <a:xfrm>
            <a:off x="720000" y="3508800"/>
            <a:ext cx="4294800" cy="1004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3"/>
        <p:cNvGrpSpPr/>
        <p:nvPr/>
      </p:nvGrpSpPr>
      <p:grpSpPr>
        <a:xfrm>
          <a:off x="0" y="0"/>
          <a:ext cx="0" cy="0"/>
          <a:chOff x="0" y="0"/>
          <a:chExt cx="0" cy="0"/>
        </a:xfrm>
      </p:grpSpPr>
      <p:pic>
        <p:nvPicPr>
          <p:cNvPr id="64" name="Google Shape;64;p11"/>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65" name="Google Shape;65;p11"/>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66" name="Google Shape;66;p11"/>
          <p:cNvSpPr txBox="1">
            <a:spLocks noGrp="1"/>
          </p:cNvSpPr>
          <p:nvPr>
            <p:ph type="title" hasCustomPrompt="1"/>
          </p:nvPr>
        </p:nvSpPr>
        <p:spPr>
          <a:xfrm>
            <a:off x="1284000" y="1735375"/>
            <a:ext cx="6576000" cy="1039800"/>
          </a:xfrm>
          <a:prstGeom prst="rect">
            <a:avLst/>
          </a:prstGeom>
        </p:spPr>
        <p:txBody>
          <a:bodyPr spcFirstLastPara="1" wrap="square" lIns="91425" tIns="91425" rIns="91425" bIns="91425" anchor="b" anchorCtr="0">
            <a:noAutofit/>
          </a:bodyPr>
          <a:lstStyle>
            <a:lvl1pPr marL="0" marR="0" lvl="0" indent="0" algn="ctr" rtl="0">
              <a:lnSpc>
                <a:spcPct val="100000"/>
              </a:lnSpc>
              <a:spcBef>
                <a:spcPts val="0"/>
              </a:spcBef>
              <a:spcAft>
                <a:spcPts val="0"/>
              </a:spcAft>
              <a:buSzPts val="9600"/>
              <a:buNone/>
              <a:defRPr sz="6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67" name="Google Shape;67;p11"/>
          <p:cNvSpPr txBox="1">
            <a:spLocks noGrp="1"/>
          </p:cNvSpPr>
          <p:nvPr>
            <p:ph type="subTitle" idx="1"/>
          </p:nvPr>
        </p:nvSpPr>
        <p:spPr>
          <a:xfrm>
            <a:off x="1284000" y="2718850"/>
            <a:ext cx="6576000" cy="4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pic>
        <p:nvPicPr>
          <p:cNvPr id="68" name="Google Shape;68;p11"/>
          <p:cNvPicPr preferRelativeResize="0"/>
          <p:nvPr/>
        </p:nvPicPr>
        <p:blipFill rotWithShape="1">
          <a:blip r:embed="rId3">
            <a:alphaModFix/>
          </a:blip>
          <a:srcRect b="34249"/>
          <a:stretch/>
        </p:blipFill>
        <p:spPr>
          <a:xfrm>
            <a:off x="-99700" y="3660450"/>
            <a:ext cx="1418375" cy="1483050"/>
          </a:xfrm>
          <a:prstGeom prst="rect">
            <a:avLst/>
          </a:prstGeom>
          <a:noFill/>
          <a:ln>
            <a:noFill/>
          </a:ln>
        </p:spPr>
      </p:pic>
      <p:pic>
        <p:nvPicPr>
          <p:cNvPr id="69" name="Google Shape;69;p11"/>
          <p:cNvPicPr preferRelativeResize="0"/>
          <p:nvPr/>
        </p:nvPicPr>
        <p:blipFill>
          <a:blip r:embed="rId4">
            <a:alphaModFix/>
          </a:blip>
          <a:stretch>
            <a:fillRect/>
          </a:stretch>
        </p:blipFill>
        <p:spPr>
          <a:xfrm>
            <a:off x="4606725" y="-420000"/>
            <a:ext cx="4697432" cy="1622749"/>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EBEBE8"/>
        </a:solidFill>
        <a:effectLst/>
      </p:bgPr>
    </p:bg>
    <p:spTree>
      <p:nvGrpSpPr>
        <p:cNvPr id="1" name="Shape 70"/>
        <p:cNvGrpSpPr/>
        <p:nvPr/>
      </p:nvGrpSpPr>
      <p:grpSpPr>
        <a:xfrm>
          <a:off x="0" y="0"/>
          <a:ext cx="0" cy="0"/>
          <a:chOff x="0" y="0"/>
          <a:chExt cx="0" cy="0"/>
        </a:xfrm>
      </p:grpSpPr>
      <p:pic>
        <p:nvPicPr>
          <p:cNvPr id="2" name="Google Shape;23;p4">
            <a:extLst>
              <a:ext uri="{FF2B5EF4-FFF2-40B4-BE49-F238E27FC236}">
                <a16:creationId xmlns:a16="http://schemas.microsoft.com/office/drawing/2014/main" id="{74C5A8DD-3FB4-DAF4-0C72-867DC8211E32}"/>
              </a:ext>
            </a:extLst>
          </p:cNvPr>
          <p:cNvPicPr preferRelativeResize="0"/>
          <p:nvPr userDrawn="1"/>
        </p:nvPicPr>
        <p:blipFill rotWithShape="1">
          <a:blip r:embed="rId2">
            <a:alphaModFix amt="14000"/>
          </a:blip>
          <a:srcRect l="4162" t="14659" r="7459" b="10276"/>
          <a:stretch/>
        </p:blipFill>
        <p:spPr>
          <a:xfrm>
            <a:off x="192460" y="201477"/>
            <a:ext cx="9197998" cy="5211601"/>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71"/>
        <p:cNvGrpSpPr/>
        <p:nvPr/>
      </p:nvGrpSpPr>
      <p:grpSpPr>
        <a:xfrm>
          <a:off x="0" y="0"/>
          <a:ext cx="0" cy="0"/>
          <a:chOff x="0" y="0"/>
          <a:chExt cx="0" cy="0"/>
        </a:xfrm>
      </p:grpSpPr>
      <p:pic>
        <p:nvPicPr>
          <p:cNvPr id="72" name="Google Shape;72;p13"/>
          <p:cNvPicPr preferRelativeResize="0"/>
          <p:nvPr/>
        </p:nvPicPr>
        <p:blipFill rotWithShape="1">
          <a:blip r:embed="rId2">
            <a:alphaModFix amt="14000"/>
          </a:blip>
          <a:srcRect l="4162" t="14659" r="7459" b="10276"/>
          <a:stretch/>
        </p:blipFill>
        <p:spPr>
          <a:xfrm>
            <a:off x="-26999" y="-68100"/>
            <a:ext cx="9197998" cy="5211601"/>
          </a:xfrm>
          <a:prstGeom prst="rect">
            <a:avLst/>
          </a:prstGeom>
          <a:noFill/>
          <a:ln>
            <a:noFill/>
          </a:ln>
        </p:spPr>
      </p:pic>
      <p:sp>
        <p:nvSpPr>
          <p:cNvPr id="73" name="Google Shape;73;p13"/>
          <p:cNvSpPr/>
          <p:nvPr/>
        </p:nvSpPr>
        <p:spPr>
          <a:xfrm>
            <a:off x="333525"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4" name="Google Shape;74;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5" name="Google Shape;75;p13"/>
          <p:cNvSpPr txBox="1">
            <a:spLocks noGrp="1"/>
          </p:cNvSpPr>
          <p:nvPr>
            <p:ph type="subTitle" idx="1"/>
          </p:nvPr>
        </p:nvSpPr>
        <p:spPr>
          <a:xfrm>
            <a:off x="713225" y="2193175"/>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76" name="Google Shape;76;p13"/>
          <p:cNvSpPr txBox="1">
            <a:spLocks noGrp="1"/>
          </p:cNvSpPr>
          <p:nvPr>
            <p:ph type="subTitle" idx="2"/>
          </p:nvPr>
        </p:nvSpPr>
        <p:spPr>
          <a:xfrm>
            <a:off x="713225" y="3739402"/>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77" name="Google Shape;77;p13"/>
          <p:cNvSpPr txBox="1">
            <a:spLocks noGrp="1"/>
          </p:cNvSpPr>
          <p:nvPr>
            <p:ph type="subTitle" idx="3"/>
          </p:nvPr>
        </p:nvSpPr>
        <p:spPr>
          <a:xfrm>
            <a:off x="3419250" y="3739402"/>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78" name="Google Shape;78;p13"/>
          <p:cNvSpPr txBox="1">
            <a:spLocks noGrp="1"/>
          </p:cNvSpPr>
          <p:nvPr>
            <p:ph type="subTitle" idx="4"/>
          </p:nvPr>
        </p:nvSpPr>
        <p:spPr>
          <a:xfrm>
            <a:off x="3419250" y="2193175"/>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79" name="Google Shape;79;p13"/>
          <p:cNvSpPr txBox="1">
            <a:spLocks noGrp="1"/>
          </p:cNvSpPr>
          <p:nvPr>
            <p:ph type="title" idx="5" hasCustomPrompt="1"/>
          </p:nvPr>
        </p:nvSpPr>
        <p:spPr>
          <a:xfrm>
            <a:off x="1415375" y="1404025"/>
            <a:ext cx="901200" cy="6168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SzPts val="3000"/>
              <a:buNone/>
              <a:defRPr sz="3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0" name="Google Shape;80;p13"/>
          <p:cNvSpPr txBox="1">
            <a:spLocks noGrp="1"/>
          </p:cNvSpPr>
          <p:nvPr>
            <p:ph type="title" idx="6" hasCustomPrompt="1"/>
          </p:nvPr>
        </p:nvSpPr>
        <p:spPr>
          <a:xfrm>
            <a:off x="4121400" y="2950400"/>
            <a:ext cx="901200" cy="6168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SzPts val="3000"/>
              <a:buNone/>
              <a:defRPr sz="3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1" name="Google Shape;81;p13"/>
          <p:cNvSpPr txBox="1">
            <a:spLocks noGrp="1"/>
          </p:cNvSpPr>
          <p:nvPr>
            <p:ph type="title" idx="7" hasCustomPrompt="1"/>
          </p:nvPr>
        </p:nvSpPr>
        <p:spPr>
          <a:xfrm>
            <a:off x="1415375" y="2950400"/>
            <a:ext cx="901200" cy="6168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SzPts val="3000"/>
              <a:buNone/>
              <a:defRPr sz="3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2" name="Google Shape;82;p13"/>
          <p:cNvSpPr txBox="1">
            <a:spLocks noGrp="1"/>
          </p:cNvSpPr>
          <p:nvPr>
            <p:ph type="title" idx="8" hasCustomPrompt="1"/>
          </p:nvPr>
        </p:nvSpPr>
        <p:spPr>
          <a:xfrm>
            <a:off x="4121400" y="1404025"/>
            <a:ext cx="901200" cy="6168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SzPts val="3000"/>
              <a:buNone/>
              <a:defRPr sz="3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3" name="Google Shape;83;p13"/>
          <p:cNvSpPr txBox="1">
            <a:spLocks noGrp="1"/>
          </p:cNvSpPr>
          <p:nvPr>
            <p:ph type="subTitle" idx="9"/>
          </p:nvPr>
        </p:nvSpPr>
        <p:spPr>
          <a:xfrm>
            <a:off x="6125275" y="3739402"/>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84" name="Google Shape;84;p13"/>
          <p:cNvSpPr txBox="1">
            <a:spLocks noGrp="1"/>
          </p:cNvSpPr>
          <p:nvPr>
            <p:ph type="subTitle" idx="13"/>
          </p:nvPr>
        </p:nvSpPr>
        <p:spPr>
          <a:xfrm>
            <a:off x="6125275" y="2193175"/>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85" name="Google Shape;85;p13"/>
          <p:cNvSpPr txBox="1">
            <a:spLocks noGrp="1"/>
          </p:cNvSpPr>
          <p:nvPr>
            <p:ph type="title" idx="14" hasCustomPrompt="1"/>
          </p:nvPr>
        </p:nvSpPr>
        <p:spPr>
          <a:xfrm>
            <a:off x="6827425" y="2950400"/>
            <a:ext cx="901200" cy="6168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SzPts val="3000"/>
              <a:buNone/>
              <a:defRPr sz="3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6" name="Google Shape;86;p13"/>
          <p:cNvSpPr txBox="1">
            <a:spLocks noGrp="1"/>
          </p:cNvSpPr>
          <p:nvPr>
            <p:ph type="title" idx="15" hasCustomPrompt="1"/>
          </p:nvPr>
        </p:nvSpPr>
        <p:spPr>
          <a:xfrm>
            <a:off x="6827425" y="1404025"/>
            <a:ext cx="901200" cy="6168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SzPts val="3000"/>
              <a:buNone/>
              <a:defRPr sz="3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7" name="Google Shape;87;p13"/>
          <p:cNvSpPr txBox="1">
            <a:spLocks noGrp="1"/>
          </p:cNvSpPr>
          <p:nvPr>
            <p:ph type="subTitle" idx="16"/>
          </p:nvPr>
        </p:nvSpPr>
        <p:spPr>
          <a:xfrm>
            <a:off x="713225" y="1911775"/>
            <a:ext cx="2305500" cy="3852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88" name="Google Shape;88;p13"/>
          <p:cNvSpPr txBox="1">
            <a:spLocks noGrp="1"/>
          </p:cNvSpPr>
          <p:nvPr>
            <p:ph type="subTitle" idx="17"/>
          </p:nvPr>
        </p:nvSpPr>
        <p:spPr>
          <a:xfrm>
            <a:off x="713225" y="3457998"/>
            <a:ext cx="2305500" cy="3852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89" name="Google Shape;89;p13"/>
          <p:cNvSpPr txBox="1">
            <a:spLocks noGrp="1"/>
          </p:cNvSpPr>
          <p:nvPr>
            <p:ph type="subTitle" idx="18"/>
          </p:nvPr>
        </p:nvSpPr>
        <p:spPr>
          <a:xfrm>
            <a:off x="3419250" y="3457998"/>
            <a:ext cx="2305500" cy="3852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90" name="Google Shape;90;p13"/>
          <p:cNvSpPr txBox="1">
            <a:spLocks noGrp="1"/>
          </p:cNvSpPr>
          <p:nvPr>
            <p:ph type="subTitle" idx="19"/>
          </p:nvPr>
        </p:nvSpPr>
        <p:spPr>
          <a:xfrm>
            <a:off x="3419250" y="1911775"/>
            <a:ext cx="2305500" cy="3852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91" name="Google Shape;91;p13"/>
          <p:cNvSpPr txBox="1">
            <a:spLocks noGrp="1"/>
          </p:cNvSpPr>
          <p:nvPr>
            <p:ph type="subTitle" idx="20"/>
          </p:nvPr>
        </p:nvSpPr>
        <p:spPr>
          <a:xfrm>
            <a:off x="6125275" y="3457998"/>
            <a:ext cx="2305500" cy="3852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92" name="Google Shape;92;p13"/>
          <p:cNvSpPr txBox="1">
            <a:spLocks noGrp="1"/>
          </p:cNvSpPr>
          <p:nvPr>
            <p:ph type="subTitle" idx="21"/>
          </p:nvPr>
        </p:nvSpPr>
        <p:spPr>
          <a:xfrm>
            <a:off x="6125275" y="1911775"/>
            <a:ext cx="2305500" cy="3852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pic>
        <p:nvPicPr>
          <p:cNvPr id="93" name="Google Shape;93;p13"/>
          <p:cNvPicPr preferRelativeResize="0"/>
          <p:nvPr/>
        </p:nvPicPr>
        <p:blipFill>
          <a:blip r:embed="rId3">
            <a:alphaModFix/>
          </a:blip>
          <a:stretch>
            <a:fillRect/>
          </a:stretch>
        </p:blipFill>
        <p:spPr>
          <a:xfrm rot="-581304">
            <a:off x="7870376" y="-619463"/>
            <a:ext cx="1777761" cy="1835326"/>
          </a:xfrm>
          <a:prstGeom prst="rect">
            <a:avLst/>
          </a:prstGeom>
          <a:noFill/>
          <a:ln>
            <a:noFill/>
          </a:ln>
        </p:spPr>
      </p:pic>
      <p:pic>
        <p:nvPicPr>
          <p:cNvPr id="94" name="Google Shape;94;p13"/>
          <p:cNvPicPr preferRelativeResize="0"/>
          <p:nvPr/>
        </p:nvPicPr>
        <p:blipFill rotWithShape="1">
          <a:blip r:embed="rId4">
            <a:alphaModFix/>
          </a:blip>
          <a:srcRect t="75656"/>
          <a:stretch/>
        </p:blipFill>
        <p:spPr>
          <a:xfrm rot="10800000">
            <a:off x="6649675" y="4385699"/>
            <a:ext cx="2494325" cy="75780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ext 2">
  <p:cSld name="CUSTOM_4_1">
    <p:spTree>
      <p:nvGrpSpPr>
        <p:cNvPr id="1" name="Shape 113"/>
        <p:cNvGrpSpPr/>
        <p:nvPr/>
      </p:nvGrpSpPr>
      <p:grpSpPr>
        <a:xfrm>
          <a:off x="0" y="0"/>
          <a:ext cx="0" cy="0"/>
          <a:chOff x="0" y="0"/>
          <a:chExt cx="0" cy="0"/>
        </a:xfrm>
      </p:grpSpPr>
      <p:sp>
        <p:nvSpPr>
          <p:cNvPr id="114" name="Google Shape;114;p1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15" name="Google Shape;115;p17"/>
          <p:cNvSpPr txBox="1">
            <a:spLocks noGrp="1"/>
          </p:cNvSpPr>
          <p:nvPr>
            <p:ph type="body" idx="1"/>
          </p:nvPr>
        </p:nvSpPr>
        <p:spPr>
          <a:xfrm>
            <a:off x="720000" y="1215750"/>
            <a:ext cx="7704000" cy="3233100"/>
          </a:xfrm>
          <a:prstGeom prst="rect">
            <a:avLst/>
          </a:prstGeom>
        </p:spPr>
        <p:txBody>
          <a:bodyPr spcFirstLastPara="1" wrap="square" lIns="91425" tIns="91425" rIns="91425" bIns="91425" anchor="t" anchorCtr="0">
            <a:noAutofit/>
          </a:bodyPr>
          <a:lstStyle>
            <a:lvl1pPr marL="457200" lvl="0" indent="-279400" rtl="0">
              <a:spcBef>
                <a:spcPts val="0"/>
              </a:spcBef>
              <a:spcAft>
                <a:spcPts val="0"/>
              </a:spcAft>
              <a:buSzPts val="800"/>
              <a:buFont typeface="Nunito Light"/>
              <a:buChar char="●"/>
              <a:defRPr/>
            </a:lvl1pPr>
            <a:lvl2pPr marL="914400" lvl="1" indent="-304800" rtl="0">
              <a:spcBef>
                <a:spcPts val="0"/>
              </a:spcBef>
              <a:spcAft>
                <a:spcPts val="0"/>
              </a:spcAft>
              <a:buSzPts val="1200"/>
              <a:buFont typeface="Nunito Light"/>
              <a:buChar char="○"/>
              <a:defRPr/>
            </a:lvl2pPr>
            <a:lvl3pPr marL="1371600" lvl="2" indent="-304800" rtl="0">
              <a:lnSpc>
                <a:spcPct val="115000"/>
              </a:lnSpc>
              <a:spcBef>
                <a:spcPts val="0"/>
              </a:spcBef>
              <a:spcAft>
                <a:spcPts val="0"/>
              </a:spcAft>
              <a:buSzPts val="1200"/>
              <a:buFont typeface="Nunito Light"/>
              <a:buChar char="■"/>
              <a:defRPr/>
            </a:lvl3pPr>
            <a:lvl4pPr marL="1828800" lvl="3" indent="-304800" rtl="0">
              <a:lnSpc>
                <a:spcPct val="115000"/>
              </a:lnSpc>
              <a:spcBef>
                <a:spcPts val="0"/>
              </a:spcBef>
              <a:spcAft>
                <a:spcPts val="0"/>
              </a:spcAft>
              <a:buSzPts val="1200"/>
              <a:buFont typeface="Nunito Light"/>
              <a:buChar char="●"/>
              <a:defRPr/>
            </a:lvl4pPr>
            <a:lvl5pPr marL="2286000" lvl="4" indent="-304800" rtl="0">
              <a:lnSpc>
                <a:spcPct val="115000"/>
              </a:lnSpc>
              <a:spcBef>
                <a:spcPts val="0"/>
              </a:spcBef>
              <a:spcAft>
                <a:spcPts val="0"/>
              </a:spcAft>
              <a:buSzPts val="1200"/>
              <a:buFont typeface="Nunito Light"/>
              <a:buChar char="○"/>
              <a:defRPr/>
            </a:lvl5pPr>
            <a:lvl6pPr marL="2743200" lvl="5" indent="-304800" rtl="0">
              <a:lnSpc>
                <a:spcPct val="115000"/>
              </a:lnSpc>
              <a:spcBef>
                <a:spcPts val="0"/>
              </a:spcBef>
              <a:spcAft>
                <a:spcPts val="0"/>
              </a:spcAft>
              <a:buSzPts val="1200"/>
              <a:buFont typeface="Nunito Light"/>
              <a:buChar char="■"/>
              <a:defRPr/>
            </a:lvl6pPr>
            <a:lvl7pPr marL="3200400" lvl="6" indent="-304800" rtl="0">
              <a:lnSpc>
                <a:spcPct val="115000"/>
              </a:lnSpc>
              <a:spcBef>
                <a:spcPts val="0"/>
              </a:spcBef>
              <a:spcAft>
                <a:spcPts val="0"/>
              </a:spcAft>
              <a:buSzPts val="1200"/>
              <a:buFont typeface="Nunito Light"/>
              <a:buChar char="●"/>
              <a:defRPr/>
            </a:lvl7pPr>
            <a:lvl8pPr marL="3657600" lvl="7" indent="-304800" rtl="0">
              <a:lnSpc>
                <a:spcPct val="115000"/>
              </a:lnSpc>
              <a:spcBef>
                <a:spcPts val="0"/>
              </a:spcBef>
              <a:spcAft>
                <a:spcPts val="0"/>
              </a:spcAft>
              <a:buSzPts val="1200"/>
              <a:buFont typeface="Nunito Light"/>
              <a:buChar char="○"/>
              <a:defRPr/>
            </a:lvl8pPr>
            <a:lvl9pPr marL="4114800" lvl="8" indent="-304800" rtl="0">
              <a:lnSpc>
                <a:spcPct val="115000"/>
              </a:lnSpc>
              <a:spcBef>
                <a:spcPts val="0"/>
              </a:spcBef>
              <a:spcAft>
                <a:spcPts val="0"/>
              </a:spcAft>
              <a:buSzPts val="1200"/>
              <a:buFont typeface="Nunito Light"/>
              <a:buChar char="■"/>
              <a:defRPr/>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hree columns 1">
  <p:cSld name="CUSTOM_6_1">
    <p:spTree>
      <p:nvGrpSpPr>
        <p:cNvPr id="1" name="Shape 128"/>
        <p:cNvGrpSpPr/>
        <p:nvPr/>
      </p:nvGrpSpPr>
      <p:grpSpPr>
        <a:xfrm>
          <a:off x="0" y="0"/>
          <a:ext cx="0" cy="0"/>
          <a:chOff x="0" y="0"/>
          <a:chExt cx="0" cy="0"/>
        </a:xfrm>
      </p:grpSpPr>
      <p:pic>
        <p:nvPicPr>
          <p:cNvPr id="129" name="Google Shape;129;p19"/>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130" name="Google Shape;130;p19"/>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1" name="Google Shape;131;p1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32" name="Google Shape;132;p19"/>
          <p:cNvSpPr txBox="1">
            <a:spLocks noGrp="1"/>
          </p:cNvSpPr>
          <p:nvPr>
            <p:ph type="subTitle" idx="1"/>
          </p:nvPr>
        </p:nvSpPr>
        <p:spPr>
          <a:xfrm>
            <a:off x="720025" y="1610942"/>
            <a:ext cx="7704000" cy="5304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33" name="Google Shape;133;p19"/>
          <p:cNvSpPr txBox="1">
            <a:spLocks noGrp="1"/>
          </p:cNvSpPr>
          <p:nvPr>
            <p:ph type="subTitle" idx="2"/>
          </p:nvPr>
        </p:nvSpPr>
        <p:spPr>
          <a:xfrm>
            <a:off x="720025" y="2731125"/>
            <a:ext cx="7704000" cy="527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34" name="Google Shape;134;p19"/>
          <p:cNvSpPr txBox="1">
            <a:spLocks noGrp="1"/>
          </p:cNvSpPr>
          <p:nvPr>
            <p:ph type="subTitle" idx="3"/>
          </p:nvPr>
        </p:nvSpPr>
        <p:spPr>
          <a:xfrm>
            <a:off x="720025" y="3851625"/>
            <a:ext cx="7704000" cy="527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35" name="Google Shape;135;p19"/>
          <p:cNvSpPr txBox="1">
            <a:spLocks noGrp="1"/>
          </p:cNvSpPr>
          <p:nvPr>
            <p:ph type="subTitle" idx="4"/>
          </p:nvPr>
        </p:nvSpPr>
        <p:spPr>
          <a:xfrm>
            <a:off x="720025" y="1241271"/>
            <a:ext cx="7704000" cy="5304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rtl="0">
              <a:lnSpc>
                <a:spcPct val="115000"/>
              </a:lnSpc>
              <a:spcBef>
                <a:spcPts val="0"/>
              </a:spcBef>
              <a:spcAft>
                <a:spcPts val="0"/>
              </a:spcAft>
              <a:buSzPts val="2400"/>
              <a:buFont typeface="DM Sans"/>
              <a:buNone/>
              <a:defRPr sz="2400" b="1">
                <a:latin typeface="DM Sans"/>
                <a:ea typeface="DM Sans"/>
                <a:cs typeface="DM Sans"/>
                <a:sym typeface="DM Sans"/>
              </a:defRPr>
            </a:lvl2pPr>
            <a:lvl3pPr lvl="2" rtl="0">
              <a:lnSpc>
                <a:spcPct val="115000"/>
              </a:lnSpc>
              <a:spcBef>
                <a:spcPts val="0"/>
              </a:spcBef>
              <a:spcAft>
                <a:spcPts val="0"/>
              </a:spcAft>
              <a:buSzPts val="2400"/>
              <a:buFont typeface="DM Sans"/>
              <a:buNone/>
              <a:defRPr sz="2400" b="1">
                <a:latin typeface="DM Sans"/>
                <a:ea typeface="DM Sans"/>
                <a:cs typeface="DM Sans"/>
                <a:sym typeface="DM Sans"/>
              </a:defRPr>
            </a:lvl3pPr>
            <a:lvl4pPr lvl="3" rtl="0">
              <a:lnSpc>
                <a:spcPct val="115000"/>
              </a:lnSpc>
              <a:spcBef>
                <a:spcPts val="0"/>
              </a:spcBef>
              <a:spcAft>
                <a:spcPts val="0"/>
              </a:spcAft>
              <a:buSzPts val="2400"/>
              <a:buFont typeface="DM Sans"/>
              <a:buNone/>
              <a:defRPr sz="2400" b="1">
                <a:latin typeface="DM Sans"/>
                <a:ea typeface="DM Sans"/>
                <a:cs typeface="DM Sans"/>
                <a:sym typeface="DM Sans"/>
              </a:defRPr>
            </a:lvl4pPr>
            <a:lvl5pPr lvl="4" rtl="0">
              <a:lnSpc>
                <a:spcPct val="115000"/>
              </a:lnSpc>
              <a:spcBef>
                <a:spcPts val="0"/>
              </a:spcBef>
              <a:spcAft>
                <a:spcPts val="0"/>
              </a:spcAft>
              <a:buSzPts val="2400"/>
              <a:buFont typeface="DM Sans"/>
              <a:buNone/>
              <a:defRPr sz="2400" b="1">
                <a:latin typeface="DM Sans"/>
                <a:ea typeface="DM Sans"/>
                <a:cs typeface="DM Sans"/>
                <a:sym typeface="DM Sans"/>
              </a:defRPr>
            </a:lvl5pPr>
            <a:lvl6pPr lvl="5" rtl="0">
              <a:lnSpc>
                <a:spcPct val="115000"/>
              </a:lnSpc>
              <a:spcBef>
                <a:spcPts val="0"/>
              </a:spcBef>
              <a:spcAft>
                <a:spcPts val="0"/>
              </a:spcAft>
              <a:buSzPts val="2400"/>
              <a:buFont typeface="DM Sans"/>
              <a:buNone/>
              <a:defRPr sz="2400" b="1">
                <a:latin typeface="DM Sans"/>
                <a:ea typeface="DM Sans"/>
                <a:cs typeface="DM Sans"/>
                <a:sym typeface="DM Sans"/>
              </a:defRPr>
            </a:lvl6pPr>
            <a:lvl7pPr lvl="6" rtl="0">
              <a:lnSpc>
                <a:spcPct val="115000"/>
              </a:lnSpc>
              <a:spcBef>
                <a:spcPts val="0"/>
              </a:spcBef>
              <a:spcAft>
                <a:spcPts val="0"/>
              </a:spcAft>
              <a:buSzPts val="2400"/>
              <a:buFont typeface="DM Sans"/>
              <a:buNone/>
              <a:defRPr sz="2400" b="1">
                <a:latin typeface="DM Sans"/>
                <a:ea typeface="DM Sans"/>
                <a:cs typeface="DM Sans"/>
                <a:sym typeface="DM Sans"/>
              </a:defRPr>
            </a:lvl7pPr>
            <a:lvl8pPr lvl="7" rtl="0">
              <a:lnSpc>
                <a:spcPct val="115000"/>
              </a:lnSpc>
              <a:spcBef>
                <a:spcPts val="0"/>
              </a:spcBef>
              <a:spcAft>
                <a:spcPts val="0"/>
              </a:spcAft>
              <a:buSzPts val="2400"/>
              <a:buFont typeface="DM Sans"/>
              <a:buNone/>
              <a:defRPr sz="2400" b="1">
                <a:latin typeface="DM Sans"/>
                <a:ea typeface="DM Sans"/>
                <a:cs typeface="DM Sans"/>
                <a:sym typeface="DM Sans"/>
              </a:defRPr>
            </a:lvl8pPr>
            <a:lvl9pPr lvl="8"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36" name="Google Shape;136;p19"/>
          <p:cNvSpPr txBox="1">
            <a:spLocks noGrp="1"/>
          </p:cNvSpPr>
          <p:nvPr>
            <p:ph type="subTitle" idx="5"/>
          </p:nvPr>
        </p:nvSpPr>
        <p:spPr>
          <a:xfrm>
            <a:off x="720025" y="2350125"/>
            <a:ext cx="7704000" cy="5277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rtl="0">
              <a:lnSpc>
                <a:spcPct val="115000"/>
              </a:lnSpc>
              <a:spcBef>
                <a:spcPts val="0"/>
              </a:spcBef>
              <a:spcAft>
                <a:spcPts val="0"/>
              </a:spcAft>
              <a:buSzPts val="2400"/>
              <a:buFont typeface="DM Sans"/>
              <a:buNone/>
              <a:defRPr sz="2400" b="1">
                <a:latin typeface="DM Sans"/>
                <a:ea typeface="DM Sans"/>
                <a:cs typeface="DM Sans"/>
                <a:sym typeface="DM Sans"/>
              </a:defRPr>
            </a:lvl2pPr>
            <a:lvl3pPr lvl="2" rtl="0">
              <a:lnSpc>
                <a:spcPct val="115000"/>
              </a:lnSpc>
              <a:spcBef>
                <a:spcPts val="0"/>
              </a:spcBef>
              <a:spcAft>
                <a:spcPts val="0"/>
              </a:spcAft>
              <a:buSzPts val="2400"/>
              <a:buFont typeface="DM Sans"/>
              <a:buNone/>
              <a:defRPr sz="2400" b="1">
                <a:latin typeface="DM Sans"/>
                <a:ea typeface="DM Sans"/>
                <a:cs typeface="DM Sans"/>
                <a:sym typeface="DM Sans"/>
              </a:defRPr>
            </a:lvl3pPr>
            <a:lvl4pPr lvl="3" rtl="0">
              <a:lnSpc>
                <a:spcPct val="115000"/>
              </a:lnSpc>
              <a:spcBef>
                <a:spcPts val="0"/>
              </a:spcBef>
              <a:spcAft>
                <a:spcPts val="0"/>
              </a:spcAft>
              <a:buSzPts val="2400"/>
              <a:buFont typeface="DM Sans"/>
              <a:buNone/>
              <a:defRPr sz="2400" b="1">
                <a:latin typeface="DM Sans"/>
                <a:ea typeface="DM Sans"/>
                <a:cs typeface="DM Sans"/>
                <a:sym typeface="DM Sans"/>
              </a:defRPr>
            </a:lvl4pPr>
            <a:lvl5pPr lvl="4" rtl="0">
              <a:lnSpc>
                <a:spcPct val="115000"/>
              </a:lnSpc>
              <a:spcBef>
                <a:spcPts val="0"/>
              </a:spcBef>
              <a:spcAft>
                <a:spcPts val="0"/>
              </a:spcAft>
              <a:buSzPts val="2400"/>
              <a:buFont typeface="DM Sans"/>
              <a:buNone/>
              <a:defRPr sz="2400" b="1">
                <a:latin typeface="DM Sans"/>
                <a:ea typeface="DM Sans"/>
                <a:cs typeface="DM Sans"/>
                <a:sym typeface="DM Sans"/>
              </a:defRPr>
            </a:lvl5pPr>
            <a:lvl6pPr lvl="5" rtl="0">
              <a:lnSpc>
                <a:spcPct val="115000"/>
              </a:lnSpc>
              <a:spcBef>
                <a:spcPts val="0"/>
              </a:spcBef>
              <a:spcAft>
                <a:spcPts val="0"/>
              </a:spcAft>
              <a:buSzPts val="2400"/>
              <a:buFont typeface="DM Sans"/>
              <a:buNone/>
              <a:defRPr sz="2400" b="1">
                <a:latin typeface="DM Sans"/>
                <a:ea typeface="DM Sans"/>
                <a:cs typeface="DM Sans"/>
                <a:sym typeface="DM Sans"/>
              </a:defRPr>
            </a:lvl6pPr>
            <a:lvl7pPr lvl="6" rtl="0">
              <a:lnSpc>
                <a:spcPct val="115000"/>
              </a:lnSpc>
              <a:spcBef>
                <a:spcPts val="0"/>
              </a:spcBef>
              <a:spcAft>
                <a:spcPts val="0"/>
              </a:spcAft>
              <a:buSzPts val="2400"/>
              <a:buFont typeface="DM Sans"/>
              <a:buNone/>
              <a:defRPr sz="2400" b="1">
                <a:latin typeface="DM Sans"/>
                <a:ea typeface="DM Sans"/>
                <a:cs typeface="DM Sans"/>
                <a:sym typeface="DM Sans"/>
              </a:defRPr>
            </a:lvl7pPr>
            <a:lvl8pPr lvl="7" rtl="0">
              <a:lnSpc>
                <a:spcPct val="115000"/>
              </a:lnSpc>
              <a:spcBef>
                <a:spcPts val="0"/>
              </a:spcBef>
              <a:spcAft>
                <a:spcPts val="0"/>
              </a:spcAft>
              <a:buSzPts val="2400"/>
              <a:buFont typeface="DM Sans"/>
              <a:buNone/>
              <a:defRPr sz="2400" b="1">
                <a:latin typeface="DM Sans"/>
                <a:ea typeface="DM Sans"/>
                <a:cs typeface="DM Sans"/>
                <a:sym typeface="DM Sans"/>
              </a:defRPr>
            </a:lvl8pPr>
            <a:lvl9pPr lvl="8"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37" name="Google Shape;137;p19"/>
          <p:cNvSpPr txBox="1">
            <a:spLocks noGrp="1"/>
          </p:cNvSpPr>
          <p:nvPr>
            <p:ph type="subTitle" idx="6"/>
          </p:nvPr>
        </p:nvSpPr>
        <p:spPr>
          <a:xfrm>
            <a:off x="720025" y="3470625"/>
            <a:ext cx="7704000" cy="5277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rtl="0">
              <a:lnSpc>
                <a:spcPct val="115000"/>
              </a:lnSpc>
              <a:spcBef>
                <a:spcPts val="0"/>
              </a:spcBef>
              <a:spcAft>
                <a:spcPts val="0"/>
              </a:spcAft>
              <a:buSzPts val="2400"/>
              <a:buFont typeface="DM Sans"/>
              <a:buNone/>
              <a:defRPr sz="2400" b="1">
                <a:latin typeface="DM Sans"/>
                <a:ea typeface="DM Sans"/>
                <a:cs typeface="DM Sans"/>
                <a:sym typeface="DM Sans"/>
              </a:defRPr>
            </a:lvl2pPr>
            <a:lvl3pPr lvl="2" rtl="0">
              <a:lnSpc>
                <a:spcPct val="115000"/>
              </a:lnSpc>
              <a:spcBef>
                <a:spcPts val="0"/>
              </a:spcBef>
              <a:spcAft>
                <a:spcPts val="0"/>
              </a:spcAft>
              <a:buSzPts val="2400"/>
              <a:buFont typeface="DM Sans"/>
              <a:buNone/>
              <a:defRPr sz="2400" b="1">
                <a:latin typeface="DM Sans"/>
                <a:ea typeface="DM Sans"/>
                <a:cs typeface="DM Sans"/>
                <a:sym typeface="DM Sans"/>
              </a:defRPr>
            </a:lvl3pPr>
            <a:lvl4pPr lvl="3" rtl="0">
              <a:lnSpc>
                <a:spcPct val="115000"/>
              </a:lnSpc>
              <a:spcBef>
                <a:spcPts val="0"/>
              </a:spcBef>
              <a:spcAft>
                <a:spcPts val="0"/>
              </a:spcAft>
              <a:buSzPts val="2400"/>
              <a:buFont typeface="DM Sans"/>
              <a:buNone/>
              <a:defRPr sz="2400" b="1">
                <a:latin typeface="DM Sans"/>
                <a:ea typeface="DM Sans"/>
                <a:cs typeface="DM Sans"/>
                <a:sym typeface="DM Sans"/>
              </a:defRPr>
            </a:lvl4pPr>
            <a:lvl5pPr lvl="4" rtl="0">
              <a:lnSpc>
                <a:spcPct val="115000"/>
              </a:lnSpc>
              <a:spcBef>
                <a:spcPts val="0"/>
              </a:spcBef>
              <a:spcAft>
                <a:spcPts val="0"/>
              </a:spcAft>
              <a:buSzPts val="2400"/>
              <a:buFont typeface="DM Sans"/>
              <a:buNone/>
              <a:defRPr sz="2400" b="1">
                <a:latin typeface="DM Sans"/>
                <a:ea typeface="DM Sans"/>
                <a:cs typeface="DM Sans"/>
                <a:sym typeface="DM Sans"/>
              </a:defRPr>
            </a:lvl5pPr>
            <a:lvl6pPr lvl="5" rtl="0">
              <a:lnSpc>
                <a:spcPct val="115000"/>
              </a:lnSpc>
              <a:spcBef>
                <a:spcPts val="0"/>
              </a:spcBef>
              <a:spcAft>
                <a:spcPts val="0"/>
              </a:spcAft>
              <a:buSzPts val="2400"/>
              <a:buFont typeface="DM Sans"/>
              <a:buNone/>
              <a:defRPr sz="2400" b="1">
                <a:latin typeface="DM Sans"/>
                <a:ea typeface="DM Sans"/>
                <a:cs typeface="DM Sans"/>
                <a:sym typeface="DM Sans"/>
              </a:defRPr>
            </a:lvl6pPr>
            <a:lvl7pPr lvl="6" rtl="0">
              <a:lnSpc>
                <a:spcPct val="115000"/>
              </a:lnSpc>
              <a:spcBef>
                <a:spcPts val="0"/>
              </a:spcBef>
              <a:spcAft>
                <a:spcPts val="0"/>
              </a:spcAft>
              <a:buSzPts val="2400"/>
              <a:buFont typeface="DM Sans"/>
              <a:buNone/>
              <a:defRPr sz="2400" b="1">
                <a:latin typeface="DM Sans"/>
                <a:ea typeface="DM Sans"/>
                <a:cs typeface="DM Sans"/>
                <a:sym typeface="DM Sans"/>
              </a:defRPr>
            </a:lvl7pPr>
            <a:lvl8pPr lvl="7" rtl="0">
              <a:lnSpc>
                <a:spcPct val="115000"/>
              </a:lnSpc>
              <a:spcBef>
                <a:spcPts val="0"/>
              </a:spcBef>
              <a:spcAft>
                <a:spcPts val="0"/>
              </a:spcAft>
              <a:buSzPts val="2400"/>
              <a:buFont typeface="DM Sans"/>
              <a:buNone/>
              <a:defRPr sz="2400" b="1">
                <a:latin typeface="DM Sans"/>
                <a:ea typeface="DM Sans"/>
                <a:cs typeface="DM Sans"/>
                <a:sym typeface="DM Sans"/>
              </a:defRPr>
            </a:lvl8pPr>
            <a:lvl9pPr lvl="8"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pic>
        <p:nvPicPr>
          <p:cNvPr id="138" name="Google Shape;138;p19"/>
          <p:cNvPicPr preferRelativeResize="0"/>
          <p:nvPr/>
        </p:nvPicPr>
        <p:blipFill rotWithShape="1">
          <a:blip r:embed="rId3">
            <a:alphaModFix/>
          </a:blip>
          <a:srcRect t="60651" r="23259"/>
          <a:stretch/>
        </p:blipFill>
        <p:spPr>
          <a:xfrm rot="5400000" flipH="1">
            <a:off x="7814350" y="609650"/>
            <a:ext cx="1940576" cy="721300"/>
          </a:xfrm>
          <a:prstGeom prst="rect">
            <a:avLst/>
          </a:prstGeom>
          <a:noFill/>
          <a:ln>
            <a:noFill/>
          </a:ln>
        </p:spPr>
      </p:pic>
      <p:pic>
        <p:nvPicPr>
          <p:cNvPr id="139" name="Google Shape;139;p19"/>
          <p:cNvPicPr preferRelativeResize="0"/>
          <p:nvPr/>
        </p:nvPicPr>
        <p:blipFill>
          <a:blip r:embed="rId4">
            <a:alphaModFix/>
          </a:blip>
          <a:stretch>
            <a:fillRect/>
          </a:stretch>
        </p:blipFill>
        <p:spPr>
          <a:xfrm rot="581304" flipH="1">
            <a:off x="7754476" y="3985112"/>
            <a:ext cx="1777761" cy="1835326"/>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hree columns 2" userDrawn="1">
  <p:cSld name="CUSTOM_6_1_1">
    <p:spTree>
      <p:nvGrpSpPr>
        <p:cNvPr id="1" name="Shape 140"/>
        <p:cNvGrpSpPr/>
        <p:nvPr/>
      </p:nvGrpSpPr>
      <p:grpSpPr>
        <a:xfrm>
          <a:off x="0" y="0"/>
          <a:ext cx="0" cy="0"/>
          <a:chOff x="0" y="0"/>
          <a:chExt cx="0" cy="0"/>
        </a:xfrm>
      </p:grpSpPr>
      <p:pic>
        <p:nvPicPr>
          <p:cNvPr id="141" name="Google Shape;141;p20"/>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142" name="Google Shape;142;p20"/>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pic>
        <p:nvPicPr>
          <p:cNvPr id="150" name="Google Shape;150;p20"/>
          <p:cNvPicPr preferRelativeResize="0"/>
          <p:nvPr/>
        </p:nvPicPr>
        <p:blipFill>
          <a:blip r:embed="rId3">
            <a:alphaModFix/>
          </a:blip>
          <a:stretch>
            <a:fillRect/>
          </a:stretch>
        </p:blipFill>
        <p:spPr>
          <a:xfrm rot="5400000">
            <a:off x="7622950" y="-171361"/>
            <a:ext cx="2080925" cy="1252175"/>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hanks" userDrawn="1">
  <p:cSld name="CUSTOM_3_1">
    <p:spTree>
      <p:nvGrpSpPr>
        <p:cNvPr id="1" name="Shape 217"/>
        <p:cNvGrpSpPr/>
        <p:nvPr/>
      </p:nvGrpSpPr>
      <p:grpSpPr>
        <a:xfrm>
          <a:off x="0" y="0"/>
          <a:ext cx="0" cy="0"/>
          <a:chOff x="0" y="0"/>
          <a:chExt cx="0" cy="0"/>
        </a:xfrm>
      </p:grpSpPr>
      <p:pic>
        <p:nvPicPr>
          <p:cNvPr id="218" name="Google Shape;218;p27"/>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219" name="Google Shape;219;p27"/>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p:cSld name="CUSTOM_7">
    <p:spTree>
      <p:nvGrpSpPr>
        <p:cNvPr id="1" name="Shape 224"/>
        <p:cNvGrpSpPr/>
        <p:nvPr/>
      </p:nvGrpSpPr>
      <p:grpSpPr>
        <a:xfrm>
          <a:off x="0" y="0"/>
          <a:ext cx="0" cy="0"/>
          <a:chOff x="0" y="0"/>
          <a:chExt cx="0" cy="0"/>
        </a:xfrm>
      </p:grpSpPr>
      <p:pic>
        <p:nvPicPr>
          <p:cNvPr id="225" name="Google Shape;225;p28"/>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226" name="Google Shape;226;p28"/>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pic>
        <p:nvPicPr>
          <p:cNvPr id="227" name="Google Shape;227;p28"/>
          <p:cNvPicPr preferRelativeResize="0"/>
          <p:nvPr/>
        </p:nvPicPr>
        <p:blipFill>
          <a:blip r:embed="rId3">
            <a:alphaModFix/>
          </a:blip>
          <a:stretch>
            <a:fillRect/>
          </a:stretch>
        </p:blipFill>
        <p:spPr>
          <a:xfrm rot="-1114186">
            <a:off x="7878752" y="-766014"/>
            <a:ext cx="1777762" cy="1835327"/>
          </a:xfrm>
          <a:prstGeom prst="rect">
            <a:avLst/>
          </a:prstGeom>
          <a:noFill/>
          <a:ln>
            <a:noFill/>
          </a:ln>
        </p:spPr>
      </p:pic>
      <p:pic>
        <p:nvPicPr>
          <p:cNvPr id="228" name="Google Shape;228;p28"/>
          <p:cNvPicPr preferRelativeResize="0"/>
          <p:nvPr/>
        </p:nvPicPr>
        <p:blipFill>
          <a:blip r:embed="rId4">
            <a:alphaModFix/>
          </a:blip>
          <a:stretch>
            <a:fillRect/>
          </a:stretch>
        </p:blipFill>
        <p:spPr>
          <a:xfrm rot="-3">
            <a:off x="-204925" y="3666923"/>
            <a:ext cx="3845576" cy="1694025"/>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CUSTOM_8">
    <p:spTree>
      <p:nvGrpSpPr>
        <p:cNvPr id="1" name="Shape 229"/>
        <p:cNvGrpSpPr/>
        <p:nvPr/>
      </p:nvGrpSpPr>
      <p:grpSpPr>
        <a:xfrm>
          <a:off x="0" y="0"/>
          <a:ext cx="0" cy="0"/>
          <a:chOff x="0" y="0"/>
          <a:chExt cx="0" cy="0"/>
        </a:xfrm>
      </p:grpSpPr>
      <p:pic>
        <p:nvPicPr>
          <p:cNvPr id="230" name="Google Shape;230;p29"/>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231" name="Google Shape;231;p29"/>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pic>
        <p:nvPicPr>
          <p:cNvPr id="232" name="Google Shape;232;p29"/>
          <p:cNvPicPr preferRelativeResize="0"/>
          <p:nvPr/>
        </p:nvPicPr>
        <p:blipFill>
          <a:blip r:embed="rId3">
            <a:alphaModFix/>
          </a:blip>
          <a:stretch>
            <a:fillRect/>
          </a:stretch>
        </p:blipFill>
        <p:spPr>
          <a:xfrm rot="3736989">
            <a:off x="6990751" y="4143599"/>
            <a:ext cx="1548309" cy="1549827"/>
          </a:xfrm>
          <a:prstGeom prst="rect">
            <a:avLst/>
          </a:prstGeom>
          <a:noFill/>
          <a:ln>
            <a:noFill/>
          </a:ln>
        </p:spPr>
      </p:pic>
      <p:pic>
        <p:nvPicPr>
          <p:cNvPr id="233" name="Google Shape;233;p29"/>
          <p:cNvPicPr preferRelativeResize="0"/>
          <p:nvPr/>
        </p:nvPicPr>
        <p:blipFill>
          <a:blip r:embed="rId4">
            <a:alphaModFix/>
          </a:blip>
          <a:stretch>
            <a:fillRect/>
          </a:stretch>
        </p:blipFill>
        <p:spPr>
          <a:xfrm rot="4500018">
            <a:off x="7051923" y="3632237"/>
            <a:ext cx="3210930" cy="2327652"/>
          </a:xfrm>
          <a:prstGeom prst="rect">
            <a:avLst/>
          </a:prstGeom>
          <a:noFill/>
          <a:ln>
            <a:noFill/>
          </a:ln>
        </p:spPr>
      </p:pic>
      <p:pic>
        <p:nvPicPr>
          <p:cNvPr id="234" name="Google Shape;234;p29"/>
          <p:cNvPicPr preferRelativeResize="0"/>
          <p:nvPr/>
        </p:nvPicPr>
        <p:blipFill>
          <a:blip r:embed="rId5">
            <a:alphaModFix/>
          </a:blip>
          <a:stretch>
            <a:fillRect/>
          </a:stretch>
        </p:blipFill>
        <p:spPr>
          <a:xfrm rot="-967633">
            <a:off x="7995345" y="3855099"/>
            <a:ext cx="1096926" cy="1132449"/>
          </a:xfrm>
          <a:prstGeom prst="rect">
            <a:avLst/>
          </a:prstGeom>
          <a:noFill/>
          <a:ln>
            <a:noFill/>
          </a:ln>
        </p:spPr>
      </p:pic>
      <p:pic>
        <p:nvPicPr>
          <p:cNvPr id="235" name="Google Shape;235;p29"/>
          <p:cNvPicPr preferRelativeResize="0"/>
          <p:nvPr/>
        </p:nvPicPr>
        <p:blipFill>
          <a:blip r:embed="rId3">
            <a:alphaModFix/>
          </a:blip>
          <a:stretch>
            <a:fillRect/>
          </a:stretch>
        </p:blipFill>
        <p:spPr>
          <a:xfrm rot="444098">
            <a:off x="-491225" y="-461351"/>
            <a:ext cx="1548309" cy="1549825"/>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5"/>
        <p:cNvGrpSpPr/>
        <p:nvPr/>
      </p:nvGrpSpPr>
      <p:grpSpPr>
        <a:xfrm>
          <a:off x="0" y="0"/>
          <a:ext cx="0" cy="0"/>
          <a:chOff x="0" y="0"/>
          <a:chExt cx="0" cy="0"/>
        </a:xfrm>
      </p:grpSpPr>
      <p:pic>
        <p:nvPicPr>
          <p:cNvPr id="16" name="Google Shape;16;p3"/>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17" name="Google Shape;17;p3"/>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8" name="Google Shape;18;p3"/>
          <p:cNvSpPr txBox="1">
            <a:spLocks noGrp="1"/>
          </p:cNvSpPr>
          <p:nvPr>
            <p:ph type="title"/>
          </p:nvPr>
        </p:nvSpPr>
        <p:spPr>
          <a:xfrm>
            <a:off x="720000" y="2223850"/>
            <a:ext cx="5067600" cy="841800"/>
          </a:xfrm>
          <a:prstGeom prst="rect">
            <a:avLst/>
          </a:prstGeom>
        </p:spPr>
        <p:txBody>
          <a:bodyPr spcFirstLastPara="1" wrap="square" lIns="91425" tIns="91425" rIns="91425" bIns="91425" anchor="t" anchorCtr="0">
            <a:noAutofit/>
          </a:bodyPr>
          <a:lstStyle>
            <a:lvl1pPr lvl="0">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9" name="Google Shape;19;p3"/>
          <p:cNvSpPr txBox="1">
            <a:spLocks noGrp="1"/>
          </p:cNvSpPr>
          <p:nvPr>
            <p:ph type="title" idx="2" hasCustomPrompt="1"/>
          </p:nvPr>
        </p:nvSpPr>
        <p:spPr>
          <a:xfrm>
            <a:off x="720000" y="1072888"/>
            <a:ext cx="1324200" cy="1004100"/>
          </a:xfrm>
          <a:prstGeom prst="rect">
            <a:avLst/>
          </a:prstGeom>
        </p:spPr>
        <p:txBody>
          <a:bodyPr spcFirstLastPara="1" wrap="square" lIns="91425" tIns="91425" rIns="91425" bIns="91425" anchor="b" anchorCtr="0">
            <a:noAutofit/>
          </a:bodyPr>
          <a:lstStyle>
            <a:lvl1pPr lvl="0"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0" name="Google Shape;20;p3"/>
          <p:cNvSpPr txBox="1">
            <a:spLocks noGrp="1"/>
          </p:cNvSpPr>
          <p:nvPr>
            <p:ph type="subTitle" idx="1"/>
          </p:nvPr>
        </p:nvSpPr>
        <p:spPr>
          <a:xfrm>
            <a:off x="720000" y="3308425"/>
            <a:ext cx="5067600" cy="71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pic>
        <p:nvPicPr>
          <p:cNvPr id="21" name="Google Shape;21;p3"/>
          <p:cNvPicPr preferRelativeResize="0"/>
          <p:nvPr/>
        </p:nvPicPr>
        <p:blipFill>
          <a:blip r:embed="rId3">
            <a:alphaModFix/>
          </a:blip>
          <a:stretch>
            <a:fillRect/>
          </a:stretch>
        </p:blipFill>
        <p:spPr>
          <a:xfrm rot="9762523">
            <a:off x="-1471651" y="-502753"/>
            <a:ext cx="3845577" cy="1694026"/>
          </a:xfrm>
          <a:prstGeom prst="rect">
            <a:avLst/>
          </a:prstGeom>
          <a:noFill/>
          <a:ln>
            <a:noFill/>
          </a:ln>
        </p:spPr>
      </p:pic>
    </p:spTree>
    <p:extLst>
      <p:ext uri="{BB962C8B-B14F-4D97-AF65-F5344CB8AC3E}">
        <p14:creationId xmlns:p14="http://schemas.microsoft.com/office/powerpoint/2010/main" val="2077913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userDrawn="1">
  <p:cSld name="Title and text">
    <p:spTree>
      <p:nvGrpSpPr>
        <p:cNvPr id="1" name="Shape 101"/>
        <p:cNvGrpSpPr/>
        <p:nvPr/>
      </p:nvGrpSpPr>
      <p:grpSpPr>
        <a:xfrm>
          <a:off x="0" y="0"/>
          <a:ext cx="0" cy="0"/>
          <a:chOff x="0" y="0"/>
          <a:chExt cx="0" cy="0"/>
        </a:xfrm>
      </p:grpSpPr>
      <p:pic>
        <p:nvPicPr>
          <p:cNvPr id="102" name="Google Shape;102;p15"/>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103" name="Google Shape;103;p15"/>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383836"/>
              </a:solidFill>
              <a:effectLst/>
              <a:uLnTx/>
              <a:uFillTx/>
              <a:latin typeface="Arial"/>
              <a:cs typeface="Arial"/>
              <a:sym typeface="Arial"/>
            </a:endParaRPr>
          </a:p>
        </p:txBody>
      </p:sp>
    </p:spTree>
    <p:extLst>
      <p:ext uri="{BB962C8B-B14F-4D97-AF65-F5344CB8AC3E}">
        <p14:creationId xmlns:p14="http://schemas.microsoft.com/office/powerpoint/2010/main" val="1761529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Numbers and text">
  <p:cSld name="Numbers and text">
    <p:spTree>
      <p:nvGrpSpPr>
        <p:cNvPr id="1" name="Shape 187"/>
        <p:cNvGrpSpPr/>
        <p:nvPr/>
      </p:nvGrpSpPr>
      <p:grpSpPr>
        <a:xfrm>
          <a:off x="0" y="0"/>
          <a:ext cx="0" cy="0"/>
          <a:chOff x="0" y="0"/>
          <a:chExt cx="0" cy="0"/>
        </a:xfrm>
      </p:grpSpPr>
      <p:pic>
        <p:nvPicPr>
          <p:cNvPr id="188" name="Google Shape;188;p23"/>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189" name="Google Shape;189;p23"/>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383836"/>
              </a:solidFill>
              <a:effectLst/>
              <a:uLnTx/>
              <a:uFillTx/>
              <a:latin typeface="Arial"/>
              <a:cs typeface="Arial"/>
              <a:sym typeface="Arial"/>
            </a:endParaRPr>
          </a:p>
        </p:txBody>
      </p:sp>
      <p:sp>
        <p:nvSpPr>
          <p:cNvPr id="190" name="Google Shape;190;p23"/>
          <p:cNvSpPr txBox="1">
            <a:spLocks noGrp="1"/>
          </p:cNvSpPr>
          <p:nvPr>
            <p:ph type="title" hasCustomPrompt="1"/>
          </p:nvPr>
        </p:nvSpPr>
        <p:spPr>
          <a:xfrm>
            <a:off x="713225" y="552112"/>
            <a:ext cx="4696800" cy="7689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Clr>
                <a:schemeClr val="lt1"/>
              </a:buClr>
              <a:buSzPts val="6000"/>
              <a:buNone/>
              <a:defRPr sz="45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191" name="Google Shape;191;p23"/>
          <p:cNvSpPr txBox="1">
            <a:spLocks noGrp="1"/>
          </p:cNvSpPr>
          <p:nvPr>
            <p:ph type="subTitle" idx="1"/>
          </p:nvPr>
        </p:nvSpPr>
        <p:spPr>
          <a:xfrm>
            <a:off x="713225" y="1288076"/>
            <a:ext cx="4696800" cy="5988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400"/>
              <a:buNone/>
              <a:defRPr sz="1600">
                <a:solidFill>
                  <a:schemeClr val="dk1"/>
                </a:solidFill>
              </a:defRPr>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None/>
              <a:defRPr sz="2100">
                <a:solidFill>
                  <a:schemeClr val="dk1"/>
                </a:solidFill>
              </a:defRPr>
            </a:lvl4pPr>
            <a:lvl5pPr lvl="4" algn="ctr" rtl="0">
              <a:lnSpc>
                <a:spcPct val="100000"/>
              </a:lnSpc>
              <a:spcBef>
                <a:spcPts val="0"/>
              </a:spcBef>
              <a:spcAft>
                <a:spcPts val="0"/>
              </a:spcAft>
              <a:buClr>
                <a:schemeClr val="dk1"/>
              </a:buClr>
              <a:buSzPts val="2100"/>
              <a:buNone/>
              <a:defRPr sz="2100">
                <a:solidFill>
                  <a:schemeClr val="dk1"/>
                </a:solidFill>
              </a:defRPr>
            </a:lvl5pPr>
            <a:lvl6pPr lvl="5" algn="ctr" rtl="0">
              <a:lnSpc>
                <a:spcPct val="100000"/>
              </a:lnSpc>
              <a:spcBef>
                <a:spcPts val="0"/>
              </a:spcBef>
              <a:spcAft>
                <a:spcPts val="0"/>
              </a:spcAft>
              <a:buClr>
                <a:schemeClr val="dk1"/>
              </a:buClr>
              <a:buSzPts val="2100"/>
              <a:buNone/>
              <a:defRPr sz="2100">
                <a:solidFill>
                  <a:schemeClr val="dk1"/>
                </a:solidFill>
              </a:defRPr>
            </a:lvl6pPr>
            <a:lvl7pPr lvl="6" algn="ctr" rtl="0">
              <a:lnSpc>
                <a:spcPct val="100000"/>
              </a:lnSpc>
              <a:spcBef>
                <a:spcPts val="0"/>
              </a:spcBef>
              <a:spcAft>
                <a:spcPts val="0"/>
              </a:spcAft>
              <a:buClr>
                <a:schemeClr val="dk1"/>
              </a:buClr>
              <a:buSzPts val="2100"/>
              <a:buNone/>
              <a:defRPr sz="2100">
                <a:solidFill>
                  <a:schemeClr val="dk1"/>
                </a:solidFill>
              </a:defRPr>
            </a:lvl7pPr>
            <a:lvl8pPr lvl="7" algn="ctr" rtl="0">
              <a:lnSpc>
                <a:spcPct val="100000"/>
              </a:lnSpc>
              <a:spcBef>
                <a:spcPts val="0"/>
              </a:spcBef>
              <a:spcAft>
                <a:spcPts val="0"/>
              </a:spcAft>
              <a:buClr>
                <a:schemeClr val="dk1"/>
              </a:buClr>
              <a:buSzPts val="2100"/>
              <a:buNone/>
              <a:defRPr sz="2100">
                <a:solidFill>
                  <a:schemeClr val="dk1"/>
                </a:solidFill>
              </a:defRPr>
            </a:lvl8pPr>
            <a:lvl9pPr lvl="8" algn="ctr" rtl="0">
              <a:lnSpc>
                <a:spcPct val="100000"/>
              </a:lnSpc>
              <a:spcBef>
                <a:spcPts val="0"/>
              </a:spcBef>
              <a:spcAft>
                <a:spcPts val="0"/>
              </a:spcAft>
              <a:buClr>
                <a:schemeClr val="dk1"/>
              </a:buClr>
              <a:buSzPts val="2100"/>
              <a:buNone/>
              <a:defRPr sz="2100">
                <a:solidFill>
                  <a:schemeClr val="dk1"/>
                </a:solidFill>
              </a:defRPr>
            </a:lvl9pPr>
          </a:lstStyle>
          <a:p>
            <a:endParaRPr/>
          </a:p>
        </p:txBody>
      </p:sp>
      <p:sp>
        <p:nvSpPr>
          <p:cNvPr id="192" name="Google Shape;192;p23"/>
          <p:cNvSpPr txBox="1">
            <a:spLocks noGrp="1"/>
          </p:cNvSpPr>
          <p:nvPr>
            <p:ph type="title" idx="2" hasCustomPrompt="1"/>
          </p:nvPr>
        </p:nvSpPr>
        <p:spPr>
          <a:xfrm>
            <a:off x="713225" y="1904368"/>
            <a:ext cx="4696800" cy="7689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Clr>
                <a:schemeClr val="lt1"/>
              </a:buClr>
              <a:buSzPts val="6000"/>
              <a:buNone/>
              <a:defRPr sz="45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193" name="Google Shape;193;p23"/>
          <p:cNvSpPr txBox="1">
            <a:spLocks noGrp="1"/>
          </p:cNvSpPr>
          <p:nvPr>
            <p:ph type="subTitle" idx="3"/>
          </p:nvPr>
        </p:nvSpPr>
        <p:spPr>
          <a:xfrm>
            <a:off x="713225" y="2640332"/>
            <a:ext cx="4696800" cy="5988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400"/>
              <a:buNone/>
              <a:defRPr sz="1600">
                <a:solidFill>
                  <a:schemeClr val="dk1"/>
                </a:solidFill>
              </a:defRPr>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None/>
              <a:defRPr sz="2100">
                <a:solidFill>
                  <a:schemeClr val="dk1"/>
                </a:solidFill>
              </a:defRPr>
            </a:lvl4pPr>
            <a:lvl5pPr lvl="4" algn="ctr" rtl="0">
              <a:lnSpc>
                <a:spcPct val="100000"/>
              </a:lnSpc>
              <a:spcBef>
                <a:spcPts val="0"/>
              </a:spcBef>
              <a:spcAft>
                <a:spcPts val="0"/>
              </a:spcAft>
              <a:buClr>
                <a:schemeClr val="dk1"/>
              </a:buClr>
              <a:buSzPts val="2100"/>
              <a:buNone/>
              <a:defRPr sz="2100">
                <a:solidFill>
                  <a:schemeClr val="dk1"/>
                </a:solidFill>
              </a:defRPr>
            </a:lvl5pPr>
            <a:lvl6pPr lvl="5" algn="ctr" rtl="0">
              <a:lnSpc>
                <a:spcPct val="100000"/>
              </a:lnSpc>
              <a:spcBef>
                <a:spcPts val="0"/>
              </a:spcBef>
              <a:spcAft>
                <a:spcPts val="0"/>
              </a:spcAft>
              <a:buClr>
                <a:schemeClr val="dk1"/>
              </a:buClr>
              <a:buSzPts val="2100"/>
              <a:buNone/>
              <a:defRPr sz="2100">
                <a:solidFill>
                  <a:schemeClr val="dk1"/>
                </a:solidFill>
              </a:defRPr>
            </a:lvl6pPr>
            <a:lvl7pPr lvl="6" algn="ctr" rtl="0">
              <a:lnSpc>
                <a:spcPct val="100000"/>
              </a:lnSpc>
              <a:spcBef>
                <a:spcPts val="0"/>
              </a:spcBef>
              <a:spcAft>
                <a:spcPts val="0"/>
              </a:spcAft>
              <a:buClr>
                <a:schemeClr val="dk1"/>
              </a:buClr>
              <a:buSzPts val="2100"/>
              <a:buNone/>
              <a:defRPr sz="2100">
                <a:solidFill>
                  <a:schemeClr val="dk1"/>
                </a:solidFill>
              </a:defRPr>
            </a:lvl7pPr>
            <a:lvl8pPr lvl="7" algn="ctr" rtl="0">
              <a:lnSpc>
                <a:spcPct val="100000"/>
              </a:lnSpc>
              <a:spcBef>
                <a:spcPts val="0"/>
              </a:spcBef>
              <a:spcAft>
                <a:spcPts val="0"/>
              </a:spcAft>
              <a:buClr>
                <a:schemeClr val="dk1"/>
              </a:buClr>
              <a:buSzPts val="2100"/>
              <a:buNone/>
              <a:defRPr sz="2100">
                <a:solidFill>
                  <a:schemeClr val="dk1"/>
                </a:solidFill>
              </a:defRPr>
            </a:lvl8pPr>
            <a:lvl9pPr lvl="8" algn="ctr" rtl="0">
              <a:lnSpc>
                <a:spcPct val="100000"/>
              </a:lnSpc>
              <a:spcBef>
                <a:spcPts val="0"/>
              </a:spcBef>
              <a:spcAft>
                <a:spcPts val="0"/>
              </a:spcAft>
              <a:buClr>
                <a:schemeClr val="dk1"/>
              </a:buClr>
              <a:buSzPts val="2100"/>
              <a:buNone/>
              <a:defRPr sz="2100">
                <a:solidFill>
                  <a:schemeClr val="dk1"/>
                </a:solidFill>
              </a:defRPr>
            </a:lvl9pPr>
          </a:lstStyle>
          <a:p>
            <a:endParaRPr/>
          </a:p>
        </p:txBody>
      </p:sp>
      <p:sp>
        <p:nvSpPr>
          <p:cNvPr id="194" name="Google Shape;194;p23"/>
          <p:cNvSpPr txBox="1">
            <a:spLocks noGrp="1"/>
          </p:cNvSpPr>
          <p:nvPr>
            <p:ph type="title" idx="4" hasCustomPrompt="1"/>
          </p:nvPr>
        </p:nvSpPr>
        <p:spPr>
          <a:xfrm>
            <a:off x="713225" y="3256624"/>
            <a:ext cx="4696800" cy="7689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Clr>
                <a:schemeClr val="lt1"/>
              </a:buClr>
              <a:buSzPts val="6000"/>
              <a:buNone/>
              <a:defRPr sz="45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195" name="Google Shape;195;p23"/>
          <p:cNvSpPr txBox="1">
            <a:spLocks noGrp="1"/>
          </p:cNvSpPr>
          <p:nvPr>
            <p:ph type="subTitle" idx="5"/>
          </p:nvPr>
        </p:nvSpPr>
        <p:spPr>
          <a:xfrm>
            <a:off x="713225" y="3992588"/>
            <a:ext cx="4696800" cy="5988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400"/>
              <a:buNone/>
              <a:defRPr sz="1600">
                <a:solidFill>
                  <a:schemeClr val="dk1"/>
                </a:solidFill>
              </a:defRPr>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None/>
              <a:defRPr sz="2100">
                <a:solidFill>
                  <a:schemeClr val="dk1"/>
                </a:solidFill>
              </a:defRPr>
            </a:lvl4pPr>
            <a:lvl5pPr lvl="4" algn="ctr" rtl="0">
              <a:lnSpc>
                <a:spcPct val="100000"/>
              </a:lnSpc>
              <a:spcBef>
                <a:spcPts val="0"/>
              </a:spcBef>
              <a:spcAft>
                <a:spcPts val="0"/>
              </a:spcAft>
              <a:buClr>
                <a:schemeClr val="dk1"/>
              </a:buClr>
              <a:buSzPts val="2100"/>
              <a:buNone/>
              <a:defRPr sz="2100">
                <a:solidFill>
                  <a:schemeClr val="dk1"/>
                </a:solidFill>
              </a:defRPr>
            </a:lvl5pPr>
            <a:lvl6pPr lvl="5" algn="ctr" rtl="0">
              <a:lnSpc>
                <a:spcPct val="100000"/>
              </a:lnSpc>
              <a:spcBef>
                <a:spcPts val="0"/>
              </a:spcBef>
              <a:spcAft>
                <a:spcPts val="0"/>
              </a:spcAft>
              <a:buClr>
                <a:schemeClr val="dk1"/>
              </a:buClr>
              <a:buSzPts val="2100"/>
              <a:buNone/>
              <a:defRPr sz="2100">
                <a:solidFill>
                  <a:schemeClr val="dk1"/>
                </a:solidFill>
              </a:defRPr>
            </a:lvl6pPr>
            <a:lvl7pPr lvl="6" algn="ctr" rtl="0">
              <a:lnSpc>
                <a:spcPct val="100000"/>
              </a:lnSpc>
              <a:spcBef>
                <a:spcPts val="0"/>
              </a:spcBef>
              <a:spcAft>
                <a:spcPts val="0"/>
              </a:spcAft>
              <a:buClr>
                <a:schemeClr val="dk1"/>
              </a:buClr>
              <a:buSzPts val="2100"/>
              <a:buNone/>
              <a:defRPr sz="2100">
                <a:solidFill>
                  <a:schemeClr val="dk1"/>
                </a:solidFill>
              </a:defRPr>
            </a:lvl7pPr>
            <a:lvl8pPr lvl="7" algn="ctr" rtl="0">
              <a:lnSpc>
                <a:spcPct val="100000"/>
              </a:lnSpc>
              <a:spcBef>
                <a:spcPts val="0"/>
              </a:spcBef>
              <a:spcAft>
                <a:spcPts val="0"/>
              </a:spcAft>
              <a:buClr>
                <a:schemeClr val="dk1"/>
              </a:buClr>
              <a:buSzPts val="2100"/>
              <a:buNone/>
              <a:defRPr sz="2100">
                <a:solidFill>
                  <a:schemeClr val="dk1"/>
                </a:solidFill>
              </a:defRPr>
            </a:lvl8pPr>
            <a:lvl9pPr lvl="8" algn="ctr" rtl="0">
              <a:lnSpc>
                <a:spcPct val="100000"/>
              </a:lnSpc>
              <a:spcBef>
                <a:spcPts val="0"/>
              </a:spcBef>
              <a:spcAft>
                <a:spcPts val="0"/>
              </a:spcAft>
              <a:buClr>
                <a:schemeClr val="dk1"/>
              </a:buClr>
              <a:buSzPts val="2100"/>
              <a:buNone/>
              <a:defRPr sz="2100">
                <a:solidFill>
                  <a:schemeClr val="dk1"/>
                </a:solidFill>
              </a:defRPr>
            </a:lvl9pPr>
          </a:lstStyle>
          <a:p>
            <a:endParaRPr/>
          </a:p>
        </p:txBody>
      </p:sp>
      <p:pic>
        <p:nvPicPr>
          <p:cNvPr id="196" name="Google Shape;196;p23"/>
          <p:cNvPicPr preferRelativeResize="0"/>
          <p:nvPr/>
        </p:nvPicPr>
        <p:blipFill>
          <a:blip r:embed="rId3">
            <a:alphaModFix/>
          </a:blip>
          <a:stretch>
            <a:fillRect/>
          </a:stretch>
        </p:blipFill>
        <p:spPr>
          <a:xfrm rot="-331495" flipH="1">
            <a:off x="-647223" y="-528713"/>
            <a:ext cx="1777761" cy="1835326"/>
          </a:xfrm>
          <a:prstGeom prst="rect">
            <a:avLst/>
          </a:prstGeom>
          <a:noFill/>
          <a:ln>
            <a:noFill/>
          </a:ln>
        </p:spPr>
      </p:pic>
      <p:pic>
        <p:nvPicPr>
          <p:cNvPr id="197" name="Google Shape;197;p23"/>
          <p:cNvPicPr preferRelativeResize="0"/>
          <p:nvPr/>
        </p:nvPicPr>
        <p:blipFill>
          <a:blip r:embed="rId4">
            <a:alphaModFix/>
          </a:blip>
          <a:stretch>
            <a:fillRect/>
          </a:stretch>
        </p:blipFill>
        <p:spPr>
          <a:xfrm flipH="1">
            <a:off x="4444739" y="3239124"/>
            <a:ext cx="4885536" cy="2152151"/>
          </a:xfrm>
          <a:prstGeom prst="rect">
            <a:avLst/>
          </a:prstGeom>
          <a:noFill/>
          <a:ln>
            <a:noFill/>
          </a:ln>
        </p:spPr>
      </p:pic>
    </p:spTree>
    <p:extLst>
      <p:ext uri="{BB962C8B-B14F-4D97-AF65-F5344CB8AC3E}">
        <p14:creationId xmlns:p14="http://schemas.microsoft.com/office/powerpoint/2010/main" val="719069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Quote">
  <p:cSld name="Quote">
    <p:bg>
      <p:bgPr>
        <a:solidFill>
          <a:srgbClr val="EBEBE8"/>
        </a:solidFill>
        <a:effectLst/>
      </p:bgPr>
    </p:bg>
    <p:spTree>
      <p:nvGrpSpPr>
        <p:cNvPr id="1" name="Shape 95"/>
        <p:cNvGrpSpPr/>
        <p:nvPr/>
      </p:nvGrpSpPr>
      <p:grpSpPr>
        <a:xfrm>
          <a:off x="0" y="0"/>
          <a:ext cx="0" cy="0"/>
          <a:chOff x="0" y="0"/>
          <a:chExt cx="0" cy="0"/>
        </a:xfrm>
      </p:grpSpPr>
      <p:pic>
        <p:nvPicPr>
          <p:cNvPr id="96" name="Google Shape;96;p14"/>
          <p:cNvPicPr preferRelativeResize="0"/>
          <p:nvPr/>
        </p:nvPicPr>
        <p:blipFill rotWithShape="1">
          <a:blip r:embed="rId2">
            <a:alphaModFix amt="14000"/>
          </a:blip>
          <a:srcRect l="4162" t="14659" r="7459" b="10276"/>
          <a:stretch/>
        </p:blipFill>
        <p:spPr>
          <a:xfrm>
            <a:off x="-53998" y="-68101"/>
            <a:ext cx="9197998" cy="5211601"/>
          </a:xfrm>
          <a:prstGeom prst="rect">
            <a:avLst/>
          </a:prstGeom>
          <a:noFill/>
          <a:ln>
            <a:noFill/>
          </a:ln>
        </p:spPr>
      </p:pic>
      <p:sp>
        <p:nvSpPr>
          <p:cNvPr id="97" name="Google Shape;97;p14"/>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383836"/>
              </a:solidFill>
              <a:effectLst/>
              <a:uLnTx/>
              <a:uFillTx/>
              <a:latin typeface="Arial"/>
              <a:cs typeface="Arial"/>
              <a:sym typeface="Arial"/>
            </a:endParaRPr>
          </a:p>
        </p:txBody>
      </p:sp>
      <p:sp>
        <p:nvSpPr>
          <p:cNvPr id="98" name="Google Shape;98;p14"/>
          <p:cNvSpPr txBox="1">
            <a:spLocks noGrp="1"/>
          </p:cNvSpPr>
          <p:nvPr>
            <p:ph type="title"/>
          </p:nvPr>
        </p:nvSpPr>
        <p:spPr>
          <a:xfrm>
            <a:off x="2863700" y="3307550"/>
            <a:ext cx="5374200" cy="531900"/>
          </a:xfrm>
          <a:prstGeom prst="rect">
            <a:avLst/>
          </a:prstGeom>
        </p:spPr>
        <p:txBody>
          <a:bodyPr spcFirstLastPara="1" wrap="square" lIns="91425" tIns="91425" rIns="91425" bIns="91425" anchor="t" anchorCtr="0">
            <a:noAutofit/>
          </a:bodyPr>
          <a:lstStyle>
            <a:lvl1pPr lvl="0" algn="r" rtl="0">
              <a:lnSpc>
                <a:spcPct val="115000"/>
              </a:lnSpc>
              <a:spcBef>
                <a:spcPts val="0"/>
              </a:spcBef>
              <a:spcAft>
                <a:spcPts val="0"/>
              </a:spcAft>
              <a:buSzPts val="3000"/>
              <a:buNone/>
              <a:defRPr sz="24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99" name="Google Shape;99;p14"/>
          <p:cNvSpPr txBox="1">
            <a:spLocks noGrp="1"/>
          </p:cNvSpPr>
          <p:nvPr>
            <p:ph type="subTitle" idx="1"/>
          </p:nvPr>
        </p:nvSpPr>
        <p:spPr>
          <a:xfrm>
            <a:off x="2863700" y="1603275"/>
            <a:ext cx="5374200" cy="15936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000"/>
              <a:buNone/>
              <a:defRPr sz="2400"/>
            </a:lvl1pPr>
            <a:lvl2pPr lvl="1" algn="ctr" rtl="0">
              <a:lnSpc>
                <a:spcPct val="100000"/>
              </a:lnSpc>
              <a:spcBef>
                <a:spcPts val="0"/>
              </a:spcBef>
              <a:spcAft>
                <a:spcPts val="0"/>
              </a:spcAft>
              <a:buSzPts val="3000"/>
              <a:buNone/>
              <a:defRPr sz="3000"/>
            </a:lvl2pPr>
            <a:lvl3pPr lvl="2" algn="ctr" rtl="0">
              <a:lnSpc>
                <a:spcPct val="100000"/>
              </a:lnSpc>
              <a:spcBef>
                <a:spcPts val="0"/>
              </a:spcBef>
              <a:spcAft>
                <a:spcPts val="0"/>
              </a:spcAft>
              <a:buSzPts val="3000"/>
              <a:buNone/>
              <a:defRPr sz="3000"/>
            </a:lvl3pPr>
            <a:lvl4pPr lvl="3" algn="ctr" rtl="0">
              <a:lnSpc>
                <a:spcPct val="100000"/>
              </a:lnSpc>
              <a:spcBef>
                <a:spcPts val="0"/>
              </a:spcBef>
              <a:spcAft>
                <a:spcPts val="0"/>
              </a:spcAft>
              <a:buSzPts val="3000"/>
              <a:buNone/>
              <a:defRPr sz="3000"/>
            </a:lvl4pPr>
            <a:lvl5pPr lvl="4" algn="ctr" rtl="0">
              <a:lnSpc>
                <a:spcPct val="100000"/>
              </a:lnSpc>
              <a:spcBef>
                <a:spcPts val="0"/>
              </a:spcBef>
              <a:spcAft>
                <a:spcPts val="0"/>
              </a:spcAft>
              <a:buSzPts val="3000"/>
              <a:buNone/>
              <a:defRPr sz="3000"/>
            </a:lvl5pPr>
            <a:lvl6pPr lvl="5" algn="ctr" rtl="0">
              <a:lnSpc>
                <a:spcPct val="100000"/>
              </a:lnSpc>
              <a:spcBef>
                <a:spcPts val="0"/>
              </a:spcBef>
              <a:spcAft>
                <a:spcPts val="0"/>
              </a:spcAft>
              <a:buSzPts val="3000"/>
              <a:buNone/>
              <a:defRPr sz="3000"/>
            </a:lvl6pPr>
            <a:lvl7pPr lvl="6" algn="ctr" rtl="0">
              <a:lnSpc>
                <a:spcPct val="100000"/>
              </a:lnSpc>
              <a:spcBef>
                <a:spcPts val="0"/>
              </a:spcBef>
              <a:spcAft>
                <a:spcPts val="0"/>
              </a:spcAft>
              <a:buSzPts val="3000"/>
              <a:buNone/>
              <a:defRPr sz="3000"/>
            </a:lvl7pPr>
            <a:lvl8pPr lvl="7" algn="ctr" rtl="0">
              <a:lnSpc>
                <a:spcPct val="100000"/>
              </a:lnSpc>
              <a:spcBef>
                <a:spcPts val="0"/>
              </a:spcBef>
              <a:spcAft>
                <a:spcPts val="0"/>
              </a:spcAft>
              <a:buSzPts val="3000"/>
              <a:buNone/>
              <a:defRPr sz="3000"/>
            </a:lvl8pPr>
            <a:lvl9pPr lvl="8" algn="ctr" rtl="0">
              <a:lnSpc>
                <a:spcPct val="100000"/>
              </a:lnSpc>
              <a:spcBef>
                <a:spcPts val="0"/>
              </a:spcBef>
              <a:spcAft>
                <a:spcPts val="0"/>
              </a:spcAft>
              <a:buSzPts val="3000"/>
              <a:buNone/>
              <a:defRPr sz="3000"/>
            </a:lvl9pPr>
          </a:lstStyle>
          <a:p>
            <a:endParaRPr/>
          </a:p>
        </p:txBody>
      </p:sp>
      <p:pic>
        <p:nvPicPr>
          <p:cNvPr id="100" name="Google Shape;100;p14"/>
          <p:cNvPicPr preferRelativeResize="0"/>
          <p:nvPr/>
        </p:nvPicPr>
        <p:blipFill>
          <a:blip r:embed="rId3">
            <a:alphaModFix/>
          </a:blip>
          <a:stretch>
            <a:fillRect/>
          </a:stretch>
        </p:blipFill>
        <p:spPr>
          <a:xfrm>
            <a:off x="5228325" y="-268650"/>
            <a:ext cx="4115452" cy="1447251"/>
          </a:xfrm>
          <a:prstGeom prst="rect">
            <a:avLst/>
          </a:prstGeom>
          <a:noFill/>
          <a:ln>
            <a:noFill/>
          </a:ln>
        </p:spPr>
      </p:pic>
    </p:spTree>
    <p:extLst>
      <p:ext uri="{BB962C8B-B14F-4D97-AF65-F5344CB8AC3E}">
        <p14:creationId xmlns:p14="http://schemas.microsoft.com/office/powerpoint/2010/main" val="44426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slide" userDrawn="1">
  <p:cSld name="Title slide">
    <p:spTree>
      <p:nvGrpSpPr>
        <p:cNvPr id="1" name="Shape 8"/>
        <p:cNvGrpSpPr/>
        <p:nvPr/>
      </p:nvGrpSpPr>
      <p:grpSpPr>
        <a:xfrm>
          <a:off x="0" y="0"/>
          <a:ext cx="0" cy="0"/>
          <a:chOff x="0" y="0"/>
          <a:chExt cx="0" cy="0"/>
        </a:xfrm>
      </p:grpSpPr>
      <p:pic>
        <p:nvPicPr>
          <p:cNvPr id="9" name="Google Shape;9;p2"/>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10" name="Google Shape;10;p2"/>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pic>
        <p:nvPicPr>
          <p:cNvPr id="13" name="Google Shape;13;p2"/>
          <p:cNvPicPr preferRelativeResize="0"/>
          <p:nvPr/>
        </p:nvPicPr>
        <p:blipFill>
          <a:blip r:embed="rId3">
            <a:alphaModFix/>
          </a:blip>
          <a:stretch>
            <a:fillRect/>
          </a:stretch>
        </p:blipFill>
        <p:spPr>
          <a:xfrm rot="7054668">
            <a:off x="-517085" y="-1065974"/>
            <a:ext cx="1709823" cy="2718951"/>
          </a:xfrm>
          <a:prstGeom prst="rect">
            <a:avLst/>
          </a:prstGeom>
          <a:noFill/>
          <a:ln>
            <a:noFill/>
          </a:ln>
        </p:spPr>
      </p:pic>
      <p:pic>
        <p:nvPicPr>
          <p:cNvPr id="14" name="Google Shape;14;p2"/>
          <p:cNvPicPr preferRelativeResize="0"/>
          <p:nvPr/>
        </p:nvPicPr>
        <p:blipFill>
          <a:blip r:embed="rId4">
            <a:alphaModFix/>
          </a:blip>
          <a:stretch>
            <a:fillRect/>
          </a:stretch>
        </p:blipFill>
        <p:spPr>
          <a:xfrm rot="-1957086">
            <a:off x="7155470" y="3815120"/>
            <a:ext cx="3081853" cy="2774300"/>
          </a:xfrm>
          <a:prstGeom prst="rect">
            <a:avLst/>
          </a:prstGeom>
          <a:noFill/>
          <a:ln>
            <a:noFill/>
          </a:ln>
        </p:spPr>
      </p:pic>
    </p:spTree>
    <p:extLst>
      <p:ext uri="{BB962C8B-B14F-4D97-AF65-F5344CB8AC3E}">
        <p14:creationId xmlns:p14="http://schemas.microsoft.com/office/powerpoint/2010/main" val="1428169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5"/>
        <p:cNvGrpSpPr/>
        <p:nvPr/>
      </p:nvGrpSpPr>
      <p:grpSpPr>
        <a:xfrm>
          <a:off x="0" y="0"/>
          <a:ext cx="0" cy="0"/>
          <a:chOff x="0" y="0"/>
          <a:chExt cx="0" cy="0"/>
        </a:xfrm>
      </p:grpSpPr>
      <p:pic>
        <p:nvPicPr>
          <p:cNvPr id="16" name="Google Shape;16;p3"/>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17" name="Google Shape;17;p3"/>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8" name="Google Shape;18;p3"/>
          <p:cNvSpPr txBox="1">
            <a:spLocks noGrp="1"/>
          </p:cNvSpPr>
          <p:nvPr>
            <p:ph type="title"/>
          </p:nvPr>
        </p:nvSpPr>
        <p:spPr>
          <a:xfrm>
            <a:off x="720000" y="2223850"/>
            <a:ext cx="5067600" cy="841800"/>
          </a:xfrm>
          <a:prstGeom prst="rect">
            <a:avLst/>
          </a:prstGeom>
        </p:spPr>
        <p:txBody>
          <a:bodyPr spcFirstLastPara="1" wrap="square" lIns="91425" tIns="91425" rIns="91425" bIns="91425" anchor="t" anchorCtr="0">
            <a:noAutofit/>
          </a:bodyPr>
          <a:lstStyle>
            <a:lvl1pPr lvl="0">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9" name="Google Shape;19;p3"/>
          <p:cNvSpPr txBox="1">
            <a:spLocks noGrp="1"/>
          </p:cNvSpPr>
          <p:nvPr>
            <p:ph type="title" idx="2" hasCustomPrompt="1"/>
          </p:nvPr>
        </p:nvSpPr>
        <p:spPr>
          <a:xfrm>
            <a:off x="720000" y="1072888"/>
            <a:ext cx="1324200" cy="1004100"/>
          </a:xfrm>
          <a:prstGeom prst="rect">
            <a:avLst/>
          </a:prstGeom>
        </p:spPr>
        <p:txBody>
          <a:bodyPr spcFirstLastPara="1" wrap="square" lIns="91425" tIns="91425" rIns="91425" bIns="91425" anchor="b" anchorCtr="0">
            <a:noAutofit/>
          </a:bodyPr>
          <a:lstStyle>
            <a:lvl1pPr lvl="0"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0" name="Google Shape;20;p3"/>
          <p:cNvSpPr txBox="1">
            <a:spLocks noGrp="1"/>
          </p:cNvSpPr>
          <p:nvPr>
            <p:ph type="subTitle" idx="1"/>
          </p:nvPr>
        </p:nvSpPr>
        <p:spPr>
          <a:xfrm>
            <a:off x="720000" y="3308425"/>
            <a:ext cx="5067600" cy="71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pic>
        <p:nvPicPr>
          <p:cNvPr id="21" name="Google Shape;21;p3"/>
          <p:cNvPicPr preferRelativeResize="0"/>
          <p:nvPr/>
        </p:nvPicPr>
        <p:blipFill>
          <a:blip r:embed="rId3">
            <a:alphaModFix/>
          </a:blip>
          <a:stretch>
            <a:fillRect/>
          </a:stretch>
        </p:blipFill>
        <p:spPr>
          <a:xfrm rot="9762523">
            <a:off x="-1471651" y="-502753"/>
            <a:ext cx="3845577" cy="1694026"/>
          </a:xfrm>
          <a:prstGeom prst="rect">
            <a:avLst/>
          </a:prstGeom>
          <a:noFill/>
          <a:ln>
            <a:noFill/>
          </a:ln>
        </p:spPr>
      </p:pic>
    </p:spTree>
    <p:extLst>
      <p:ext uri="{BB962C8B-B14F-4D97-AF65-F5344CB8AC3E}">
        <p14:creationId xmlns:p14="http://schemas.microsoft.com/office/powerpoint/2010/main" val="270726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39"/>
        <p:cNvGrpSpPr/>
        <p:nvPr/>
      </p:nvGrpSpPr>
      <p:grpSpPr>
        <a:xfrm>
          <a:off x="0" y="0"/>
          <a:ext cx="0" cy="0"/>
          <a:chOff x="0" y="0"/>
          <a:chExt cx="0" cy="0"/>
        </a:xfrm>
      </p:grpSpPr>
      <p:pic>
        <p:nvPicPr>
          <p:cNvPr id="40" name="Google Shape;40;p6"/>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41" name="Google Shape;41;p6"/>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2" name="Google Shape;42;p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pic>
        <p:nvPicPr>
          <p:cNvPr id="43" name="Google Shape;43;p6"/>
          <p:cNvPicPr preferRelativeResize="0"/>
          <p:nvPr/>
        </p:nvPicPr>
        <p:blipFill>
          <a:blip r:embed="rId3">
            <a:alphaModFix/>
          </a:blip>
          <a:stretch>
            <a:fillRect/>
          </a:stretch>
        </p:blipFill>
        <p:spPr>
          <a:xfrm rot="389500" flipH="1">
            <a:off x="-623872" y="3802536"/>
            <a:ext cx="1777758" cy="1835324"/>
          </a:xfrm>
          <a:prstGeom prst="rect">
            <a:avLst/>
          </a:prstGeom>
          <a:noFill/>
          <a:ln>
            <a:noFill/>
          </a:ln>
        </p:spPr>
      </p:pic>
      <p:pic>
        <p:nvPicPr>
          <p:cNvPr id="44" name="Google Shape;44;p6"/>
          <p:cNvPicPr preferRelativeResize="0"/>
          <p:nvPr/>
        </p:nvPicPr>
        <p:blipFill>
          <a:blip r:embed="rId4">
            <a:alphaModFix/>
          </a:blip>
          <a:stretch>
            <a:fillRect/>
          </a:stretch>
        </p:blipFill>
        <p:spPr>
          <a:xfrm rot="-5400000">
            <a:off x="7297400" y="830849"/>
            <a:ext cx="2871724" cy="1009875"/>
          </a:xfrm>
          <a:prstGeom prst="rect">
            <a:avLst/>
          </a:prstGeom>
          <a:noFill/>
          <a:ln>
            <a:noFill/>
          </a:ln>
        </p:spPr>
      </p:pic>
    </p:spTree>
    <p:extLst>
      <p:ext uri="{BB962C8B-B14F-4D97-AF65-F5344CB8AC3E}">
        <p14:creationId xmlns:p14="http://schemas.microsoft.com/office/powerpoint/2010/main" val="1725653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57"/>
        <p:cNvGrpSpPr/>
        <p:nvPr/>
      </p:nvGrpSpPr>
      <p:grpSpPr>
        <a:xfrm>
          <a:off x="0" y="0"/>
          <a:ext cx="0" cy="0"/>
          <a:chOff x="0" y="0"/>
          <a:chExt cx="0" cy="0"/>
        </a:xfrm>
      </p:grpSpPr>
      <p:sp>
        <p:nvSpPr>
          <p:cNvPr id="58" name="Google Shape;58;p9"/>
          <p:cNvSpPr txBox="1">
            <a:spLocks noGrp="1"/>
          </p:cNvSpPr>
          <p:nvPr>
            <p:ph type="title"/>
          </p:nvPr>
        </p:nvSpPr>
        <p:spPr>
          <a:xfrm>
            <a:off x="720000" y="1413525"/>
            <a:ext cx="4294800" cy="20952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4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9" name="Google Shape;59;p9"/>
          <p:cNvSpPr txBox="1">
            <a:spLocks noGrp="1"/>
          </p:cNvSpPr>
          <p:nvPr>
            <p:ph type="subTitle" idx="1"/>
          </p:nvPr>
        </p:nvSpPr>
        <p:spPr>
          <a:xfrm>
            <a:off x="720000" y="3508800"/>
            <a:ext cx="4294800" cy="1004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523786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63"/>
        <p:cNvGrpSpPr/>
        <p:nvPr/>
      </p:nvGrpSpPr>
      <p:grpSpPr>
        <a:xfrm>
          <a:off x="0" y="0"/>
          <a:ext cx="0" cy="0"/>
          <a:chOff x="0" y="0"/>
          <a:chExt cx="0" cy="0"/>
        </a:xfrm>
      </p:grpSpPr>
      <p:pic>
        <p:nvPicPr>
          <p:cNvPr id="64" name="Google Shape;64;p11"/>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65" name="Google Shape;65;p11"/>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66" name="Google Shape;66;p11"/>
          <p:cNvSpPr txBox="1">
            <a:spLocks noGrp="1"/>
          </p:cNvSpPr>
          <p:nvPr>
            <p:ph type="title" hasCustomPrompt="1"/>
          </p:nvPr>
        </p:nvSpPr>
        <p:spPr>
          <a:xfrm>
            <a:off x="1284000" y="1735375"/>
            <a:ext cx="6576000" cy="1039800"/>
          </a:xfrm>
          <a:prstGeom prst="rect">
            <a:avLst/>
          </a:prstGeom>
        </p:spPr>
        <p:txBody>
          <a:bodyPr spcFirstLastPara="1" wrap="square" lIns="91425" tIns="91425" rIns="91425" bIns="91425" anchor="b" anchorCtr="0">
            <a:noAutofit/>
          </a:bodyPr>
          <a:lstStyle>
            <a:lvl1pPr marL="0" marR="0" lvl="0" indent="0" algn="ctr" rtl="0">
              <a:lnSpc>
                <a:spcPct val="100000"/>
              </a:lnSpc>
              <a:spcBef>
                <a:spcPts val="0"/>
              </a:spcBef>
              <a:spcAft>
                <a:spcPts val="0"/>
              </a:spcAft>
              <a:buSzPts val="9600"/>
              <a:buNone/>
              <a:defRPr sz="6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67" name="Google Shape;67;p11"/>
          <p:cNvSpPr txBox="1">
            <a:spLocks noGrp="1"/>
          </p:cNvSpPr>
          <p:nvPr>
            <p:ph type="subTitle" idx="1"/>
          </p:nvPr>
        </p:nvSpPr>
        <p:spPr>
          <a:xfrm>
            <a:off x="1284000" y="2718850"/>
            <a:ext cx="6576000" cy="4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pic>
        <p:nvPicPr>
          <p:cNvPr id="68" name="Google Shape;68;p11"/>
          <p:cNvPicPr preferRelativeResize="0"/>
          <p:nvPr/>
        </p:nvPicPr>
        <p:blipFill rotWithShape="1">
          <a:blip r:embed="rId3">
            <a:alphaModFix/>
          </a:blip>
          <a:srcRect b="34249"/>
          <a:stretch/>
        </p:blipFill>
        <p:spPr>
          <a:xfrm>
            <a:off x="-99700" y="3660450"/>
            <a:ext cx="1418375" cy="1483050"/>
          </a:xfrm>
          <a:prstGeom prst="rect">
            <a:avLst/>
          </a:prstGeom>
          <a:noFill/>
          <a:ln>
            <a:noFill/>
          </a:ln>
        </p:spPr>
      </p:pic>
      <p:pic>
        <p:nvPicPr>
          <p:cNvPr id="69" name="Google Shape;69;p11"/>
          <p:cNvPicPr preferRelativeResize="0"/>
          <p:nvPr/>
        </p:nvPicPr>
        <p:blipFill>
          <a:blip r:embed="rId4">
            <a:alphaModFix/>
          </a:blip>
          <a:stretch>
            <a:fillRect/>
          </a:stretch>
        </p:blipFill>
        <p:spPr>
          <a:xfrm>
            <a:off x="4606725" y="-420000"/>
            <a:ext cx="4697432" cy="1622749"/>
          </a:xfrm>
          <a:prstGeom prst="rect">
            <a:avLst/>
          </a:prstGeom>
          <a:noFill/>
          <a:ln>
            <a:noFill/>
          </a:ln>
        </p:spPr>
      </p:pic>
    </p:spTree>
    <p:extLst>
      <p:ext uri="{BB962C8B-B14F-4D97-AF65-F5344CB8AC3E}">
        <p14:creationId xmlns:p14="http://schemas.microsoft.com/office/powerpoint/2010/main" val="1535569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EBEBE8"/>
        </a:solidFill>
        <a:effectLst/>
      </p:bgPr>
    </p:bg>
    <p:spTree>
      <p:nvGrpSpPr>
        <p:cNvPr id="1" name="Shape 70"/>
        <p:cNvGrpSpPr/>
        <p:nvPr/>
      </p:nvGrpSpPr>
      <p:grpSpPr>
        <a:xfrm>
          <a:off x="0" y="0"/>
          <a:ext cx="0" cy="0"/>
          <a:chOff x="0" y="0"/>
          <a:chExt cx="0" cy="0"/>
        </a:xfrm>
      </p:grpSpPr>
      <p:pic>
        <p:nvPicPr>
          <p:cNvPr id="2" name="Google Shape;23;p4">
            <a:extLst>
              <a:ext uri="{FF2B5EF4-FFF2-40B4-BE49-F238E27FC236}">
                <a16:creationId xmlns:a16="http://schemas.microsoft.com/office/drawing/2014/main" id="{74C5A8DD-3FB4-DAF4-0C72-867DC8211E32}"/>
              </a:ext>
            </a:extLst>
          </p:cNvPr>
          <p:cNvPicPr preferRelativeResize="0"/>
          <p:nvPr userDrawn="1"/>
        </p:nvPicPr>
        <p:blipFill rotWithShape="1">
          <a:blip r:embed="rId2">
            <a:alphaModFix amt="14000"/>
          </a:blip>
          <a:srcRect l="4162" t="14659" r="7459" b="10276"/>
          <a:stretch/>
        </p:blipFill>
        <p:spPr>
          <a:xfrm>
            <a:off x="192460" y="201477"/>
            <a:ext cx="9197998" cy="5211601"/>
          </a:xfrm>
          <a:prstGeom prst="rect">
            <a:avLst/>
          </a:prstGeom>
          <a:noFill/>
          <a:ln>
            <a:noFill/>
          </a:ln>
        </p:spPr>
      </p:pic>
    </p:spTree>
    <p:extLst>
      <p:ext uri="{BB962C8B-B14F-4D97-AF65-F5344CB8AC3E}">
        <p14:creationId xmlns:p14="http://schemas.microsoft.com/office/powerpoint/2010/main" val="1726213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71"/>
        <p:cNvGrpSpPr/>
        <p:nvPr/>
      </p:nvGrpSpPr>
      <p:grpSpPr>
        <a:xfrm>
          <a:off x="0" y="0"/>
          <a:ext cx="0" cy="0"/>
          <a:chOff x="0" y="0"/>
          <a:chExt cx="0" cy="0"/>
        </a:xfrm>
      </p:grpSpPr>
      <p:pic>
        <p:nvPicPr>
          <p:cNvPr id="72" name="Google Shape;72;p13"/>
          <p:cNvPicPr preferRelativeResize="0"/>
          <p:nvPr/>
        </p:nvPicPr>
        <p:blipFill rotWithShape="1">
          <a:blip r:embed="rId2">
            <a:alphaModFix amt="14000"/>
          </a:blip>
          <a:srcRect l="4162" t="14659" r="7459" b="10276"/>
          <a:stretch/>
        </p:blipFill>
        <p:spPr>
          <a:xfrm>
            <a:off x="-26999" y="-68100"/>
            <a:ext cx="9197998" cy="5211601"/>
          </a:xfrm>
          <a:prstGeom prst="rect">
            <a:avLst/>
          </a:prstGeom>
          <a:noFill/>
          <a:ln>
            <a:noFill/>
          </a:ln>
        </p:spPr>
      </p:pic>
      <p:sp>
        <p:nvSpPr>
          <p:cNvPr id="73" name="Google Shape;73;p13"/>
          <p:cNvSpPr/>
          <p:nvPr/>
        </p:nvSpPr>
        <p:spPr>
          <a:xfrm>
            <a:off x="333525"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4" name="Google Shape;74;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5" name="Google Shape;75;p13"/>
          <p:cNvSpPr txBox="1">
            <a:spLocks noGrp="1"/>
          </p:cNvSpPr>
          <p:nvPr>
            <p:ph type="subTitle" idx="1"/>
          </p:nvPr>
        </p:nvSpPr>
        <p:spPr>
          <a:xfrm>
            <a:off x="713225" y="2193175"/>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76" name="Google Shape;76;p13"/>
          <p:cNvSpPr txBox="1">
            <a:spLocks noGrp="1"/>
          </p:cNvSpPr>
          <p:nvPr>
            <p:ph type="subTitle" idx="2"/>
          </p:nvPr>
        </p:nvSpPr>
        <p:spPr>
          <a:xfrm>
            <a:off x="713225" y="3739402"/>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77" name="Google Shape;77;p13"/>
          <p:cNvSpPr txBox="1">
            <a:spLocks noGrp="1"/>
          </p:cNvSpPr>
          <p:nvPr>
            <p:ph type="subTitle" idx="3"/>
          </p:nvPr>
        </p:nvSpPr>
        <p:spPr>
          <a:xfrm>
            <a:off x="3419250" y="3739402"/>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78" name="Google Shape;78;p13"/>
          <p:cNvSpPr txBox="1">
            <a:spLocks noGrp="1"/>
          </p:cNvSpPr>
          <p:nvPr>
            <p:ph type="subTitle" idx="4"/>
          </p:nvPr>
        </p:nvSpPr>
        <p:spPr>
          <a:xfrm>
            <a:off x="3419250" y="2193175"/>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79" name="Google Shape;79;p13"/>
          <p:cNvSpPr txBox="1">
            <a:spLocks noGrp="1"/>
          </p:cNvSpPr>
          <p:nvPr>
            <p:ph type="title" idx="5" hasCustomPrompt="1"/>
          </p:nvPr>
        </p:nvSpPr>
        <p:spPr>
          <a:xfrm>
            <a:off x="1415375" y="1404025"/>
            <a:ext cx="901200" cy="6168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SzPts val="3000"/>
              <a:buNone/>
              <a:defRPr sz="3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0" name="Google Shape;80;p13"/>
          <p:cNvSpPr txBox="1">
            <a:spLocks noGrp="1"/>
          </p:cNvSpPr>
          <p:nvPr>
            <p:ph type="title" idx="6" hasCustomPrompt="1"/>
          </p:nvPr>
        </p:nvSpPr>
        <p:spPr>
          <a:xfrm>
            <a:off x="4121400" y="2950400"/>
            <a:ext cx="901200" cy="6168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SzPts val="3000"/>
              <a:buNone/>
              <a:defRPr sz="3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1" name="Google Shape;81;p13"/>
          <p:cNvSpPr txBox="1">
            <a:spLocks noGrp="1"/>
          </p:cNvSpPr>
          <p:nvPr>
            <p:ph type="title" idx="7" hasCustomPrompt="1"/>
          </p:nvPr>
        </p:nvSpPr>
        <p:spPr>
          <a:xfrm>
            <a:off x="1415375" y="2950400"/>
            <a:ext cx="901200" cy="6168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SzPts val="3000"/>
              <a:buNone/>
              <a:defRPr sz="3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2" name="Google Shape;82;p13"/>
          <p:cNvSpPr txBox="1">
            <a:spLocks noGrp="1"/>
          </p:cNvSpPr>
          <p:nvPr>
            <p:ph type="title" idx="8" hasCustomPrompt="1"/>
          </p:nvPr>
        </p:nvSpPr>
        <p:spPr>
          <a:xfrm>
            <a:off x="4121400" y="1404025"/>
            <a:ext cx="901200" cy="6168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SzPts val="3000"/>
              <a:buNone/>
              <a:defRPr sz="3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3" name="Google Shape;83;p13"/>
          <p:cNvSpPr txBox="1">
            <a:spLocks noGrp="1"/>
          </p:cNvSpPr>
          <p:nvPr>
            <p:ph type="subTitle" idx="9"/>
          </p:nvPr>
        </p:nvSpPr>
        <p:spPr>
          <a:xfrm>
            <a:off x="6125275" y="3739402"/>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84" name="Google Shape;84;p13"/>
          <p:cNvSpPr txBox="1">
            <a:spLocks noGrp="1"/>
          </p:cNvSpPr>
          <p:nvPr>
            <p:ph type="subTitle" idx="13"/>
          </p:nvPr>
        </p:nvSpPr>
        <p:spPr>
          <a:xfrm>
            <a:off x="6125275" y="2193175"/>
            <a:ext cx="2305500" cy="5727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85" name="Google Shape;85;p13"/>
          <p:cNvSpPr txBox="1">
            <a:spLocks noGrp="1"/>
          </p:cNvSpPr>
          <p:nvPr>
            <p:ph type="title" idx="14" hasCustomPrompt="1"/>
          </p:nvPr>
        </p:nvSpPr>
        <p:spPr>
          <a:xfrm>
            <a:off x="6827425" y="2950400"/>
            <a:ext cx="901200" cy="6168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SzPts val="3000"/>
              <a:buNone/>
              <a:defRPr sz="3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6" name="Google Shape;86;p13"/>
          <p:cNvSpPr txBox="1">
            <a:spLocks noGrp="1"/>
          </p:cNvSpPr>
          <p:nvPr>
            <p:ph type="title" idx="15" hasCustomPrompt="1"/>
          </p:nvPr>
        </p:nvSpPr>
        <p:spPr>
          <a:xfrm>
            <a:off x="6827425" y="1404025"/>
            <a:ext cx="901200" cy="6168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SzPts val="3000"/>
              <a:buNone/>
              <a:defRPr sz="3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7" name="Google Shape;87;p13"/>
          <p:cNvSpPr txBox="1">
            <a:spLocks noGrp="1"/>
          </p:cNvSpPr>
          <p:nvPr>
            <p:ph type="subTitle" idx="16"/>
          </p:nvPr>
        </p:nvSpPr>
        <p:spPr>
          <a:xfrm>
            <a:off x="713225" y="1911775"/>
            <a:ext cx="2305500" cy="3852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88" name="Google Shape;88;p13"/>
          <p:cNvSpPr txBox="1">
            <a:spLocks noGrp="1"/>
          </p:cNvSpPr>
          <p:nvPr>
            <p:ph type="subTitle" idx="17"/>
          </p:nvPr>
        </p:nvSpPr>
        <p:spPr>
          <a:xfrm>
            <a:off x="713225" y="3457998"/>
            <a:ext cx="2305500" cy="3852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89" name="Google Shape;89;p13"/>
          <p:cNvSpPr txBox="1">
            <a:spLocks noGrp="1"/>
          </p:cNvSpPr>
          <p:nvPr>
            <p:ph type="subTitle" idx="18"/>
          </p:nvPr>
        </p:nvSpPr>
        <p:spPr>
          <a:xfrm>
            <a:off x="3419250" y="3457998"/>
            <a:ext cx="2305500" cy="3852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90" name="Google Shape;90;p13"/>
          <p:cNvSpPr txBox="1">
            <a:spLocks noGrp="1"/>
          </p:cNvSpPr>
          <p:nvPr>
            <p:ph type="subTitle" idx="19"/>
          </p:nvPr>
        </p:nvSpPr>
        <p:spPr>
          <a:xfrm>
            <a:off x="3419250" y="1911775"/>
            <a:ext cx="2305500" cy="3852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91" name="Google Shape;91;p13"/>
          <p:cNvSpPr txBox="1">
            <a:spLocks noGrp="1"/>
          </p:cNvSpPr>
          <p:nvPr>
            <p:ph type="subTitle" idx="20"/>
          </p:nvPr>
        </p:nvSpPr>
        <p:spPr>
          <a:xfrm>
            <a:off x="6125275" y="3457998"/>
            <a:ext cx="2305500" cy="3852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92" name="Google Shape;92;p13"/>
          <p:cNvSpPr txBox="1">
            <a:spLocks noGrp="1"/>
          </p:cNvSpPr>
          <p:nvPr>
            <p:ph type="subTitle" idx="21"/>
          </p:nvPr>
        </p:nvSpPr>
        <p:spPr>
          <a:xfrm>
            <a:off x="6125275" y="1911775"/>
            <a:ext cx="2305500" cy="3852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pic>
        <p:nvPicPr>
          <p:cNvPr id="93" name="Google Shape;93;p13"/>
          <p:cNvPicPr preferRelativeResize="0"/>
          <p:nvPr/>
        </p:nvPicPr>
        <p:blipFill>
          <a:blip r:embed="rId3">
            <a:alphaModFix/>
          </a:blip>
          <a:stretch>
            <a:fillRect/>
          </a:stretch>
        </p:blipFill>
        <p:spPr>
          <a:xfrm rot="-581304">
            <a:off x="7870376" y="-619463"/>
            <a:ext cx="1777761" cy="1835326"/>
          </a:xfrm>
          <a:prstGeom prst="rect">
            <a:avLst/>
          </a:prstGeom>
          <a:noFill/>
          <a:ln>
            <a:noFill/>
          </a:ln>
        </p:spPr>
      </p:pic>
      <p:pic>
        <p:nvPicPr>
          <p:cNvPr id="94" name="Google Shape;94;p13"/>
          <p:cNvPicPr preferRelativeResize="0"/>
          <p:nvPr/>
        </p:nvPicPr>
        <p:blipFill rotWithShape="1">
          <a:blip r:embed="rId4">
            <a:alphaModFix/>
          </a:blip>
          <a:srcRect t="75656"/>
          <a:stretch/>
        </p:blipFill>
        <p:spPr>
          <a:xfrm rot="10800000">
            <a:off x="6649675" y="4385699"/>
            <a:ext cx="2494325" cy="757800"/>
          </a:xfrm>
          <a:prstGeom prst="rect">
            <a:avLst/>
          </a:prstGeom>
          <a:noFill/>
          <a:ln>
            <a:noFill/>
          </a:ln>
        </p:spPr>
      </p:pic>
    </p:spTree>
    <p:extLst>
      <p:ext uri="{BB962C8B-B14F-4D97-AF65-F5344CB8AC3E}">
        <p14:creationId xmlns:p14="http://schemas.microsoft.com/office/powerpoint/2010/main" val="40597468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Quote">
  <p:cSld name="Quote">
    <p:bg>
      <p:bgPr>
        <a:solidFill>
          <a:srgbClr val="EBEBE8"/>
        </a:solidFill>
        <a:effectLst/>
      </p:bgPr>
    </p:bg>
    <p:spTree>
      <p:nvGrpSpPr>
        <p:cNvPr id="1" name="Shape 95"/>
        <p:cNvGrpSpPr/>
        <p:nvPr/>
      </p:nvGrpSpPr>
      <p:grpSpPr>
        <a:xfrm>
          <a:off x="0" y="0"/>
          <a:ext cx="0" cy="0"/>
          <a:chOff x="0" y="0"/>
          <a:chExt cx="0" cy="0"/>
        </a:xfrm>
      </p:grpSpPr>
      <p:pic>
        <p:nvPicPr>
          <p:cNvPr id="96" name="Google Shape;96;p14"/>
          <p:cNvPicPr preferRelativeResize="0"/>
          <p:nvPr/>
        </p:nvPicPr>
        <p:blipFill rotWithShape="1">
          <a:blip r:embed="rId2">
            <a:alphaModFix amt="14000"/>
          </a:blip>
          <a:srcRect l="4162" t="14659" r="7459" b="10276"/>
          <a:stretch/>
        </p:blipFill>
        <p:spPr>
          <a:xfrm>
            <a:off x="-53998" y="-68101"/>
            <a:ext cx="9197998" cy="5211601"/>
          </a:xfrm>
          <a:prstGeom prst="rect">
            <a:avLst/>
          </a:prstGeom>
          <a:noFill/>
          <a:ln>
            <a:noFill/>
          </a:ln>
        </p:spPr>
      </p:pic>
      <p:sp>
        <p:nvSpPr>
          <p:cNvPr id="97" name="Google Shape;97;p14"/>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98" name="Google Shape;98;p14"/>
          <p:cNvSpPr txBox="1">
            <a:spLocks noGrp="1"/>
          </p:cNvSpPr>
          <p:nvPr>
            <p:ph type="title"/>
          </p:nvPr>
        </p:nvSpPr>
        <p:spPr>
          <a:xfrm>
            <a:off x="2863700" y="3307550"/>
            <a:ext cx="5374200" cy="531900"/>
          </a:xfrm>
          <a:prstGeom prst="rect">
            <a:avLst/>
          </a:prstGeom>
        </p:spPr>
        <p:txBody>
          <a:bodyPr spcFirstLastPara="1" wrap="square" lIns="91425" tIns="91425" rIns="91425" bIns="91425" anchor="t" anchorCtr="0">
            <a:noAutofit/>
          </a:bodyPr>
          <a:lstStyle>
            <a:lvl1pPr lvl="0" algn="r" rtl="0">
              <a:lnSpc>
                <a:spcPct val="115000"/>
              </a:lnSpc>
              <a:spcBef>
                <a:spcPts val="0"/>
              </a:spcBef>
              <a:spcAft>
                <a:spcPts val="0"/>
              </a:spcAft>
              <a:buSzPts val="3000"/>
              <a:buNone/>
              <a:defRPr sz="24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99" name="Google Shape;99;p14"/>
          <p:cNvSpPr txBox="1">
            <a:spLocks noGrp="1"/>
          </p:cNvSpPr>
          <p:nvPr>
            <p:ph type="subTitle" idx="1"/>
          </p:nvPr>
        </p:nvSpPr>
        <p:spPr>
          <a:xfrm>
            <a:off x="2863700" y="1603275"/>
            <a:ext cx="5374200" cy="15936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000"/>
              <a:buNone/>
              <a:defRPr sz="2400"/>
            </a:lvl1pPr>
            <a:lvl2pPr lvl="1" algn="ctr" rtl="0">
              <a:lnSpc>
                <a:spcPct val="100000"/>
              </a:lnSpc>
              <a:spcBef>
                <a:spcPts val="0"/>
              </a:spcBef>
              <a:spcAft>
                <a:spcPts val="0"/>
              </a:spcAft>
              <a:buSzPts val="3000"/>
              <a:buNone/>
              <a:defRPr sz="3000"/>
            </a:lvl2pPr>
            <a:lvl3pPr lvl="2" algn="ctr" rtl="0">
              <a:lnSpc>
                <a:spcPct val="100000"/>
              </a:lnSpc>
              <a:spcBef>
                <a:spcPts val="0"/>
              </a:spcBef>
              <a:spcAft>
                <a:spcPts val="0"/>
              </a:spcAft>
              <a:buSzPts val="3000"/>
              <a:buNone/>
              <a:defRPr sz="3000"/>
            </a:lvl3pPr>
            <a:lvl4pPr lvl="3" algn="ctr" rtl="0">
              <a:lnSpc>
                <a:spcPct val="100000"/>
              </a:lnSpc>
              <a:spcBef>
                <a:spcPts val="0"/>
              </a:spcBef>
              <a:spcAft>
                <a:spcPts val="0"/>
              </a:spcAft>
              <a:buSzPts val="3000"/>
              <a:buNone/>
              <a:defRPr sz="3000"/>
            </a:lvl4pPr>
            <a:lvl5pPr lvl="4" algn="ctr" rtl="0">
              <a:lnSpc>
                <a:spcPct val="100000"/>
              </a:lnSpc>
              <a:spcBef>
                <a:spcPts val="0"/>
              </a:spcBef>
              <a:spcAft>
                <a:spcPts val="0"/>
              </a:spcAft>
              <a:buSzPts val="3000"/>
              <a:buNone/>
              <a:defRPr sz="3000"/>
            </a:lvl5pPr>
            <a:lvl6pPr lvl="5" algn="ctr" rtl="0">
              <a:lnSpc>
                <a:spcPct val="100000"/>
              </a:lnSpc>
              <a:spcBef>
                <a:spcPts val="0"/>
              </a:spcBef>
              <a:spcAft>
                <a:spcPts val="0"/>
              </a:spcAft>
              <a:buSzPts val="3000"/>
              <a:buNone/>
              <a:defRPr sz="3000"/>
            </a:lvl6pPr>
            <a:lvl7pPr lvl="6" algn="ctr" rtl="0">
              <a:lnSpc>
                <a:spcPct val="100000"/>
              </a:lnSpc>
              <a:spcBef>
                <a:spcPts val="0"/>
              </a:spcBef>
              <a:spcAft>
                <a:spcPts val="0"/>
              </a:spcAft>
              <a:buSzPts val="3000"/>
              <a:buNone/>
              <a:defRPr sz="3000"/>
            </a:lvl7pPr>
            <a:lvl8pPr lvl="7" algn="ctr" rtl="0">
              <a:lnSpc>
                <a:spcPct val="100000"/>
              </a:lnSpc>
              <a:spcBef>
                <a:spcPts val="0"/>
              </a:spcBef>
              <a:spcAft>
                <a:spcPts val="0"/>
              </a:spcAft>
              <a:buSzPts val="3000"/>
              <a:buNone/>
              <a:defRPr sz="3000"/>
            </a:lvl8pPr>
            <a:lvl9pPr lvl="8" algn="ctr" rtl="0">
              <a:lnSpc>
                <a:spcPct val="100000"/>
              </a:lnSpc>
              <a:spcBef>
                <a:spcPts val="0"/>
              </a:spcBef>
              <a:spcAft>
                <a:spcPts val="0"/>
              </a:spcAft>
              <a:buSzPts val="3000"/>
              <a:buNone/>
              <a:defRPr sz="3000"/>
            </a:lvl9pPr>
          </a:lstStyle>
          <a:p>
            <a:endParaRPr/>
          </a:p>
        </p:txBody>
      </p:sp>
      <p:pic>
        <p:nvPicPr>
          <p:cNvPr id="100" name="Google Shape;100;p14"/>
          <p:cNvPicPr preferRelativeResize="0"/>
          <p:nvPr/>
        </p:nvPicPr>
        <p:blipFill>
          <a:blip r:embed="rId3">
            <a:alphaModFix/>
          </a:blip>
          <a:stretch>
            <a:fillRect/>
          </a:stretch>
        </p:blipFill>
        <p:spPr>
          <a:xfrm>
            <a:off x="5228325" y="-268650"/>
            <a:ext cx="4115452" cy="1447251"/>
          </a:xfrm>
          <a:prstGeom prst="rect">
            <a:avLst/>
          </a:prstGeom>
          <a:noFill/>
          <a:ln>
            <a:noFill/>
          </a:ln>
        </p:spPr>
      </p:pic>
    </p:spTree>
    <p:extLst>
      <p:ext uri="{BB962C8B-B14F-4D97-AF65-F5344CB8AC3E}">
        <p14:creationId xmlns:p14="http://schemas.microsoft.com/office/powerpoint/2010/main" val="3404771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ext" userDrawn="1">
  <p:cSld name="Title and text">
    <p:spTree>
      <p:nvGrpSpPr>
        <p:cNvPr id="1" name="Shape 101"/>
        <p:cNvGrpSpPr/>
        <p:nvPr/>
      </p:nvGrpSpPr>
      <p:grpSpPr>
        <a:xfrm>
          <a:off x="0" y="0"/>
          <a:ext cx="0" cy="0"/>
          <a:chOff x="0" y="0"/>
          <a:chExt cx="0" cy="0"/>
        </a:xfrm>
      </p:grpSpPr>
      <p:pic>
        <p:nvPicPr>
          <p:cNvPr id="102" name="Google Shape;102;p15"/>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103" name="Google Shape;103;p15"/>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Tree>
    <p:extLst>
      <p:ext uri="{BB962C8B-B14F-4D97-AF65-F5344CB8AC3E}">
        <p14:creationId xmlns:p14="http://schemas.microsoft.com/office/powerpoint/2010/main" val="2515589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ext 2">
  <p:cSld name="Title and text 2">
    <p:spTree>
      <p:nvGrpSpPr>
        <p:cNvPr id="1" name="Shape 113"/>
        <p:cNvGrpSpPr/>
        <p:nvPr/>
      </p:nvGrpSpPr>
      <p:grpSpPr>
        <a:xfrm>
          <a:off x="0" y="0"/>
          <a:ext cx="0" cy="0"/>
          <a:chOff x="0" y="0"/>
          <a:chExt cx="0" cy="0"/>
        </a:xfrm>
      </p:grpSpPr>
      <p:sp>
        <p:nvSpPr>
          <p:cNvPr id="114" name="Google Shape;114;p1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15" name="Google Shape;115;p17"/>
          <p:cNvSpPr txBox="1">
            <a:spLocks noGrp="1"/>
          </p:cNvSpPr>
          <p:nvPr>
            <p:ph type="body" idx="1"/>
          </p:nvPr>
        </p:nvSpPr>
        <p:spPr>
          <a:xfrm>
            <a:off x="720000" y="1215750"/>
            <a:ext cx="7704000" cy="3233100"/>
          </a:xfrm>
          <a:prstGeom prst="rect">
            <a:avLst/>
          </a:prstGeom>
        </p:spPr>
        <p:txBody>
          <a:bodyPr spcFirstLastPara="1" wrap="square" lIns="91425" tIns="91425" rIns="91425" bIns="91425" anchor="t" anchorCtr="0">
            <a:noAutofit/>
          </a:bodyPr>
          <a:lstStyle>
            <a:lvl1pPr marL="457200" lvl="0" indent="-279400" rtl="0">
              <a:spcBef>
                <a:spcPts val="0"/>
              </a:spcBef>
              <a:spcAft>
                <a:spcPts val="0"/>
              </a:spcAft>
              <a:buSzPts val="800"/>
              <a:buFont typeface="Nunito Light"/>
              <a:buChar char="●"/>
              <a:defRPr/>
            </a:lvl1pPr>
            <a:lvl2pPr marL="914400" lvl="1" indent="-304800" rtl="0">
              <a:spcBef>
                <a:spcPts val="0"/>
              </a:spcBef>
              <a:spcAft>
                <a:spcPts val="0"/>
              </a:spcAft>
              <a:buSzPts val="1200"/>
              <a:buFont typeface="Nunito Light"/>
              <a:buChar char="○"/>
              <a:defRPr/>
            </a:lvl2pPr>
            <a:lvl3pPr marL="1371600" lvl="2" indent="-304800" rtl="0">
              <a:lnSpc>
                <a:spcPct val="115000"/>
              </a:lnSpc>
              <a:spcBef>
                <a:spcPts val="0"/>
              </a:spcBef>
              <a:spcAft>
                <a:spcPts val="0"/>
              </a:spcAft>
              <a:buSzPts val="1200"/>
              <a:buFont typeface="Nunito Light"/>
              <a:buChar char="■"/>
              <a:defRPr/>
            </a:lvl3pPr>
            <a:lvl4pPr marL="1828800" lvl="3" indent="-304800" rtl="0">
              <a:lnSpc>
                <a:spcPct val="115000"/>
              </a:lnSpc>
              <a:spcBef>
                <a:spcPts val="0"/>
              </a:spcBef>
              <a:spcAft>
                <a:spcPts val="0"/>
              </a:spcAft>
              <a:buSzPts val="1200"/>
              <a:buFont typeface="Nunito Light"/>
              <a:buChar char="●"/>
              <a:defRPr/>
            </a:lvl4pPr>
            <a:lvl5pPr marL="2286000" lvl="4" indent="-304800" rtl="0">
              <a:lnSpc>
                <a:spcPct val="115000"/>
              </a:lnSpc>
              <a:spcBef>
                <a:spcPts val="0"/>
              </a:spcBef>
              <a:spcAft>
                <a:spcPts val="0"/>
              </a:spcAft>
              <a:buSzPts val="1200"/>
              <a:buFont typeface="Nunito Light"/>
              <a:buChar char="○"/>
              <a:defRPr/>
            </a:lvl5pPr>
            <a:lvl6pPr marL="2743200" lvl="5" indent="-304800" rtl="0">
              <a:lnSpc>
                <a:spcPct val="115000"/>
              </a:lnSpc>
              <a:spcBef>
                <a:spcPts val="0"/>
              </a:spcBef>
              <a:spcAft>
                <a:spcPts val="0"/>
              </a:spcAft>
              <a:buSzPts val="1200"/>
              <a:buFont typeface="Nunito Light"/>
              <a:buChar char="■"/>
              <a:defRPr/>
            </a:lvl6pPr>
            <a:lvl7pPr marL="3200400" lvl="6" indent="-304800" rtl="0">
              <a:lnSpc>
                <a:spcPct val="115000"/>
              </a:lnSpc>
              <a:spcBef>
                <a:spcPts val="0"/>
              </a:spcBef>
              <a:spcAft>
                <a:spcPts val="0"/>
              </a:spcAft>
              <a:buSzPts val="1200"/>
              <a:buFont typeface="Nunito Light"/>
              <a:buChar char="●"/>
              <a:defRPr/>
            </a:lvl7pPr>
            <a:lvl8pPr marL="3657600" lvl="7" indent="-304800" rtl="0">
              <a:lnSpc>
                <a:spcPct val="115000"/>
              </a:lnSpc>
              <a:spcBef>
                <a:spcPts val="0"/>
              </a:spcBef>
              <a:spcAft>
                <a:spcPts val="0"/>
              </a:spcAft>
              <a:buSzPts val="1200"/>
              <a:buFont typeface="Nunito Light"/>
              <a:buChar char="○"/>
              <a:defRPr/>
            </a:lvl8pPr>
            <a:lvl9pPr marL="4114800" lvl="8" indent="-304800" rtl="0">
              <a:lnSpc>
                <a:spcPct val="115000"/>
              </a:lnSpc>
              <a:spcBef>
                <a:spcPts val="0"/>
              </a:spcBef>
              <a:spcAft>
                <a:spcPts val="0"/>
              </a:spcAft>
              <a:buSzPts val="1200"/>
              <a:buFont typeface="Nunito Light"/>
              <a:buChar char="■"/>
              <a:defRPr/>
            </a:lvl9pPr>
          </a:lstStyle>
          <a:p>
            <a:endParaRPr/>
          </a:p>
        </p:txBody>
      </p:sp>
    </p:spTree>
    <p:extLst>
      <p:ext uri="{BB962C8B-B14F-4D97-AF65-F5344CB8AC3E}">
        <p14:creationId xmlns:p14="http://schemas.microsoft.com/office/powerpoint/2010/main" val="7754503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hree columns 1">
  <p:cSld name="Title and three columns 1">
    <p:spTree>
      <p:nvGrpSpPr>
        <p:cNvPr id="1" name="Shape 128"/>
        <p:cNvGrpSpPr/>
        <p:nvPr/>
      </p:nvGrpSpPr>
      <p:grpSpPr>
        <a:xfrm>
          <a:off x="0" y="0"/>
          <a:ext cx="0" cy="0"/>
          <a:chOff x="0" y="0"/>
          <a:chExt cx="0" cy="0"/>
        </a:xfrm>
      </p:grpSpPr>
      <p:pic>
        <p:nvPicPr>
          <p:cNvPr id="129" name="Google Shape;129;p19"/>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130" name="Google Shape;130;p19"/>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1" name="Google Shape;131;p1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32" name="Google Shape;132;p19"/>
          <p:cNvSpPr txBox="1">
            <a:spLocks noGrp="1"/>
          </p:cNvSpPr>
          <p:nvPr>
            <p:ph type="subTitle" idx="1"/>
          </p:nvPr>
        </p:nvSpPr>
        <p:spPr>
          <a:xfrm>
            <a:off x="720025" y="1610942"/>
            <a:ext cx="7704000" cy="5304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33" name="Google Shape;133;p19"/>
          <p:cNvSpPr txBox="1">
            <a:spLocks noGrp="1"/>
          </p:cNvSpPr>
          <p:nvPr>
            <p:ph type="subTitle" idx="2"/>
          </p:nvPr>
        </p:nvSpPr>
        <p:spPr>
          <a:xfrm>
            <a:off x="720025" y="2731125"/>
            <a:ext cx="7704000" cy="527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34" name="Google Shape;134;p19"/>
          <p:cNvSpPr txBox="1">
            <a:spLocks noGrp="1"/>
          </p:cNvSpPr>
          <p:nvPr>
            <p:ph type="subTitle" idx="3"/>
          </p:nvPr>
        </p:nvSpPr>
        <p:spPr>
          <a:xfrm>
            <a:off x="720025" y="3851625"/>
            <a:ext cx="7704000" cy="527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35" name="Google Shape;135;p19"/>
          <p:cNvSpPr txBox="1">
            <a:spLocks noGrp="1"/>
          </p:cNvSpPr>
          <p:nvPr>
            <p:ph type="subTitle" idx="4"/>
          </p:nvPr>
        </p:nvSpPr>
        <p:spPr>
          <a:xfrm>
            <a:off x="720025" y="1241271"/>
            <a:ext cx="7704000" cy="5304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rtl="0">
              <a:lnSpc>
                <a:spcPct val="115000"/>
              </a:lnSpc>
              <a:spcBef>
                <a:spcPts val="0"/>
              </a:spcBef>
              <a:spcAft>
                <a:spcPts val="0"/>
              </a:spcAft>
              <a:buSzPts val="2400"/>
              <a:buFont typeface="DM Sans"/>
              <a:buNone/>
              <a:defRPr sz="2400" b="1">
                <a:latin typeface="DM Sans"/>
                <a:ea typeface="DM Sans"/>
                <a:cs typeface="DM Sans"/>
                <a:sym typeface="DM Sans"/>
              </a:defRPr>
            </a:lvl2pPr>
            <a:lvl3pPr lvl="2" rtl="0">
              <a:lnSpc>
                <a:spcPct val="115000"/>
              </a:lnSpc>
              <a:spcBef>
                <a:spcPts val="0"/>
              </a:spcBef>
              <a:spcAft>
                <a:spcPts val="0"/>
              </a:spcAft>
              <a:buSzPts val="2400"/>
              <a:buFont typeface="DM Sans"/>
              <a:buNone/>
              <a:defRPr sz="2400" b="1">
                <a:latin typeface="DM Sans"/>
                <a:ea typeface="DM Sans"/>
                <a:cs typeface="DM Sans"/>
                <a:sym typeface="DM Sans"/>
              </a:defRPr>
            </a:lvl3pPr>
            <a:lvl4pPr lvl="3" rtl="0">
              <a:lnSpc>
                <a:spcPct val="115000"/>
              </a:lnSpc>
              <a:spcBef>
                <a:spcPts val="0"/>
              </a:spcBef>
              <a:spcAft>
                <a:spcPts val="0"/>
              </a:spcAft>
              <a:buSzPts val="2400"/>
              <a:buFont typeface="DM Sans"/>
              <a:buNone/>
              <a:defRPr sz="2400" b="1">
                <a:latin typeface="DM Sans"/>
                <a:ea typeface="DM Sans"/>
                <a:cs typeface="DM Sans"/>
                <a:sym typeface="DM Sans"/>
              </a:defRPr>
            </a:lvl4pPr>
            <a:lvl5pPr lvl="4" rtl="0">
              <a:lnSpc>
                <a:spcPct val="115000"/>
              </a:lnSpc>
              <a:spcBef>
                <a:spcPts val="0"/>
              </a:spcBef>
              <a:spcAft>
                <a:spcPts val="0"/>
              </a:spcAft>
              <a:buSzPts val="2400"/>
              <a:buFont typeface="DM Sans"/>
              <a:buNone/>
              <a:defRPr sz="2400" b="1">
                <a:latin typeface="DM Sans"/>
                <a:ea typeface="DM Sans"/>
                <a:cs typeface="DM Sans"/>
                <a:sym typeface="DM Sans"/>
              </a:defRPr>
            </a:lvl5pPr>
            <a:lvl6pPr lvl="5" rtl="0">
              <a:lnSpc>
                <a:spcPct val="115000"/>
              </a:lnSpc>
              <a:spcBef>
                <a:spcPts val="0"/>
              </a:spcBef>
              <a:spcAft>
                <a:spcPts val="0"/>
              </a:spcAft>
              <a:buSzPts val="2400"/>
              <a:buFont typeface="DM Sans"/>
              <a:buNone/>
              <a:defRPr sz="2400" b="1">
                <a:latin typeface="DM Sans"/>
                <a:ea typeface="DM Sans"/>
                <a:cs typeface="DM Sans"/>
                <a:sym typeface="DM Sans"/>
              </a:defRPr>
            </a:lvl6pPr>
            <a:lvl7pPr lvl="6" rtl="0">
              <a:lnSpc>
                <a:spcPct val="115000"/>
              </a:lnSpc>
              <a:spcBef>
                <a:spcPts val="0"/>
              </a:spcBef>
              <a:spcAft>
                <a:spcPts val="0"/>
              </a:spcAft>
              <a:buSzPts val="2400"/>
              <a:buFont typeface="DM Sans"/>
              <a:buNone/>
              <a:defRPr sz="2400" b="1">
                <a:latin typeface="DM Sans"/>
                <a:ea typeface="DM Sans"/>
                <a:cs typeface="DM Sans"/>
                <a:sym typeface="DM Sans"/>
              </a:defRPr>
            </a:lvl7pPr>
            <a:lvl8pPr lvl="7" rtl="0">
              <a:lnSpc>
                <a:spcPct val="115000"/>
              </a:lnSpc>
              <a:spcBef>
                <a:spcPts val="0"/>
              </a:spcBef>
              <a:spcAft>
                <a:spcPts val="0"/>
              </a:spcAft>
              <a:buSzPts val="2400"/>
              <a:buFont typeface="DM Sans"/>
              <a:buNone/>
              <a:defRPr sz="2400" b="1">
                <a:latin typeface="DM Sans"/>
                <a:ea typeface="DM Sans"/>
                <a:cs typeface="DM Sans"/>
                <a:sym typeface="DM Sans"/>
              </a:defRPr>
            </a:lvl8pPr>
            <a:lvl9pPr lvl="8"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36" name="Google Shape;136;p19"/>
          <p:cNvSpPr txBox="1">
            <a:spLocks noGrp="1"/>
          </p:cNvSpPr>
          <p:nvPr>
            <p:ph type="subTitle" idx="5"/>
          </p:nvPr>
        </p:nvSpPr>
        <p:spPr>
          <a:xfrm>
            <a:off x="720025" y="2350125"/>
            <a:ext cx="7704000" cy="5277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rtl="0">
              <a:lnSpc>
                <a:spcPct val="115000"/>
              </a:lnSpc>
              <a:spcBef>
                <a:spcPts val="0"/>
              </a:spcBef>
              <a:spcAft>
                <a:spcPts val="0"/>
              </a:spcAft>
              <a:buSzPts val="2400"/>
              <a:buFont typeface="DM Sans"/>
              <a:buNone/>
              <a:defRPr sz="2400" b="1">
                <a:latin typeface="DM Sans"/>
                <a:ea typeface="DM Sans"/>
                <a:cs typeface="DM Sans"/>
                <a:sym typeface="DM Sans"/>
              </a:defRPr>
            </a:lvl2pPr>
            <a:lvl3pPr lvl="2" rtl="0">
              <a:lnSpc>
                <a:spcPct val="115000"/>
              </a:lnSpc>
              <a:spcBef>
                <a:spcPts val="0"/>
              </a:spcBef>
              <a:spcAft>
                <a:spcPts val="0"/>
              </a:spcAft>
              <a:buSzPts val="2400"/>
              <a:buFont typeface="DM Sans"/>
              <a:buNone/>
              <a:defRPr sz="2400" b="1">
                <a:latin typeface="DM Sans"/>
                <a:ea typeface="DM Sans"/>
                <a:cs typeface="DM Sans"/>
                <a:sym typeface="DM Sans"/>
              </a:defRPr>
            </a:lvl3pPr>
            <a:lvl4pPr lvl="3" rtl="0">
              <a:lnSpc>
                <a:spcPct val="115000"/>
              </a:lnSpc>
              <a:spcBef>
                <a:spcPts val="0"/>
              </a:spcBef>
              <a:spcAft>
                <a:spcPts val="0"/>
              </a:spcAft>
              <a:buSzPts val="2400"/>
              <a:buFont typeface="DM Sans"/>
              <a:buNone/>
              <a:defRPr sz="2400" b="1">
                <a:latin typeface="DM Sans"/>
                <a:ea typeface="DM Sans"/>
                <a:cs typeface="DM Sans"/>
                <a:sym typeface="DM Sans"/>
              </a:defRPr>
            </a:lvl4pPr>
            <a:lvl5pPr lvl="4" rtl="0">
              <a:lnSpc>
                <a:spcPct val="115000"/>
              </a:lnSpc>
              <a:spcBef>
                <a:spcPts val="0"/>
              </a:spcBef>
              <a:spcAft>
                <a:spcPts val="0"/>
              </a:spcAft>
              <a:buSzPts val="2400"/>
              <a:buFont typeface="DM Sans"/>
              <a:buNone/>
              <a:defRPr sz="2400" b="1">
                <a:latin typeface="DM Sans"/>
                <a:ea typeface="DM Sans"/>
                <a:cs typeface="DM Sans"/>
                <a:sym typeface="DM Sans"/>
              </a:defRPr>
            </a:lvl5pPr>
            <a:lvl6pPr lvl="5" rtl="0">
              <a:lnSpc>
                <a:spcPct val="115000"/>
              </a:lnSpc>
              <a:spcBef>
                <a:spcPts val="0"/>
              </a:spcBef>
              <a:spcAft>
                <a:spcPts val="0"/>
              </a:spcAft>
              <a:buSzPts val="2400"/>
              <a:buFont typeface="DM Sans"/>
              <a:buNone/>
              <a:defRPr sz="2400" b="1">
                <a:latin typeface="DM Sans"/>
                <a:ea typeface="DM Sans"/>
                <a:cs typeface="DM Sans"/>
                <a:sym typeface="DM Sans"/>
              </a:defRPr>
            </a:lvl6pPr>
            <a:lvl7pPr lvl="6" rtl="0">
              <a:lnSpc>
                <a:spcPct val="115000"/>
              </a:lnSpc>
              <a:spcBef>
                <a:spcPts val="0"/>
              </a:spcBef>
              <a:spcAft>
                <a:spcPts val="0"/>
              </a:spcAft>
              <a:buSzPts val="2400"/>
              <a:buFont typeface="DM Sans"/>
              <a:buNone/>
              <a:defRPr sz="2400" b="1">
                <a:latin typeface="DM Sans"/>
                <a:ea typeface="DM Sans"/>
                <a:cs typeface="DM Sans"/>
                <a:sym typeface="DM Sans"/>
              </a:defRPr>
            </a:lvl7pPr>
            <a:lvl8pPr lvl="7" rtl="0">
              <a:lnSpc>
                <a:spcPct val="115000"/>
              </a:lnSpc>
              <a:spcBef>
                <a:spcPts val="0"/>
              </a:spcBef>
              <a:spcAft>
                <a:spcPts val="0"/>
              </a:spcAft>
              <a:buSzPts val="2400"/>
              <a:buFont typeface="DM Sans"/>
              <a:buNone/>
              <a:defRPr sz="2400" b="1">
                <a:latin typeface="DM Sans"/>
                <a:ea typeface="DM Sans"/>
                <a:cs typeface="DM Sans"/>
                <a:sym typeface="DM Sans"/>
              </a:defRPr>
            </a:lvl8pPr>
            <a:lvl9pPr lvl="8"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37" name="Google Shape;137;p19"/>
          <p:cNvSpPr txBox="1">
            <a:spLocks noGrp="1"/>
          </p:cNvSpPr>
          <p:nvPr>
            <p:ph type="subTitle" idx="6"/>
          </p:nvPr>
        </p:nvSpPr>
        <p:spPr>
          <a:xfrm>
            <a:off x="720025" y="3470625"/>
            <a:ext cx="7704000" cy="5277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1800" b="1">
                <a:latin typeface="Baskervville"/>
                <a:ea typeface="Baskervville"/>
                <a:cs typeface="Baskervville"/>
                <a:sym typeface="Baskervville"/>
              </a:defRPr>
            </a:lvl1pPr>
            <a:lvl2pPr lvl="1" rtl="0">
              <a:lnSpc>
                <a:spcPct val="115000"/>
              </a:lnSpc>
              <a:spcBef>
                <a:spcPts val="0"/>
              </a:spcBef>
              <a:spcAft>
                <a:spcPts val="0"/>
              </a:spcAft>
              <a:buSzPts val="2400"/>
              <a:buFont typeface="DM Sans"/>
              <a:buNone/>
              <a:defRPr sz="2400" b="1">
                <a:latin typeface="DM Sans"/>
                <a:ea typeface="DM Sans"/>
                <a:cs typeface="DM Sans"/>
                <a:sym typeface="DM Sans"/>
              </a:defRPr>
            </a:lvl2pPr>
            <a:lvl3pPr lvl="2" rtl="0">
              <a:lnSpc>
                <a:spcPct val="115000"/>
              </a:lnSpc>
              <a:spcBef>
                <a:spcPts val="0"/>
              </a:spcBef>
              <a:spcAft>
                <a:spcPts val="0"/>
              </a:spcAft>
              <a:buSzPts val="2400"/>
              <a:buFont typeface="DM Sans"/>
              <a:buNone/>
              <a:defRPr sz="2400" b="1">
                <a:latin typeface="DM Sans"/>
                <a:ea typeface="DM Sans"/>
                <a:cs typeface="DM Sans"/>
                <a:sym typeface="DM Sans"/>
              </a:defRPr>
            </a:lvl3pPr>
            <a:lvl4pPr lvl="3" rtl="0">
              <a:lnSpc>
                <a:spcPct val="115000"/>
              </a:lnSpc>
              <a:spcBef>
                <a:spcPts val="0"/>
              </a:spcBef>
              <a:spcAft>
                <a:spcPts val="0"/>
              </a:spcAft>
              <a:buSzPts val="2400"/>
              <a:buFont typeface="DM Sans"/>
              <a:buNone/>
              <a:defRPr sz="2400" b="1">
                <a:latin typeface="DM Sans"/>
                <a:ea typeface="DM Sans"/>
                <a:cs typeface="DM Sans"/>
                <a:sym typeface="DM Sans"/>
              </a:defRPr>
            </a:lvl4pPr>
            <a:lvl5pPr lvl="4" rtl="0">
              <a:lnSpc>
                <a:spcPct val="115000"/>
              </a:lnSpc>
              <a:spcBef>
                <a:spcPts val="0"/>
              </a:spcBef>
              <a:spcAft>
                <a:spcPts val="0"/>
              </a:spcAft>
              <a:buSzPts val="2400"/>
              <a:buFont typeface="DM Sans"/>
              <a:buNone/>
              <a:defRPr sz="2400" b="1">
                <a:latin typeface="DM Sans"/>
                <a:ea typeface="DM Sans"/>
                <a:cs typeface="DM Sans"/>
                <a:sym typeface="DM Sans"/>
              </a:defRPr>
            </a:lvl5pPr>
            <a:lvl6pPr lvl="5" rtl="0">
              <a:lnSpc>
                <a:spcPct val="115000"/>
              </a:lnSpc>
              <a:spcBef>
                <a:spcPts val="0"/>
              </a:spcBef>
              <a:spcAft>
                <a:spcPts val="0"/>
              </a:spcAft>
              <a:buSzPts val="2400"/>
              <a:buFont typeface="DM Sans"/>
              <a:buNone/>
              <a:defRPr sz="2400" b="1">
                <a:latin typeface="DM Sans"/>
                <a:ea typeface="DM Sans"/>
                <a:cs typeface="DM Sans"/>
                <a:sym typeface="DM Sans"/>
              </a:defRPr>
            </a:lvl6pPr>
            <a:lvl7pPr lvl="6" rtl="0">
              <a:lnSpc>
                <a:spcPct val="115000"/>
              </a:lnSpc>
              <a:spcBef>
                <a:spcPts val="0"/>
              </a:spcBef>
              <a:spcAft>
                <a:spcPts val="0"/>
              </a:spcAft>
              <a:buSzPts val="2400"/>
              <a:buFont typeface="DM Sans"/>
              <a:buNone/>
              <a:defRPr sz="2400" b="1">
                <a:latin typeface="DM Sans"/>
                <a:ea typeface="DM Sans"/>
                <a:cs typeface="DM Sans"/>
                <a:sym typeface="DM Sans"/>
              </a:defRPr>
            </a:lvl7pPr>
            <a:lvl8pPr lvl="7" rtl="0">
              <a:lnSpc>
                <a:spcPct val="115000"/>
              </a:lnSpc>
              <a:spcBef>
                <a:spcPts val="0"/>
              </a:spcBef>
              <a:spcAft>
                <a:spcPts val="0"/>
              </a:spcAft>
              <a:buSzPts val="2400"/>
              <a:buFont typeface="DM Sans"/>
              <a:buNone/>
              <a:defRPr sz="2400" b="1">
                <a:latin typeface="DM Sans"/>
                <a:ea typeface="DM Sans"/>
                <a:cs typeface="DM Sans"/>
                <a:sym typeface="DM Sans"/>
              </a:defRPr>
            </a:lvl8pPr>
            <a:lvl9pPr lvl="8"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pic>
        <p:nvPicPr>
          <p:cNvPr id="138" name="Google Shape;138;p19"/>
          <p:cNvPicPr preferRelativeResize="0"/>
          <p:nvPr/>
        </p:nvPicPr>
        <p:blipFill rotWithShape="1">
          <a:blip r:embed="rId3">
            <a:alphaModFix/>
          </a:blip>
          <a:srcRect t="60651" r="23259"/>
          <a:stretch/>
        </p:blipFill>
        <p:spPr>
          <a:xfrm rot="5400000" flipH="1">
            <a:off x="7814350" y="609650"/>
            <a:ext cx="1940576" cy="721300"/>
          </a:xfrm>
          <a:prstGeom prst="rect">
            <a:avLst/>
          </a:prstGeom>
          <a:noFill/>
          <a:ln>
            <a:noFill/>
          </a:ln>
        </p:spPr>
      </p:pic>
      <p:pic>
        <p:nvPicPr>
          <p:cNvPr id="139" name="Google Shape;139;p19"/>
          <p:cNvPicPr preferRelativeResize="0"/>
          <p:nvPr/>
        </p:nvPicPr>
        <p:blipFill>
          <a:blip r:embed="rId4">
            <a:alphaModFix/>
          </a:blip>
          <a:stretch>
            <a:fillRect/>
          </a:stretch>
        </p:blipFill>
        <p:spPr>
          <a:xfrm rot="581304" flipH="1">
            <a:off x="7754476" y="3985112"/>
            <a:ext cx="1777761" cy="1835326"/>
          </a:xfrm>
          <a:prstGeom prst="rect">
            <a:avLst/>
          </a:prstGeom>
          <a:noFill/>
          <a:ln>
            <a:noFill/>
          </a:ln>
        </p:spPr>
      </p:pic>
    </p:spTree>
    <p:extLst>
      <p:ext uri="{BB962C8B-B14F-4D97-AF65-F5344CB8AC3E}">
        <p14:creationId xmlns:p14="http://schemas.microsoft.com/office/powerpoint/2010/main" val="3221638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three columns 2" userDrawn="1">
  <p:cSld name="Title and three columns 2">
    <p:spTree>
      <p:nvGrpSpPr>
        <p:cNvPr id="1" name="Shape 140"/>
        <p:cNvGrpSpPr/>
        <p:nvPr/>
      </p:nvGrpSpPr>
      <p:grpSpPr>
        <a:xfrm>
          <a:off x="0" y="0"/>
          <a:ext cx="0" cy="0"/>
          <a:chOff x="0" y="0"/>
          <a:chExt cx="0" cy="0"/>
        </a:xfrm>
      </p:grpSpPr>
      <p:pic>
        <p:nvPicPr>
          <p:cNvPr id="141" name="Google Shape;141;p20"/>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142" name="Google Shape;142;p20"/>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pic>
        <p:nvPicPr>
          <p:cNvPr id="150" name="Google Shape;150;p20"/>
          <p:cNvPicPr preferRelativeResize="0"/>
          <p:nvPr/>
        </p:nvPicPr>
        <p:blipFill>
          <a:blip r:embed="rId3">
            <a:alphaModFix/>
          </a:blip>
          <a:stretch>
            <a:fillRect/>
          </a:stretch>
        </p:blipFill>
        <p:spPr>
          <a:xfrm rot="5400000">
            <a:off x="7622950" y="-171361"/>
            <a:ext cx="2080925" cy="1252175"/>
          </a:xfrm>
          <a:prstGeom prst="rect">
            <a:avLst/>
          </a:prstGeom>
          <a:noFill/>
          <a:ln>
            <a:noFill/>
          </a:ln>
        </p:spPr>
      </p:pic>
    </p:spTree>
    <p:extLst>
      <p:ext uri="{BB962C8B-B14F-4D97-AF65-F5344CB8AC3E}">
        <p14:creationId xmlns:p14="http://schemas.microsoft.com/office/powerpoint/2010/main" val="17181166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Numbers and text">
  <p:cSld name="Numbers and text">
    <p:spTree>
      <p:nvGrpSpPr>
        <p:cNvPr id="1" name="Shape 187"/>
        <p:cNvGrpSpPr/>
        <p:nvPr/>
      </p:nvGrpSpPr>
      <p:grpSpPr>
        <a:xfrm>
          <a:off x="0" y="0"/>
          <a:ext cx="0" cy="0"/>
          <a:chOff x="0" y="0"/>
          <a:chExt cx="0" cy="0"/>
        </a:xfrm>
      </p:grpSpPr>
      <p:pic>
        <p:nvPicPr>
          <p:cNvPr id="188" name="Google Shape;188;p23"/>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189" name="Google Shape;189;p23"/>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90" name="Google Shape;190;p23"/>
          <p:cNvSpPr txBox="1">
            <a:spLocks noGrp="1"/>
          </p:cNvSpPr>
          <p:nvPr>
            <p:ph type="title" hasCustomPrompt="1"/>
          </p:nvPr>
        </p:nvSpPr>
        <p:spPr>
          <a:xfrm>
            <a:off x="713225" y="552112"/>
            <a:ext cx="4696800" cy="7689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Clr>
                <a:schemeClr val="lt1"/>
              </a:buClr>
              <a:buSzPts val="6000"/>
              <a:buNone/>
              <a:defRPr sz="45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191" name="Google Shape;191;p23"/>
          <p:cNvSpPr txBox="1">
            <a:spLocks noGrp="1"/>
          </p:cNvSpPr>
          <p:nvPr>
            <p:ph type="subTitle" idx="1"/>
          </p:nvPr>
        </p:nvSpPr>
        <p:spPr>
          <a:xfrm>
            <a:off x="713225" y="1288076"/>
            <a:ext cx="4696800" cy="5988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400"/>
              <a:buNone/>
              <a:defRPr sz="1600">
                <a:solidFill>
                  <a:schemeClr val="dk1"/>
                </a:solidFill>
              </a:defRPr>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None/>
              <a:defRPr sz="2100">
                <a:solidFill>
                  <a:schemeClr val="dk1"/>
                </a:solidFill>
              </a:defRPr>
            </a:lvl4pPr>
            <a:lvl5pPr lvl="4" algn="ctr" rtl="0">
              <a:lnSpc>
                <a:spcPct val="100000"/>
              </a:lnSpc>
              <a:spcBef>
                <a:spcPts val="0"/>
              </a:spcBef>
              <a:spcAft>
                <a:spcPts val="0"/>
              </a:spcAft>
              <a:buClr>
                <a:schemeClr val="dk1"/>
              </a:buClr>
              <a:buSzPts val="2100"/>
              <a:buNone/>
              <a:defRPr sz="2100">
                <a:solidFill>
                  <a:schemeClr val="dk1"/>
                </a:solidFill>
              </a:defRPr>
            </a:lvl5pPr>
            <a:lvl6pPr lvl="5" algn="ctr" rtl="0">
              <a:lnSpc>
                <a:spcPct val="100000"/>
              </a:lnSpc>
              <a:spcBef>
                <a:spcPts val="0"/>
              </a:spcBef>
              <a:spcAft>
                <a:spcPts val="0"/>
              </a:spcAft>
              <a:buClr>
                <a:schemeClr val="dk1"/>
              </a:buClr>
              <a:buSzPts val="2100"/>
              <a:buNone/>
              <a:defRPr sz="2100">
                <a:solidFill>
                  <a:schemeClr val="dk1"/>
                </a:solidFill>
              </a:defRPr>
            </a:lvl6pPr>
            <a:lvl7pPr lvl="6" algn="ctr" rtl="0">
              <a:lnSpc>
                <a:spcPct val="100000"/>
              </a:lnSpc>
              <a:spcBef>
                <a:spcPts val="0"/>
              </a:spcBef>
              <a:spcAft>
                <a:spcPts val="0"/>
              </a:spcAft>
              <a:buClr>
                <a:schemeClr val="dk1"/>
              </a:buClr>
              <a:buSzPts val="2100"/>
              <a:buNone/>
              <a:defRPr sz="2100">
                <a:solidFill>
                  <a:schemeClr val="dk1"/>
                </a:solidFill>
              </a:defRPr>
            </a:lvl7pPr>
            <a:lvl8pPr lvl="7" algn="ctr" rtl="0">
              <a:lnSpc>
                <a:spcPct val="100000"/>
              </a:lnSpc>
              <a:spcBef>
                <a:spcPts val="0"/>
              </a:spcBef>
              <a:spcAft>
                <a:spcPts val="0"/>
              </a:spcAft>
              <a:buClr>
                <a:schemeClr val="dk1"/>
              </a:buClr>
              <a:buSzPts val="2100"/>
              <a:buNone/>
              <a:defRPr sz="2100">
                <a:solidFill>
                  <a:schemeClr val="dk1"/>
                </a:solidFill>
              </a:defRPr>
            </a:lvl8pPr>
            <a:lvl9pPr lvl="8" algn="ctr" rtl="0">
              <a:lnSpc>
                <a:spcPct val="100000"/>
              </a:lnSpc>
              <a:spcBef>
                <a:spcPts val="0"/>
              </a:spcBef>
              <a:spcAft>
                <a:spcPts val="0"/>
              </a:spcAft>
              <a:buClr>
                <a:schemeClr val="dk1"/>
              </a:buClr>
              <a:buSzPts val="2100"/>
              <a:buNone/>
              <a:defRPr sz="2100">
                <a:solidFill>
                  <a:schemeClr val="dk1"/>
                </a:solidFill>
              </a:defRPr>
            </a:lvl9pPr>
          </a:lstStyle>
          <a:p>
            <a:endParaRPr/>
          </a:p>
        </p:txBody>
      </p:sp>
      <p:sp>
        <p:nvSpPr>
          <p:cNvPr id="192" name="Google Shape;192;p23"/>
          <p:cNvSpPr txBox="1">
            <a:spLocks noGrp="1"/>
          </p:cNvSpPr>
          <p:nvPr>
            <p:ph type="title" idx="2" hasCustomPrompt="1"/>
          </p:nvPr>
        </p:nvSpPr>
        <p:spPr>
          <a:xfrm>
            <a:off x="713225" y="1904368"/>
            <a:ext cx="4696800" cy="7689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Clr>
                <a:schemeClr val="lt1"/>
              </a:buClr>
              <a:buSzPts val="6000"/>
              <a:buNone/>
              <a:defRPr sz="45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193" name="Google Shape;193;p23"/>
          <p:cNvSpPr txBox="1">
            <a:spLocks noGrp="1"/>
          </p:cNvSpPr>
          <p:nvPr>
            <p:ph type="subTitle" idx="3"/>
          </p:nvPr>
        </p:nvSpPr>
        <p:spPr>
          <a:xfrm>
            <a:off x="713225" y="2640332"/>
            <a:ext cx="4696800" cy="5988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400"/>
              <a:buNone/>
              <a:defRPr sz="1600">
                <a:solidFill>
                  <a:schemeClr val="dk1"/>
                </a:solidFill>
              </a:defRPr>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None/>
              <a:defRPr sz="2100">
                <a:solidFill>
                  <a:schemeClr val="dk1"/>
                </a:solidFill>
              </a:defRPr>
            </a:lvl4pPr>
            <a:lvl5pPr lvl="4" algn="ctr" rtl="0">
              <a:lnSpc>
                <a:spcPct val="100000"/>
              </a:lnSpc>
              <a:spcBef>
                <a:spcPts val="0"/>
              </a:spcBef>
              <a:spcAft>
                <a:spcPts val="0"/>
              </a:spcAft>
              <a:buClr>
                <a:schemeClr val="dk1"/>
              </a:buClr>
              <a:buSzPts val="2100"/>
              <a:buNone/>
              <a:defRPr sz="2100">
                <a:solidFill>
                  <a:schemeClr val="dk1"/>
                </a:solidFill>
              </a:defRPr>
            </a:lvl5pPr>
            <a:lvl6pPr lvl="5" algn="ctr" rtl="0">
              <a:lnSpc>
                <a:spcPct val="100000"/>
              </a:lnSpc>
              <a:spcBef>
                <a:spcPts val="0"/>
              </a:spcBef>
              <a:spcAft>
                <a:spcPts val="0"/>
              </a:spcAft>
              <a:buClr>
                <a:schemeClr val="dk1"/>
              </a:buClr>
              <a:buSzPts val="2100"/>
              <a:buNone/>
              <a:defRPr sz="2100">
                <a:solidFill>
                  <a:schemeClr val="dk1"/>
                </a:solidFill>
              </a:defRPr>
            </a:lvl6pPr>
            <a:lvl7pPr lvl="6" algn="ctr" rtl="0">
              <a:lnSpc>
                <a:spcPct val="100000"/>
              </a:lnSpc>
              <a:spcBef>
                <a:spcPts val="0"/>
              </a:spcBef>
              <a:spcAft>
                <a:spcPts val="0"/>
              </a:spcAft>
              <a:buClr>
                <a:schemeClr val="dk1"/>
              </a:buClr>
              <a:buSzPts val="2100"/>
              <a:buNone/>
              <a:defRPr sz="2100">
                <a:solidFill>
                  <a:schemeClr val="dk1"/>
                </a:solidFill>
              </a:defRPr>
            </a:lvl7pPr>
            <a:lvl8pPr lvl="7" algn="ctr" rtl="0">
              <a:lnSpc>
                <a:spcPct val="100000"/>
              </a:lnSpc>
              <a:spcBef>
                <a:spcPts val="0"/>
              </a:spcBef>
              <a:spcAft>
                <a:spcPts val="0"/>
              </a:spcAft>
              <a:buClr>
                <a:schemeClr val="dk1"/>
              </a:buClr>
              <a:buSzPts val="2100"/>
              <a:buNone/>
              <a:defRPr sz="2100">
                <a:solidFill>
                  <a:schemeClr val="dk1"/>
                </a:solidFill>
              </a:defRPr>
            </a:lvl8pPr>
            <a:lvl9pPr lvl="8" algn="ctr" rtl="0">
              <a:lnSpc>
                <a:spcPct val="100000"/>
              </a:lnSpc>
              <a:spcBef>
                <a:spcPts val="0"/>
              </a:spcBef>
              <a:spcAft>
                <a:spcPts val="0"/>
              </a:spcAft>
              <a:buClr>
                <a:schemeClr val="dk1"/>
              </a:buClr>
              <a:buSzPts val="2100"/>
              <a:buNone/>
              <a:defRPr sz="2100">
                <a:solidFill>
                  <a:schemeClr val="dk1"/>
                </a:solidFill>
              </a:defRPr>
            </a:lvl9pPr>
          </a:lstStyle>
          <a:p>
            <a:endParaRPr/>
          </a:p>
        </p:txBody>
      </p:sp>
      <p:sp>
        <p:nvSpPr>
          <p:cNvPr id="194" name="Google Shape;194;p23"/>
          <p:cNvSpPr txBox="1">
            <a:spLocks noGrp="1"/>
          </p:cNvSpPr>
          <p:nvPr>
            <p:ph type="title" idx="4" hasCustomPrompt="1"/>
          </p:nvPr>
        </p:nvSpPr>
        <p:spPr>
          <a:xfrm>
            <a:off x="713225" y="3256624"/>
            <a:ext cx="4696800" cy="768900"/>
          </a:xfrm>
          <a:prstGeom prst="rect">
            <a:avLst/>
          </a:prstGeom>
          <a:noFill/>
        </p:spPr>
        <p:txBody>
          <a:bodyPr spcFirstLastPara="1" wrap="square" lIns="91425" tIns="91425" rIns="91425" bIns="91425" anchor="b" anchorCtr="0">
            <a:noAutofit/>
          </a:bodyPr>
          <a:lstStyle>
            <a:lvl1pPr lvl="0" algn="ctr" rtl="0">
              <a:lnSpc>
                <a:spcPct val="115000"/>
              </a:lnSpc>
              <a:spcBef>
                <a:spcPts val="0"/>
              </a:spcBef>
              <a:spcAft>
                <a:spcPts val="0"/>
              </a:spcAft>
              <a:buClr>
                <a:schemeClr val="lt1"/>
              </a:buClr>
              <a:buSzPts val="6000"/>
              <a:buNone/>
              <a:defRPr sz="45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195" name="Google Shape;195;p23"/>
          <p:cNvSpPr txBox="1">
            <a:spLocks noGrp="1"/>
          </p:cNvSpPr>
          <p:nvPr>
            <p:ph type="subTitle" idx="5"/>
          </p:nvPr>
        </p:nvSpPr>
        <p:spPr>
          <a:xfrm>
            <a:off x="713225" y="3992588"/>
            <a:ext cx="4696800" cy="5988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400"/>
              <a:buNone/>
              <a:defRPr sz="1600">
                <a:solidFill>
                  <a:schemeClr val="dk1"/>
                </a:solidFill>
              </a:defRPr>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None/>
              <a:defRPr sz="2100">
                <a:solidFill>
                  <a:schemeClr val="dk1"/>
                </a:solidFill>
              </a:defRPr>
            </a:lvl4pPr>
            <a:lvl5pPr lvl="4" algn="ctr" rtl="0">
              <a:lnSpc>
                <a:spcPct val="100000"/>
              </a:lnSpc>
              <a:spcBef>
                <a:spcPts val="0"/>
              </a:spcBef>
              <a:spcAft>
                <a:spcPts val="0"/>
              </a:spcAft>
              <a:buClr>
                <a:schemeClr val="dk1"/>
              </a:buClr>
              <a:buSzPts val="2100"/>
              <a:buNone/>
              <a:defRPr sz="2100">
                <a:solidFill>
                  <a:schemeClr val="dk1"/>
                </a:solidFill>
              </a:defRPr>
            </a:lvl5pPr>
            <a:lvl6pPr lvl="5" algn="ctr" rtl="0">
              <a:lnSpc>
                <a:spcPct val="100000"/>
              </a:lnSpc>
              <a:spcBef>
                <a:spcPts val="0"/>
              </a:spcBef>
              <a:spcAft>
                <a:spcPts val="0"/>
              </a:spcAft>
              <a:buClr>
                <a:schemeClr val="dk1"/>
              </a:buClr>
              <a:buSzPts val="2100"/>
              <a:buNone/>
              <a:defRPr sz="2100">
                <a:solidFill>
                  <a:schemeClr val="dk1"/>
                </a:solidFill>
              </a:defRPr>
            </a:lvl6pPr>
            <a:lvl7pPr lvl="6" algn="ctr" rtl="0">
              <a:lnSpc>
                <a:spcPct val="100000"/>
              </a:lnSpc>
              <a:spcBef>
                <a:spcPts val="0"/>
              </a:spcBef>
              <a:spcAft>
                <a:spcPts val="0"/>
              </a:spcAft>
              <a:buClr>
                <a:schemeClr val="dk1"/>
              </a:buClr>
              <a:buSzPts val="2100"/>
              <a:buNone/>
              <a:defRPr sz="2100">
                <a:solidFill>
                  <a:schemeClr val="dk1"/>
                </a:solidFill>
              </a:defRPr>
            </a:lvl7pPr>
            <a:lvl8pPr lvl="7" algn="ctr" rtl="0">
              <a:lnSpc>
                <a:spcPct val="100000"/>
              </a:lnSpc>
              <a:spcBef>
                <a:spcPts val="0"/>
              </a:spcBef>
              <a:spcAft>
                <a:spcPts val="0"/>
              </a:spcAft>
              <a:buClr>
                <a:schemeClr val="dk1"/>
              </a:buClr>
              <a:buSzPts val="2100"/>
              <a:buNone/>
              <a:defRPr sz="2100">
                <a:solidFill>
                  <a:schemeClr val="dk1"/>
                </a:solidFill>
              </a:defRPr>
            </a:lvl8pPr>
            <a:lvl9pPr lvl="8" algn="ctr" rtl="0">
              <a:lnSpc>
                <a:spcPct val="100000"/>
              </a:lnSpc>
              <a:spcBef>
                <a:spcPts val="0"/>
              </a:spcBef>
              <a:spcAft>
                <a:spcPts val="0"/>
              </a:spcAft>
              <a:buClr>
                <a:schemeClr val="dk1"/>
              </a:buClr>
              <a:buSzPts val="2100"/>
              <a:buNone/>
              <a:defRPr sz="2100">
                <a:solidFill>
                  <a:schemeClr val="dk1"/>
                </a:solidFill>
              </a:defRPr>
            </a:lvl9pPr>
          </a:lstStyle>
          <a:p>
            <a:endParaRPr/>
          </a:p>
        </p:txBody>
      </p:sp>
      <p:pic>
        <p:nvPicPr>
          <p:cNvPr id="196" name="Google Shape;196;p23"/>
          <p:cNvPicPr preferRelativeResize="0"/>
          <p:nvPr/>
        </p:nvPicPr>
        <p:blipFill>
          <a:blip r:embed="rId3">
            <a:alphaModFix/>
          </a:blip>
          <a:stretch>
            <a:fillRect/>
          </a:stretch>
        </p:blipFill>
        <p:spPr>
          <a:xfrm rot="-331495" flipH="1">
            <a:off x="-647223" y="-528713"/>
            <a:ext cx="1777761" cy="1835326"/>
          </a:xfrm>
          <a:prstGeom prst="rect">
            <a:avLst/>
          </a:prstGeom>
          <a:noFill/>
          <a:ln>
            <a:noFill/>
          </a:ln>
        </p:spPr>
      </p:pic>
      <p:pic>
        <p:nvPicPr>
          <p:cNvPr id="197" name="Google Shape;197;p23"/>
          <p:cNvPicPr preferRelativeResize="0"/>
          <p:nvPr/>
        </p:nvPicPr>
        <p:blipFill>
          <a:blip r:embed="rId4">
            <a:alphaModFix/>
          </a:blip>
          <a:stretch>
            <a:fillRect/>
          </a:stretch>
        </p:blipFill>
        <p:spPr>
          <a:xfrm flipH="1">
            <a:off x="4444739" y="3239124"/>
            <a:ext cx="4885536" cy="2152151"/>
          </a:xfrm>
          <a:prstGeom prst="rect">
            <a:avLst/>
          </a:prstGeom>
          <a:noFill/>
          <a:ln>
            <a:noFill/>
          </a:ln>
        </p:spPr>
      </p:pic>
    </p:spTree>
    <p:extLst>
      <p:ext uri="{BB962C8B-B14F-4D97-AF65-F5344CB8AC3E}">
        <p14:creationId xmlns:p14="http://schemas.microsoft.com/office/powerpoint/2010/main" val="3109061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224"/>
        <p:cNvGrpSpPr/>
        <p:nvPr/>
      </p:nvGrpSpPr>
      <p:grpSpPr>
        <a:xfrm>
          <a:off x="0" y="0"/>
          <a:ext cx="0" cy="0"/>
          <a:chOff x="0" y="0"/>
          <a:chExt cx="0" cy="0"/>
        </a:xfrm>
      </p:grpSpPr>
      <p:pic>
        <p:nvPicPr>
          <p:cNvPr id="225" name="Google Shape;225;p28"/>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226" name="Google Shape;226;p28"/>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pic>
        <p:nvPicPr>
          <p:cNvPr id="227" name="Google Shape;227;p28"/>
          <p:cNvPicPr preferRelativeResize="0"/>
          <p:nvPr/>
        </p:nvPicPr>
        <p:blipFill>
          <a:blip r:embed="rId3">
            <a:alphaModFix/>
          </a:blip>
          <a:stretch>
            <a:fillRect/>
          </a:stretch>
        </p:blipFill>
        <p:spPr>
          <a:xfrm rot="-1114186">
            <a:off x="7878752" y="-766014"/>
            <a:ext cx="1777762" cy="1835327"/>
          </a:xfrm>
          <a:prstGeom prst="rect">
            <a:avLst/>
          </a:prstGeom>
          <a:noFill/>
          <a:ln>
            <a:noFill/>
          </a:ln>
        </p:spPr>
      </p:pic>
      <p:pic>
        <p:nvPicPr>
          <p:cNvPr id="228" name="Google Shape;228;p28"/>
          <p:cNvPicPr preferRelativeResize="0"/>
          <p:nvPr/>
        </p:nvPicPr>
        <p:blipFill>
          <a:blip r:embed="rId4">
            <a:alphaModFix/>
          </a:blip>
          <a:stretch>
            <a:fillRect/>
          </a:stretch>
        </p:blipFill>
        <p:spPr>
          <a:xfrm rot="-3">
            <a:off x="-204925" y="3666923"/>
            <a:ext cx="3845576" cy="1694025"/>
          </a:xfrm>
          <a:prstGeom prst="rect">
            <a:avLst/>
          </a:prstGeom>
          <a:noFill/>
          <a:ln>
            <a:noFill/>
          </a:ln>
        </p:spPr>
      </p:pic>
    </p:spTree>
    <p:extLst>
      <p:ext uri="{BB962C8B-B14F-4D97-AF65-F5344CB8AC3E}">
        <p14:creationId xmlns:p14="http://schemas.microsoft.com/office/powerpoint/2010/main" val="3251934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229"/>
        <p:cNvGrpSpPr/>
        <p:nvPr/>
      </p:nvGrpSpPr>
      <p:grpSpPr>
        <a:xfrm>
          <a:off x="0" y="0"/>
          <a:ext cx="0" cy="0"/>
          <a:chOff x="0" y="0"/>
          <a:chExt cx="0" cy="0"/>
        </a:xfrm>
      </p:grpSpPr>
      <p:pic>
        <p:nvPicPr>
          <p:cNvPr id="230" name="Google Shape;230;p29"/>
          <p:cNvPicPr preferRelativeResize="0"/>
          <p:nvPr/>
        </p:nvPicPr>
        <p:blipFill rotWithShape="1">
          <a:blip r:embed="rId2">
            <a:alphaModFix amt="14000"/>
          </a:blip>
          <a:srcRect l="4162" t="14659" r="7459" b="10276"/>
          <a:stretch/>
        </p:blipFill>
        <p:spPr>
          <a:xfrm>
            <a:off x="12351" y="-34050"/>
            <a:ext cx="9197998" cy="5211601"/>
          </a:xfrm>
          <a:prstGeom prst="rect">
            <a:avLst/>
          </a:prstGeom>
          <a:noFill/>
          <a:ln>
            <a:noFill/>
          </a:ln>
        </p:spPr>
      </p:pic>
      <p:sp>
        <p:nvSpPr>
          <p:cNvPr id="231" name="Google Shape;231;p29"/>
          <p:cNvSpPr/>
          <p:nvPr/>
        </p:nvSpPr>
        <p:spPr>
          <a:xfrm>
            <a:off x="372800" y="214650"/>
            <a:ext cx="8477100" cy="47142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pic>
        <p:nvPicPr>
          <p:cNvPr id="232" name="Google Shape;232;p29"/>
          <p:cNvPicPr preferRelativeResize="0"/>
          <p:nvPr/>
        </p:nvPicPr>
        <p:blipFill>
          <a:blip r:embed="rId3">
            <a:alphaModFix/>
          </a:blip>
          <a:stretch>
            <a:fillRect/>
          </a:stretch>
        </p:blipFill>
        <p:spPr>
          <a:xfrm rot="3736989">
            <a:off x="6990751" y="4143599"/>
            <a:ext cx="1548309" cy="1549827"/>
          </a:xfrm>
          <a:prstGeom prst="rect">
            <a:avLst/>
          </a:prstGeom>
          <a:noFill/>
          <a:ln>
            <a:noFill/>
          </a:ln>
        </p:spPr>
      </p:pic>
      <p:pic>
        <p:nvPicPr>
          <p:cNvPr id="233" name="Google Shape;233;p29"/>
          <p:cNvPicPr preferRelativeResize="0"/>
          <p:nvPr/>
        </p:nvPicPr>
        <p:blipFill>
          <a:blip r:embed="rId4">
            <a:alphaModFix/>
          </a:blip>
          <a:stretch>
            <a:fillRect/>
          </a:stretch>
        </p:blipFill>
        <p:spPr>
          <a:xfrm rot="4500018">
            <a:off x="7051923" y="3632237"/>
            <a:ext cx="3210930" cy="2327652"/>
          </a:xfrm>
          <a:prstGeom prst="rect">
            <a:avLst/>
          </a:prstGeom>
          <a:noFill/>
          <a:ln>
            <a:noFill/>
          </a:ln>
        </p:spPr>
      </p:pic>
      <p:pic>
        <p:nvPicPr>
          <p:cNvPr id="234" name="Google Shape;234;p29"/>
          <p:cNvPicPr preferRelativeResize="0"/>
          <p:nvPr/>
        </p:nvPicPr>
        <p:blipFill>
          <a:blip r:embed="rId5">
            <a:alphaModFix/>
          </a:blip>
          <a:stretch>
            <a:fillRect/>
          </a:stretch>
        </p:blipFill>
        <p:spPr>
          <a:xfrm rot="-967633">
            <a:off x="7995345" y="3855099"/>
            <a:ext cx="1096926" cy="1132449"/>
          </a:xfrm>
          <a:prstGeom prst="rect">
            <a:avLst/>
          </a:prstGeom>
          <a:noFill/>
          <a:ln>
            <a:noFill/>
          </a:ln>
        </p:spPr>
      </p:pic>
      <p:pic>
        <p:nvPicPr>
          <p:cNvPr id="235" name="Google Shape;235;p29"/>
          <p:cNvPicPr preferRelativeResize="0"/>
          <p:nvPr/>
        </p:nvPicPr>
        <p:blipFill>
          <a:blip r:embed="rId3">
            <a:alphaModFix/>
          </a:blip>
          <a:stretch>
            <a:fillRect/>
          </a:stretch>
        </p:blipFill>
        <p:spPr>
          <a:xfrm rot="444098">
            <a:off x="-491225" y="-461351"/>
            <a:ext cx="1548309" cy="1549825"/>
          </a:xfrm>
          <a:prstGeom prst="rect">
            <a:avLst/>
          </a:prstGeom>
          <a:noFill/>
          <a:ln>
            <a:noFill/>
          </a:ln>
        </p:spPr>
      </p:pic>
    </p:spTree>
    <p:extLst>
      <p:ext uri="{BB962C8B-B14F-4D97-AF65-F5344CB8AC3E}">
        <p14:creationId xmlns:p14="http://schemas.microsoft.com/office/powerpoint/2010/main" val="37980658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2" Type="http://schemas.openxmlformats.org/officeDocument/2006/relationships/slideLayout" Target="../slideLayouts/slideLayout17.xml"/><Relationship Id="rId16" Type="http://schemas.openxmlformats.org/officeDocument/2006/relationships/theme" Target="../theme/theme2.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8" r:id="rId1"/>
    <p:sldLayoutId id="2147483655" r:id="rId2"/>
    <p:sldLayoutId id="2147483657" r:id="rId3"/>
    <p:sldLayoutId id="2147483658" r:id="rId4"/>
    <p:sldLayoutId id="2147483659" r:id="rId5"/>
    <p:sldLayoutId id="2147483663" r:id="rId6"/>
    <p:sldLayoutId id="2147483665" r:id="rId7"/>
    <p:sldLayoutId id="2147483666" r:id="rId8"/>
    <p:sldLayoutId id="2147483673" r:id="rId9"/>
    <p:sldLayoutId id="2147483674" r:id="rId10"/>
    <p:sldLayoutId id="2147483675" r:id="rId11"/>
    <p:sldLayoutId id="2147483703" r:id="rId12"/>
    <p:sldLayoutId id="2147483704" r:id="rId13"/>
    <p:sldLayoutId id="2147483705" r:id="rId14"/>
    <p:sldLayoutId id="2147483706" r:id="rId1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40">
          <p15:clr>
            <a:srgbClr val="EA4335"/>
          </p15:clr>
        </p15:guide>
        <p15:guide id="2" orient="horz" pos="2903">
          <p15:clr>
            <a:srgbClr val="EA4335"/>
          </p15:clr>
        </p15:guide>
        <p15:guide id="3" pos="449">
          <p15:clr>
            <a:srgbClr val="EA4335"/>
          </p15:clr>
        </p15:guide>
        <p15:guide id="4" pos="5311">
          <p15:clr>
            <a:srgbClr val="EA4335"/>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Tree>
    <p:extLst>
      <p:ext uri="{BB962C8B-B14F-4D97-AF65-F5344CB8AC3E}">
        <p14:creationId xmlns:p14="http://schemas.microsoft.com/office/powerpoint/2010/main" val="4243936395"/>
      </p:ext>
    </p:extLst>
  </p:cSld>
  <p:clrMap bg1="lt1" tx1="dk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40">
          <p15:clr>
            <a:srgbClr val="EA4335"/>
          </p15:clr>
        </p15:guide>
        <p15:guide id="2" orient="horz" pos="2903">
          <p15:clr>
            <a:srgbClr val="EA4335"/>
          </p15:clr>
        </p15:guide>
        <p15:guide id="3" pos="449">
          <p15:clr>
            <a:srgbClr val="EA4335"/>
          </p15:clr>
        </p15:guide>
        <p15:guide id="4" pos="5311">
          <p15:clr>
            <a:srgbClr val="EA4335"/>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5.png"/><Relationship Id="rId7"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6.png"/><Relationship Id="rId4" Type="http://schemas.openxmlformats.org/officeDocument/2006/relationships/image" Target="../media/image13.png"/></Relationships>
</file>

<file path=ppt/slides/_rels/slide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8" Type="http://schemas.openxmlformats.org/officeDocument/2006/relationships/slide" Target="slide7.xml"/><Relationship Id="rId3" Type="http://schemas.openxmlformats.org/officeDocument/2006/relationships/image" Target="../media/image18.jpg"/><Relationship Id="rId7" Type="http://schemas.openxmlformats.org/officeDocument/2006/relationships/slide" Target="slide8.xml"/><Relationship Id="rId2" Type="http://schemas.openxmlformats.org/officeDocument/2006/relationships/notesSlide" Target="../notesSlides/notesSlide3.xml"/><Relationship Id="rId1" Type="http://schemas.openxmlformats.org/officeDocument/2006/relationships/slideLayout" Target="../slideLayouts/slideLayout21.xml"/><Relationship Id="rId6" Type="http://schemas.openxmlformats.org/officeDocument/2006/relationships/slide" Target="slide6.xml"/><Relationship Id="rId5" Type="http://schemas.openxmlformats.org/officeDocument/2006/relationships/slide" Target="slide4.xml"/><Relationship Id="rId4" Type="http://schemas.openxmlformats.org/officeDocument/2006/relationships/slide" Target="slide5.xml"/><Relationship Id="rId9" Type="http://schemas.openxmlformats.org/officeDocument/2006/relationships/slide" Target="slide9.xml"/></Relationships>
</file>

<file path=ppt/slides/_rels/slide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 Target="slide3.xml"/><Relationship Id="rId1" Type="http://schemas.openxmlformats.org/officeDocument/2006/relationships/slideLayout" Target="../slideLayouts/slideLayout21.xml"/><Relationship Id="rId4" Type="http://schemas.openxmlformats.org/officeDocument/2006/relationships/image" Target="../media/image20.svg"/></Relationships>
</file>

<file path=ppt/slides/_rels/slide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 Target="slide3.xml"/><Relationship Id="rId1" Type="http://schemas.openxmlformats.org/officeDocument/2006/relationships/slideLayout" Target="../slideLayouts/slideLayout21.xml"/><Relationship Id="rId4" Type="http://schemas.openxmlformats.org/officeDocument/2006/relationships/image" Target="../media/image20.sv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 Target="slide3.xml"/><Relationship Id="rId1" Type="http://schemas.openxmlformats.org/officeDocument/2006/relationships/slideLayout" Target="../slideLayouts/slideLayout21.xml"/><Relationship Id="rId4" Type="http://schemas.openxmlformats.org/officeDocument/2006/relationships/image" Target="../media/image20.svg"/></Relationships>
</file>

<file path=ppt/slides/_rels/slide7.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4.xml"/><Relationship Id="rId1" Type="http://schemas.openxmlformats.org/officeDocument/2006/relationships/slideLayout" Target="../slideLayouts/slideLayout21.xml"/><Relationship Id="rId6" Type="http://schemas.openxmlformats.org/officeDocument/2006/relationships/image" Target="../media/image20.jpg"/><Relationship Id="rId5" Type="http://schemas.openxmlformats.org/officeDocument/2006/relationships/image" Target="../media/image20.svg"/><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 Target="slide3.xml"/><Relationship Id="rId1" Type="http://schemas.openxmlformats.org/officeDocument/2006/relationships/slideLayout" Target="../slideLayouts/slideLayout21.xml"/><Relationship Id="rId5" Type="http://schemas.openxmlformats.org/officeDocument/2006/relationships/image" Target="../media/image17.png"/><Relationship Id="rId4" Type="http://schemas.openxmlformats.org/officeDocument/2006/relationships/image" Target="../media/image20.sv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11.png"/><Relationship Id="rId5" Type="http://schemas.openxmlformats.org/officeDocument/2006/relationships/image" Target="../media/image21.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16.png"/><Relationship Id="rId5" Type="http://schemas.openxmlformats.org/officeDocument/2006/relationships/image" Target="../media/image21.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6.png"/><Relationship Id="rId7"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30.svg"/><Relationship Id="rId5" Type="http://schemas.openxmlformats.org/officeDocument/2006/relationships/image" Target="../media/image27.png"/><Relationship Id="rId4" Type="http://schemas.openxmlformats.org/officeDocument/2006/relationships/image" Target="../media/image28.svg"/></Relationships>
</file>

<file path=ppt/slides/_rels/slide17.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33.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5.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6.jpg"/><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23.xml.rels><?xml version="1.0" encoding="UTF-8" standalone="yes"?>
<Relationships xmlns="http://schemas.openxmlformats.org/package/2006/relationships"><Relationship Id="rId3" Type="http://schemas.openxmlformats.org/officeDocument/2006/relationships/image" Target="../media/image39.gif"/><Relationship Id="rId2" Type="http://schemas.openxmlformats.org/officeDocument/2006/relationships/image" Target="../media/image38.jpg"/><Relationship Id="rId1" Type="http://schemas.openxmlformats.org/officeDocument/2006/relationships/slideLayout" Target="../slideLayouts/slideLayout4.xml"/><Relationship Id="rId4" Type="http://schemas.openxmlformats.org/officeDocument/2006/relationships/image" Target="../media/image40.gif"/></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1.png"/></Relationships>
</file>

<file path=ppt/slides/_rels/slide2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42.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4.xml"/><Relationship Id="rId5" Type="http://schemas.openxmlformats.org/officeDocument/2006/relationships/image" Target="../media/image14.png"/><Relationship Id="rId4" Type="http://schemas.openxmlformats.org/officeDocument/2006/relationships/image" Target="../media/image15.png"/></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5.xml"/><Relationship Id="rId5" Type="http://schemas.openxmlformats.org/officeDocument/2006/relationships/image" Target="../media/image43.png"/><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4.xml"/><Relationship Id="rId4" Type="http://schemas.openxmlformats.org/officeDocument/2006/relationships/image" Target="../media/image46.jp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4.xml"/><Relationship Id="rId4" Type="http://schemas.openxmlformats.org/officeDocument/2006/relationships/image" Target="../media/image47.jp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4.xml"/><Relationship Id="rId4" Type="http://schemas.openxmlformats.org/officeDocument/2006/relationships/image" Target="../media/image48.jp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49.png"/></Relationships>
</file>

<file path=ppt/slides/_rels/slide3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image" Target="../media/image52.png"/><Relationship Id="rId7" Type="http://schemas.openxmlformats.org/officeDocument/2006/relationships/image" Target="../media/image54.png"/><Relationship Id="rId2" Type="http://schemas.openxmlformats.org/officeDocument/2006/relationships/image" Target="../media/image51.png"/><Relationship Id="rId1" Type="http://schemas.openxmlformats.org/officeDocument/2006/relationships/slideLayout" Target="../slideLayouts/slideLayout4.xml"/><Relationship Id="rId6" Type="http://schemas.openxmlformats.org/officeDocument/2006/relationships/image" Target="../media/image59.svg"/><Relationship Id="rId11" Type="http://schemas.openxmlformats.org/officeDocument/2006/relationships/image" Target="../media/image56.jpg"/><Relationship Id="rId5" Type="http://schemas.openxmlformats.org/officeDocument/2006/relationships/image" Target="../media/image53.png"/><Relationship Id="rId10" Type="http://schemas.openxmlformats.org/officeDocument/2006/relationships/image" Target="../media/image63.svg"/><Relationship Id="rId4" Type="http://schemas.openxmlformats.org/officeDocument/2006/relationships/image" Target="../media/image57.svg"/><Relationship Id="rId9" Type="http://schemas.openxmlformats.org/officeDocument/2006/relationships/image" Target="../media/image55.png"/></Relationships>
</file>

<file path=ppt/slides/_rels/slide37.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image" Target="../media/image57.svg"/><Relationship Id="rId7" Type="http://schemas.openxmlformats.org/officeDocument/2006/relationships/image" Target="../media/image61.svg"/><Relationship Id="rId2" Type="http://schemas.openxmlformats.org/officeDocument/2006/relationships/image" Target="../media/image52.png"/><Relationship Id="rId1" Type="http://schemas.openxmlformats.org/officeDocument/2006/relationships/slideLayout" Target="../slideLayouts/slideLayout4.xml"/><Relationship Id="rId6" Type="http://schemas.openxmlformats.org/officeDocument/2006/relationships/image" Target="../media/image54.png"/><Relationship Id="rId11" Type="http://schemas.openxmlformats.org/officeDocument/2006/relationships/image" Target="../media/image57.jpg"/><Relationship Id="rId5" Type="http://schemas.openxmlformats.org/officeDocument/2006/relationships/image" Target="../media/image59.svg"/><Relationship Id="rId10" Type="http://schemas.openxmlformats.org/officeDocument/2006/relationships/image" Target="../media/image50.png"/><Relationship Id="rId4" Type="http://schemas.openxmlformats.org/officeDocument/2006/relationships/image" Target="../media/image53.png"/><Relationship Id="rId9" Type="http://schemas.openxmlformats.org/officeDocument/2006/relationships/image" Target="../media/image63.svg"/></Relationships>
</file>

<file path=ppt/slides/_rels/slide38.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55.png"/><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3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8.png"/><Relationship Id="rId1" Type="http://schemas.openxmlformats.org/officeDocument/2006/relationships/slideLayout" Target="../slideLayouts/slideLayout4.xml"/><Relationship Id="rId4" Type="http://schemas.openxmlformats.org/officeDocument/2006/relationships/image" Target="../media/image57.svg"/></Relationships>
</file>

<file path=ppt/slides/_rels/slide41.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image" Target="../media/image60.jp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image" Target="../media/image62.jp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image" Target="../media/image64.jpg"/><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66.png"/></Relationships>
</file>

<file path=ppt/slides/_rels/slide4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9.png"/><Relationship Id="rId1" Type="http://schemas.openxmlformats.org/officeDocument/2006/relationships/slideLayout" Target="../slideLayouts/slideLayout4.xml"/><Relationship Id="rId6" Type="http://schemas.openxmlformats.org/officeDocument/2006/relationships/image" Target="../media/image68.jpg"/><Relationship Id="rId5" Type="http://schemas.openxmlformats.org/officeDocument/2006/relationships/image" Target="../media/image67.jpg"/><Relationship Id="rId4" Type="http://schemas.openxmlformats.org/officeDocument/2006/relationships/image" Target="../media/image57.svg"/></Relationships>
</file>

<file path=ppt/slides/_rels/slide46.xml.rels><?xml version="1.0" encoding="UTF-8" standalone="yes"?>
<Relationships xmlns="http://schemas.openxmlformats.org/package/2006/relationships"><Relationship Id="rId3" Type="http://schemas.openxmlformats.org/officeDocument/2006/relationships/image" Target="../media/image70.jpg"/><Relationship Id="rId2" Type="http://schemas.openxmlformats.org/officeDocument/2006/relationships/image" Target="../media/image69.jp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49.png"/></Relationships>
</file>

<file path=ppt/slides/_rels/slide4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4.xml"/><Relationship Id="rId5" Type="http://schemas.openxmlformats.org/officeDocument/2006/relationships/image" Target="../media/image74.png"/><Relationship Id="rId4" Type="http://schemas.openxmlformats.org/officeDocument/2006/relationships/image" Target="../media/image73.png"/></Relationships>
</file>

<file path=ppt/slides/_rels/slide4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71.png"/><Relationship Id="rId1" Type="http://schemas.openxmlformats.org/officeDocument/2006/relationships/slideLayout" Target="../slideLayouts/slideLayout4.xml"/><Relationship Id="rId5" Type="http://schemas.openxmlformats.org/officeDocument/2006/relationships/image" Target="../media/image75.jpg"/><Relationship Id="rId4" Type="http://schemas.openxmlformats.org/officeDocument/2006/relationships/image" Target="../media/image57.svg"/></Relationships>
</file>

<file path=ppt/slides/_rels/slide50.xml.rels><?xml version="1.0" encoding="UTF-8" standalone="yes"?>
<Relationships xmlns="http://schemas.openxmlformats.org/package/2006/relationships"><Relationship Id="rId3" Type="http://schemas.openxmlformats.org/officeDocument/2006/relationships/image" Target="../media/image77.jpg"/><Relationship Id="rId2" Type="http://schemas.openxmlformats.org/officeDocument/2006/relationships/image" Target="../media/image76.jp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72.png"/><Relationship Id="rId1" Type="http://schemas.openxmlformats.org/officeDocument/2006/relationships/slideLayout" Target="../slideLayouts/slideLayout4.xml"/><Relationship Id="rId5" Type="http://schemas.openxmlformats.org/officeDocument/2006/relationships/image" Target="../media/image78.jpg"/><Relationship Id="rId4" Type="http://schemas.openxmlformats.org/officeDocument/2006/relationships/image" Target="../media/image57.svg"/></Relationships>
</file>

<file path=ppt/slides/_rels/slide52.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79.png"/><Relationship Id="rId1" Type="http://schemas.openxmlformats.org/officeDocument/2006/relationships/slideLayout" Target="../slideLayouts/slideLayout4.xml"/><Relationship Id="rId4" Type="http://schemas.openxmlformats.org/officeDocument/2006/relationships/image" Target="../media/image80.jpg"/></Relationships>
</file>

<file path=ppt/slides/_rels/slide53.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79.png"/><Relationship Id="rId1" Type="http://schemas.openxmlformats.org/officeDocument/2006/relationships/slideLayout" Target="../slideLayouts/slideLayout4.xml"/><Relationship Id="rId6" Type="http://schemas.openxmlformats.org/officeDocument/2006/relationships/image" Target="../media/image17.png"/><Relationship Id="rId5" Type="http://schemas.openxmlformats.org/officeDocument/2006/relationships/image" Target="../media/image82.jpg"/><Relationship Id="rId4" Type="http://schemas.openxmlformats.org/officeDocument/2006/relationships/image" Target="../media/image81.webp"/></Relationships>
</file>

<file path=ppt/slides/_rels/slide54.xml.rels><?xml version="1.0" encoding="UTF-8" standalone="yes"?>
<Relationships xmlns="http://schemas.openxmlformats.org/package/2006/relationships"><Relationship Id="rId3" Type="http://schemas.openxmlformats.org/officeDocument/2006/relationships/image" Target="../media/image84.jpg"/><Relationship Id="rId2" Type="http://schemas.openxmlformats.org/officeDocument/2006/relationships/image" Target="../media/image83.jpg"/><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3" Type="http://schemas.openxmlformats.org/officeDocument/2006/relationships/image" Target="../media/image86.jpg"/><Relationship Id="rId2" Type="http://schemas.openxmlformats.org/officeDocument/2006/relationships/image" Target="../media/image85.png"/><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image" Target="../media/image88.jpg"/><Relationship Id="rId2" Type="http://schemas.openxmlformats.org/officeDocument/2006/relationships/image" Target="../media/image87.jpg"/><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79.png"/><Relationship Id="rId1" Type="http://schemas.openxmlformats.org/officeDocument/2006/relationships/slideLayout" Target="../slideLayouts/slideLayout4.xml"/><Relationship Id="rId6" Type="http://schemas.openxmlformats.org/officeDocument/2006/relationships/image" Target="../media/image91.png"/><Relationship Id="rId5" Type="http://schemas.openxmlformats.org/officeDocument/2006/relationships/image" Target="../media/image90.gif"/><Relationship Id="rId4" Type="http://schemas.openxmlformats.org/officeDocument/2006/relationships/image" Target="../media/image89.gif"/></Relationships>
</file>

<file path=ppt/slides/_rels/slide58.xml.rels><?xml version="1.0" encoding="UTF-8" standalone="yes"?>
<Relationships xmlns="http://schemas.openxmlformats.org/package/2006/relationships"><Relationship Id="rId3" Type="http://schemas.openxmlformats.org/officeDocument/2006/relationships/image" Target="../media/image93.jpg"/><Relationship Id="rId2" Type="http://schemas.openxmlformats.org/officeDocument/2006/relationships/image" Target="../media/image92.jpg"/><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73.png"/><Relationship Id="rId1" Type="http://schemas.openxmlformats.org/officeDocument/2006/relationships/slideLayout" Target="../slideLayouts/slideLayout4.xml"/><Relationship Id="rId5" Type="http://schemas.openxmlformats.org/officeDocument/2006/relationships/image" Target="../media/image94.jpg"/><Relationship Id="rId4" Type="http://schemas.openxmlformats.org/officeDocument/2006/relationships/image" Target="../media/image57.svg"/></Relationships>
</file>

<file path=ppt/slides/_rels/slide6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74.png"/><Relationship Id="rId1" Type="http://schemas.openxmlformats.org/officeDocument/2006/relationships/slideLayout" Target="../slideLayouts/slideLayout4.xml"/><Relationship Id="rId5" Type="http://schemas.openxmlformats.org/officeDocument/2006/relationships/image" Target="../media/image95.jpg"/><Relationship Id="rId4" Type="http://schemas.openxmlformats.org/officeDocument/2006/relationships/image" Target="../media/image57.svg"/></Relationships>
</file>

<file path=ppt/slides/_rels/slide61.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image" Target="../media/image97.png"/><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98.jpg"/><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2" Type="http://schemas.openxmlformats.org/officeDocument/2006/relationships/image" Target="../media/image99.jpg"/><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2" Type="http://schemas.openxmlformats.org/officeDocument/2006/relationships/image" Target="../media/image100.jpg"/><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2" Type="http://schemas.openxmlformats.org/officeDocument/2006/relationships/image" Target="../media/image102.jpg"/><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9.xml"/><Relationship Id="rId6" Type="http://schemas.openxmlformats.org/officeDocument/2006/relationships/image" Target="../media/image21.png"/><Relationship Id="rId5" Type="http://schemas.openxmlformats.org/officeDocument/2006/relationships/image" Target="../media/image9.png"/><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BEBE8"/>
        </a:solidFill>
        <a:effectLst/>
      </p:bgPr>
    </p:bg>
    <p:spTree>
      <p:nvGrpSpPr>
        <p:cNvPr id="1" name="Shape 245"/>
        <p:cNvGrpSpPr/>
        <p:nvPr/>
      </p:nvGrpSpPr>
      <p:grpSpPr>
        <a:xfrm>
          <a:off x="0" y="0"/>
          <a:ext cx="0" cy="0"/>
          <a:chOff x="0" y="0"/>
          <a:chExt cx="0" cy="0"/>
        </a:xfrm>
      </p:grpSpPr>
      <p:grpSp>
        <p:nvGrpSpPr>
          <p:cNvPr id="246" name="Google Shape;246;p33"/>
          <p:cNvGrpSpPr/>
          <p:nvPr/>
        </p:nvGrpSpPr>
        <p:grpSpPr>
          <a:xfrm>
            <a:off x="735832" y="-153778"/>
            <a:ext cx="8205967" cy="4881367"/>
            <a:chOff x="735832" y="-153778"/>
            <a:chExt cx="8205967" cy="4881367"/>
          </a:xfrm>
        </p:grpSpPr>
        <p:pic>
          <p:nvPicPr>
            <p:cNvPr id="247" name="Google Shape;247;p33"/>
            <p:cNvPicPr preferRelativeResize="0"/>
            <p:nvPr/>
          </p:nvPicPr>
          <p:blipFill>
            <a:blip r:embed="rId3">
              <a:alphaModFix/>
            </a:blip>
            <a:stretch>
              <a:fillRect/>
            </a:stretch>
          </p:blipFill>
          <p:spPr>
            <a:xfrm rot="-428946">
              <a:off x="843126" y="2788774"/>
              <a:ext cx="1777761" cy="1835326"/>
            </a:xfrm>
            <a:prstGeom prst="rect">
              <a:avLst/>
            </a:prstGeom>
            <a:noFill/>
            <a:ln>
              <a:noFill/>
            </a:ln>
          </p:spPr>
        </p:pic>
        <p:pic>
          <p:nvPicPr>
            <p:cNvPr id="248" name="Google Shape;248;p33"/>
            <p:cNvPicPr preferRelativeResize="0"/>
            <p:nvPr/>
          </p:nvPicPr>
          <p:blipFill>
            <a:blip r:embed="rId4">
              <a:alphaModFix/>
            </a:blip>
            <a:stretch>
              <a:fillRect/>
            </a:stretch>
          </p:blipFill>
          <p:spPr>
            <a:xfrm rot="748928">
              <a:off x="7138960" y="0"/>
              <a:ext cx="1623689" cy="1835325"/>
            </a:xfrm>
            <a:prstGeom prst="rect">
              <a:avLst/>
            </a:prstGeom>
            <a:noFill/>
            <a:ln>
              <a:noFill/>
            </a:ln>
          </p:spPr>
        </p:pic>
      </p:grpSp>
      <p:grpSp>
        <p:nvGrpSpPr>
          <p:cNvPr id="251" name="Google Shape;251;p33"/>
          <p:cNvGrpSpPr/>
          <p:nvPr/>
        </p:nvGrpSpPr>
        <p:grpSpPr>
          <a:xfrm>
            <a:off x="7138962" y="-1667508"/>
            <a:ext cx="3986380" cy="3922015"/>
            <a:chOff x="7138962" y="-1667508"/>
            <a:chExt cx="3986380" cy="3922015"/>
          </a:xfrm>
        </p:grpSpPr>
        <p:pic>
          <p:nvPicPr>
            <p:cNvPr id="252" name="Google Shape;252;p33"/>
            <p:cNvPicPr preferRelativeResize="0"/>
            <p:nvPr/>
          </p:nvPicPr>
          <p:blipFill>
            <a:blip r:embed="rId5">
              <a:alphaModFix/>
            </a:blip>
            <a:stretch>
              <a:fillRect/>
            </a:stretch>
          </p:blipFill>
          <p:spPr>
            <a:xfrm rot="-7846848">
              <a:off x="7884989" y="-1262976"/>
              <a:ext cx="2494325" cy="3112951"/>
            </a:xfrm>
            <a:prstGeom prst="rect">
              <a:avLst/>
            </a:prstGeom>
            <a:noFill/>
            <a:ln>
              <a:noFill/>
            </a:ln>
          </p:spPr>
        </p:pic>
        <p:pic>
          <p:nvPicPr>
            <p:cNvPr id="253" name="Google Shape;253;p33"/>
            <p:cNvPicPr preferRelativeResize="0"/>
            <p:nvPr/>
          </p:nvPicPr>
          <p:blipFill>
            <a:blip r:embed="rId6">
              <a:alphaModFix/>
            </a:blip>
            <a:stretch>
              <a:fillRect/>
            </a:stretch>
          </p:blipFill>
          <p:spPr>
            <a:xfrm rot="-417636">
              <a:off x="7963737" y="58263"/>
              <a:ext cx="1022938" cy="1007548"/>
            </a:xfrm>
            <a:prstGeom prst="rect">
              <a:avLst/>
            </a:prstGeom>
            <a:noFill/>
            <a:ln>
              <a:noFill/>
            </a:ln>
          </p:spPr>
        </p:pic>
      </p:grpSp>
      <p:grpSp>
        <p:nvGrpSpPr>
          <p:cNvPr id="254" name="Google Shape;254;p33"/>
          <p:cNvGrpSpPr/>
          <p:nvPr/>
        </p:nvGrpSpPr>
        <p:grpSpPr>
          <a:xfrm>
            <a:off x="-2087467" y="2524731"/>
            <a:ext cx="4708351" cy="4708351"/>
            <a:chOff x="-2087467" y="2524731"/>
            <a:chExt cx="4708351" cy="4708351"/>
          </a:xfrm>
        </p:grpSpPr>
        <p:pic>
          <p:nvPicPr>
            <p:cNvPr id="255" name="Google Shape;255;p33"/>
            <p:cNvPicPr preferRelativeResize="0"/>
            <p:nvPr/>
          </p:nvPicPr>
          <p:blipFill>
            <a:blip r:embed="rId7">
              <a:alphaModFix/>
            </a:blip>
            <a:stretch>
              <a:fillRect/>
            </a:stretch>
          </p:blipFill>
          <p:spPr>
            <a:xfrm rot="8100000">
              <a:off x="-1429229" y="3245537"/>
              <a:ext cx="3391875" cy="3266738"/>
            </a:xfrm>
            <a:prstGeom prst="rect">
              <a:avLst/>
            </a:prstGeom>
            <a:noFill/>
            <a:ln>
              <a:noFill/>
            </a:ln>
          </p:spPr>
        </p:pic>
        <p:pic>
          <p:nvPicPr>
            <p:cNvPr id="256" name="Google Shape;256;p33"/>
            <p:cNvPicPr preferRelativeResize="0"/>
            <p:nvPr/>
          </p:nvPicPr>
          <p:blipFill>
            <a:blip r:embed="rId8">
              <a:alphaModFix/>
            </a:blip>
            <a:stretch>
              <a:fillRect/>
            </a:stretch>
          </p:blipFill>
          <p:spPr>
            <a:xfrm rot="363389">
              <a:off x="-4" y="4077172"/>
              <a:ext cx="1022951" cy="941455"/>
            </a:xfrm>
            <a:prstGeom prst="rect">
              <a:avLst/>
            </a:prstGeom>
            <a:noFill/>
            <a:ln>
              <a:noFill/>
            </a:ln>
          </p:spPr>
        </p:pic>
      </p:grpSp>
      <p:sp>
        <p:nvSpPr>
          <p:cNvPr id="2" name="TextBox 1">
            <a:extLst>
              <a:ext uri="{FF2B5EF4-FFF2-40B4-BE49-F238E27FC236}">
                <a16:creationId xmlns:a16="http://schemas.microsoft.com/office/drawing/2014/main" id="{DD7F36E7-A8A2-D87B-EC61-017864D63276}"/>
              </a:ext>
            </a:extLst>
          </p:cNvPr>
          <p:cNvSpPr txBox="1"/>
          <p:nvPr/>
        </p:nvSpPr>
        <p:spPr>
          <a:xfrm>
            <a:off x="1492553" y="1178366"/>
            <a:ext cx="6158894" cy="3013838"/>
          </a:xfrm>
          <a:prstGeom prst="rect">
            <a:avLst/>
          </a:prstGeom>
          <a:noFill/>
        </p:spPr>
        <p:txBody>
          <a:bodyPr wrap="square" rtlCol="0">
            <a:spAutoFit/>
          </a:bodyPr>
          <a:lstStyle/>
          <a:p>
            <a:pPr algn="ctr">
              <a:lnSpc>
                <a:spcPct val="150000"/>
              </a:lnSpc>
            </a:pPr>
            <a:r>
              <a:rPr lang="en-US" sz="4400" b="1">
                <a:solidFill>
                  <a:schemeClr val="tx1"/>
                </a:solidFill>
              </a:rPr>
              <a:t>CHÀO MỪNG CÁC EM ĐẾN VỚI TIẾT HỌC NGÀY HÔM NAY!</a:t>
            </a:r>
          </a:p>
        </p:txBody>
      </p:sp>
    </p:spTree>
  </p:cSld>
  <p:clrMapOvr>
    <a:masterClrMapping/>
  </p:clrMapOvr>
  <p:transition spd="med">
    <p:split orient="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sp>
        <p:nvSpPr>
          <p:cNvPr id="4" name="TextBox 10">
            <a:extLst>
              <a:ext uri="{FF2B5EF4-FFF2-40B4-BE49-F238E27FC236}">
                <a16:creationId xmlns:a16="http://schemas.microsoft.com/office/drawing/2014/main" id="{DBD0EDAE-B0FE-5F42-4492-5B7EC2F7744D}"/>
              </a:ext>
            </a:extLst>
          </p:cNvPr>
          <p:cNvSpPr txBox="1"/>
          <p:nvPr/>
        </p:nvSpPr>
        <p:spPr>
          <a:xfrm>
            <a:off x="794368" y="843118"/>
            <a:ext cx="7555257" cy="553998"/>
          </a:xfrm>
          <a:prstGeom prst="rect">
            <a:avLst/>
          </a:prstGeom>
        </p:spPr>
        <p:txBody>
          <a:bodyPr wrap="square" lIns="0" tIns="0" rIns="0" bIns="0" rtlCol="0" anchor="t">
            <a:spAutoFit/>
          </a:bodyP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r>
              <a:rPr kumimoji="0" lang="en-US" sz="3600" b="1" i="0" u="none" strike="noStrike" kern="1200" cap="none" spc="0" normalizeH="0" baseline="0" noProof="0">
                <a:ln>
                  <a:noFill/>
                </a:ln>
                <a:solidFill>
                  <a:srgbClr val="6F9AA4">
                    <a:lumMod val="75000"/>
                  </a:srgbClr>
                </a:solidFill>
                <a:effectLst/>
                <a:uLnTx/>
                <a:uFillTx/>
                <a:latin typeface="Arial" panose="020B0604020202020204" pitchFamily="34" charset="0"/>
                <a:ea typeface="+mn-ea"/>
                <a:cs typeface="Arial" panose="020B0604020202020204" pitchFamily="34" charset="0"/>
                <a:sym typeface="Arial"/>
              </a:rPr>
              <a:t>TRÒ CHƠI MẢNH GHÉP LỊCH SỬ</a:t>
            </a:r>
            <a:endParaRPr kumimoji="0" lang="en-US" sz="3600" b="1" i="0" u="none" strike="noStrike" kern="1200" cap="none" spc="0" normalizeH="0" baseline="0" noProof="0" dirty="0">
              <a:ln>
                <a:noFill/>
              </a:ln>
              <a:solidFill>
                <a:srgbClr val="6F9AA4">
                  <a:lumMod val="75000"/>
                </a:srgbClr>
              </a:solidFill>
              <a:effectLst/>
              <a:uLnTx/>
              <a:uFillTx/>
              <a:latin typeface="Arial" panose="020B0604020202020204" pitchFamily="34" charset="0"/>
              <a:ea typeface="+mn-ea"/>
              <a:cs typeface="Arial" panose="020B0604020202020204" pitchFamily="34" charset="0"/>
              <a:sym typeface="Arial"/>
            </a:endParaRPr>
          </a:p>
        </p:txBody>
      </p:sp>
      <p:sp>
        <p:nvSpPr>
          <p:cNvPr id="5" name="TextBox 4">
            <a:extLst>
              <a:ext uri="{FF2B5EF4-FFF2-40B4-BE49-F238E27FC236}">
                <a16:creationId xmlns:a16="http://schemas.microsoft.com/office/drawing/2014/main" id="{49084AFA-36B8-AD68-9468-E63B308ABD14}"/>
              </a:ext>
            </a:extLst>
          </p:cNvPr>
          <p:cNvSpPr txBox="1"/>
          <p:nvPr/>
        </p:nvSpPr>
        <p:spPr>
          <a:xfrm>
            <a:off x="548358" y="1579485"/>
            <a:ext cx="8047275" cy="2805320"/>
          </a:xfrm>
          <a:prstGeom prst="rect">
            <a:avLst/>
          </a:prstGeom>
          <a:noFill/>
        </p:spPr>
        <p:txBody>
          <a:bodyPr wrap="square" rtlCol="0">
            <a:spAutoFit/>
          </a:bodyPr>
          <a:lstStyle/>
          <a:p>
            <a:pPr marL="0" marR="0" lvl="0" indent="0" algn="just" defTabSz="457200" rtl="0" eaLnBrk="1" fontAlgn="auto" latinLnBrk="0" hangingPunct="1">
              <a:lnSpc>
                <a:spcPct val="150000"/>
              </a:lnSpc>
              <a:spcBef>
                <a:spcPts val="0"/>
              </a:spcBef>
              <a:spcAft>
                <a:spcPts val="0"/>
              </a:spcAft>
              <a:buClrTx/>
              <a:buSzTx/>
              <a:buFont typeface="Arial"/>
              <a:buNone/>
              <a:tabLst/>
              <a:defRPr/>
            </a:pPr>
            <a:r>
              <a:rPr kumimoji="0" lang="en-US" sz="2000" b="1" i="1"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sym typeface="Arial"/>
              </a:rPr>
              <a:t>Luật chơi: </a:t>
            </a:r>
            <a:r>
              <a:rPr kumimoji="0" lang="en-US"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C</a:t>
            </a:r>
            <a:r>
              <a:rPr kumimoji="0" lang="vi-VN"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hia lớp thành 2 nhóm</a:t>
            </a:r>
            <a:r>
              <a:rPr kumimoji="0" lang="en-US"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a:t>
            </a:r>
            <a:endParaRPr kumimoji="0" lang="vi-VN"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endParaRP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Nhiệm vụ của các nhóm là</a:t>
            </a:r>
            <a:r>
              <a:rPr kumimoji="0" lang="vi-VN"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 trả lời câu hỏi liên quan</a:t>
            </a:r>
            <a:r>
              <a:rPr kumimoji="0" lang="en-US"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 đến</a:t>
            </a:r>
            <a:r>
              <a:rPr kumimoji="0" lang="vi-VN"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 chủ đề </a:t>
            </a:r>
            <a:r>
              <a:rPr kumimoji="0" lang="en-US"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Cách mạng tháng Tám năm 1945</a:t>
            </a:r>
            <a:r>
              <a:rPr kumimoji="0" lang="vi-VN"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a:t>
            </a:r>
            <a:endParaRPr kumimoji="0" lang="en-US"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endParaRP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vi-VN"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2 nhóm có quyền lựa chọn bất cứ ô chữ nào để giải đố. </a:t>
            </a: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vi-VN"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Nhóm nào giải đúng ô chữ sẽ được cộng </a:t>
            </a:r>
            <a:r>
              <a:rPr kumimoji="0" lang="en-US"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10 </a:t>
            </a:r>
            <a:r>
              <a:rPr kumimoji="0" lang="vi-VN"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điểm</a:t>
            </a:r>
            <a:r>
              <a:rPr kumimoji="0" lang="en-US"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 sau khi kết thúc trò chơi, nhóm nào có số điểm cao nhất sẽ giành chiến thắng</a:t>
            </a:r>
            <a:r>
              <a:rPr kumimoji="0" lang="vi-VN"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a:t>
            </a:r>
            <a:r>
              <a:rPr kumimoji="0" lang="en-US"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  </a:t>
            </a:r>
          </a:p>
        </p:txBody>
      </p:sp>
      <p:pic>
        <p:nvPicPr>
          <p:cNvPr id="2" name="Picture 1">
            <a:extLst>
              <a:ext uri="{FF2B5EF4-FFF2-40B4-BE49-F238E27FC236}">
                <a16:creationId xmlns:a16="http://schemas.microsoft.com/office/drawing/2014/main" id="{F9FA495A-55D0-B41A-B04B-3890B75E7BEE}"/>
              </a:ext>
            </a:extLst>
          </p:cNvPr>
          <p:cNvPicPr>
            <a:picLocks noChangeAspect="1"/>
          </p:cNvPicPr>
          <p:nvPr/>
        </p:nvPicPr>
        <p:blipFill>
          <a:blip r:embed="rId3"/>
          <a:stretch>
            <a:fillRect/>
          </a:stretch>
        </p:blipFill>
        <p:spPr>
          <a:xfrm>
            <a:off x="8282845" y="4976053"/>
            <a:ext cx="861155" cy="167447"/>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E6AD6DA-D488-3646-1F56-03F8B7BA3DAB}"/>
              </a:ext>
            </a:extLst>
          </p:cNvPr>
          <p:cNvPicPr>
            <a:picLocks noChangeAspect="1"/>
          </p:cNvPicPr>
          <p:nvPr/>
        </p:nvPicPr>
        <p:blipFill>
          <a:blip r:embed="rId3"/>
          <a:srcRect t="44096" b="5100"/>
          <a:stretch/>
        </p:blipFill>
        <p:spPr>
          <a:xfrm>
            <a:off x="639338" y="341508"/>
            <a:ext cx="7835587" cy="4031482"/>
          </a:xfrm>
          <a:prstGeom prst="rect">
            <a:avLst/>
          </a:prstGeom>
        </p:spPr>
      </p:pic>
      <p:sp>
        <p:nvSpPr>
          <p:cNvPr id="21" name="Rectangle 20">
            <a:hlinkClick r:id="rId4" action="ppaction://hlinksldjump"/>
            <a:extLst>
              <a:ext uri="{FF2B5EF4-FFF2-40B4-BE49-F238E27FC236}">
                <a16:creationId xmlns:a16="http://schemas.microsoft.com/office/drawing/2014/main" id="{A870809F-93A7-8100-5968-B6F5CADB34AE}"/>
              </a:ext>
            </a:extLst>
          </p:cNvPr>
          <p:cNvSpPr/>
          <p:nvPr/>
        </p:nvSpPr>
        <p:spPr>
          <a:xfrm>
            <a:off x="3382536" y="341508"/>
            <a:ext cx="5092390" cy="2014654"/>
          </a:xfrm>
          <a:prstGeom prst="rect">
            <a:avLst/>
          </a:prstGeom>
          <a:solidFill>
            <a:srgbClr val="92D050"/>
          </a:solidFill>
          <a:ln>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0" b="1" i="0" u="none" strike="noStrike" kern="0" cap="none" spc="0" normalizeH="0" baseline="0" noProof="0">
                <a:ln>
                  <a:noFill/>
                </a:ln>
                <a:solidFill>
                  <a:srgbClr val="FFFFFF"/>
                </a:solidFill>
                <a:effectLst/>
                <a:uLnTx/>
                <a:uFillTx/>
                <a:latin typeface="Arial"/>
                <a:ea typeface="+mn-ea"/>
                <a:cs typeface="+mn-cs"/>
                <a:sym typeface="Arial"/>
              </a:rPr>
              <a:t>2</a:t>
            </a:r>
          </a:p>
        </p:txBody>
      </p:sp>
      <p:sp>
        <p:nvSpPr>
          <p:cNvPr id="6" name="Rectangle 5">
            <a:hlinkClick r:id="rId5" action="ppaction://hlinksldjump"/>
            <a:extLst>
              <a:ext uri="{FF2B5EF4-FFF2-40B4-BE49-F238E27FC236}">
                <a16:creationId xmlns:a16="http://schemas.microsoft.com/office/drawing/2014/main" id="{093C92B8-0ABB-12A5-20F4-BFB949B49966}"/>
              </a:ext>
            </a:extLst>
          </p:cNvPr>
          <p:cNvSpPr/>
          <p:nvPr/>
        </p:nvSpPr>
        <p:spPr>
          <a:xfrm>
            <a:off x="639335" y="341508"/>
            <a:ext cx="2743200" cy="2014654"/>
          </a:xfrm>
          <a:prstGeom prst="rect">
            <a:avLst/>
          </a:prstGeom>
          <a:solidFill>
            <a:srgbClr val="FFC000"/>
          </a:solidFill>
          <a:ln>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0" b="1" i="0" u="none" strike="noStrike" kern="0" cap="none" spc="0" normalizeH="0" baseline="0" noProof="0">
                <a:ln>
                  <a:noFill/>
                </a:ln>
                <a:solidFill>
                  <a:srgbClr val="FFFFFF"/>
                </a:solidFill>
                <a:effectLst/>
                <a:uLnTx/>
                <a:uFillTx/>
                <a:latin typeface="Arial"/>
                <a:ea typeface="+mn-ea"/>
                <a:cs typeface="+mn-cs"/>
                <a:sym typeface="Arial"/>
              </a:rPr>
              <a:t>1</a:t>
            </a:r>
          </a:p>
        </p:txBody>
      </p:sp>
      <p:sp>
        <p:nvSpPr>
          <p:cNvPr id="23" name="Rectangle 22">
            <a:hlinkClick r:id="rId6" action="ppaction://hlinksldjump"/>
            <a:extLst>
              <a:ext uri="{FF2B5EF4-FFF2-40B4-BE49-F238E27FC236}">
                <a16:creationId xmlns:a16="http://schemas.microsoft.com/office/drawing/2014/main" id="{1CFAFC11-F301-4B9F-161F-FABEEC8E6FF6}"/>
              </a:ext>
            </a:extLst>
          </p:cNvPr>
          <p:cNvSpPr/>
          <p:nvPr/>
        </p:nvSpPr>
        <p:spPr>
          <a:xfrm>
            <a:off x="639338" y="2356162"/>
            <a:ext cx="3003393" cy="2014654"/>
          </a:xfrm>
          <a:prstGeom prst="rect">
            <a:avLst/>
          </a:prstGeom>
          <a:solidFill>
            <a:srgbClr val="00B0F0"/>
          </a:solidFill>
          <a:ln>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0" b="1" i="0" u="none" strike="noStrike" kern="0" cap="none" spc="0" normalizeH="0" baseline="0" noProof="0">
                <a:ln>
                  <a:noFill/>
                </a:ln>
                <a:solidFill>
                  <a:srgbClr val="FFFFFF"/>
                </a:solidFill>
                <a:effectLst/>
                <a:uLnTx/>
                <a:uFillTx/>
                <a:latin typeface="Arial"/>
                <a:ea typeface="+mn-ea"/>
                <a:cs typeface="+mn-cs"/>
                <a:sym typeface="Arial"/>
              </a:rPr>
              <a:t>3</a:t>
            </a:r>
          </a:p>
        </p:txBody>
      </p:sp>
      <p:sp>
        <p:nvSpPr>
          <p:cNvPr id="27" name="Rectangle 26">
            <a:hlinkClick r:id="rId7" action="ppaction://hlinksldjump"/>
            <a:extLst>
              <a:ext uri="{FF2B5EF4-FFF2-40B4-BE49-F238E27FC236}">
                <a16:creationId xmlns:a16="http://schemas.microsoft.com/office/drawing/2014/main" id="{21C20449-608F-B34E-34EC-FDB36967B7DC}"/>
              </a:ext>
            </a:extLst>
          </p:cNvPr>
          <p:cNvSpPr/>
          <p:nvPr/>
        </p:nvSpPr>
        <p:spPr>
          <a:xfrm>
            <a:off x="6222380" y="2356162"/>
            <a:ext cx="2252545" cy="2014654"/>
          </a:xfrm>
          <a:prstGeom prst="rect">
            <a:avLst/>
          </a:prstGeom>
          <a:solidFill>
            <a:srgbClr val="FF7C80"/>
          </a:solidFill>
          <a:ln>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0" b="1" i="0" u="none" strike="noStrike" kern="0" cap="none" spc="0" normalizeH="0" baseline="0" noProof="0">
                <a:ln>
                  <a:noFill/>
                </a:ln>
                <a:solidFill>
                  <a:srgbClr val="FFFFFF"/>
                </a:solidFill>
                <a:effectLst/>
                <a:uLnTx/>
                <a:uFillTx/>
                <a:latin typeface="Arial"/>
                <a:ea typeface="+mn-ea"/>
                <a:cs typeface="+mn-cs"/>
                <a:sym typeface="Arial"/>
              </a:rPr>
              <a:t>5</a:t>
            </a:r>
          </a:p>
        </p:txBody>
      </p:sp>
      <p:sp>
        <p:nvSpPr>
          <p:cNvPr id="26" name="Rectangle 25">
            <a:hlinkClick r:id="rId8" action="ppaction://hlinksldjump"/>
            <a:extLst>
              <a:ext uri="{FF2B5EF4-FFF2-40B4-BE49-F238E27FC236}">
                <a16:creationId xmlns:a16="http://schemas.microsoft.com/office/drawing/2014/main" id="{DCD31C93-F22A-FE80-777B-5E0C688C7547}"/>
              </a:ext>
            </a:extLst>
          </p:cNvPr>
          <p:cNvSpPr/>
          <p:nvPr/>
        </p:nvSpPr>
        <p:spPr>
          <a:xfrm>
            <a:off x="3642731" y="2356162"/>
            <a:ext cx="2579649" cy="2014654"/>
          </a:xfrm>
          <a:prstGeom prst="rect">
            <a:avLst/>
          </a:prstGeom>
          <a:solidFill>
            <a:srgbClr val="CC66FF"/>
          </a:solidFill>
          <a:ln>
            <a:solidFill>
              <a:schemeClr val="tx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0" b="1" i="0" u="none" strike="noStrike" kern="0" cap="none" spc="0" normalizeH="0" baseline="0" noProof="0">
                <a:ln>
                  <a:noFill/>
                </a:ln>
                <a:solidFill>
                  <a:srgbClr val="FFFFFF"/>
                </a:solidFill>
                <a:effectLst/>
                <a:uLnTx/>
                <a:uFillTx/>
                <a:latin typeface="Arial"/>
                <a:ea typeface="+mn-ea"/>
                <a:cs typeface="+mn-cs"/>
                <a:sym typeface="Arial"/>
              </a:rPr>
              <a:t>4</a:t>
            </a:r>
          </a:p>
        </p:txBody>
      </p:sp>
      <p:sp>
        <p:nvSpPr>
          <p:cNvPr id="4" name="Action Button: Go Forward or Next 3">
            <a:hlinkClick r:id="rId9" action="ppaction://hlinksldjump" highlightClick="1"/>
            <a:extLst>
              <a:ext uri="{FF2B5EF4-FFF2-40B4-BE49-F238E27FC236}">
                <a16:creationId xmlns:a16="http://schemas.microsoft.com/office/drawing/2014/main" id="{B85F8F96-6AF8-8077-141B-746AF49C68AB}"/>
              </a:ext>
            </a:extLst>
          </p:cNvPr>
          <p:cNvSpPr/>
          <p:nvPr/>
        </p:nvSpPr>
        <p:spPr>
          <a:xfrm>
            <a:off x="8412480" y="4411980"/>
            <a:ext cx="731520" cy="731520"/>
          </a:xfrm>
          <a:prstGeom prst="actionButtonForwardNext">
            <a:avLst/>
          </a:prstGeom>
          <a:solidFill>
            <a:srgbClr val="92D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endParaRPr kumimoji="0" lang="en-US" sz="900" b="0" i="0" u="none" strike="noStrike" kern="1200" cap="none" spc="0" normalizeH="0" baseline="0" noProof="0">
              <a:ln>
                <a:noFill/>
              </a:ln>
              <a:solidFill>
                <a:prstClr val="white"/>
              </a:solidFill>
              <a:effectLst/>
              <a:uLnTx/>
              <a:uFillTx/>
              <a:latin typeface="Calibri"/>
              <a:ea typeface="+mn-ea"/>
              <a:cs typeface="+mn-cs"/>
              <a:sym typeface="Arial"/>
            </a:endParaRPr>
          </a:p>
        </p:txBody>
      </p:sp>
      <p:sp>
        <p:nvSpPr>
          <p:cNvPr id="29" name="Rectangle: Rounded Corners 28">
            <a:extLst>
              <a:ext uri="{FF2B5EF4-FFF2-40B4-BE49-F238E27FC236}">
                <a16:creationId xmlns:a16="http://schemas.microsoft.com/office/drawing/2014/main" id="{0EF6AE48-C79E-2668-08A1-A3277CFA2EB5}"/>
              </a:ext>
            </a:extLst>
          </p:cNvPr>
          <p:cNvSpPr/>
          <p:nvPr/>
        </p:nvSpPr>
        <p:spPr>
          <a:xfrm>
            <a:off x="1162246" y="3363489"/>
            <a:ext cx="6789769" cy="1532869"/>
          </a:xfrm>
          <a:prstGeom prst="roundRect">
            <a:avLst>
              <a:gd name="adj" fmla="val 6705"/>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100"/>
              </a:spcBef>
              <a:spcAft>
                <a:spcPts val="10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panose="020B0604020202020204" pitchFamily="34" charset="0"/>
                <a:ea typeface="Times New Roman" panose="02020603050405020304" pitchFamily="18" charset="0"/>
                <a:cs typeface="+mn-cs"/>
                <a:sym typeface="Arial"/>
              </a:rPr>
              <a:t>Ngày 2/9/1945, tại Quảng trường Ba Đình (Hà Nội), </a:t>
            </a:r>
            <a:endParaRPr kumimoji="0" lang="en-US" sz="2000" b="0" i="0" u="none" strike="noStrike" kern="0" cap="none" spc="0" normalizeH="0" baseline="0" noProof="0">
              <a:ln>
                <a:noFill/>
              </a:ln>
              <a:solidFill>
                <a:srgbClr val="000000"/>
              </a:solidFill>
              <a:effectLst/>
              <a:uLnTx/>
              <a:uFillTx/>
              <a:latin typeface="Arial"/>
              <a:ea typeface="Times New Roman" panose="02020603050405020304" pitchFamily="18" charset="0"/>
              <a:cs typeface="+mn-cs"/>
              <a:sym typeface="Arial"/>
            </a:endParaRPr>
          </a:p>
          <a:p>
            <a:pPr marL="0" marR="0" lvl="0" indent="0" algn="ctr" defTabSz="914400" rtl="0" eaLnBrk="1" fontAlgn="auto" latinLnBrk="0" hangingPunct="1">
              <a:lnSpc>
                <a:spcPct val="150000"/>
              </a:lnSpc>
              <a:spcBef>
                <a:spcPts val="100"/>
              </a:spcBef>
              <a:spcAft>
                <a:spcPts val="10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panose="020B0604020202020204" pitchFamily="34" charset="0"/>
                <a:ea typeface="Times New Roman" panose="02020603050405020304" pitchFamily="18" charset="0"/>
                <a:cs typeface="+mn-cs"/>
                <a:sym typeface="Arial"/>
              </a:rPr>
              <a:t>Chủ tịch Hồ Chí Minh trịnh trọng đọc Tuyên ngôn độc lập, khai sinh nước Việt Nam Dân chủ Cộng hòa</a:t>
            </a:r>
          </a:p>
        </p:txBody>
      </p:sp>
    </p:spTree>
    <p:extLst>
      <p:ext uri="{BB962C8B-B14F-4D97-AF65-F5344CB8AC3E}">
        <p14:creationId xmlns:p14="http://schemas.microsoft.com/office/powerpoint/2010/main" val="860033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14" presetClass="exit" presetSubtype="10" fill="hold" grpId="0" nodeType="clickEffect">
                                  <p:stCondLst>
                                    <p:cond delay="0"/>
                                  </p:stCondLst>
                                  <p:childTnLst>
                                    <p:animEffect transition="out" filter="randombar(horizontal)">
                                      <p:cBhvr>
                                        <p:cTn id="12" dur="500"/>
                                        <p:tgtEl>
                                          <p:spTgt spid="21"/>
                                        </p:tgtEl>
                                      </p:cBhvr>
                                    </p:animEffect>
                                    <p:set>
                                      <p:cBhvr>
                                        <p:cTn id="13" dur="1" fill="hold">
                                          <p:stCondLst>
                                            <p:cond delay="499"/>
                                          </p:stCondLst>
                                        </p:cTn>
                                        <p:tgtEl>
                                          <p:spTgt spid="21"/>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14" restart="whenNotActive" fill="hold" evtFilter="cancelBubble" nodeType="interactiveSeq">
                <p:stCondLst>
                  <p:cond evt="onClick" delay="0">
                    <p:tgtEl>
                      <p:spTgt spid="23"/>
                    </p:tgtEl>
                  </p:cond>
                </p:stCondLst>
                <p:endSync evt="end" delay="0">
                  <p:rtn val="all"/>
                </p:endSync>
                <p:childTnLst>
                  <p:par>
                    <p:cTn id="15" fill="hold">
                      <p:stCondLst>
                        <p:cond delay="0"/>
                      </p:stCondLst>
                      <p:childTnLst>
                        <p:par>
                          <p:cTn id="16" fill="hold">
                            <p:stCondLst>
                              <p:cond delay="0"/>
                            </p:stCondLst>
                            <p:childTnLst>
                              <p:par>
                                <p:cTn id="17" presetID="14" presetClass="exit" presetSubtype="10" fill="hold" grpId="0" nodeType="clickEffect">
                                  <p:stCondLst>
                                    <p:cond delay="0"/>
                                  </p:stCondLst>
                                  <p:childTnLst>
                                    <p:animEffect transition="out" filter="randombar(horizontal)">
                                      <p:cBhvr>
                                        <p:cTn id="18" dur="500"/>
                                        <p:tgtEl>
                                          <p:spTgt spid="23"/>
                                        </p:tgtEl>
                                      </p:cBhvr>
                                    </p:animEffect>
                                    <p:set>
                                      <p:cBhvr>
                                        <p:cTn id="19" dur="1" fill="hold">
                                          <p:stCondLst>
                                            <p:cond delay="499"/>
                                          </p:stCondLst>
                                        </p:cTn>
                                        <p:tgtEl>
                                          <p:spTgt spid="23"/>
                                        </p:tgtEl>
                                        <p:attrNameLst>
                                          <p:attrName>style.visibility</p:attrName>
                                        </p:attrNameLst>
                                      </p:cBhvr>
                                      <p:to>
                                        <p:strVal val="hidden"/>
                                      </p:to>
                                    </p:set>
                                  </p:childTnLst>
                                </p:cTn>
                              </p:par>
                            </p:childTnLst>
                          </p:cTn>
                        </p:par>
                      </p:childTnLst>
                    </p:cTn>
                  </p:par>
                </p:childTnLst>
              </p:cTn>
              <p:nextCondLst>
                <p:cond evt="onClick" delay="0">
                  <p:tgtEl>
                    <p:spTgt spid="23"/>
                  </p:tgtEl>
                </p:cond>
              </p:nextCondLst>
            </p:seq>
            <p:seq concurrent="1" nextAc="seek">
              <p:cTn id="20" restart="whenNotActive" fill="hold" evtFilter="cancelBubble" nodeType="interactiveSeq">
                <p:stCondLst>
                  <p:cond evt="onClick" delay="0">
                    <p:tgtEl>
                      <p:spTgt spid="26"/>
                    </p:tgtEl>
                  </p:cond>
                </p:stCondLst>
                <p:endSync evt="end" delay="0">
                  <p:rtn val="all"/>
                </p:endSync>
                <p:childTnLst>
                  <p:par>
                    <p:cTn id="21" fill="hold">
                      <p:stCondLst>
                        <p:cond delay="0"/>
                      </p:stCondLst>
                      <p:childTnLst>
                        <p:par>
                          <p:cTn id="22" fill="hold">
                            <p:stCondLst>
                              <p:cond delay="0"/>
                            </p:stCondLst>
                            <p:childTnLst>
                              <p:par>
                                <p:cTn id="23" presetID="14" presetClass="exit" presetSubtype="10" fill="hold" grpId="0" nodeType="clickEffect">
                                  <p:stCondLst>
                                    <p:cond delay="0"/>
                                  </p:stCondLst>
                                  <p:childTnLst>
                                    <p:animEffect transition="out" filter="randombar(horizontal)">
                                      <p:cBhvr>
                                        <p:cTn id="24" dur="500"/>
                                        <p:tgtEl>
                                          <p:spTgt spid="26"/>
                                        </p:tgtEl>
                                      </p:cBhvr>
                                    </p:animEffect>
                                    <p:set>
                                      <p:cBhvr>
                                        <p:cTn id="25" dur="1" fill="hold">
                                          <p:stCondLst>
                                            <p:cond delay="499"/>
                                          </p:stCondLst>
                                        </p:cTn>
                                        <p:tgtEl>
                                          <p:spTgt spid="26"/>
                                        </p:tgtEl>
                                        <p:attrNameLst>
                                          <p:attrName>style.visibility</p:attrName>
                                        </p:attrNameLst>
                                      </p:cBhvr>
                                      <p:to>
                                        <p:strVal val="hidden"/>
                                      </p:to>
                                    </p:set>
                                  </p:childTnLst>
                                </p:cTn>
                              </p:par>
                            </p:childTnLst>
                          </p:cTn>
                        </p:par>
                      </p:childTnLst>
                    </p:cTn>
                  </p:par>
                </p:childTnLst>
              </p:cTn>
              <p:nextCondLst>
                <p:cond evt="onClick" delay="0">
                  <p:tgtEl>
                    <p:spTgt spid="26"/>
                  </p:tgtEl>
                </p:cond>
              </p:nextCondLst>
            </p:seq>
            <p:seq concurrent="1" nextAc="seek">
              <p:cTn id="26" restart="whenNotActive" fill="hold" evtFilter="cancelBubble" nodeType="interactiveSeq">
                <p:stCondLst>
                  <p:cond evt="onClick" delay="0">
                    <p:tgtEl>
                      <p:spTgt spid="27"/>
                    </p:tgtEl>
                  </p:cond>
                </p:stCondLst>
                <p:endSync evt="end" delay="0">
                  <p:rtn val="all"/>
                </p:endSync>
                <p:childTnLst>
                  <p:par>
                    <p:cTn id="27" fill="hold">
                      <p:stCondLst>
                        <p:cond delay="0"/>
                      </p:stCondLst>
                      <p:childTnLst>
                        <p:par>
                          <p:cTn id="28" fill="hold">
                            <p:stCondLst>
                              <p:cond delay="0"/>
                            </p:stCondLst>
                            <p:childTnLst>
                              <p:par>
                                <p:cTn id="29" presetID="14" presetClass="exit" presetSubtype="10" fill="hold" grpId="0" nodeType="clickEffect">
                                  <p:stCondLst>
                                    <p:cond delay="0"/>
                                  </p:stCondLst>
                                  <p:childTnLst>
                                    <p:animEffect transition="out" filter="randombar(horizontal)">
                                      <p:cBhvr>
                                        <p:cTn id="30" dur="500"/>
                                        <p:tgtEl>
                                          <p:spTgt spid="27"/>
                                        </p:tgtEl>
                                      </p:cBhvr>
                                    </p:animEffect>
                                    <p:set>
                                      <p:cBhvr>
                                        <p:cTn id="31" dur="1" fill="hold">
                                          <p:stCondLst>
                                            <p:cond delay="499"/>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7"/>
                  </p:tgtEl>
                </p:cond>
              </p:nextCondLst>
            </p:seq>
            <p:seq concurrent="1" nextAc="seek">
              <p:cTn id="32" restart="whenNotActive" fill="hold" evtFilter="cancelBubble" nodeType="interactiveSeq">
                <p:stCondLst>
                  <p:cond evt="onClick" delay="0">
                    <p:tgtEl>
                      <p:spTgt spid="5"/>
                    </p:tgtEl>
                  </p:cond>
                </p:stCondLst>
                <p:endSync evt="end" delay="0">
                  <p:rtn val="all"/>
                </p:endSync>
                <p:childTnLst>
                  <p:par>
                    <p:cTn id="33" fill="hold">
                      <p:stCondLst>
                        <p:cond delay="0"/>
                      </p:stCondLst>
                      <p:childTnLst>
                        <p:par>
                          <p:cTn id="34" fill="hold">
                            <p:stCondLst>
                              <p:cond delay="0"/>
                            </p:stCondLst>
                            <p:childTnLst>
                              <p:par>
                                <p:cTn id="35" presetID="53" presetClass="entr" presetSubtype="16" fill="hold" grpId="0" nodeType="clickEffect">
                                  <p:stCondLst>
                                    <p:cond delay="0"/>
                                  </p:stCondLst>
                                  <p:childTnLst>
                                    <p:set>
                                      <p:cBhvr>
                                        <p:cTn id="36" dur="1" fill="hold">
                                          <p:stCondLst>
                                            <p:cond delay="0"/>
                                          </p:stCondLst>
                                        </p:cTn>
                                        <p:tgtEl>
                                          <p:spTgt spid="29"/>
                                        </p:tgtEl>
                                        <p:attrNameLst>
                                          <p:attrName>style.visibility</p:attrName>
                                        </p:attrNameLst>
                                      </p:cBhvr>
                                      <p:to>
                                        <p:strVal val="visible"/>
                                      </p:to>
                                    </p:set>
                                    <p:anim calcmode="lin" valueType="num">
                                      <p:cBhvr>
                                        <p:cTn id="37" dur="500" fill="hold"/>
                                        <p:tgtEl>
                                          <p:spTgt spid="29"/>
                                        </p:tgtEl>
                                        <p:attrNameLst>
                                          <p:attrName>ppt_w</p:attrName>
                                        </p:attrNameLst>
                                      </p:cBhvr>
                                      <p:tavLst>
                                        <p:tav tm="0">
                                          <p:val>
                                            <p:fltVal val="0"/>
                                          </p:val>
                                        </p:tav>
                                        <p:tav tm="100000">
                                          <p:val>
                                            <p:strVal val="#ppt_w"/>
                                          </p:val>
                                        </p:tav>
                                      </p:tavLst>
                                    </p:anim>
                                    <p:anim calcmode="lin" valueType="num">
                                      <p:cBhvr>
                                        <p:cTn id="38" dur="500" fill="hold"/>
                                        <p:tgtEl>
                                          <p:spTgt spid="29"/>
                                        </p:tgtEl>
                                        <p:attrNameLst>
                                          <p:attrName>ppt_h</p:attrName>
                                        </p:attrNameLst>
                                      </p:cBhvr>
                                      <p:tavLst>
                                        <p:tav tm="0">
                                          <p:val>
                                            <p:fltVal val="0"/>
                                          </p:val>
                                        </p:tav>
                                        <p:tav tm="100000">
                                          <p:val>
                                            <p:strVal val="#ppt_h"/>
                                          </p:val>
                                        </p:tav>
                                      </p:tavLst>
                                    </p:anim>
                                    <p:animEffect transition="in" filter="fade">
                                      <p:cBhvr>
                                        <p:cTn id="39" dur="500"/>
                                        <p:tgtEl>
                                          <p:spTgt spid="29"/>
                                        </p:tgtEl>
                                      </p:cBhvr>
                                    </p:animEffect>
                                  </p:childTnLst>
                                </p:cTn>
                              </p:par>
                            </p:childTnLst>
                          </p:cTn>
                        </p:par>
                      </p:childTnLst>
                    </p:cTn>
                  </p:par>
                </p:childTnLst>
              </p:cTn>
              <p:nextCondLst>
                <p:cond evt="onClick" delay="0">
                  <p:tgtEl>
                    <p:spTgt spid="5"/>
                  </p:tgtEl>
                </p:cond>
              </p:nextCondLst>
            </p:seq>
          </p:childTnLst>
        </p:cTn>
      </p:par>
    </p:tnLst>
    <p:bldLst>
      <p:bldP spid="21" grpId="0" animBg="1"/>
      <p:bldP spid="6" grpId="0" animBg="1"/>
      <p:bldP spid="23" grpId="0" animBg="1"/>
      <p:bldP spid="27" grpId="0" animBg="1"/>
      <p:bldP spid="26" grpId="0" animBg="1"/>
      <p:bldP spid="2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Multiplication Sign 8">
            <a:hlinkClick r:id="rId2" action="ppaction://hlinksldjump"/>
            <a:extLst>
              <a:ext uri="{FF2B5EF4-FFF2-40B4-BE49-F238E27FC236}">
                <a16:creationId xmlns:a16="http://schemas.microsoft.com/office/drawing/2014/main" id="{B6EEC828-8438-9198-066C-2DE515B4CDF8}"/>
              </a:ext>
            </a:extLst>
          </p:cNvPr>
          <p:cNvSpPr/>
          <p:nvPr/>
        </p:nvSpPr>
        <p:spPr>
          <a:xfrm>
            <a:off x="0" y="-109802"/>
            <a:ext cx="685800" cy="685800"/>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endParaRPr kumimoji="0" lang="en-US" sz="900" b="0" i="0" u="none" strike="noStrike" kern="1200" cap="none" spc="0" normalizeH="0" baseline="0" noProof="0">
              <a:ln>
                <a:noFill/>
              </a:ln>
              <a:solidFill>
                <a:prstClr val="white"/>
              </a:solidFill>
              <a:effectLst/>
              <a:uLnTx/>
              <a:uFillTx/>
              <a:latin typeface="Calibri"/>
              <a:ea typeface="+mn-ea"/>
              <a:cs typeface="+mn-cs"/>
              <a:sym typeface="Arial"/>
            </a:endParaRPr>
          </a:p>
        </p:txBody>
      </p:sp>
      <p:sp>
        <p:nvSpPr>
          <p:cNvPr id="2" name="TextBox 1">
            <a:extLst>
              <a:ext uri="{FF2B5EF4-FFF2-40B4-BE49-F238E27FC236}">
                <a16:creationId xmlns:a16="http://schemas.microsoft.com/office/drawing/2014/main" id="{171874A4-14D6-0F3D-BF78-EF7F835AA571}"/>
              </a:ext>
            </a:extLst>
          </p:cNvPr>
          <p:cNvSpPr txBox="1"/>
          <p:nvPr/>
        </p:nvSpPr>
        <p:spPr>
          <a:xfrm>
            <a:off x="25374" y="461977"/>
            <a:ext cx="9093251" cy="1760547"/>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1" i="1" u="none" strike="noStrike" kern="1200" cap="none" spc="0" normalizeH="0" baseline="0" noProof="0">
                <a:ln>
                  <a:noFill/>
                </a:ln>
                <a:solidFill>
                  <a:prstClr val="black"/>
                </a:solidFill>
                <a:effectLst/>
                <a:uLnTx/>
                <a:uFillTx/>
                <a:latin typeface="Arial"/>
                <a:ea typeface="+mn-ea"/>
                <a:cs typeface="Arial" panose="020B0604020202020204" pitchFamily="34" charset="0"/>
                <a:sym typeface="Arial"/>
              </a:rPr>
              <a:t>Mảnh ghép số 1: </a:t>
            </a:r>
            <a:r>
              <a:rPr kumimoji="0" lang="en-US" sz="2000" b="0" i="0" u="none" strike="noStrike" kern="0" cap="none" spc="0" normalizeH="0" baseline="0" noProof="0">
                <a:ln>
                  <a:noFill/>
                </a:ln>
                <a:solidFill>
                  <a:srgbClr val="000000"/>
                </a:solidFill>
                <a:effectLst/>
                <a:uLnTx/>
                <a:uFillTx/>
                <a:latin typeface="Arial"/>
                <a:ea typeface="Times New Roman" panose="02020603050405020304" pitchFamily="18" charset="0"/>
                <a:cs typeface="Arial"/>
                <a:sym typeface="Arial"/>
              </a:rPr>
              <a:t>Đoạn thơ dưới đây nói đến sự kiện lịch sử nào của dân tộc?</a:t>
            </a:r>
            <a:endParaRPr kumimoji="0" lang="en-US" sz="2000" b="0" i="0" u="none" strike="noStrike" kern="0" cap="none" spc="0" normalizeH="0" baseline="0" noProof="0">
              <a:ln>
                <a:noFill/>
              </a:ln>
              <a:solidFill>
                <a:srgbClr val="000000"/>
              </a:solidFill>
              <a:effectLst/>
              <a:uLnTx/>
              <a:uFillTx/>
              <a:latin typeface="Arial"/>
              <a:ea typeface="Calibri" panose="020F0502020204030204" pitchFamily="34" charset="0"/>
              <a:cs typeface="Arial"/>
              <a:sym typeface="Arial"/>
            </a:endParaRP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1" u="none" strike="noStrike" kern="0" cap="none" spc="0" normalizeH="0" baseline="0" noProof="0">
                <a:ln>
                  <a:noFill/>
                </a:ln>
                <a:solidFill>
                  <a:srgbClr val="000000"/>
                </a:solidFill>
                <a:effectLst/>
                <a:uLnTx/>
                <a:uFillTx/>
                <a:latin typeface="Arial"/>
                <a:ea typeface="Times New Roman" panose="02020603050405020304" pitchFamily="18" charset="0"/>
                <a:cs typeface="Arial"/>
                <a:sym typeface="Arial"/>
              </a:rPr>
              <a:t>“Nêu phất phơ cao, cờ độc lập</a:t>
            </a:r>
            <a:endParaRPr kumimoji="0" lang="en-US" sz="2000" b="0" i="0" u="none" strike="noStrike" kern="0" cap="none" spc="0" normalizeH="0" baseline="0" noProof="0">
              <a:ln>
                <a:noFill/>
              </a:ln>
              <a:solidFill>
                <a:srgbClr val="000000"/>
              </a:solidFill>
              <a:effectLst/>
              <a:uLnTx/>
              <a:uFillTx/>
              <a:latin typeface="Arial"/>
              <a:ea typeface="Calibri" panose="020F0502020204030204" pitchFamily="34" charset="0"/>
              <a:cs typeface="Arial"/>
              <a:sym typeface="Arial"/>
            </a:endParaRP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1" u="none" strike="noStrike" kern="0" cap="none" spc="0" normalizeH="0" baseline="0" noProof="0">
                <a:ln>
                  <a:noFill/>
                </a:ln>
                <a:solidFill>
                  <a:srgbClr val="000000"/>
                </a:solidFill>
                <a:effectLst/>
                <a:uLnTx/>
                <a:uFillTx/>
                <a:latin typeface="Arial"/>
                <a:ea typeface="Times New Roman" panose="02020603050405020304" pitchFamily="18" charset="0"/>
                <a:cs typeface="Arial"/>
                <a:sym typeface="Arial"/>
              </a:rPr>
              <a:t>Ba kì pháo nổ, tiếng đồng bào”.</a:t>
            </a:r>
            <a:endParaRPr kumimoji="0" lang="en-US" sz="2000" b="0" i="0" u="none" strike="noStrike" kern="0" cap="none" spc="0" normalizeH="0" baseline="0" noProof="0">
              <a:ln>
                <a:noFill/>
              </a:ln>
              <a:solidFill>
                <a:srgbClr val="000000"/>
              </a:solidFill>
              <a:effectLst/>
              <a:uLnTx/>
              <a:uFillTx/>
              <a:latin typeface="Arial"/>
              <a:ea typeface="Calibri" panose="020F0502020204030204" pitchFamily="34" charset="0"/>
              <a:cs typeface="Arial"/>
              <a:sym typeface="Arial"/>
            </a:endParaRPr>
          </a:p>
          <a:p>
            <a:pPr marL="0" marR="0" lvl="0" indent="0" algn="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000000"/>
                </a:solidFill>
                <a:effectLst/>
                <a:uLnTx/>
                <a:uFillTx/>
                <a:latin typeface="Arial"/>
                <a:cs typeface="Arial"/>
                <a:sym typeface="Arial"/>
              </a:rPr>
              <a:t>(Huỳnh Thúc Kháng, 1946)</a:t>
            </a:r>
          </a:p>
        </p:txBody>
      </p:sp>
      <p:sp>
        <p:nvSpPr>
          <p:cNvPr id="3" name="Rectangle: Rounded Corners 2">
            <a:extLst>
              <a:ext uri="{FF2B5EF4-FFF2-40B4-BE49-F238E27FC236}">
                <a16:creationId xmlns:a16="http://schemas.microsoft.com/office/drawing/2014/main" id="{2E9210D4-6945-7643-0089-5C5BCDF66D23}"/>
              </a:ext>
            </a:extLst>
          </p:cNvPr>
          <p:cNvSpPr/>
          <p:nvPr/>
        </p:nvSpPr>
        <p:spPr>
          <a:xfrm>
            <a:off x="152198" y="2328671"/>
            <a:ext cx="4083851" cy="1271253"/>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a:ea typeface="+mn-ea"/>
                <a:cs typeface="+mn-cs"/>
                <a:sym typeface="Arial"/>
              </a:rPr>
              <a:t>A. Đội Việt Nam Tuyên truyền Giải phóng quân được thành lập. </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sp>
        <p:nvSpPr>
          <p:cNvPr id="4" name="Rectangle: Rounded Corners 3">
            <a:extLst>
              <a:ext uri="{FF2B5EF4-FFF2-40B4-BE49-F238E27FC236}">
                <a16:creationId xmlns:a16="http://schemas.microsoft.com/office/drawing/2014/main" id="{3AB52082-F4E3-D3B7-278F-724E274E371F}"/>
              </a:ext>
            </a:extLst>
          </p:cNvPr>
          <p:cNvSpPr/>
          <p:nvPr/>
        </p:nvSpPr>
        <p:spPr>
          <a:xfrm>
            <a:off x="152869" y="3708989"/>
            <a:ext cx="4083851" cy="1271253"/>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000000"/>
                </a:solidFill>
                <a:effectLst/>
                <a:uLnTx/>
                <a:uFillTx/>
                <a:latin typeface="Arial"/>
                <a:ea typeface="+mn-ea"/>
                <a:cs typeface="+mn-cs"/>
                <a:sym typeface="Arial"/>
              </a:rPr>
              <a:t>B. Thắng lợi của cách mạng tháng Tám năm 1945.</a:t>
            </a:r>
          </a:p>
        </p:txBody>
      </p:sp>
      <p:sp>
        <p:nvSpPr>
          <p:cNvPr id="5" name="Rectangle: Rounded Corners 4">
            <a:extLst>
              <a:ext uri="{FF2B5EF4-FFF2-40B4-BE49-F238E27FC236}">
                <a16:creationId xmlns:a16="http://schemas.microsoft.com/office/drawing/2014/main" id="{C56D9292-156F-5DF4-BAC2-3DA2F843DC12}"/>
              </a:ext>
            </a:extLst>
          </p:cNvPr>
          <p:cNvSpPr/>
          <p:nvPr/>
        </p:nvSpPr>
        <p:spPr>
          <a:xfrm>
            <a:off x="4427323" y="2328671"/>
            <a:ext cx="4541214" cy="1271253"/>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panose="020B0604020202020204" pitchFamily="34" charset="0"/>
                <a:ea typeface="+mn-ea"/>
                <a:cs typeface="+mn-cs"/>
                <a:sym typeface="Arial"/>
              </a:rPr>
              <a:t>C. Tại Quảng trường Ba Đình (Hà Nội), </a:t>
            </a:r>
            <a:r>
              <a:rPr kumimoji="0" lang="en-US" sz="2000" b="0" i="0" u="none" strike="noStrike" kern="0" cap="none" spc="0" normalizeH="0" baseline="0" noProof="0">
                <a:ln>
                  <a:noFill/>
                </a:ln>
                <a:solidFill>
                  <a:srgbClr val="000000"/>
                </a:solidFill>
                <a:effectLst/>
                <a:uLnTx/>
                <a:uFillTx/>
                <a:latin typeface="Arial"/>
                <a:ea typeface="+mn-ea"/>
                <a:cs typeface="+mn-cs"/>
                <a:sym typeface="Arial"/>
              </a:rPr>
              <a:t>Bác Hồ </a:t>
            </a:r>
            <a:r>
              <a:rPr kumimoji="0" lang="vi-VN" sz="2000" b="0" i="0" u="none" strike="noStrike" kern="0" cap="none" spc="0" normalizeH="0" baseline="0" noProof="0">
                <a:ln>
                  <a:noFill/>
                </a:ln>
                <a:solidFill>
                  <a:srgbClr val="000000"/>
                </a:solidFill>
                <a:effectLst/>
                <a:uLnTx/>
                <a:uFillTx/>
                <a:latin typeface="Arial" panose="020B0604020202020204" pitchFamily="34" charset="0"/>
                <a:ea typeface="+mn-ea"/>
                <a:cs typeface="+mn-cs"/>
                <a:sym typeface="Arial"/>
              </a:rPr>
              <a:t>đọc bản Tuyên ngôn độc lập, khai sinh ra nước </a:t>
            </a:r>
            <a:r>
              <a:rPr kumimoji="0" lang="en-US" sz="2000" b="0" i="0" u="none" strike="noStrike" kern="0" cap="none" spc="0" normalizeH="0" baseline="0" noProof="0">
                <a:ln>
                  <a:noFill/>
                </a:ln>
                <a:solidFill>
                  <a:srgbClr val="000000"/>
                </a:solidFill>
                <a:effectLst/>
                <a:uLnTx/>
                <a:uFillTx/>
                <a:latin typeface="Arial"/>
                <a:ea typeface="+mn-ea"/>
                <a:cs typeface="+mn-cs"/>
                <a:sym typeface="Arial"/>
              </a:rPr>
              <a:t>VNDCCH.</a:t>
            </a:r>
          </a:p>
        </p:txBody>
      </p:sp>
      <p:sp>
        <p:nvSpPr>
          <p:cNvPr id="6" name="Rectangle: Rounded Corners 5">
            <a:extLst>
              <a:ext uri="{FF2B5EF4-FFF2-40B4-BE49-F238E27FC236}">
                <a16:creationId xmlns:a16="http://schemas.microsoft.com/office/drawing/2014/main" id="{8ADC81EC-C849-A894-1246-E7F7E066F758}"/>
              </a:ext>
            </a:extLst>
          </p:cNvPr>
          <p:cNvSpPr/>
          <p:nvPr/>
        </p:nvSpPr>
        <p:spPr>
          <a:xfrm>
            <a:off x="4427322" y="3708989"/>
            <a:ext cx="4541214" cy="1271253"/>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a:ea typeface="+mn-ea"/>
                <a:cs typeface="+mn-cs"/>
                <a:sym typeface="Arial"/>
              </a:rPr>
              <a:t>D. Đại hội Quốc dân được triệu tập ở Tân Trào. </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pic>
        <p:nvPicPr>
          <p:cNvPr id="7" name="Picture 4">
            <a:extLst>
              <a:ext uri="{FF2B5EF4-FFF2-40B4-BE49-F238E27FC236}">
                <a16:creationId xmlns:a16="http://schemas.microsoft.com/office/drawing/2014/main" id="{897783D5-331C-90B4-93D8-37E8409E1405}"/>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rcRect/>
          <a:stretch>
            <a:fillRect/>
          </a:stretch>
        </p:blipFill>
        <p:spPr>
          <a:xfrm>
            <a:off x="3462611" y="4020262"/>
            <a:ext cx="698011" cy="648705"/>
          </a:xfrm>
          <a:prstGeom prst="rect">
            <a:avLst/>
          </a:prstGeom>
        </p:spPr>
      </p:pic>
    </p:spTree>
    <p:extLst>
      <p:ext uri="{BB962C8B-B14F-4D97-AF65-F5344CB8AC3E}">
        <p14:creationId xmlns:p14="http://schemas.microsoft.com/office/powerpoint/2010/main" val="2168534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500" fill="hold"/>
                                        <p:tgtEl>
                                          <p:spTgt spid="7"/>
                                        </p:tgtEl>
                                        <p:attrNameLst>
                                          <p:attrName>ppt_w</p:attrName>
                                        </p:attrNameLst>
                                      </p:cBhvr>
                                      <p:tavLst>
                                        <p:tav tm="0">
                                          <p:val>
                                            <p:fltVal val="0"/>
                                          </p:val>
                                        </p:tav>
                                        <p:tav tm="100000">
                                          <p:val>
                                            <p:strVal val="#ppt_w"/>
                                          </p:val>
                                        </p:tav>
                                      </p:tavLst>
                                    </p:anim>
                                    <p:anim calcmode="lin" valueType="num">
                                      <p:cBhvr>
                                        <p:cTn id="26" dur="500" fill="hold"/>
                                        <p:tgtEl>
                                          <p:spTgt spid="7"/>
                                        </p:tgtEl>
                                        <p:attrNameLst>
                                          <p:attrName>ppt_h</p:attrName>
                                        </p:attrNameLst>
                                      </p:cBhvr>
                                      <p:tavLst>
                                        <p:tav tm="0">
                                          <p:val>
                                            <p:fltVal val="0"/>
                                          </p:val>
                                        </p:tav>
                                        <p:tav tm="100000">
                                          <p:val>
                                            <p:strVal val="#ppt_h"/>
                                          </p:val>
                                        </p:tav>
                                      </p:tavLst>
                                    </p:anim>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1D49AD2-CAB5-6C86-EEB7-39BD1C0D5B62}"/>
              </a:ext>
            </a:extLst>
          </p:cNvPr>
          <p:cNvSpPr txBox="1"/>
          <p:nvPr/>
        </p:nvSpPr>
        <p:spPr>
          <a:xfrm>
            <a:off x="567491" y="186977"/>
            <a:ext cx="8009017" cy="2805320"/>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 typeface="Arial"/>
              <a:buNone/>
              <a:tabLst/>
              <a:defRPr/>
            </a:pPr>
            <a:r>
              <a:rPr kumimoji="0" lang="en-US" sz="2000" b="1"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Mảnh ghép số 2: </a:t>
            </a:r>
            <a:r>
              <a:rPr kumimoji="0" lang="vi-VN"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Đoạn tư liệu dưới đây được trích từ văn bản nào?</a:t>
            </a:r>
          </a:p>
          <a:p>
            <a:pPr marL="0" marR="0" lvl="0" indent="0" algn="just" defTabSz="457200" rtl="0" eaLnBrk="1" fontAlgn="auto" latinLnBrk="0" hangingPunct="1">
              <a:lnSpc>
                <a:spcPct val="150000"/>
              </a:lnSpc>
              <a:spcBef>
                <a:spcPts val="0"/>
              </a:spcBef>
              <a:spcAft>
                <a:spcPts val="0"/>
              </a:spcAft>
              <a:buClrTx/>
              <a:buSzTx/>
              <a:buFont typeface="Arial"/>
              <a:buNone/>
              <a:tabLst/>
              <a:defRPr/>
            </a:pPr>
            <a:r>
              <a:rPr kumimoji="0" lang="vi-VN" sz="20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“Chúng tôi – Chính phủ lâm thời của nước Việt Nam Dân chủ Cộng hòa – trịnh trọng tuyên bố với thế giới rằng: Nước Việt Nam có quyền hưởng tự do và độc lập và sự thực đã thành một nước tự do và độc lập. Toàn thể dân Việt Nam quyết đem tất cả tinh thần và lực lượng, tính mạng và của cải để giữ vững quyền tự do và độc lập ấy”.</a:t>
            </a:r>
          </a:p>
        </p:txBody>
      </p:sp>
      <p:sp>
        <p:nvSpPr>
          <p:cNvPr id="9" name="Multiplication Sign 8">
            <a:hlinkClick r:id="rId2" action="ppaction://hlinksldjump"/>
            <a:extLst>
              <a:ext uri="{FF2B5EF4-FFF2-40B4-BE49-F238E27FC236}">
                <a16:creationId xmlns:a16="http://schemas.microsoft.com/office/drawing/2014/main" id="{B6EEC828-8438-9198-066C-2DE515B4CDF8}"/>
              </a:ext>
            </a:extLst>
          </p:cNvPr>
          <p:cNvSpPr/>
          <p:nvPr/>
        </p:nvSpPr>
        <p:spPr>
          <a:xfrm>
            <a:off x="-102465" y="-95250"/>
            <a:ext cx="685800" cy="685800"/>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endParaRPr kumimoji="0" lang="en-US" sz="900" b="0" i="0" u="none" strike="noStrike" kern="1200" cap="none" spc="0" normalizeH="0" baseline="0" noProof="0">
              <a:ln>
                <a:noFill/>
              </a:ln>
              <a:solidFill>
                <a:prstClr val="white"/>
              </a:solidFill>
              <a:effectLst/>
              <a:uLnTx/>
              <a:uFillTx/>
              <a:latin typeface="Calibri"/>
              <a:ea typeface="+mn-ea"/>
              <a:cs typeface="+mn-cs"/>
              <a:sym typeface="Arial"/>
            </a:endParaRPr>
          </a:p>
        </p:txBody>
      </p:sp>
      <p:sp>
        <p:nvSpPr>
          <p:cNvPr id="3" name="Rectangle: Rounded Corners 2">
            <a:extLst>
              <a:ext uri="{FF2B5EF4-FFF2-40B4-BE49-F238E27FC236}">
                <a16:creationId xmlns:a16="http://schemas.microsoft.com/office/drawing/2014/main" id="{B437F5BE-4D7C-5A27-0D8F-F1B9731AA6DB}"/>
              </a:ext>
            </a:extLst>
          </p:cNvPr>
          <p:cNvSpPr/>
          <p:nvPr/>
        </p:nvSpPr>
        <p:spPr>
          <a:xfrm>
            <a:off x="567491" y="3056669"/>
            <a:ext cx="3885563" cy="832605"/>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a:ea typeface="+mn-ea"/>
                <a:cs typeface="+mn-cs"/>
                <a:sym typeface="Arial"/>
              </a:rPr>
              <a:t>A. Tuyên ngôn độc lập.</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sp>
        <p:nvSpPr>
          <p:cNvPr id="4" name="Rectangle: Rounded Corners 3">
            <a:extLst>
              <a:ext uri="{FF2B5EF4-FFF2-40B4-BE49-F238E27FC236}">
                <a16:creationId xmlns:a16="http://schemas.microsoft.com/office/drawing/2014/main" id="{EC31CC88-3C3A-8104-AF20-B593D60F4FEC}"/>
              </a:ext>
            </a:extLst>
          </p:cNvPr>
          <p:cNvSpPr/>
          <p:nvPr/>
        </p:nvSpPr>
        <p:spPr>
          <a:xfrm>
            <a:off x="567491" y="4055818"/>
            <a:ext cx="3885563" cy="832605"/>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a:ea typeface="+mn-ea"/>
                <a:cs typeface="+mn-cs"/>
                <a:sym typeface="Arial"/>
              </a:rPr>
              <a:t>C. Bản Yêu sách của nhân dân An </a:t>
            </a:r>
            <a:r>
              <a:rPr kumimoji="0" lang="en-US" sz="2000" b="0" i="0" u="none" strike="noStrike" kern="0" cap="none" spc="0" normalizeH="0" baseline="0" noProof="0">
                <a:ln>
                  <a:noFill/>
                </a:ln>
                <a:solidFill>
                  <a:srgbClr val="000000"/>
                </a:solidFill>
                <a:effectLst/>
                <a:uLnTx/>
                <a:uFillTx/>
                <a:latin typeface="Arial"/>
                <a:ea typeface="+mn-ea"/>
                <a:cs typeface="+mn-cs"/>
                <a:sym typeface="Arial"/>
              </a:rPr>
              <a:t>Nam.</a:t>
            </a:r>
          </a:p>
        </p:txBody>
      </p:sp>
      <p:sp>
        <p:nvSpPr>
          <p:cNvPr id="5" name="Rectangle: Rounded Corners 4">
            <a:extLst>
              <a:ext uri="{FF2B5EF4-FFF2-40B4-BE49-F238E27FC236}">
                <a16:creationId xmlns:a16="http://schemas.microsoft.com/office/drawing/2014/main" id="{63EC5935-0BE6-3148-B713-3CE4D7FA79A1}"/>
              </a:ext>
            </a:extLst>
          </p:cNvPr>
          <p:cNvSpPr/>
          <p:nvPr/>
        </p:nvSpPr>
        <p:spPr>
          <a:xfrm>
            <a:off x="4690946" y="3054691"/>
            <a:ext cx="3885562" cy="832605"/>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a:ea typeface="+mn-ea"/>
                <a:cs typeface="+mn-cs"/>
                <a:sym typeface="Arial"/>
              </a:rPr>
              <a:t>B. Đường Kách mệnh.</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sp>
        <p:nvSpPr>
          <p:cNvPr id="6" name="Rectangle: Rounded Corners 5">
            <a:extLst>
              <a:ext uri="{FF2B5EF4-FFF2-40B4-BE49-F238E27FC236}">
                <a16:creationId xmlns:a16="http://schemas.microsoft.com/office/drawing/2014/main" id="{495EEE71-1BE2-7E2E-5BF7-5BD13D5A8BAB}"/>
              </a:ext>
            </a:extLst>
          </p:cNvPr>
          <p:cNvSpPr/>
          <p:nvPr/>
        </p:nvSpPr>
        <p:spPr>
          <a:xfrm>
            <a:off x="4690946" y="4053840"/>
            <a:ext cx="3885562" cy="832605"/>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a:ea typeface="+mn-ea"/>
                <a:cs typeface="+mn-cs"/>
                <a:sym typeface="Arial"/>
              </a:rPr>
              <a:t>D. Chính cương vắn tắt.</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pic>
        <p:nvPicPr>
          <p:cNvPr id="7" name="Picture 4">
            <a:extLst>
              <a:ext uri="{FF2B5EF4-FFF2-40B4-BE49-F238E27FC236}">
                <a16:creationId xmlns:a16="http://schemas.microsoft.com/office/drawing/2014/main" id="{EC00B197-442F-AF7B-DBEB-42667389F444}"/>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rcRect/>
          <a:stretch>
            <a:fillRect/>
          </a:stretch>
        </p:blipFill>
        <p:spPr>
          <a:xfrm>
            <a:off x="3672607" y="3146640"/>
            <a:ext cx="698011" cy="648705"/>
          </a:xfrm>
          <a:prstGeom prst="rect">
            <a:avLst/>
          </a:prstGeom>
        </p:spPr>
      </p:pic>
    </p:spTree>
    <p:extLst>
      <p:ext uri="{BB962C8B-B14F-4D97-AF65-F5344CB8AC3E}">
        <p14:creationId xmlns:p14="http://schemas.microsoft.com/office/powerpoint/2010/main" val="306587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500" fill="hold"/>
                                        <p:tgtEl>
                                          <p:spTgt spid="7"/>
                                        </p:tgtEl>
                                        <p:attrNameLst>
                                          <p:attrName>ppt_w</p:attrName>
                                        </p:attrNameLst>
                                      </p:cBhvr>
                                      <p:tavLst>
                                        <p:tav tm="0">
                                          <p:val>
                                            <p:fltVal val="0"/>
                                          </p:val>
                                        </p:tav>
                                        <p:tav tm="100000">
                                          <p:val>
                                            <p:strVal val="#ppt_w"/>
                                          </p:val>
                                        </p:tav>
                                      </p:tavLst>
                                    </p:anim>
                                    <p:anim calcmode="lin" valueType="num">
                                      <p:cBhvr>
                                        <p:cTn id="26" dur="500" fill="hold"/>
                                        <p:tgtEl>
                                          <p:spTgt spid="7"/>
                                        </p:tgtEl>
                                        <p:attrNameLst>
                                          <p:attrName>ppt_h</p:attrName>
                                        </p:attrNameLst>
                                      </p:cBhvr>
                                      <p:tavLst>
                                        <p:tav tm="0">
                                          <p:val>
                                            <p:fltVal val="0"/>
                                          </p:val>
                                        </p:tav>
                                        <p:tav tm="100000">
                                          <p:val>
                                            <p:strVal val="#ppt_h"/>
                                          </p:val>
                                        </p:tav>
                                      </p:tavLst>
                                    </p:anim>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Multiplication Sign 8">
            <a:hlinkClick r:id="rId2" action="ppaction://hlinksldjump"/>
            <a:extLst>
              <a:ext uri="{FF2B5EF4-FFF2-40B4-BE49-F238E27FC236}">
                <a16:creationId xmlns:a16="http://schemas.microsoft.com/office/drawing/2014/main" id="{B6EEC828-8438-9198-066C-2DE515B4CDF8}"/>
              </a:ext>
            </a:extLst>
          </p:cNvPr>
          <p:cNvSpPr/>
          <p:nvPr/>
        </p:nvSpPr>
        <p:spPr>
          <a:xfrm>
            <a:off x="-40413" y="-95250"/>
            <a:ext cx="685800" cy="685800"/>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endParaRPr kumimoji="0" lang="en-US" sz="900" b="0" i="0" u="none" strike="noStrike" kern="1200" cap="none" spc="0" normalizeH="0" baseline="0" noProof="0">
              <a:ln>
                <a:noFill/>
              </a:ln>
              <a:solidFill>
                <a:prstClr val="white"/>
              </a:solidFill>
              <a:effectLst/>
              <a:uLnTx/>
              <a:uFillTx/>
              <a:latin typeface="Calibri"/>
              <a:ea typeface="+mn-ea"/>
              <a:cs typeface="+mn-cs"/>
              <a:sym typeface="Arial"/>
            </a:endParaRPr>
          </a:p>
        </p:txBody>
      </p:sp>
      <p:sp>
        <p:nvSpPr>
          <p:cNvPr id="6" name="TextBox 5">
            <a:extLst>
              <a:ext uri="{FF2B5EF4-FFF2-40B4-BE49-F238E27FC236}">
                <a16:creationId xmlns:a16="http://schemas.microsoft.com/office/drawing/2014/main" id="{326D324A-2E16-041B-8C27-5D45591EDED6}"/>
              </a:ext>
            </a:extLst>
          </p:cNvPr>
          <p:cNvSpPr txBox="1"/>
          <p:nvPr/>
        </p:nvSpPr>
        <p:spPr>
          <a:xfrm>
            <a:off x="567491" y="511549"/>
            <a:ext cx="8009017" cy="1881990"/>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 typeface="Arial"/>
              <a:buNone/>
              <a:tabLst/>
              <a:defRPr/>
            </a:pPr>
            <a:r>
              <a:rPr kumimoji="0" lang="en-US" sz="2000" b="1"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Mảnh ghép số 3: </a:t>
            </a:r>
            <a:r>
              <a:rPr kumimoji="0" lang="vi-VN"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Ca khúc nào được sáng tác vào năm 1944, trở thành bài hát chính thức của Hội Liên hiệp Thanh niên Việt Nam, có tác động trong việc kêu, động viên thế hệ trẻ tham gia vào phong trào giải phóng dân tộc?</a:t>
            </a:r>
            <a:endParaRPr kumimoji="0" lang="vi-VN" sz="20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endParaRPr>
          </a:p>
        </p:txBody>
      </p:sp>
      <p:sp>
        <p:nvSpPr>
          <p:cNvPr id="8" name="Rectangle: Rounded Corners 7">
            <a:extLst>
              <a:ext uri="{FF2B5EF4-FFF2-40B4-BE49-F238E27FC236}">
                <a16:creationId xmlns:a16="http://schemas.microsoft.com/office/drawing/2014/main" id="{1E3FF715-D702-244F-8057-25A31C8B480F}"/>
              </a:ext>
            </a:extLst>
          </p:cNvPr>
          <p:cNvSpPr/>
          <p:nvPr/>
        </p:nvSpPr>
        <p:spPr>
          <a:xfrm>
            <a:off x="567491" y="2759489"/>
            <a:ext cx="3885563" cy="832605"/>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a:ea typeface="+mn-ea"/>
                <a:cs typeface="+mn-cs"/>
                <a:sym typeface="Arial"/>
              </a:rPr>
              <a:t>A. Lên đàng.</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sp>
        <p:nvSpPr>
          <p:cNvPr id="10" name="Rectangle: Rounded Corners 9">
            <a:extLst>
              <a:ext uri="{FF2B5EF4-FFF2-40B4-BE49-F238E27FC236}">
                <a16:creationId xmlns:a16="http://schemas.microsoft.com/office/drawing/2014/main" id="{574CAFE3-B60C-05BE-BBB3-CAA691840847}"/>
              </a:ext>
            </a:extLst>
          </p:cNvPr>
          <p:cNvSpPr/>
          <p:nvPr/>
        </p:nvSpPr>
        <p:spPr>
          <a:xfrm>
            <a:off x="567491" y="3758638"/>
            <a:ext cx="3885563" cy="832605"/>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a:ea typeface="+mn-ea"/>
                <a:cs typeface="+mn-cs"/>
                <a:sym typeface="Arial"/>
              </a:rPr>
              <a:t>C. Cùng nhau đi hồng binh.</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sp>
        <p:nvSpPr>
          <p:cNvPr id="11" name="Rectangle: Rounded Corners 10">
            <a:extLst>
              <a:ext uri="{FF2B5EF4-FFF2-40B4-BE49-F238E27FC236}">
                <a16:creationId xmlns:a16="http://schemas.microsoft.com/office/drawing/2014/main" id="{01B1B8A9-F18A-57D3-2505-A7437368FD0D}"/>
              </a:ext>
            </a:extLst>
          </p:cNvPr>
          <p:cNvSpPr/>
          <p:nvPr/>
        </p:nvSpPr>
        <p:spPr>
          <a:xfrm>
            <a:off x="4690946" y="2757511"/>
            <a:ext cx="3885562" cy="832605"/>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a:ea typeface="+mn-ea"/>
                <a:cs typeface="+mn-cs"/>
                <a:sym typeface="Arial"/>
              </a:rPr>
              <a:t>B. Tiếng gọi thanh niên.</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sp>
        <p:nvSpPr>
          <p:cNvPr id="12" name="Rectangle: Rounded Corners 11">
            <a:extLst>
              <a:ext uri="{FF2B5EF4-FFF2-40B4-BE49-F238E27FC236}">
                <a16:creationId xmlns:a16="http://schemas.microsoft.com/office/drawing/2014/main" id="{082B9158-CC11-39BB-D867-C64E1A49B1A0}"/>
              </a:ext>
            </a:extLst>
          </p:cNvPr>
          <p:cNvSpPr/>
          <p:nvPr/>
        </p:nvSpPr>
        <p:spPr>
          <a:xfrm>
            <a:off x="4690946" y="3756660"/>
            <a:ext cx="3885562" cy="832605"/>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a:ea typeface="+mn-ea"/>
                <a:cs typeface="+mn-cs"/>
                <a:sym typeface="Arial"/>
              </a:rPr>
              <a:t>D. Chiến sĩ Việt Nam.</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pic>
        <p:nvPicPr>
          <p:cNvPr id="13" name="Picture 4">
            <a:extLst>
              <a:ext uri="{FF2B5EF4-FFF2-40B4-BE49-F238E27FC236}">
                <a16:creationId xmlns:a16="http://schemas.microsoft.com/office/drawing/2014/main" id="{91182999-393C-1559-C326-244C0F0EF333}"/>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rcRect/>
          <a:stretch>
            <a:fillRect/>
          </a:stretch>
        </p:blipFill>
        <p:spPr>
          <a:xfrm>
            <a:off x="3687847" y="2849460"/>
            <a:ext cx="698011" cy="648705"/>
          </a:xfrm>
          <a:prstGeom prst="rect">
            <a:avLst/>
          </a:prstGeom>
        </p:spPr>
      </p:pic>
    </p:spTree>
    <p:extLst>
      <p:ext uri="{BB962C8B-B14F-4D97-AF65-F5344CB8AC3E}">
        <p14:creationId xmlns:p14="http://schemas.microsoft.com/office/powerpoint/2010/main" val="2994563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ppt_x"/>
                                          </p:val>
                                        </p:tav>
                                        <p:tav tm="100000">
                                          <p:val>
                                            <p:strVal val="#ppt_x"/>
                                          </p:val>
                                        </p:tav>
                                      </p:tavLst>
                                    </p:anim>
                                    <p:anim calcmode="lin" valueType="num">
                                      <p:cBhvr additive="base">
                                        <p:cTn id="12" dur="500" fill="hold"/>
                                        <p:tgtEl>
                                          <p:spTgt spid="10"/>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fill="hold"/>
                                        <p:tgtEl>
                                          <p:spTgt spid="11"/>
                                        </p:tgtEl>
                                        <p:attrNameLst>
                                          <p:attrName>ppt_x</p:attrName>
                                        </p:attrNameLst>
                                      </p:cBhvr>
                                      <p:tavLst>
                                        <p:tav tm="0">
                                          <p:val>
                                            <p:strVal val="#ppt_x"/>
                                          </p:val>
                                        </p:tav>
                                        <p:tav tm="100000">
                                          <p:val>
                                            <p:strVal val="#ppt_x"/>
                                          </p:val>
                                        </p:tav>
                                      </p:tavLst>
                                    </p:anim>
                                    <p:anim calcmode="lin" valueType="num">
                                      <p:cBhvr additive="base">
                                        <p:cTn id="16" dur="500" fill="hold"/>
                                        <p:tgtEl>
                                          <p:spTgt spid="11"/>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p:cTn id="25" dur="500" fill="hold"/>
                                        <p:tgtEl>
                                          <p:spTgt spid="13"/>
                                        </p:tgtEl>
                                        <p:attrNameLst>
                                          <p:attrName>ppt_w</p:attrName>
                                        </p:attrNameLst>
                                      </p:cBhvr>
                                      <p:tavLst>
                                        <p:tav tm="0">
                                          <p:val>
                                            <p:fltVal val="0"/>
                                          </p:val>
                                        </p:tav>
                                        <p:tav tm="100000">
                                          <p:val>
                                            <p:strVal val="#ppt_w"/>
                                          </p:val>
                                        </p:tav>
                                      </p:tavLst>
                                    </p:anim>
                                    <p:anim calcmode="lin" valueType="num">
                                      <p:cBhvr>
                                        <p:cTn id="26" dur="500" fill="hold"/>
                                        <p:tgtEl>
                                          <p:spTgt spid="13"/>
                                        </p:tgtEl>
                                        <p:attrNameLst>
                                          <p:attrName>ppt_h</p:attrName>
                                        </p:attrNameLst>
                                      </p:cBhvr>
                                      <p:tavLst>
                                        <p:tav tm="0">
                                          <p:val>
                                            <p:fltVal val="0"/>
                                          </p:val>
                                        </p:tav>
                                        <p:tav tm="100000">
                                          <p:val>
                                            <p:strVal val="#ppt_h"/>
                                          </p:val>
                                        </p:tav>
                                      </p:tavLst>
                                    </p:anim>
                                    <p:animEffect transition="in" filter="fade">
                                      <p:cBhvr>
                                        <p:cTn id="2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1"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1D49AD2-CAB5-6C86-EEB7-39BD1C0D5B62}"/>
              </a:ext>
            </a:extLst>
          </p:cNvPr>
          <p:cNvSpPr txBox="1"/>
          <p:nvPr/>
        </p:nvSpPr>
        <p:spPr>
          <a:xfrm>
            <a:off x="398289" y="503440"/>
            <a:ext cx="8347421" cy="1045223"/>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 typeface="Arial"/>
              <a:buNone/>
              <a:tabLst/>
              <a:defRPr/>
            </a:pPr>
            <a:r>
              <a:rPr kumimoji="0" lang="en-US" sz="2200" b="1"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Mảnh ghép số 4: </a:t>
            </a:r>
            <a:r>
              <a:rPr kumimoji="0" lang="vi-VN" sz="2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Đảm nhiệm công việc thành lập Đội Việt Nam tuyên truyền giải phóng quân là:</a:t>
            </a:r>
            <a:endParaRPr kumimoji="0" lang="vi-VN" sz="2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endParaRPr>
          </a:p>
        </p:txBody>
      </p:sp>
      <p:sp>
        <p:nvSpPr>
          <p:cNvPr id="9" name="Multiplication Sign 8">
            <a:hlinkClick r:id="rId3" action="ppaction://hlinksldjump"/>
            <a:extLst>
              <a:ext uri="{FF2B5EF4-FFF2-40B4-BE49-F238E27FC236}">
                <a16:creationId xmlns:a16="http://schemas.microsoft.com/office/drawing/2014/main" id="{B6EEC828-8438-9198-066C-2DE515B4CDF8}"/>
              </a:ext>
            </a:extLst>
          </p:cNvPr>
          <p:cNvSpPr/>
          <p:nvPr/>
        </p:nvSpPr>
        <p:spPr>
          <a:xfrm>
            <a:off x="0" y="-7934"/>
            <a:ext cx="685800" cy="685800"/>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endParaRPr kumimoji="0" lang="en-US" sz="900" b="0" i="0" u="none" strike="noStrike" kern="1200" cap="none" spc="0" normalizeH="0" baseline="0" noProof="0">
              <a:ln>
                <a:noFill/>
              </a:ln>
              <a:solidFill>
                <a:prstClr val="white"/>
              </a:solidFill>
              <a:effectLst/>
              <a:uLnTx/>
              <a:uFillTx/>
              <a:latin typeface="Calibri"/>
              <a:ea typeface="+mn-ea"/>
              <a:cs typeface="+mn-cs"/>
              <a:sym typeface="Arial"/>
            </a:endParaRPr>
          </a:p>
        </p:txBody>
      </p:sp>
      <p:sp>
        <p:nvSpPr>
          <p:cNvPr id="5" name="Rectangle: Rounded Corners 4">
            <a:extLst>
              <a:ext uri="{FF2B5EF4-FFF2-40B4-BE49-F238E27FC236}">
                <a16:creationId xmlns:a16="http://schemas.microsoft.com/office/drawing/2014/main" id="{498DAD7E-A45A-4B29-2352-E2D79696BDA0}"/>
              </a:ext>
            </a:extLst>
          </p:cNvPr>
          <p:cNvSpPr/>
          <p:nvPr/>
        </p:nvSpPr>
        <p:spPr>
          <a:xfrm>
            <a:off x="469475" y="1622397"/>
            <a:ext cx="3461011" cy="677436"/>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panose="020B0604020202020204" pitchFamily="34" charset="0"/>
                <a:ea typeface="+mn-ea"/>
                <a:cs typeface="+mn-cs"/>
                <a:sym typeface="Arial"/>
              </a:rPr>
              <a:t>A. Lê Quảng Ba.</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sp>
        <p:nvSpPr>
          <p:cNvPr id="6" name="Rectangle: Rounded Corners 5">
            <a:extLst>
              <a:ext uri="{FF2B5EF4-FFF2-40B4-BE49-F238E27FC236}">
                <a16:creationId xmlns:a16="http://schemas.microsoft.com/office/drawing/2014/main" id="{2A37B112-B45D-A756-EFD9-4FAFF6082C1C}"/>
              </a:ext>
            </a:extLst>
          </p:cNvPr>
          <p:cNvSpPr/>
          <p:nvPr/>
        </p:nvSpPr>
        <p:spPr>
          <a:xfrm>
            <a:off x="469473" y="2469610"/>
            <a:ext cx="3461011" cy="677436"/>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a:ea typeface="+mn-ea"/>
                <a:cs typeface="+mn-cs"/>
                <a:sym typeface="Arial"/>
              </a:rPr>
              <a:t>B. Hoàng Sâm.</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sp>
        <p:nvSpPr>
          <p:cNvPr id="15" name="Rectangle: Rounded Corners 14">
            <a:extLst>
              <a:ext uri="{FF2B5EF4-FFF2-40B4-BE49-F238E27FC236}">
                <a16:creationId xmlns:a16="http://schemas.microsoft.com/office/drawing/2014/main" id="{621A0180-1016-8D83-41DB-29D83BA2EB56}"/>
              </a:ext>
            </a:extLst>
          </p:cNvPr>
          <p:cNvSpPr/>
          <p:nvPr/>
        </p:nvSpPr>
        <p:spPr>
          <a:xfrm>
            <a:off x="469473" y="3319170"/>
            <a:ext cx="3461011" cy="677436"/>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panose="020B0604020202020204" pitchFamily="34" charset="0"/>
                <a:ea typeface="+mn-ea"/>
                <a:cs typeface="+mn-cs"/>
                <a:sym typeface="Arial"/>
              </a:rPr>
              <a:t>C. Dương Mạc Thạch.</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sp>
        <p:nvSpPr>
          <p:cNvPr id="16" name="Rectangle: Rounded Corners 15">
            <a:extLst>
              <a:ext uri="{FF2B5EF4-FFF2-40B4-BE49-F238E27FC236}">
                <a16:creationId xmlns:a16="http://schemas.microsoft.com/office/drawing/2014/main" id="{B79E6EF3-2CAD-E48D-91CA-05ABD3205984}"/>
              </a:ext>
            </a:extLst>
          </p:cNvPr>
          <p:cNvSpPr/>
          <p:nvPr/>
        </p:nvSpPr>
        <p:spPr>
          <a:xfrm>
            <a:off x="469473" y="4172925"/>
            <a:ext cx="3461011" cy="677436"/>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panose="020B0604020202020204" pitchFamily="34" charset="0"/>
                <a:ea typeface="+mn-ea"/>
                <a:cs typeface="+mn-cs"/>
                <a:sym typeface="Arial"/>
              </a:rPr>
              <a:t>D. Võ Nguyên Giáp.</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pic>
        <p:nvPicPr>
          <p:cNvPr id="17" name="Picture 4">
            <a:extLst>
              <a:ext uri="{FF2B5EF4-FFF2-40B4-BE49-F238E27FC236}">
                <a16:creationId xmlns:a16="http://schemas.microsoft.com/office/drawing/2014/main" id="{2D54788D-EE26-B84A-0475-678D7A7E80A3}"/>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 xmlns:asvg="http://schemas.microsoft.com/office/drawing/2016/SVG/main" r:embed="rId5"/>
              </a:ext>
            </a:extLst>
          </a:blip>
          <a:srcRect/>
          <a:stretch>
            <a:fillRect/>
          </a:stretch>
        </p:blipFill>
        <p:spPr>
          <a:xfrm>
            <a:off x="3232473" y="4187290"/>
            <a:ext cx="698011" cy="648705"/>
          </a:xfrm>
          <a:prstGeom prst="rect">
            <a:avLst/>
          </a:prstGeom>
        </p:spPr>
      </p:pic>
      <p:pic>
        <p:nvPicPr>
          <p:cNvPr id="12" name="Picture 11">
            <a:extLst>
              <a:ext uri="{FF2B5EF4-FFF2-40B4-BE49-F238E27FC236}">
                <a16:creationId xmlns:a16="http://schemas.microsoft.com/office/drawing/2014/main" id="{D46C8D73-21B1-6068-01BC-C2E15F31B192}"/>
              </a:ext>
            </a:extLst>
          </p:cNvPr>
          <p:cNvPicPr>
            <a:picLocks noChangeAspect="1"/>
          </p:cNvPicPr>
          <p:nvPr/>
        </p:nvPicPr>
        <p:blipFill>
          <a:blip r:embed="rId6"/>
          <a:srcRect/>
          <a:stretch/>
        </p:blipFill>
        <p:spPr>
          <a:xfrm>
            <a:off x="4118841" y="1622397"/>
            <a:ext cx="4626869" cy="3227964"/>
          </a:xfrm>
          <a:prstGeom prst="rect">
            <a:avLst/>
          </a:prstGeom>
        </p:spPr>
      </p:pic>
    </p:spTree>
    <p:extLst>
      <p:ext uri="{BB962C8B-B14F-4D97-AF65-F5344CB8AC3E}">
        <p14:creationId xmlns:p14="http://schemas.microsoft.com/office/powerpoint/2010/main" val="159903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anim calcmode="lin" valueType="num">
                                      <p:cBhvr additive="base">
                                        <p:cTn id="15" dur="500" fill="hold"/>
                                        <p:tgtEl>
                                          <p:spTgt spid="15"/>
                                        </p:tgtEl>
                                        <p:attrNameLst>
                                          <p:attrName>ppt_x</p:attrName>
                                        </p:attrNameLst>
                                      </p:cBhvr>
                                      <p:tavLst>
                                        <p:tav tm="0">
                                          <p:val>
                                            <p:strVal val="#ppt_x"/>
                                          </p:val>
                                        </p:tav>
                                        <p:tav tm="100000">
                                          <p:val>
                                            <p:strVal val="#ppt_x"/>
                                          </p:val>
                                        </p:tav>
                                      </p:tavLst>
                                    </p:anim>
                                    <p:anim calcmode="lin" valueType="num">
                                      <p:cBhvr additive="base">
                                        <p:cTn id="16" dur="500" fill="hold"/>
                                        <p:tgtEl>
                                          <p:spTgt spid="15"/>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fill="hold"/>
                                        <p:tgtEl>
                                          <p:spTgt spid="16"/>
                                        </p:tgtEl>
                                        <p:attrNameLst>
                                          <p:attrName>ppt_x</p:attrName>
                                        </p:attrNameLst>
                                      </p:cBhvr>
                                      <p:tavLst>
                                        <p:tav tm="0">
                                          <p:val>
                                            <p:strVal val="#ppt_x"/>
                                          </p:val>
                                        </p:tav>
                                        <p:tav tm="100000">
                                          <p:val>
                                            <p:strVal val="#ppt_x"/>
                                          </p:val>
                                        </p:tav>
                                      </p:tavLst>
                                    </p:anim>
                                    <p:anim calcmode="lin" valueType="num">
                                      <p:cBhvr additive="base">
                                        <p:cTn id="2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17"/>
                                        </p:tgtEl>
                                        <p:attrNameLst>
                                          <p:attrName>style.visibility</p:attrName>
                                        </p:attrNameLst>
                                      </p:cBhvr>
                                      <p:to>
                                        <p:strVal val="visible"/>
                                      </p:to>
                                    </p:set>
                                    <p:anim calcmode="lin" valueType="num">
                                      <p:cBhvr>
                                        <p:cTn id="25" dur="500" fill="hold"/>
                                        <p:tgtEl>
                                          <p:spTgt spid="17"/>
                                        </p:tgtEl>
                                        <p:attrNameLst>
                                          <p:attrName>ppt_w</p:attrName>
                                        </p:attrNameLst>
                                      </p:cBhvr>
                                      <p:tavLst>
                                        <p:tav tm="0">
                                          <p:val>
                                            <p:fltVal val="0"/>
                                          </p:val>
                                        </p:tav>
                                        <p:tav tm="100000">
                                          <p:val>
                                            <p:strVal val="#ppt_w"/>
                                          </p:val>
                                        </p:tav>
                                      </p:tavLst>
                                    </p:anim>
                                    <p:anim calcmode="lin" valueType="num">
                                      <p:cBhvr>
                                        <p:cTn id="26" dur="500" fill="hold"/>
                                        <p:tgtEl>
                                          <p:spTgt spid="17"/>
                                        </p:tgtEl>
                                        <p:attrNameLst>
                                          <p:attrName>ppt_h</p:attrName>
                                        </p:attrNameLst>
                                      </p:cBhvr>
                                      <p:tavLst>
                                        <p:tav tm="0">
                                          <p:val>
                                            <p:fltVal val="0"/>
                                          </p:val>
                                        </p:tav>
                                        <p:tav tm="100000">
                                          <p:val>
                                            <p:strVal val="#ppt_h"/>
                                          </p:val>
                                        </p:tav>
                                      </p:tavLst>
                                    </p:anim>
                                    <p:animEffect transition="in" filter="fade">
                                      <p:cBhvr>
                                        <p:cTn id="27" dur="500"/>
                                        <p:tgtEl>
                                          <p:spTgt spid="17"/>
                                        </p:tgtEl>
                                      </p:cBhvr>
                                    </p:animEffect>
                                  </p:childTnLst>
                                </p:cTn>
                              </p:par>
                              <p:par>
                                <p:cTn id="28" presetID="14" presetClass="entr" presetSubtype="10" fill="hold" nodeType="withEffect">
                                  <p:stCondLst>
                                    <p:cond delay="0"/>
                                  </p:stCondLst>
                                  <p:childTnLst>
                                    <p:set>
                                      <p:cBhvr>
                                        <p:cTn id="29" dur="1" fill="hold">
                                          <p:stCondLst>
                                            <p:cond delay="0"/>
                                          </p:stCondLst>
                                        </p:cTn>
                                        <p:tgtEl>
                                          <p:spTgt spid="12"/>
                                        </p:tgtEl>
                                        <p:attrNameLst>
                                          <p:attrName>style.visibility</p:attrName>
                                        </p:attrNameLst>
                                      </p:cBhvr>
                                      <p:to>
                                        <p:strVal val="visible"/>
                                      </p:to>
                                    </p:set>
                                    <p:animEffect transition="in" filter="randombar(horizontal)">
                                      <p:cBhvr>
                                        <p:cTn id="3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15" grpId="0" animBg="1"/>
      <p:bldP spid="1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Multiplication Sign 8">
            <a:hlinkClick r:id="rId2" action="ppaction://hlinksldjump"/>
            <a:extLst>
              <a:ext uri="{FF2B5EF4-FFF2-40B4-BE49-F238E27FC236}">
                <a16:creationId xmlns:a16="http://schemas.microsoft.com/office/drawing/2014/main" id="{B6EEC828-8438-9198-066C-2DE515B4CDF8}"/>
              </a:ext>
            </a:extLst>
          </p:cNvPr>
          <p:cNvSpPr/>
          <p:nvPr/>
        </p:nvSpPr>
        <p:spPr>
          <a:xfrm>
            <a:off x="0" y="-29051"/>
            <a:ext cx="685800" cy="685800"/>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endParaRPr kumimoji="0" lang="en-US" sz="900" b="0" i="0" u="none" strike="noStrike" kern="1200" cap="none" spc="0" normalizeH="0" baseline="0" noProof="0">
              <a:ln>
                <a:noFill/>
              </a:ln>
              <a:solidFill>
                <a:prstClr val="white"/>
              </a:solidFill>
              <a:effectLst/>
              <a:uLnTx/>
              <a:uFillTx/>
              <a:latin typeface="Calibri"/>
              <a:ea typeface="+mn-ea"/>
              <a:cs typeface="+mn-cs"/>
              <a:sym typeface="Arial"/>
            </a:endParaRPr>
          </a:p>
        </p:txBody>
      </p:sp>
      <p:sp>
        <p:nvSpPr>
          <p:cNvPr id="8" name="TextBox 7">
            <a:extLst>
              <a:ext uri="{FF2B5EF4-FFF2-40B4-BE49-F238E27FC236}">
                <a16:creationId xmlns:a16="http://schemas.microsoft.com/office/drawing/2014/main" id="{74A99427-AC84-2D59-30A7-94E5A902B6E6}"/>
              </a:ext>
            </a:extLst>
          </p:cNvPr>
          <p:cNvSpPr txBox="1"/>
          <p:nvPr/>
        </p:nvSpPr>
        <p:spPr>
          <a:xfrm>
            <a:off x="567491" y="255077"/>
            <a:ext cx="8009017" cy="2724336"/>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 typeface="Arial"/>
              <a:buNone/>
              <a:tabLst/>
              <a:defRPr/>
            </a:pPr>
            <a:r>
              <a:rPr kumimoji="0" lang="en-US" sz="2000" b="1"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Mảnh ghép số 5: </a:t>
            </a:r>
            <a:r>
              <a:rPr kumimoji="0" lang="vi-VN"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Đoạn tư liệu dưới đây nói về phong trào nào?</a:t>
            </a:r>
          </a:p>
          <a:p>
            <a:pPr marL="0" marR="0" lvl="0" indent="0" algn="just" defTabSz="457200" rtl="0" eaLnBrk="1" fontAlgn="auto" latinLnBrk="0" hangingPunct="1">
              <a:lnSpc>
                <a:spcPct val="150000"/>
              </a:lnSpc>
              <a:spcBef>
                <a:spcPts val="0"/>
              </a:spcBef>
              <a:spcAft>
                <a:spcPts val="0"/>
              </a:spcAft>
              <a:buClrTx/>
              <a:buSzTx/>
              <a:buFont typeface="Arial"/>
              <a:buNone/>
              <a:tabLst/>
              <a:defRPr/>
            </a:pPr>
            <a:r>
              <a:rPr kumimoji="0" lang="vi-VN" sz="16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“Chỉ trong một thời gian ngắn, dưới sự lãnh đạo của Việt Minh, phong trào đã lan rộng khắp các tỉnh Bắc Bộ và Trung Bộ. Riêng hai huyện Nho Quan và Gia Viễn (tỉnh Ninh Bình), đã phá 12 kho thóc. Tại Hải Dương, nhân dân giành lại được 39 kho thóc và 43 thuyền gạo. Trong khi đó, ở Thái Bình, hơn 1 000 tấn thóc trong các kho của Nhật được phá, chia cho dân. Ở miền Nam mặc dù không bi thảm như miền Bắc, nhưng cũng đã nổ ra phong trào phá kho thóc, chia cho dân nghèo và cứu tế miền Bắc...”</a:t>
            </a:r>
          </a:p>
        </p:txBody>
      </p:sp>
      <p:sp>
        <p:nvSpPr>
          <p:cNvPr id="10" name="Rectangle: Rounded Corners 9">
            <a:extLst>
              <a:ext uri="{FF2B5EF4-FFF2-40B4-BE49-F238E27FC236}">
                <a16:creationId xmlns:a16="http://schemas.microsoft.com/office/drawing/2014/main" id="{A8398D51-197A-1821-4F65-6D68C4FF96DC}"/>
              </a:ext>
            </a:extLst>
          </p:cNvPr>
          <p:cNvSpPr/>
          <p:nvPr/>
        </p:nvSpPr>
        <p:spPr>
          <a:xfrm>
            <a:off x="243840" y="3056669"/>
            <a:ext cx="5039795" cy="832605"/>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a:ea typeface="+mn-ea"/>
                <a:cs typeface="+mn-cs"/>
                <a:sym typeface="Arial"/>
              </a:rPr>
              <a:t>A. Phá kho thóc Nhật –</a:t>
            </a:r>
            <a:r>
              <a:rPr kumimoji="0" lang="en-US" sz="2000" b="0" i="0" u="none" strike="noStrike" kern="0" cap="none" spc="0" normalizeH="0" baseline="0" noProof="0">
                <a:ln>
                  <a:noFill/>
                </a:ln>
                <a:solidFill>
                  <a:srgbClr val="000000"/>
                </a:solidFill>
                <a:effectLst/>
                <a:uLnTx/>
                <a:uFillTx/>
                <a:latin typeface="Arial"/>
                <a:ea typeface="+mn-ea"/>
                <a:cs typeface="+mn-cs"/>
                <a:sym typeface="Arial"/>
              </a:rPr>
              <a:t> </a:t>
            </a:r>
            <a:r>
              <a:rPr kumimoji="0" lang="vi-VN" sz="2000" b="0" i="0" u="none" strike="noStrike" kern="0" cap="none" spc="0" normalizeH="0" baseline="0" noProof="0">
                <a:ln>
                  <a:noFill/>
                </a:ln>
                <a:solidFill>
                  <a:srgbClr val="000000"/>
                </a:solidFill>
                <a:effectLst/>
                <a:uLnTx/>
                <a:uFillTx/>
                <a:latin typeface="Arial"/>
                <a:ea typeface="+mn-ea"/>
                <a:cs typeface="+mn-cs"/>
                <a:sym typeface="Arial"/>
              </a:rPr>
              <a:t>giải quyết nạn đói.</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sp>
        <p:nvSpPr>
          <p:cNvPr id="11" name="Rectangle: Rounded Corners 10">
            <a:extLst>
              <a:ext uri="{FF2B5EF4-FFF2-40B4-BE49-F238E27FC236}">
                <a16:creationId xmlns:a16="http://schemas.microsoft.com/office/drawing/2014/main" id="{F505A732-E2FC-2215-BFBA-3CF5FE59B02B}"/>
              </a:ext>
            </a:extLst>
          </p:cNvPr>
          <p:cNvSpPr/>
          <p:nvPr/>
        </p:nvSpPr>
        <p:spPr>
          <a:xfrm>
            <a:off x="243840" y="4055818"/>
            <a:ext cx="5039795" cy="832605"/>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a:ea typeface="+mn-ea"/>
                <a:cs typeface="+mn-cs"/>
                <a:sym typeface="Arial"/>
              </a:rPr>
              <a:t>C. Cướp súng, đạn của Nhật cung cấp cho bộ đội du kích ở các chiến khu.</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sp>
        <p:nvSpPr>
          <p:cNvPr id="12" name="Rectangle: Rounded Corners 11">
            <a:extLst>
              <a:ext uri="{FF2B5EF4-FFF2-40B4-BE49-F238E27FC236}">
                <a16:creationId xmlns:a16="http://schemas.microsoft.com/office/drawing/2014/main" id="{B5515310-157E-0C90-739D-B16CEC1D4D0C}"/>
              </a:ext>
            </a:extLst>
          </p:cNvPr>
          <p:cNvSpPr/>
          <p:nvPr/>
        </p:nvSpPr>
        <p:spPr>
          <a:xfrm>
            <a:off x="5521526" y="3054691"/>
            <a:ext cx="3325294" cy="832605"/>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a:ea typeface="+mn-ea"/>
                <a:cs typeface="+mn-cs"/>
                <a:sym typeface="Arial"/>
              </a:rPr>
              <a:t>B. Đốt phá các kho </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a:ea typeface="+mn-ea"/>
                <a:cs typeface="+mn-cs"/>
                <a:sym typeface="Arial"/>
              </a:rPr>
              <a:t>lương thực của Nhật. </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sp>
        <p:nvSpPr>
          <p:cNvPr id="13" name="Rectangle: Rounded Corners 12">
            <a:extLst>
              <a:ext uri="{FF2B5EF4-FFF2-40B4-BE49-F238E27FC236}">
                <a16:creationId xmlns:a16="http://schemas.microsoft.com/office/drawing/2014/main" id="{6DAA08F4-3FB0-DD78-EDF3-88FA9D530FBB}"/>
              </a:ext>
            </a:extLst>
          </p:cNvPr>
          <p:cNvSpPr/>
          <p:nvPr/>
        </p:nvSpPr>
        <p:spPr>
          <a:xfrm>
            <a:off x="5521526" y="4053840"/>
            <a:ext cx="3325294" cy="832605"/>
          </a:xfrm>
          <a:prstGeom prst="round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a:ea typeface="+mn-ea"/>
                <a:cs typeface="+mn-cs"/>
                <a:sym typeface="Arial"/>
              </a:rPr>
              <a:t>D. Bất hợp tác với Nhật, không học tiếng Nhật.</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pic>
        <p:nvPicPr>
          <p:cNvPr id="14" name="Picture 4">
            <a:extLst>
              <a:ext uri="{FF2B5EF4-FFF2-40B4-BE49-F238E27FC236}">
                <a16:creationId xmlns:a16="http://schemas.microsoft.com/office/drawing/2014/main" id="{3C3389F2-2E4D-B711-8AE3-A174D8ADFAD3}"/>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rcRect/>
          <a:stretch>
            <a:fillRect/>
          </a:stretch>
        </p:blipFill>
        <p:spPr>
          <a:xfrm>
            <a:off x="4571999" y="3146640"/>
            <a:ext cx="698011" cy="648705"/>
          </a:xfrm>
          <a:prstGeom prst="rect">
            <a:avLst/>
          </a:prstGeom>
        </p:spPr>
      </p:pic>
      <p:pic>
        <p:nvPicPr>
          <p:cNvPr id="2" name="Picture 1">
            <a:extLst>
              <a:ext uri="{FF2B5EF4-FFF2-40B4-BE49-F238E27FC236}">
                <a16:creationId xmlns:a16="http://schemas.microsoft.com/office/drawing/2014/main" id="{89129CA7-643A-4854-0D53-502F5E194BB6}"/>
              </a:ext>
            </a:extLst>
          </p:cNvPr>
          <p:cNvPicPr>
            <a:picLocks noChangeAspect="1"/>
          </p:cNvPicPr>
          <p:nvPr/>
        </p:nvPicPr>
        <p:blipFill>
          <a:blip r:embed="rId5"/>
          <a:stretch>
            <a:fillRect/>
          </a:stretch>
        </p:blipFill>
        <p:spPr>
          <a:xfrm>
            <a:off x="8282845" y="4976053"/>
            <a:ext cx="861155" cy="167447"/>
          </a:xfrm>
          <a:prstGeom prst="rect">
            <a:avLst/>
          </a:prstGeom>
        </p:spPr>
      </p:pic>
    </p:spTree>
    <p:extLst>
      <p:ext uri="{BB962C8B-B14F-4D97-AF65-F5344CB8AC3E}">
        <p14:creationId xmlns:p14="http://schemas.microsoft.com/office/powerpoint/2010/main" val="1648845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500" fill="hold"/>
                                        <p:tgtEl>
                                          <p:spTgt spid="11"/>
                                        </p:tgtEl>
                                        <p:attrNameLst>
                                          <p:attrName>ppt_x</p:attrName>
                                        </p:attrNameLst>
                                      </p:cBhvr>
                                      <p:tavLst>
                                        <p:tav tm="0">
                                          <p:val>
                                            <p:strVal val="#ppt_x"/>
                                          </p:val>
                                        </p:tav>
                                        <p:tav tm="100000">
                                          <p:val>
                                            <p:strVal val="#ppt_x"/>
                                          </p:val>
                                        </p:tav>
                                      </p:tavLst>
                                    </p:anim>
                                    <p:anim calcmode="lin" valueType="num">
                                      <p:cBhvr additive="base">
                                        <p:cTn id="12" dur="500" fill="hold"/>
                                        <p:tgtEl>
                                          <p:spTgt spid="11"/>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anim calcmode="lin" valueType="num">
                                      <p:cBhvr additive="base">
                                        <p:cTn id="15" dur="500" fill="hold"/>
                                        <p:tgtEl>
                                          <p:spTgt spid="12"/>
                                        </p:tgtEl>
                                        <p:attrNameLst>
                                          <p:attrName>ppt_x</p:attrName>
                                        </p:attrNameLst>
                                      </p:cBhvr>
                                      <p:tavLst>
                                        <p:tav tm="0">
                                          <p:val>
                                            <p:strVal val="#ppt_x"/>
                                          </p:val>
                                        </p:tav>
                                        <p:tav tm="100000">
                                          <p:val>
                                            <p:strVal val="#ppt_x"/>
                                          </p:val>
                                        </p:tav>
                                      </p:tavLst>
                                    </p:anim>
                                    <p:anim calcmode="lin" valueType="num">
                                      <p:cBhvr additive="base">
                                        <p:cTn id="16" dur="500" fill="hold"/>
                                        <p:tgtEl>
                                          <p:spTgt spid="12"/>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p:cTn id="25" dur="500" fill="hold"/>
                                        <p:tgtEl>
                                          <p:spTgt spid="14"/>
                                        </p:tgtEl>
                                        <p:attrNameLst>
                                          <p:attrName>ppt_w</p:attrName>
                                        </p:attrNameLst>
                                      </p:cBhvr>
                                      <p:tavLst>
                                        <p:tav tm="0">
                                          <p:val>
                                            <p:fltVal val="0"/>
                                          </p:val>
                                        </p:tav>
                                        <p:tav tm="100000">
                                          <p:val>
                                            <p:strVal val="#ppt_w"/>
                                          </p:val>
                                        </p:tav>
                                      </p:tavLst>
                                    </p:anim>
                                    <p:anim calcmode="lin" valueType="num">
                                      <p:cBhvr>
                                        <p:cTn id="26" dur="500" fill="hold"/>
                                        <p:tgtEl>
                                          <p:spTgt spid="14"/>
                                        </p:tgtEl>
                                        <p:attrNameLst>
                                          <p:attrName>ppt_h</p:attrName>
                                        </p:attrNameLst>
                                      </p:cBhvr>
                                      <p:tavLst>
                                        <p:tav tm="0">
                                          <p:val>
                                            <p:fltVal val="0"/>
                                          </p:val>
                                        </p:tav>
                                        <p:tav tm="100000">
                                          <p:val>
                                            <p:strVal val="#ppt_h"/>
                                          </p:val>
                                        </p:tav>
                                      </p:tavLst>
                                    </p:anim>
                                    <p:animEffect transition="in" filter="fade">
                                      <p:cBhvr>
                                        <p:cTn id="2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grpSp>
        <p:nvGrpSpPr>
          <p:cNvPr id="337" name="Google Shape;337;p39"/>
          <p:cNvGrpSpPr/>
          <p:nvPr/>
        </p:nvGrpSpPr>
        <p:grpSpPr>
          <a:xfrm>
            <a:off x="-2409076" y="-2566446"/>
            <a:ext cx="4818151" cy="4818162"/>
            <a:chOff x="-2305451" y="-2475006"/>
            <a:chExt cx="4818151" cy="4818162"/>
          </a:xfrm>
        </p:grpSpPr>
        <p:pic>
          <p:nvPicPr>
            <p:cNvPr id="338" name="Google Shape;338;p39"/>
            <p:cNvPicPr preferRelativeResize="0"/>
            <p:nvPr/>
          </p:nvPicPr>
          <p:blipFill>
            <a:blip r:embed="rId3">
              <a:alphaModFix/>
            </a:blip>
            <a:stretch>
              <a:fillRect/>
            </a:stretch>
          </p:blipFill>
          <p:spPr>
            <a:xfrm rot="-8099993">
              <a:off x="-1871514" y="-1497737"/>
              <a:ext cx="3950278" cy="2863625"/>
            </a:xfrm>
            <a:prstGeom prst="rect">
              <a:avLst/>
            </a:prstGeom>
            <a:noFill/>
            <a:ln>
              <a:noFill/>
            </a:ln>
          </p:spPr>
        </p:pic>
        <p:pic>
          <p:nvPicPr>
            <p:cNvPr id="339" name="Google Shape;339;p39"/>
            <p:cNvPicPr preferRelativeResize="0"/>
            <p:nvPr/>
          </p:nvPicPr>
          <p:blipFill>
            <a:blip r:embed="rId4">
              <a:alphaModFix/>
            </a:blip>
            <a:stretch>
              <a:fillRect/>
            </a:stretch>
          </p:blipFill>
          <p:spPr>
            <a:xfrm rot="-1006702">
              <a:off x="15000" y="128263"/>
              <a:ext cx="1028125" cy="946224"/>
            </a:xfrm>
            <a:prstGeom prst="rect">
              <a:avLst/>
            </a:prstGeom>
            <a:noFill/>
            <a:ln>
              <a:noFill/>
            </a:ln>
          </p:spPr>
        </p:pic>
      </p:grpSp>
      <p:grpSp>
        <p:nvGrpSpPr>
          <p:cNvPr id="340" name="Google Shape;340;p39"/>
          <p:cNvGrpSpPr/>
          <p:nvPr/>
        </p:nvGrpSpPr>
        <p:grpSpPr>
          <a:xfrm>
            <a:off x="7123954" y="3272108"/>
            <a:ext cx="3152894" cy="2773391"/>
            <a:chOff x="6590554" y="3142568"/>
            <a:chExt cx="3152894" cy="2773391"/>
          </a:xfrm>
        </p:grpSpPr>
        <p:pic>
          <p:nvPicPr>
            <p:cNvPr id="341" name="Google Shape;341;p39"/>
            <p:cNvPicPr preferRelativeResize="0"/>
            <p:nvPr/>
          </p:nvPicPr>
          <p:blipFill>
            <a:blip r:embed="rId5">
              <a:alphaModFix/>
            </a:blip>
            <a:stretch>
              <a:fillRect/>
            </a:stretch>
          </p:blipFill>
          <p:spPr>
            <a:xfrm rot="-4932169">
              <a:off x="6962668" y="3103017"/>
              <a:ext cx="2408667" cy="2852491"/>
            </a:xfrm>
            <a:prstGeom prst="rect">
              <a:avLst/>
            </a:prstGeom>
            <a:noFill/>
            <a:ln>
              <a:noFill/>
            </a:ln>
          </p:spPr>
        </p:pic>
        <p:pic>
          <p:nvPicPr>
            <p:cNvPr id="342" name="Google Shape;342;p39"/>
            <p:cNvPicPr preferRelativeResize="0"/>
            <p:nvPr/>
          </p:nvPicPr>
          <p:blipFill>
            <a:blip r:embed="rId6">
              <a:alphaModFix/>
            </a:blip>
            <a:stretch>
              <a:fillRect/>
            </a:stretch>
          </p:blipFill>
          <p:spPr>
            <a:xfrm rot="1028153">
              <a:off x="7423463" y="3713497"/>
              <a:ext cx="953927" cy="984804"/>
            </a:xfrm>
            <a:prstGeom prst="rect">
              <a:avLst/>
            </a:prstGeom>
            <a:noFill/>
            <a:ln>
              <a:noFill/>
            </a:ln>
          </p:spPr>
        </p:pic>
      </p:grpSp>
      <p:sp>
        <p:nvSpPr>
          <p:cNvPr id="6" name="TextBox 5">
            <a:extLst>
              <a:ext uri="{FF2B5EF4-FFF2-40B4-BE49-F238E27FC236}">
                <a16:creationId xmlns:a16="http://schemas.microsoft.com/office/drawing/2014/main" id="{A8883D81-37E3-17F9-4844-640FF4B1A964}"/>
              </a:ext>
            </a:extLst>
          </p:cNvPr>
          <p:cNvSpPr txBox="1"/>
          <p:nvPr/>
        </p:nvSpPr>
        <p:spPr>
          <a:xfrm>
            <a:off x="624840" y="932038"/>
            <a:ext cx="7894320" cy="3416320"/>
          </a:xfrm>
          <a:prstGeom prst="rect">
            <a:avLst/>
          </a:prstGeom>
          <a:noFill/>
        </p:spPr>
        <p:txBody>
          <a:bodyPr wrap="square">
            <a:spAutoFit/>
          </a:bodyPr>
          <a:lstStyle/>
          <a:p>
            <a:pPr algn="ctr">
              <a:lnSpc>
                <a:spcPct val="150000"/>
              </a:lnSpc>
            </a:pPr>
            <a:r>
              <a:rPr lang="en-US" sz="4800" b="1" dirty="0" smtClean="0">
                <a:solidFill>
                  <a:schemeClr val="bg2">
                    <a:lumMod val="75000"/>
                  </a:schemeClr>
                </a:solidFill>
              </a:rPr>
              <a:t>BÀI </a:t>
            </a:r>
            <a:r>
              <a:rPr lang="en-US" sz="4800" b="1" dirty="0">
                <a:solidFill>
                  <a:schemeClr val="bg2">
                    <a:lumMod val="75000"/>
                  </a:schemeClr>
                </a:solidFill>
              </a:rPr>
              <a:t>8: </a:t>
            </a:r>
          </a:p>
          <a:p>
            <a:pPr algn="ctr">
              <a:lnSpc>
                <a:spcPct val="150000"/>
              </a:lnSpc>
            </a:pPr>
            <a:r>
              <a:rPr lang="en-US" sz="4800" b="1" dirty="0">
                <a:solidFill>
                  <a:schemeClr val="bg2">
                    <a:lumMod val="75000"/>
                  </a:schemeClr>
                </a:solidFill>
              </a:rPr>
              <a:t>CÁCH MẠNG THÁNG TÁM NĂM 1945</a:t>
            </a: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BEBE8"/>
        </a:solidFill>
        <a:effectLst/>
      </p:bgPr>
    </p:bg>
    <p:spTree>
      <p:nvGrpSpPr>
        <p:cNvPr id="1" name="Shape 269"/>
        <p:cNvGrpSpPr/>
        <p:nvPr/>
      </p:nvGrpSpPr>
      <p:grpSpPr>
        <a:xfrm>
          <a:off x="0" y="0"/>
          <a:ext cx="0" cy="0"/>
          <a:chOff x="0" y="0"/>
          <a:chExt cx="0" cy="0"/>
        </a:xfrm>
      </p:grpSpPr>
      <p:sp>
        <p:nvSpPr>
          <p:cNvPr id="264" name="TextBox 263">
            <a:extLst>
              <a:ext uri="{FF2B5EF4-FFF2-40B4-BE49-F238E27FC236}">
                <a16:creationId xmlns:a16="http://schemas.microsoft.com/office/drawing/2014/main" id="{E6E51A6E-2593-3414-58D2-51B64DF5D971}"/>
              </a:ext>
            </a:extLst>
          </p:cNvPr>
          <p:cNvSpPr txBox="1"/>
          <p:nvPr/>
        </p:nvSpPr>
        <p:spPr>
          <a:xfrm>
            <a:off x="2286000" y="422438"/>
            <a:ext cx="4572000" cy="646331"/>
          </a:xfrm>
          <a:prstGeom prst="rect">
            <a:avLst/>
          </a:prstGeom>
          <a:noFill/>
        </p:spPr>
        <p:txBody>
          <a:bodyPr wrap="square">
            <a:spAutoFit/>
          </a:bodyPr>
          <a:lstStyle/>
          <a:p>
            <a:pPr algn="ctr" defTabSz="457200">
              <a:buClrTx/>
            </a:pPr>
            <a:r>
              <a:rPr lang="en-US" sz="3600" b="1">
                <a:solidFill>
                  <a:srgbClr val="B1523D"/>
                </a:solidFill>
                <a:latin typeface="Arial" panose="020B0604020202020204" pitchFamily="34" charset="0"/>
                <a:cs typeface="Arial" panose="020B0604020202020204" pitchFamily="34" charset="0"/>
              </a:rPr>
              <a:t>NỘI DUNG BÀI HỌC</a:t>
            </a:r>
          </a:p>
        </p:txBody>
      </p:sp>
      <p:grpSp>
        <p:nvGrpSpPr>
          <p:cNvPr id="265" name="Group 264">
            <a:extLst>
              <a:ext uri="{FF2B5EF4-FFF2-40B4-BE49-F238E27FC236}">
                <a16:creationId xmlns:a16="http://schemas.microsoft.com/office/drawing/2014/main" id="{E31675CA-7DEA-F61C-1788-DA3BFF81B4F4}"/>
              </a:ext>
            </a:extLst>
          </p:cNvPr>
          <p:cNvGrpSpPr/>
          <p:nvPr/>
        </p:nvGrpSpPr>
        <p:grpSpPr>
          <a:xfrm>
            <a:off x="455718" y="1016015"/>
            <a:ext cx="8232564" cy="646331"/>
            <a:chOff x="455718" y="1559927"/>
            <a:chExt cx="8232564" cy="646331"/>
          </a:xfrm>
        </p:grpSpPr>
        <p:sp>
          <p:nvSpPr>
            <p:cNvPr id="266" name="TextBox 265">
              <a:extLst>
                <a:ext uri="{FF2B5EF4-FFF2-40B4-BE49-F238E27FC236}">
                  <a16:creationId xmlns:a16="http://schemas.microsoft.com/office/drawing/2014/main" id="{AAF670AC-8B95-C9F6-4699-2BD280B3FD08}"/>
                </a:ext>
              </a:extLst>
            </p:cNvPr>
            <p:cNvSpPr txBox="1"/>
            <p:nvPr/>
          </p:nvSpPr>
          <p:spPr>
            <a:xfrm>
              <a:off x="455718" y="1559927"/>
              <a:ext cx="1144950" cy="646331"/>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a:ln>
                    <a:noFill/>
                  </a:ln>
                  <a:solidFill>
                    <a:srgbClr val="5E4C3E"/>
                  </a:solidFill>
                  <a:effectLst/>
                  <a:uLnTx/>
                  <a:uFillTx/>
                  <a:latin typeface="Berlin Sans FB Demi" panose="020E0802020502020306" pitchFamily="34" charset="0"/>
                  <a:cs typeface="Rajdhani" panose="020B0604020202020204" charset="0"/>
                </a:rPr>
                <a:t>-01-</a:t>
              </a:r>
            </a:p>
          </p:txBody>
        </p:sp>
        <p:sp>
          <p:nvSpPr>
            <p:cNvPr id="267" name="TextBox 266">
              <a:extLst>
                <a:ext uri="{FF2B5EF4-FFF2-40B4-BE49-F238E27FC236}">
                  <a16:creationId xmlns:a16="http://schemas.microsoft.com/office/drawing/2014/main" id="{8521654A-0040-3D09-8041-22B6D7622FE8}"/>
                </a:ext>
              </a:extLst>
            </p:cNvPr>
            <p:cNvSpPr txBox="1"/>
            <p:nvPr/>
          </p:nvSpPr>
          <p:spPr>
            <a:xfrm>
              <a:off x="1626370" y="1707063"/>
              <a:ext cx="7061912" cy="400110"/>
            </a:xfrm>
            <a:prstGeom prst="rect">
              <a:avLst/>
            </a:prstGeom>
            <a:noFill/>
          </p:spPr>
          <p:txBody>
            <a:bodyPr wrap="square" rtlCol="0">
              <a:spAutoFit/>
            </a:bodyPr>
            <a:lstStyle/>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16151A"/>
                  </a:solidFill>
                  <a:effectLst/>
                  <a:uLnTx/>
                  <a:uFillTx/>
                </a:rPr>
                <a:t>Tình hình Việt Nam dưới ách thống trị của Pháp – Nhật Bản</a:t>
              </a:r>
            </a:p>
          </p:txBody>
        </p:sp>
      </p:grpSp>
      <p:grpSp>
        <p:nvGrpSpPr>
          <p:cNvPr id="268" name="Group 267">
            <a:extLst>
              <a:ext uri="{FF2B5EF4-FFF2-40B4-BE49-F238E27FC236}">
                <a16:creationId xmlns:a16="http://schemas.microsoft.com/office/drawing/2014/main" id="{2906AB68-184E-B990-F677-7CDADCA11A3B}"/>
              </a:ext>
            </a:extLst>
          </p:cNvPr>
          <p:cNvGrpSpPr/>
          <p:nvPr/>
        </p:nvGrpSpPr>
        <p:grpSpPr>
          <a:xfrm>
            <a:off x="455718" y="1672883"/>
            <a:ext cx="8232564" cy="958660"/>
            <a:chOff x="455718" y="1403762"/>
            <a:chExt cx="8232564" cy="958660"/>
          </a:xfrm>
        </p:grpSpPr>
        <p:sp>
          <p:nvSpPr>
            <p:cNvPr id="269" name="TextBox 268">
              <a:extLst>
                <a:ext uri="{FF2B5EF4-FFF2-40B4-BE49-F238E27FC236}">
                  <a16:creationId xmlns:a16="http://schemas.microsoft.com/office/drawing/2014/main" id="{70ED684D-43BF-12AC-3139-FFD920F71451}"/>
                </a:ext>
              </a:extLst>
            </p:cNvPr>
            <p:cNvSpPr txBox="1"/>
            <p:nvPr/>
          </p:nvSpPr>
          <p:spPr>
            <a:xfrm>
              <a:off x="455718" y="1559927"/>
              <a:ext cx="1144950" cy="646331"/>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a:ln>
                    <a:noFill/>
                  </a:ln>
                  <a:solidFill>
                    <a:srgbClr val="16151A">
                      <a:lumMod val="75000"/>
                      <a:lumOff val="25000"/>
                    </a:srgbClr>
                  </a:solidFill>
                  <a:effectLst/>
                  <a:uLnTx/>
                  <a:uFillTx/>
                  <a:latin typeface="Berlin Sans FB Demi" panose="020E0802020502020306" pitchFamily="34" charset="0"/>
                  <a:cs typeface="Rajdhani" panose="020B0604020202020204" charset="0"/>
                </a:rPr>
                <a:t>-02-</a:t>
              </a:r>
            </a:p>
          </p:txBody>
        </p:sp>
        <p:sp>
          <p:nvSpPr>
            <p:cNvPr id="289" name="TextBox 288">
              <a:extLst>
                <a:ext uri="{FF2B5EF4-FFF2-40B4-BE49-F238E27FC236}">
                  <a16:creationId xmlns:a16="http://schemas.microsoft.com/office/drawing/2014/main" id="{6C50A3D4-4800-D89A-99A2-EA210B27DD81}"/>
                </a:ext>
              </a:extLst>
            </p:cNvPr>
            <p:cNvSpPr txBox="1"/>
            <p:nvPr/>
          </p:nvSpPr>
          <p:spPr>
            <a:xfrm>
              <a:off x="1626371" y="1403762"/>
              <a:ext cx="7061911" cy="958660"/>
            </a:xfrm>
            <a:prstGeom prst="rect">
              <a:avLst/>
            </a:prstGeom>
            <a:noFill/>
          </p:spPr>
          <p:txBody>
            <a:bodyPr wrap="square" rtlCol="0">
              <a:spAutoFit/>
            </a:bodyPr>
            <a:lstStyle/>
            <a:p>
              <a:pPr marL="0" marR="0" lvl="0" indent="0" algn="just" defTabSz="914400" eaLnBrk="1" fontAlgn="auto" latinLnBrk="0" hangingPunct="1">
                <a:lnSpc>
                  <a:spcPct val="150000"/>
                </a:lnSpc>
                <a:spcBef>
                  <a:spcPts val="0"/>
                </a:spcBef>
                <a:spcAft>
                  <a:spcPts val="0"/>
                </a:spcAft>
                <a:buClrTx/>
                <a:buSzTx/>
                <a:buFontTx/>
                <a:buNone/>
                <a:tabLst/>
                <a:defRPr/>
              </a:pPr>
              <a:r>
                <a:rPr kumimoji="0" lang="en-US" sz="2000" b="0" i="0" u="none" strike="noStrike" kern="0" cap="none" spc="0" normalizeH="0" baseline="0" noProof="0">
                  <a:ln>
                    <a:noFill/>
                  </a:ln>
                  <a:solidFill>
                    <a:srgbClr val="16151A"/>
                  </a:solidFill>
                  <a:effectLst/>
                  <a:uLnTx/>
                  <a:uFillTx/>
                </a:rPr>
                <a:t>Công cuộc chuẩn bị tiến tới khởi nghĩa giành chính quyền trong toàn quốc.</a:t>
              </a:r>
            </a:p>
          </p:txBody>
        </p:sp>
      </p:grpSp>
      <p:grpSp>
        <p:nvGrpSpPr>
          <p:cNvPr id="290" name="Group 289">
            <a:extLst>
              <a:ext uri="{FF2B5EF4-FFF2-40B4-BE49-F238E27FC236}">
                <a16:creationId xmlns:a16="http://schemas.microsoft.com/office/drawing/2014/main" id="{99E30EAD-B3E1-634C-A983-BF893846BB63}"/>
              </a:ext>
            </a:extLst>
          </p:cNvPr>
          <p:cNvGrpSpPr/>
          <p:nvPr/>
        </p:nvGrpSpPr>
        <p:grpSpPr>
          <a:xfrm>
            <a:off x="455718" y="2737839"/>
            <a:ext cx="8162502" cy="958660"/>
            <a:chOff x="455718" y="1403762"/>
            <a:chExt cx="8162502" cy="958660"/>
          </a:xfrm>
        </p:grpSpPr>
        <p:sp>
          <p:nvSpPr>
            <p:cNvPr id="291" name="TextBox 290">
              <a:extLst>
                <a:ext uri="{FF2B5EF4-FFF2-40B4-BE49-F238E27FC236}">
                  <a16:creationId xmlns:a16="http://schemas.microsoft.com/office/drawing/2014/main" id="{FC7FC4D1-A193-707D-1357-0FA54923DCAB}"/>
                </a:ext>
              </a:extLst>
            </p:cNvPr>
            <p:cNvSpPr txBox="1"/>
            <p:nvPr/>
          </p:nvSpPr>
          <p:spPr>
            <a:xfrm>
              <a:off x="455718" y="1559927"/>
              <a:ext cx="1144950" cy="646331"/>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a:ln>
                    <a:noFill/>
                  </a:ln>
                  <a:solidFill>
                    <a:srgbClr val="C00000"/>
                  </a:solidFill>
                  <a:effectLst/>
                  <a:uLnTx/>
                  <a:uFillTx/>
                  <a:latin typeface="Berlin Sans FB Demi" panose="020E0802020502020306" pitchFamily="34" charset="0"/>
                  <a:cs typeface="Rajdhani" panose="020B0604020202020204" charset="0"/>
                </a:rPr>
                <a:t>-03-</a:t>
              </a:r>
            </a:p>
          </p:txBody>
        </p:sp>
        <p:sp>
          <p:nvSpPr>
            <p:cNvPr id="292" name="TextBox 291">
              <a:extLst>
                <a:ext uri="{FF2B5EF4-FFF2-40B4-BE49-F238E27FC236}">
                  <a16:creationId xmlns:a16="http://schemas.microsoft.com/office/drawing/2014/main" id="{8B4367BB-BB74-D852-C60B-757E443FD161}"/>
                </a:ext>
              </a:extLst>
            </p:cNvPr>
            <p:cNvSpPr txBox="1"/>
            <p:nvPr/>
          </p:nvSpPr>
          <p:spPr>
            <a:xfrm>
              <a:off x="1626369" y="1403762"/>
              <a:ext cx="6991851" cy="958660"/>
            </a:xfrm>
            <a:prstGeom prst="rect">
              <a:avLst/>
            </a:prstGeom>
            <a:noFill/>
          </p:spPr>
          <p:txBody>
            <a:bodyPr wrap="square" rtlCol="0">
              <a:spAutoFit/>
            </a:bodyPr>
            <a:lstStyle/>
            <a:p>
              <a:pPr marL="0" marR="0" lvl="0" indent="0" algn="just" defTabSz="914400" eaLnBrk="1" fontAlgn="auto" latinLnBrk="0" hangingPunct="1">
                <a:lnSpc>
                  <a:spcPct val="150000"/>
                </a:lnSpc>
                <a:spcBef>
                  <a:spcPts val="0"/>
                </a:spcBef>
                <a:spcAft>
                  <a:spcPts val="0"/>
                </a:spcAft>
                <a:buClrTx/>
                <a:buSzTx/>
                <a:buFontTx/>
                <a:buNone/>
                <a:tabLst/>
                <a:defRPr/>
              </a:pPr>
              <a:r>
                <a:rPr kumimoji="0" lang="en-US" sz="2000" b="0" i="0" u="none" strike="noStrike" kern="0" cap="none" spc="0" normalizeH="0" baseline="0" noProof="0">
                  <a:ln>
                    <a:noFill/>
                  </a:ln>
                  <a:solidFill>
                    <a:srgbClr val="16151A"/>
                  </a:solidFill>
                  <a:effectLst/>
                  <a:uLnTx/>
                  <a:uFillTx/>
                </a:rPr>
                <a:t>Diễn biến chính của Cách mạng tháng Tám năm 1945 và   sự ra đời của nước Việt Nam Dân chủ Cộng hòa.</a:t>
              </a:r>
            </a:p>
          </p:txBody>
        </p:sp>
      </p:grpSp>
      <p:grpSp>
        <p:nvGrpSpPr>
          <p:cNvPr id="293" name="Group 292">
            <a:extLst>
              <a:ext uri="{FF2B5EF4-FFF2-40B4-BE49-F238E27FC236}">
                <a16:creationId xmlns:a16="http://schemas.microsoft.com/office/drawing/2014/main" id="{64731319-BF6A-B41C-E290-9DC7995E66B4}"/>
              </a:ext>
            </a:extLst>
          </p:cNvPr>
          <p:cNvGrpSpPr/>
          <p:nvPr/>
        </p:nvGrpSpPr>
        <p:grpSpPr>
          <a:xfrm>
            <a:off x="455718" y="3794232"/>
            <a:ext cx="8162502" cy="958660"/>
            <a:chOff x="455718" y="1403762"/>
            <a:chExt cx="8162502" cy="958660"/>
          </a:xfrm>
        </p:grpSpPr>
        <p:sp>
          <p:nvSpPr>
            <p:cNvPr id="294" name="TextBox 293">
              <a:extLst>
                <a:ext uri="{FF2B5EF4-FFF2-40B4-BE49-F238E27FC236}">
                  <a16:creationId xmlns:a16="http://schemas.microsoft.com/office/drawing/2014/main" id="{DDFFDABD-894A-024B-9BF8-75113FFEE46C}"/>
                </a:ext>
              </a:extLst>
            </p:cNvPr>
            <p:cNvSpPr txBox="1"/>
            <p:nvPr/>
          </p:nvSpPr>
          <p:spPr>
            <a:xfrm>
              <a:off x="455718" y="1559927"/>
              <a:ext cx="1144950" cy="646331"/>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a:ln>
                    <a:noFill/>
                  </a:ln>
                  <a:solidFill>
                    <a:srgbClr val="808000"/>
                  </a:solidFill>
                  <a:effectLst/>
                  <a:uLnTx/>
                  <a:uFillTx/>
                  <a:latin typeface="Berlin Sans FB Demi" panose="020E0802020502020306" pitchFamily="34" charset="0"/>
                  <a:cs typeface="Rajdhani" panose="020B0604020202020204" charset="0"/>
                </a:rPr>
                <a:t>-04-</a:t>
              </a:r>
            </a:p>
          </p:txBody>
        </p:sp>
        <p:sp>
          <p:nvSpPr>
            <p:cNvPr id="295" name="TextBox 294">
              <a:extLst>
                <a:ext uri="{FF2B5EF4-FFF2-40B4-BE49-F238E27FC236}">
                  <a16:creationId xmlns:a16="http://schemas.microsoft.com/office/drawing/2014/main" id="{90133601-E8E9-0764-96B5-C6941CCF3176}"/>
                </a:ext>
              </a:extLst>
            </p:cNvPr>
            <p:cNvSpPr txBox="1"/>
            <p:nvPr/>
          </p:nvSpPr>
          <p:spPr>
            <a:xfrm>
              <a:off x="1626369" y="1403762"/>
              <a:ext cx="6991851" cy="958660"/>
            </a:xfrm>
            <a:prstGeom prst="rect">
              <a:avLst/>
            </a:prstGeom>
            <a:noFill/>
          </p:spPr>
          <p:txBody>
            <a:bodyPr wrap="square" rtlCol="0">
              <a:spAutoFit/>
            </a:bodyPr>
            <a:lstStyle/>
            <a:p>
              <a:pPr marL="0" marR="0" lvl="0" indent="0" algn="just" defTabSz="914400" eaLnBrk="1" fontAlgn="auto" latinLnBrk="0" hangingPunct="1">
                <a:lnSpc>
                  <a:spcPct val="150000"/>
                </a:lnSpc>
                <a:spcBef>
                  <a:spcPts val="0"/>
                </a:spcBef>
                <a:spcAft>
                  <a:spcPts val="0"/>
                </a:spcAft>
                <a:buClrTx/>
                <a:buSzTx/>
                <a:buFontTx/>
                <a:buNone/>
                <a:tabLst/>
                <a:defRPr/>
              </a:pPr>
              <a:r>
                <a:rPr kumimoji="0" lang="en-US" sz="2000" b="0" i="0" u="none" strike="noStrike" kern="0" cap="none" spc="0" normalizeH="0" baseline="0" noProof="0">
                  <a:ln>
                    <a:noFill/>
                  </a:ln>
                  <a:solidFill>
                    <a:srgbClr val="16151A"/>
                  </a:solidFill>
                  <a:effectLst/>
                  <a:uLnTx/>
                  <a:uFillTx/>
                </a:rPr>
                <a:t>Nguyên nhân thắng lợi, ý nghĩa lịch sử của Cách mạng tháng Tám năm 1945.</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65"/>
                                        </p:tgtEl>
                                        <p:attrNameLst>
                                          <p:attrName>style.visibility</p:attrName>
                                        </p:attrNameLst>
                                      </p:cBhvr>
                                      <p:to>
                                        <p:strVal val="visible"/>
                                      </p:to>
                                    </p:set>
                                    <p:animEffect transition="in" filter="fade">
                                      <p:cBhvr>
                                        <p:cTn id="7" dur="500"/>
                                        <p:tgtEl>
                                          <p:spTgt spid="265"/>
                                        </p:tgtEl>
                                      </p:cBhvr>
                                    </p:animEffect>
                                    <p:anim calcmode="lin" valueType="num">
                                      <p:cBhvr>
                                        <p:cTn id="8" dur="500" fill="hold"/>
                                        <p:tgtEl>
                                          <p:spTgt spid="265"/>
                                        </p:tgtEl>
                                        <p:attrNameLst>
                                          <p:attrName>ppt_x</p:attrName>
                                        </p:attrNameLst>
                                      </p:cBhvr>
                                      <p:tavLst>
                                        <p:tav tm="0">
                                          <p:val>
                                            <p:strVal val="#ppt_x"/>
                                          </p:val>
                                        </p:tav>
                                        <p:tav tm="100000">
                                          <p:val>
                                            <p:strVal val="#ppt_x"/>
                                          </p:val>
                                        </p:tav>
                                      </p:tavLst>
                                    </p:anim>
                                    <p:anim calcmode="lin" valueType="num">
                                      <p:cBhvr>
                                        <p:cTn id="9" dur="500" fill="hold"/>
                                        <p:tgtEl>
                                          <p:spTgt spid="26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68"/>
                                        </p:tgtEl>
                                        <p:attrNameLst>
                                          <p:attrName>style.visibility</p:attrName>
                                        </p:attrNameLst>
                                      </p:cBhvr>
                                      <p:to>
                                        <p:strVal val="visible"/>
                                      </p:to>
                                    </p:set>
                                    <p:animEffect transition="in" filter="fade">
                                      <p:cBhvr>
                                        <p:cTn id="14" dur="500"/>
                                        <p:tgtEl>
                                          <p:spTgt spid="268"/>
                                        </p:tgtEl>
                                      </p:cBhvr>
                                    </p:animEffect>
                                    <p:anim calcmode="lin" valueType="num">
                                      <p:cBhvr>
                                        <p:cTn id="15" dur="500" fill="hold"/>
                                        <p:tgtEl>
                                          <p:spTgt spid="268"/>
                                        </p:tgtEl>
                                        <p:attrNameLst>
                                          <p:attrName>ppt_x</p:attrName>
                                        </p:attrNameLst>
                                      </p:cBhvr>
                                      <p:tavLst>
                                        <p:tav tm="0">
                                          <p:val>
                                            <p:strVal val="#ppt_x"/>
                                          </p:val>
                                        </p:tav>
                                        <p:tav tm="100000">
                                          <p:val>
                                            <p:strVal val="#ppt_x"/>
                                          </p:val>
                                        </p:tav>
                                      </p:tavLst>
                                    </p:anim>
                                    <p:anim calcmode="lin" valueType="num">
                                      <p:cBhvr>
                                        <p:cTn id="16" dur="500" fill="hold"/>
                                        <p:tgtEl>
                                          <p:spTgt spid="26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90"/>
                                        </p:tgtEl>
                                        <p:attrNameLst>
                                          <p:attrName>style.visibility</p:attrName>
                                        </p:attrNameLst>
                                      </p:cBhvr>
                                      <p:to>
                                        <p:strVal val="visible"/>
                                      </p:to>
                                    </p:set>
                                    <p:animEffect transition="in" filter="fade">
                                      <p:cBhvr>
                                        <p:cTn id="21" dur="500"/>
                                        <p:tgtEl>
                                          <p:spTgt spid="290"/>
                                        </p:tgtEl>
                                      </p:cBhvr>
                                    </p:animEffect>
                                    <p:anim calcmode="lin" valueType="num">
                                      <p:cBhvr>
                                        <p:cTn id="22" dur="500" fill="hold"/>
                                        <p:tgtEl>
                                          <p:spTgt spid="290"/>
                                        </p:tgtEl>
                                        <p:attrNameLst>
                                          <p:attrName>ppt_x</p:attrName>
                                        </p:attrNameLst>
                                      </p:cBhvr>
                                      <p:tavLst>
                                        <p:tav tm="0">
                                          <p:val>
                                            <p:strVal val="#ppt_x"/>
                                          </p:val>
                                        </p:tav>
                                        <p:tav tm="100000">
                                          <p:val>
                                            <p:strVal val="#ppt_x"/>
                                          </p:val>
                                        </p:tav>
                                      </p:tavLst>
                                    </p:anim>
                                    <p:anim calcmode="lin" valueType="num">
                                      <p:cBhvr>
                                        <p:cTn id="23" dur="500" fill="hold"/>
                                        <p:tgtEl>
                                          <p:spTgt spid="290"/>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93"/>
                                        </p:tgtEl>
                                        <p:attrNameLst>
                                          <p:attrName>style.visibility</p:attrName>
                                        </p:attrNameLst>
                                      </p:cBhvr>
                                      <p:to>
                                        <p:strVal val="visible"/>
                                      </p:to>
                                    </p:set>
                                    <p:animEffect transition="in" filter="fade">
                                      <p:cBhvr>
                                        <p:cTn id="28" dur="500"/>
                                        <p:tgtEl>
                                          <p:spTgt spid="293"/>
                                        </p:tgtEl>
                                      </p:cBhvr>
                                    </p:animEffect>
                                    <p:anim calcmode="lin" valueType="num">
                                      <p:cBhvr>
                                        <p:cTn id="29" dur="500" fill="hold"/>
                                        <p:tgtEl>
                                          <p:spTgt spid="293"/>
                                        </p:tgtEl>
                                        <p:attrNameLst>
                                          <p:attrName>ppt_x</p:attrName>
                                        </p:attrNameLst>
                                      </p:cBhvr>
                                      <p:tavLst>
                                        <p:tav tm="0">
                                          <p:val>
                                            <p:strVal val="#ppt_x"/>
                                          </p:val>
                                        </p:tav>
                                        <p:tav tm="100000">
                                          <p:val>
                                            <p:strVal val="#ppt_x"/>
                                          </p:val>
                                        </p:tav>
                                      </p:tavLst>
                                    </p:anim>
                                    <p:anim calcmode="lin" valueType="num">
                                      <p:cBhvr>
                                        <p:cTn id="30" dur="500" fill="hold"/>
                                        <p:tgtEl>
                                          <p:spTgt spid="29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92"/>
        <p:cNvGrpSpPr/>
        <p:nvPr/>
      </p:nvGrpSpPr>
      <p:grpSpPr>
        <a:xfrm>
          <a:off x="0" y="0"/>
          <a:ext cx="0" cy="0"/>
          <a:chOff x="0" y="0"/>
          <a:chExt cx="0" cy="0"/>
        </a:xfrm>
      </p:grpSpPr>
      <p:grpSp>
        <p:nvGrpSpPr>
          <p:cNvPr id="299" name="Google Shape;299;p36"/>
          <p:cNvGrpSpPr/>
          <p:nvPr/>
        </p:nvGrpSpPr>
        <p:grpSpPr>
          <a:xfrm>
            <a:off x="6214604" y="2571750"/>
            <a:ext cx="3153525" cy="4225250"/>
            <a:chOff x="5231624" y="2693775"/>
            <a:chExt cx="3153525" cy="4225250"/>
          </a:xfrm>
        </p:grpSpPr>
        <p:pic>
          <p:nvPicPr>
            <p:cNvPr id="300" name="Google Shape;300;p36"/>
            <p:cNvPicPr preferRelativeResize="0"/>
            <p:nvPr/>
          </p:nvPicPr>
          <p:blipFill>
            <a:blip r:embed="rId3">
              <a:alphaModFix/>
            </a:blip>
            <a:stretch>
              <a:fillRect/>
            </a:stretch>
          </p:blipFill>
          <p:spPr>
            <a:xfrm rot="-566287">
              <a:off x="5530682" y="2877181"/>
              <a:ext cx="2555409" cy="3858437"/>
            </a:xfrm>
            <a:prstGeom prst="rect">
              <a:avLst/>
            </a:prstGeom>
            <a:noFill/>
            <a:ln>
              <a:noFill/>
            </a:ln>
          </p:spPr>
        </p:pic>
        <p:pic>
          <p:nvPicPr>
            <p:cNvPr id="301" name="Google Shape;301;p36"/>
            <p:cNvPicPr preferRelativeResize="0"/>
            <p:nvPr/>
          </p:nvPicPr>
          <p:blipFill>
            <a:blip r:embed="rId4">
              <a:alphaModFix/>
            </a:blip>
            <a:stretch>
              <a:fillRect/>
            </a:stretch>
          </p:blipFill>
          <p:spPr>
            <a:xfrm rot="-417636">
              <a:off x="6088924" y="3479738"/>
              <a:ext cx="1022938" cy="1007548"/>
            </a:xfrm>
            <a:prstGeom prst="rect">
              <a:avLst/>
            </a:prstGeom>
            <a:noFill/>
            <a:ln>
              <a:noFill/>
            </a:ln>
          </p:spPr>
        </p:pic>
      </p:grpSp>
      <p:grpSp>
        <p:nvGrpSpPr>
          <p:cNvPr id="302" name="Google Shape;302;p36"/>
          <p:cNvGrpSpPr/>
          <p:nvPr/>
        </p:nvGrpSpPr>
        <p:grpSpPr>
          <a:xfrm>
            <a:off x="5732037" y="-1884251"/>
            <a:ext cx="4587328" cy="4715618"/>
            <a:chOff x="5732037" y="-1884251"/>
            <a:chExt cx="4587328" cy="4715618"/>
          </a:xfrm>
        </p:grpSpPr>
        <p:pic>
          <p:nvPicPr>
            <p:cNvPr id="303" name="Google Shape;303;p36"/>
            <p:cNvPicPr preferRelativeResize="0"/>
            <p:nvPr/>
          </p:nvPicPr>
          <p:blipFill>
            <a:blip r:embed="rId5">
              <a:alphaModFix/>
            </a:blip>
            <a:stretch>
              <a:fillRect/>
            </a:stretch>
          </p:blipFill>
          <p:spPr>
            <a:xfrm rot="2142951">
              <a:off x="6499900" y="-1333388"/>
              <a:ext cx="3051600" cy="3613891"/>
            </a:xfrm>
            <a:prstGeom prst="rect">
              <a:avLst/>
            </a:prstGeom>
            <a:noFill/>
            <a:ln>
              <a:noFill/>
            </a:ln>
          </p:spPr>
        </p:pic>
        <p:pic>
          <p:nvPicPr>
            <p:cNvPr id="304" name="Google Shape;304;p36"/>
            <p:cNvPicPr preferRelativeResize="0"/>
            <p:nvPr/>
          </p:nvPicPr>
          <p:blipFill>
            <a:blip r:embed="rId6">
              <a:alphaModFix/>
            </a:blip>
            <a:stretch>
              <a:fillRect/>
            </a:stretch>
          </p:blipFill>
          <p:spPr>
            <a:xfrm rot="1563051">
              <a:off x="7156325" y="464592"/>
              <a:ext cx="935825" cy="861290"/>
            </a:xfrm>
            <a:prstGeom prst="rect">
              <a:avLst/>
            </a:prstGeom>
            <a:noFill/>
            <a:ln>
              <a:noFill/>
            </a:ln>
          </p:spPr>
        </p:pic>
      </p:grpSp>
      <p:sp>
        <p:nvSpPr>
          <p:cNvPr id="9" name="TextBox 8">
            <a:extLst>
              <a:ext uri="{FF2B5EF4-FFF2-40B4-BE49-F238E27FC236}">
                <a16:creationId xmlns:a16="http://schemas.microsoft.com/office/drawing/2014/main" id="{50C76A64-51F5-3A48-84B2-95A69FD6CE8B}"/>
              </a:ext>
            </a:extLst>
          </p:cNvPr>
          <p:cNvSpPr txBox="1"/>
          <p:nvPr/>
        </p:nvSpPr>
        <p:spPr>
          <a:xfrm>
            <a:off x="1674918" y="753363"/>
            <a:ext cx="2409402"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0" cap="none" spc="0" normalizeH="0" baseline="0" noProof="0">
                <a:ln>
                  <a:noFill/>
                </a:ln>
                <a:solidFill>
                  <a:srgbClr val="5E4C3E"/>
                </a:solidFill>
                <a:effectLst/>
                <a:uLnTx/>
                <a:uFillTx/>
                <a:latin typeface="Berlin Sans FB Demi" panose="020E0802020502020306" pitchFamily="34" charset="0"/>
                <a:cs typeface="Rajdhani" panose="020B0604020202020204" charset="0"/>
                <a:sym typeface="Arial"/>
              </a:rPr>
              <a:t>-01-</a:t>
            </a:r>
          </a:p>
        </p:txBody>
      </p:sp>
      <p:sp>
        <p:nvSpPr>
          <p:cNvPr id="10" name="TextBox 9">
            <a:extLst>
              <a:ext uri="{FF2B5EF4-FFF2-40B4-BE49-F238E27FC236}">
                <a16:creationId xmlns:a16="http://schemas.microsoft.com/office/drawing/2014/main" id="{5A721A9B-4BB3-46BA-B103-CB7C122729C4}"/>
              </a:ext>
            </a:extLst>
          </p:cNvPr>
          <p:cNvSpPr txBox="1"/>
          <p:nvPr/>
        </p:nvSpPr>
        <p:spPr>
          <a:xfrm>
            <a:off x="546924" y="1769026"/>
            <a:ext cx="5475470" cy="2482667"/>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3600" b="1" i="0" u="none" strike="noStrike" kern="0" cap="none" spc="0" normalizeH="0" baseline="0" noProof="0">
                <a:ln>
                  <a:noFill/>
                </a:ln>
                <a:solidFill>
                  <a:srgbClr val="16151A"/>
                </a:solidFill>
                <a:effectLst/>
                <a:uLnTx/>
                <a:uFillTx/>
                <a:latin typeface="Arial"/>
                <a:cs typeface="Arial"/>
                <a:sym typeface="Arial"/>
              </a:rPr>
              <a:t>TÌNH HÌNH VIỆT NAM DƯỚI ÁCH THỐNG TRỊ CỦA PHÁP – NHẬT BẢN</a:t>
            </a:r>
          </a:p>
        </p:txBody>
      </p:sp>
    </p:spTree>
  </p:cSld>
  <p:clrMapOvr>
    <a:masterClrMapping/>
  </p:clrMapOvr>
  <p:transition spd="slow">
    <p:randomBar dir="vert"/>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82900F6-144E-0CC0-29AE-D8120D010997}"/>
              </a:ext>
            </a:extLst>
          </p:cNvPr>
          <p:cNvSpPr txBox="1"/>
          <p:nvPr/>
        </p:nvSpPr>
        <p:spPr>
          <a:xfrm>
            <a:off x="396240" y="1056947"/>
            <a:ext cx="196596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a:ln>
                  <a:noFill/>
                </a:ln>
                <a:solidFill>
                  <a:srgbClr val="0070C0"/>
                </a:solidFill>
                <a:effectLst/>
                <a:uLnTx/>
                <a:uFillTx/>
                <a:latin typeface="Aptos Black" panose="020B0004020202020204" pitchFamily="34" charset="0"/>
                <a:cs typeface="Arial"/>
                <a:sym typeface="Arial"/>
              </a:rPr>
              <a:t>Trên thế giới</a:t>
            </a:r>
          </a:p>
        </p:txBody>
      </p:sp>
      <p:sp>
        <p:nvSpPr>
          <p:cNvPr id="6" name="TextBox 5">
            <a:extLst>
              <a:ext uri="{FF2B5EF4-FFF2-40B4-BE49-F238E27FC236}">
                <a16:creationId xmlns:a16="http://schemas.microsoft.com/office/drawing/2014/main" id="{FEB41F20-9CCA-9A8B-2CB7-C14719ADE8D9}"/>
              </a:ext>
            </a:extLst>
          </p:cNvPr>
          <p:cNvSpPr txBox="1"/>
          <p:nvPr/>
        </p:nvSpPr>
        <p:spPr>
          <a:xfrm>
            <a:off x="396240" y="3243889"/>
            <a:ext cx="182118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a:ln>
                  <a:noFill/>
                </a:ln>
                <a:solidFill>
                  <a:srgbClr val="00B050"/>
                </a:solidFill>
                <a:effectLst/>
                <a:uLnTx/>
                <a:uFillTx/>
                <a:latin typeface="Aptos Black" panose="020B0004020202020204" pitchFamily="34" charset="0"/>
                <a:cs typeface="Arial"/>
                <a:sym typeface="Arial"/>
              </a:rPr>
              <a:t>Ở châu Á</a:t>
            </a:r>
          </a:p>
        </p:txBody>
      </p:sp>
      <p:sp>
        <p:nvSpPr>
          <p:cNvPr id="7" name="Rectangle: Rounded Corners 6">
            <a:extLst>
              <a:ext uri="{FF2B5EF4-FFF2-40B4-BE49-F238E27FC236}">
                <a16:creationId xmlns:a16="http://schemas.microsoft.com/office/drawing/2014/main" id="{AD17A9F5-6D35-F565-83F2-657387C2CBF0}"/>
              </a:ext>
            </a:extLst>
          </p:cNvPr>
          <p:cNvSpPr/>
          <p:nvPr/>
        </p:nvSpPr>
        <p:spPr>
          <a:xfrm>
            <a:off x="2590800" y="304800"/>
            <a:ext cx="1577340" cy="1965960"/>
          </a:xfrm>
          <a:prstGeom prst="roundRect">
            <a:avLst>
              <a:gd name="adj" fmla="val 9770"/>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383836"/>
                </a:solidFill>
                <a:effectLst/>
                <a:uLnTx/>
                <a:uFillTx/>
                <a:latin typeface="Arial"/>
                <a:ea typeface="+mn-ea"/>
                <a:cs typeface="+mn-cs"/>
                <a:sym typeface="Arial"/>
              </a:rPr>
              <a:t>Chiến tranh thế giới thứ hai bùng nổ. </a:t>
            </a:r>
          </a:p>
        </p:txBody>
      </p:sp>
      <p:grpSp>
        <p:nvGrpSpPr>
          <p:cNvPr id="10" name="Group 9">
            <a:extLst>
              <a:ext uri="{FF2B5EF4-FFF2-40B4-BE49-F238E27FC236}">
                <a16:creationId xmlns:a16="http://schemas.microsoft.com/office/drawing/2014/main" id="{BC522DB1-3E26-D090-5871-376933D21395}"/>
              </a:ext>
            </a:extLst>
          </p:cNvPr>
          <p:cNvGrpSpPr/>
          <p:nvPr/>
        </p:nvGrpSpPr>
        <p:grpSpPr>
          <a:xfrm>
            <a:off x="4320540" y="304800"/>
            <a:ext cx="2103120" cy="1965960"/>
            <a:chOff x="4320540" y="434340"/>
            <a:chExt cx="2103120" cy="1965960"/>
          </a:xfrm>
        </p:grpSpPr>
        <p:sp>
          <p:nvSpPr>
            <p:cNvPr id="8" name="Arrow: Right 7">
              <a:extLst>
                <a:ext uri="{FF2B5EF4-FFF2-40B4-BE49-F238E27FC236}">
                  <a16:creationId xmlns:a16="http://schemas.microsoft.com/office/drawing/2014/main" id="{968D1D4B-B284-634F-0F76-26E0DE158D35}"/>
                </a:ext>
              </a:extLst>
            </p:cNvPr>
            <p:cNvSpPr/>
            <p:nvPr/>
          </p:nvSpPr>
          <p:spPr>
            <a:xfrm>
              <a:off x="4320540" y="1261110"/>
              <a:ext cx="502920" cy="312420"/>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EBEBE8"/>
                </a:solidFill>
                <a:effectLst/>
                <a:uLnTx/>
                <a:uFillTx/>
                <a:latin typeface="Arial"/>
                <a:ea typeface="+mn-ea"/>
                <a:cs typeface="+mn-cs"/>
                <a:sym typeface="Arial"/>
              </a:endParaRPr>
            </a:p>
          </p:txBody>
        </p:sp>
        <p:sp>
          <p:nvSpPr>
            <p:cNvPr id="9" name="Rectangle: Rounded Corners 8">
              <a:extLst>
                <a:ext uri="{FF2B5EF4-FFF2-40B4-BE49-F238E27FC236}">
                  <a16:creationId xmlns:a16="http://schemas.microsoft.com/office/drawing/2014/main" id="{12A76C04-3C89-8A6B-BBF2-D01002E46DEB}"/>
                </a:ext>
              </a:extLst>
            </p:cNvPr>
            <p:cNvSpPr/>
            <p:nvPr/>
          </p:nvSpPr>
          <p:spPr>
            <a:xfrm>
              <a:off x="4975860" y="434340"/>
              <a:ext cx="1447800" cy="1965960"/>
            </a:xfrm>
            <a:prstGeom prst="roundRect">
              <a:avLst>
                <a:gd name="adj" fmla="val 9770"/>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383836"/>
                  </a:solidFill>
                  <a:effectLst/>
                  <a:uLnTx/>
                  <a:uFillTx/>
                  <a:latin typeface="Arial" panose="020B0604020202020204" pitchFamily="34" charset="0"/>
                  <a:ea typeface="+mn-ea"/>
                  <a:cs typeface="+mn-cs"/>
                  <a:sym typeface="Arial"/>
                </a:rPr>
                <a:t>Đức đánh chiếm các nước châu Âu.</a:t>
              </a:r>
              <a:endParaRPr kumimoji="0" lang="en-US" sz="2000" b="0" i="0" u="none" strike="noStrike" kern="0" cap="none" spc="0" normalizeH="0" baseline="0" noProof="0">
                <a:ln>
                  <a:noFill/>
                </a:ln>
                <a:solidFill>
                  <a:srgbClr val="383836"/>
                </a:solidFill>
                <a:effectLst/>
                <a:uLnTx/>
                <a:uFillTx/>
                <a:latin typeface="Arial"/>
                <a:ea typeface="+mn-ea"/>
                <a:cs typeface="+mn-cs"/>
                <a:sym typeface="Arial"/>
              </a:endParaRPr>
            </a:p>
          </p:txBody>
        </p:sp>
      </p:grpSp>
      <p:grpSp>
        <p:nvGrpSpPr>
          <p:cNvPr id="11" name="Group 10">
            <a:extLst>
              <a:ext uri="{FF2B5EF4-FFF2-40B4-BE49-F238E27FC236}">
                <a16:creationId xmlns:a16="http://schemas.microsoft.com/office/drawing/2014/main" id="{870306A8-7AF7-C335-4788-886529D30E4E}"/>
              </a:ext>
            </a:extLst>
          </p:cNvPr>
          <p:cNvGrpSpPr/>
          <p:nvPr/>
        </p:nvGrpSpPr>
        <p:grpSpPr>
          <a:xfrm>
            <a:off x="6576060" y="304799"/>
            <a:ext cx="1981200" cy="1965960"/>
            <a:chOff x="4320540" y="434340"/>
            <a:chExt cx="1981200" cy="1965960"/>
          </a:xfrm>
        </p:grpSpPr>
        <p:sp>
          <p:nvSpPr>
            <p:cNvPr id="12" name="Arrow: Right 11">
              <a:extLst>
                <a:ext uri="{FF2B5EF4-FFF2-40B4-BE49-F238E27FC236}">
                  <a16:creationId xmlns:a16="http://schemas.microsoft.com/office/drawing/2014/main" id="{3D1157A0-2BD3-14AB-6BD8-D7BFC43B2675}"/>
                </a:ext>
              </a:extLst>
            </p:cNvPr>
            <p:cNvSpPr/>
            <p:nvPr/>
          </p:nvSpPr>
          <p:spPr>
            <a:xfrm>
              <a:off x="4320540" y="1261110"/>
              <a:ext cx="502920" cy="312420"/>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EBEBE8"/>
                </a:solidFill>
                <a:effectLst/>
                <a:uLnTx/>
                <a:uFillTx/>
                <a:latin typeface="Arial"/>
                <a:ea typeface="+mn-ea"/>
                <a:cs typeface="+mn-cs"/>
                <a:sym typeface="Arial"/>
              </a:endParaRPr>
            </a:p>
          </p:txBody>
        </p:sp>
        <p:sp>
          <p:nvSpPr>
            <p:cNvPr id="13" name="Rectangle: Rounded Corners 12">
              <a:extLst>
                <a:ext uri="{FF2B5EF4-FFF2-40B4-BE49-F238E27FC236}">
                  <a16:creationId xmlns:a16="http://schemas.microsoft.com/office/drawing/2014/main" id="{90AD87DD-EE17-5A50-2794-60C2E20C0674}"/>
                </a:ext>
              </a:extLst>
            </p:cNvPr>
            <p:cNvSpPr/>
            <p:nvPr/>
          </p:nvSpPr>
          <p:spPr>
            <a:xfrm>
              <a:off x="4975860" y="434340"/>
              <a:ext cx="1325880" cy="1965960"/>
            </a:xfrm>
            <a:prstGeom prst="roundRect">
              <a:avLst>
                <a:gd name="adj" fmla="val 9770"/>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383836"/>
                  </a:solidFill>
                  <a:effectLst/>
                  <a:uLnTx/>
                  <a:uFillTx/>
                  <a:latin typeface="Arial" panose="020B0604020202020204" pitchFamily="34" charset="0"/>
                  <a:ea typeface="+mn-ea"/>
                  <a:cs typeface="+mn-cs"/>
                  <a:sym typeface="Arial"/>
                </a:rPr>
                <a:t>6/1940, Pháp đầu hàng Đức. </a:t>
              </a:r>
              <a:endParaRPr kumimoji="0" lang="en-US" sz="2000" b="0" i="0" u="none" strike="noStrike" kern="0" cap="none" spc="0" normalizeH="0" baseline="0" noProof="0">
                <a:ln>
                  <a:noFill/>
                </a:ln>
                <a:solidFill>
                  <a:srgbClr val="383836"/>
                </a:solidFill>
                <a:effectLst/>
                <a:uLnTx/>
                <a:uFillTx/>
                <a:latin typeface="Arial"/>
                <a:ea typeface="+mn-ea"/>
                <a:cs typeface="+mn-cs"/>
                <a:sym typeface="Arial"/>
              </a:endParaRPr>
            </a:p>
          </p:txBody>
        </p:sp>
      </p:grpSp>
      <p:sp>
        <p:nvSpPr>
          <p:cNvPr id="14" name="Rectangle: Rounded Corners 13">
            <a:extLst>
              <a:ext uri="{FF2B5EF4-FFF2-40B4-BE49-F238E27FC236}">
                <a16:creationId xmlns:a16="http://schemas.microsoft.com/office/drawing/2014/main" id="{8A595C6D-DCAB-F874-5F20-C5A03170661E}"/>
              </a:ext>
            </a:extLst>
          </p:cNvPr>
          <p:cNvSpPr/>
          <p:nvPr/>
        </p:nvSpPr>
        <p:spPr>
          <a:xfrm>
            <a:off x="2331720" y="2491740"/>
            <a:ext cx="1356360" cy="1965960"/>
          </a:xfrm>
          <a:prstGeom prst="roundRect">
            <a:avLst>
              <a:gd name="adj" fmla="val 9770"/>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383836"/>
                </a:solidFill>
                <a:effectLst/>
                <a:uLnTx/>
                <a:uFillTx/>
                <a:latin typeface="Arial" panose="020B0604020202020204" pitchFamily="34" charset="0"/>
                <a:ea typeface="+mn-ea"/>
                <a:cs typeface="+mn-cs"/>
                <a:sym typeface="Arial"/>
              </a:rPr>
              <a:t>9/1940, Nhật đánh Việt Nam</a:t>
            </a:r>
            <a:r>
              <a:rPr kumimoji="0" lang="en-US" sz="2000" b="0" i="0" u="none" strike="noStrike" kern="0" cap="none" spc="0" normalizeH="0" baseline="0" noProof="0">
                <a:ln>
                  <a:noFill/>
                </a:ln>
                <a:solidFill>
                  <a:srgbClr val="383836"/>
                </a:solidFill>
                <a:effectLst/>
                <a:uLnTx/>
                <a:uFillTx/>
                <a:latin typeface="Arial"/>
                <a:ea typeface="+mn-ea"/>
                <a:cs typeface="+mn-cs"/>
                <a:sym typeface="Arial"/>
              </a:rPr>
              <a:t>.</a:t>
            </a:r>
          </a:p>
        </p:txBody>
      </p:sp>
      <p:grpSp>
        <p:nvGrpSpPr>
          <p:cNvPr id="15" name="Group 14">
            <a:extLst>
              <a:ext uri="{FF2B5EF4-FFF2-40B4-BE49-F238E27FC236}">
                <a16:creationId xmlns:a16="http://schemas.microsoft.com/office/drawing/2014/main" id="{014EC3D0-5D48-F025-4661-1B485BF085B4}"/>
              </a:ext>
            </a:extLst>
          </p:cNvPr>
          <p:cNvGrpSpPr/>
          <p:nvPr/>
        </p:nvGrpSpPr>
        <p:grpSpPr>
          <a:xfrm>
            <a:off x="3840480" y="2491740"/>
            <a:ext cx="2087880" cy="1965960"/>
            <a:chOff x="4320540" y="434340"/>
            <a:chExt cx="2087880" cy="1965960"/>
          </a:xfrm>
        </p:grpSpPr>
        <p:sp>
          <p:nvSpPr>
            <p:cNvPr id="16" name="Arrow: Right 15">
              <a:extLst>
                <a:ext uri="{FF2B5EF4-FFF2-40B4-BE49-F238E27FC236}">
                  <a16:creationId xmlns:a16="http://schemas.microsoft.com/office/drawing/2014/main" id="{C076CB2C-3292-5057-F944-8D27F8661D20}"/>
                </a:ext>
              </a:extLst>
            </p:cNvPr>
            <p:cNvSpPr/>
            <p:nvPr/>
          </p:nvSpPr>
          <p:spPr>
            <a:xfrm>
              <a:off x="4320540" y="1261110"/>
              <a:ext cx="502920" cy="312420"/>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EBEBE8"/>
                </a:solidFill>
                <a:effectLst/>
                <a:uLnTx/>
                <a:uFillTx/>
                <a:latin typeface="Arial"/>
                <a:ea typeface="+mn-ea"/>
                <a:cs typeface="+mn-cs"/>
                <a:sym typeface="Arial"/>
              </a:endParaRPr>
            </a:p>
          </p:txBody>
        </p:sp>
        <p:sp>
          <p:nvSpPr>
            <p:cNvPr id="17" name="Rectangle: Rounded Corners 16">
              <a:extLst>
                <a:ext uri="{FF2B5EF4-FFF2-40B4-BE49-F238E27FC236}">
                  <a16:creationId xmlns:a16="http://schemas.microsoft.com/office/drawing/2014/main" id="{9A286B7B-CCE4-AD67-12BB-7F66CC347AD1}"/>
                </a:ext>
              </a:extLst>
            </p:cNvPr>
            <p:cNvSpPr/>
            <p:nvPr/>
          </p:nvSpPr>
          <p:spPr>
            <a:xfrm>
              <a:off x="4960620" y="434340"/>
              <a:ext cx="1447800" cy="1965960"/>
            </a:xfrm>
            <a:prstGeom prst="roundRect">
              <a:avLst>
                <a:gd name="adj" fmla="val 9770"/>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383836"/>
                  </a:solidFill>
                  <a:effectLst/>
                  <a:uLnTx/>
                  <a:uFillTx/>
                  <a:latin typeface="Arial"/>
                  <a:ea typeface="+mn-ea"/>
                  <a:cs typeface="+mn-cs"/>
                  <a:sym typeface="Arial"/>
                </a:rPr>
                <a:t>X</a:t>
              </a:r>
              <a:r>
                <a:rPr kumimoji="0" lang="vi-VN" sz="2000" b="0" i="0" u="none" strike="noStrike" kern="0" cap="none" spc="0" normalizeH="0" baseline="0" noProof="0">
                  <a:ln>
                    <a:noFill/>
                  </a:ln>
                  <a:solidFill>
                    <a:srgbClr val="383836"/>
                  </a:solidFill>
                  <a:effectLst/>
                  <a:uLnTx/>
                  <a:uFillTx/>
                  <a:latin typeface="Arial" panose="020B0604020202020204" pitchFamily="34" charset="0"/>
                  <a:ea typeface="+mn-ea"/>
                  <a:cs typeface="+mn-cs"/>
                  <a:sym typeface="Arial"/>
                </a:rPr>
                <a:t>âm chiếm toàn Đông Dương. </a:t>
              </a:r>
              <a:endParaRPr kumimoji="0" lang="en-US" sz="2000" b="0" i="0" u="none" strike="noStrike" kern="0" cap="none" spc="0" normalizeH="0" baseline="0" noProof="0">
                <a:ln>
                  <a:noFill/>
                </a:ln>
                <a:solidFill>
                  <a:srgbClr val="383836"/>
                </a:solidFill>
                <a:effectLst/>
                <a:uLnTx/>
                <a:uFillTx/>
                <a:latin typeface="Arial"/>
                <a:ea typeface="+mn-ea"/>
                <a:cs typeface="+mn-cs"/>
                <a:sym typeface="Arial"/>
              </a:endParaRPr>
            </a:p>
          </p:txBody>
        </p:sp>
      </p:grpSp>
      <p:grpSp>
        <p:nvGrpSpPr>
          <p:cNvPr id="18" name="Group 17">
            <a:extLst>
              <a:ext uri="{FF2B5EF4-FFF2-40B4-BE49-F238E27FC236}">
                <a16:creationId xmlns:a16="http://schemas.microsoft.com/office/drawing/2014/main" id="{4BA34B9D-A474-F9DC-FB97-11B0B2579258}"/>
              </a:ext>
            </a:extLst>
          </p:cNvPr>
          <p:cNvGrpSpPr/>
          <p:nvPr/>
        </p:nvGrpSpPr>
        <p:grpSpPr>
          <a:xfrm>
            <a:off x="6042660" y="2491740"/>
            <a:ext cx="2842260" cy="1965960"/>
            <a:chOff x="4320540" y="434340"/>
            <a:chExt cx="2842260" cy="1965960"/>
          </a:xfrm>
        </p:grpSpPr>
        <p:sp>
          <p:nvSpPr>
            <p:cNvPr id="19" name="Arrow: Right 18">
              <a:extLst>
                <a:ext uri="{FF2B5EF4-FFF2-40B4-BE49-F238E27FC236}">
                  <a16:creationId xmlns:a16="http://schemas.microsoft.com/office/drawing/2014/main" id="{DBD9BE0D-8869-8CA9-F43D-C0B14F1D9F39}"/>
                </a:ext>
              </a:extLst>
            </p:cNvPr>
            <p:cNvSpPr/>
            <p:nvPr/>
          </p:nvSpPr>
          <p:spPr>
            <a:xfrm>
              <a:off x="4320540" y="1261110"/>
              <a:ext cx="502920" cy="312420"/>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EBEBE8"/>
                </a:solidFill>
                <a:effectLst/>
                <a:uLnTx/>
                <a:uFillTx/>
                <a:latin typeface="Arial"/>
                <a:ea typeface="+mn-ea"/>
                <a:cs typeface="+mn-cs"/>
                <a:sym typeface="Arial"/>
              </a:endParaRPr>
            </a:p>
          </p:txBody>
        </p:sp>
        <p:sp>
          <p:nvSpPr>
            <p:cNvPr id="20" name="Rectangle: Rounded Corners 19">
              <a:extLst>
                <a:ext uri="{FF2B5EF4-FFF2-40B4-BE49-F238E27FC236}">
                  <a16:creationId xmlns:a16="http://schemas.microsoft.com/office/drawing/2014/main" id="{12BA474C-C971-ECD3-6CAA-BF5D5DF1D57F}"/>
                </a:ext>
              </a:extLst>
            </p:cNvPr>
            <p:cNvSpPr/>
            <p:nvPr/>
          </p:nvSpPr>
          <p:spPr>
            <a:xfrm>
              <a:off x="4975860" y="434340"/>
              <a:ext cx="2186940" cy="1965960"/>
            </a:xfrm>
            <a:prstGeom prst="roundRect">
              <a:avLst>
                <a:gd name="adj" fmla="val 9770"/>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383836"/>
                  </a:solidFill>
                  <a:effectLst/>
                  <a:uLnTx/>
                  <a:uFillTx/>
                  <a:latin typeface="Arial" panose="020B0604020202020204" pitchFamily="34" charset="0"/>
                  <a:ea typeface="+mn-ea"/>
                  <a:cs typeface="+mn-cs"/>
                  <a:sym typeface="Arial"/>
                </a:rPr>
                <a:t>Pháp đầu hàng, câu kết với Nhật bóc lột nhân dân Đông Dương.</a:t>
              </a:r>
              <a:endParaRPr kumimoji="0" lang="en-US" sz="2000" b="0" i="0" u="none" strike="noStrike" kern="0" cap="none" spc="0" normalizeH="0" baseline="0" noProof="0">
                <a:ln>
                  <a:noFill/>
                </a:ln>
                <a:solidFill>
                  <a:srgbClr val="383836"/>
                </a:solidFill>
                <a:effectLst/>
                <a:uLnTx/>
                <a:uFillTx/>
                <a:latin typeface="Arial"/>
                <a:ea typeface="+mn-ea"/>
                <a:cs typeface="+mn-cs"/>
                <a:sym typeface="Arial"/>
              </a:endParaRPr>
            </a:p>
          </p:txBody>
        </p:sp>
      </p:grpSp>
      <p:grpSp>
        <p:nvGrpSpPr>
          <p:cNvPr id="24" name="Group 23">
            <a:extLst>
              <a:ext uri="{FF2B5EF4-FFF2-40B4-BE49-F238E27FC236}">
                <a16:creationId xmlns:a16="http://schemas.microsoft.com/office/drawing/2014/main" id="{8BAD50FD-EE67-ECA0-7D01-0DD8098275A1}"/>
              </a:ext>
            </a:extLst>
          </p:cNvPr>
          <p:cNvGrpSpPr/>
          <p:nvPr/>
        </p:nvGrpSpPr>
        <p:grpSpPr>
          <a:xfrm>
            <a:off x="1017270" y="4553249"/>
            <a:ext cx="7109460" cy="400110"/>
            <a:chOff x="396240" y="4516725"/>
            <a:chExt cx="7109460" cy="400110"/>
          </a:xfrm>
        </p:grpSpPr>
        <p:sp>
          <p:nvSpPr>
            <p:cNvPr id="21" name="Arrow: Right 20">
              <a:extLst>
                <a:ext uri="{FF2B5EF4-FFF2-40B4-BE49-F238E27FC236}">
                  <a16:creationId xmlns:a16="http://schemas.microsoft.com/office/drawing/2014/main" id="{CC86D125-6769-09AC-6561-323E2A3CC6CE}"/>
                </a:ext>
              </a:extLst>
            </p:cNvPr>
            <p:cNvSpPr/>
            <p:nvPr/>
          </p:nvSpPr>
          <p:spPr>
            <a:xfrm>
              <a:off x="396240" y="4560570"/>
              <a:ext cx="502920" cy="312420"/>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EBEBE8"/>
                </a:solidFill>
                <a:effectLst/>
                <a:uLnTx/>
                <a:uFillTx/>
                <a:latin typeface="Arial"/>
                <a:ea typeface="+mn-ea"/>
                <a:cs typeface="+mn-cs"/>
                <a:sym typeface="Arial"/>
              </a:endParaRPr>
            </a:p>
          </p:txBody>
        </p:sp>
        <p:sp>
          <p:nvSpPr>
            <p:cNvPr id="23" name="TextBox 22">
              <a:extLst>
                <a:ext uri="{FF2B5EF4-FFF2-40B4-BE49-F238E27FC236}">
                  <a16:creationId xmlns:a16="http://schemas.microsoft.com/office/drawing/2014/main" id="{E14EFC69-56DC-1A14-3C71-098CED7711CF}"/>
                </a:ext>
              </a:extLst>
            </p:cNvPr>
            <p:cNvSpPr txBox="1"/>
            <p:nvPr/>
          </p:nvSpPr>
          <p:spPr>
            <a:xfrm>
              <a:off x="967740" y="4516725"/>
              <a:ext cx="6537960"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1" i="1" u="none" strike="noStrike" kern="0" cap="none" spc="0" normalizeH="0" baseline="0" noProof="0">
                  <a:ln>
                    <a:noFill/>
                  </a:ln>
                  <a:solidFill>
                    <a:srgbClr val="FF0000"/>
                  </a:solidFill>
                  <a:effectLst/>
                  <a:uLnTx/>
                  <a:uFillTx/>
                  <a:latin typeface="Arial"/>
                  <a:cs typeface="Arial"/>
                  <a:sym typeface="Arial"/>
                </a:rPr>
                <a:t>Việt Nam chịu ách thống trị cả Pháp và Nhật Bản.</a:t>
              </a:r>
            </a:p>
          </p:txBody>
        </p:sp>
      </p:grpSp>
      <p:pic>
        <p:nvPicPr>
          <p:cNvPr id="2" name="Picture 1">
            <a:extLst>
              <a:ext uri="{FF2B5EF4-FFF2-40B4-BE49-F238E27FC236}">
                <a16:creationId xmlns:a16="http://schemas.microsoft.com/office/drawing/2014/main" id="{4AFE4DFC-2562-0D27-356D-68C028A1EE1B}"/>
              </a:ext>
            </a:extLst>
          </p:cNvPr>
          <p:cNvPicPr>
            <a:picLocks noChangeAspect="1"/>
          </p:cNvPicPr>
          <p:nvPr/>
        </p:nvPicPr>
        <p:blipFill>
          <a:blip r:embed="rId2"/>
          <a:stretch>
            <a:fillRect/>
          </a:stretch>
        </p:blipFill>
        <p:spPr>
          <a:xfrm>
            <a:off x="8282845" y="4976053"/>
            <a:ext cx="861155" cy="167447"/>
          </a:xfrm>
          <a:prstGeom prst="rect">
            <a:avLst/>
          </a:prstGeom>
        </p:spPr>
      </p:pic>
    </p:spTree>
    <p:extLst>
      <p:ext uri="{BB962C8B-B14F-4D97-AF65-F5344CB8AC3E}">
        <p14:creationId xmlns:p14="http://schemas.microsoft.com/office/powerpoint/2010/main" val="423175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14" presetClass="entr" presetSubtype="10" fill="hold" grpId="0" nodeType="after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randombar(horizont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left)">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ipe(left)">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500" fill="hold"/>
                                        <p:tgtEl>
                                          <p:spTgt spid="6"/>
                                        </p:tgtEl>
                                        <p:attrNameLst>
                                          <p:attrName>ppt_x</p:attrName>
                                        </p:attrNameLst>
                                      </p:cBhvr>
                                      <p:tavLst>
                                        <p:tav tm="0">
                                          <p:val>
                                            <p:strVal val="0-#ppt_w/2"/>
                                          </p:val>
                                        </p:tav>
                                        <p:tav tm="100000">
                                          <p:val>
                                            <p:strVal val="#ppt_x"/>
                                          </p:val>
                                        </p:tav>
                                      </p:tavLst>
                                    </p:anim>
                                    <p:anim calcmode="lin" valueType="num">
                                      <p:cBhvr additive="base">
                                        <p:cTn id="28" dur="500" fill="hold"/>
                                        <p:tgtEl>
                                          <p:spTgt spid="6"/>
                                        </p:tgtEl>
                                        <p:attrNameLst>
                                          <p:attrName>ppt_y</p:attrName>
                                        </p:attrNameLst>
                                      </p:cBhvr>
                                      <p:tavLst>
                                        <p:tav tm="0">
                                          <p:val>
                                            <p:strVal val="#ppt_y"/>
                                          </p:val>
                                        </p:tav>
                                        <p:tav tm="100000">
                                          <p:val>
                                            <p:strVal val="#ppt_y"/>
                                          </p:val>
                                        </p:tav>
                                      </p:tavLst>
                                    </p:anim>
                                  </p:childTnLst>
                                </p:cTn>
                              </p:par>
                            </p:childTnLst>
                          </p:cTn>
                        </p:par>
                        <p:par>
                          <p:cTn id="29" fill="hold">
                            <p:stCondLst>
                              <p:cond delay="500"/>
                            </p:stCondLst>
                            <p:childTnLst>
                              <p:par>
                                <p:cTn id="30" presetID="14" presetClass="entr" presetSubtype="10" fill="hold" grpId="0" nodeType="after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randombar(horizontal)">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wipe(left)">
                                      <p:cBhvr>
                                        <p:cTn id="37" dur="500"/>
                                        <p:tgtEl>
                                          <p:spTgt spid="15"/>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nodeType="click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wipe(left)">
                                      <p:cBhvr>
                                        <p:cTn id="42" dur="500"/>
                                        <p:tgtEl>
                                          <p:spTgt spid="18"/>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8" fill="hold" nodeType="clickEffect">
                                  <p:stCondLst>
                                    <p:cond delay="0"/>
                                  </p:stCondLst>
                                  <p:childTnLst>
                                    <p:set>
                                      <p:cBhvr>
                                        <p:cTn id="46" dur="1" fill="hold">
                                          <p:stCondLst>
                                            <p:cond delay="0"/>
                                          </p:stCondLst>
                                        </p:cTn>
                                        <p:tgtEl>
                                          <p:spTgt spid="24"/>
                                        </p:tgtEl>
                                        <p:attrNameLst>
                                          <p:attrName>style.visibility</p:attrName>
                                        </p:attrNameLst>
                                      </p:cBhvr>
                                      <p:to>
                                        <p:strVal val="visible"/>
                                      </p:to>
                                    </p:set>
                                    <p:animEffect transition="in" filter="wipe(left)">
                                      <p:cBhvr>
                                        <p:cTn id="4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animBg="1"/>
      <p:bldP spid="1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6A3DE8EB-B383-4990-956B-F37F6E8588E9}"/>
              </a:ext>
            </a:extLst>
          </p:cNvPr>
          <p:cNvGrpSpPr/>
          <p:nvPr/>
        </p:nvGrpSpPr>
        <p:grpSpPr>
          <a:xfrm>
            <a:off x="243840" y="285750"/>
            <a:ext cx="4152900" cy="3949037"/>
            <a:chOff x="243840" y="285750"/>
            <a:chExt cx="4152900" cy="3949037"/>
          </a:xfrm>
        </p:grpSpPr>
        <p:pic>
          <p:nvPicPr>
            <p:cNvPr id="3" name="Picture 2" descr="A group of people in a truck&#10;&#10;Description automatically generated">
              <a:extLst>
                <a:ext uri="{FF2B5EF4-FFF2-40B4-BE49-F238E27FC236}">
                  <a16:creationId xmlns:a16="http://schemas.microsoft.com/office/drawing/2014/main" id="{7E2A0261-56D2-6AB7-D9AA-407D3A11B1D6}"/>
                </a:ext>
              </a:extLst>
            </p:cNvPr>
            <p:cNvPicPr>
              <a:picLocks noChangeAspect="1"/>
            </p:cNvPicPr>
            <p:nvPr/>
          </p:nvPicPr>
          <p:blipFill>
            <a:blip r:embed="rId2"/>
            <a:stretch>
              <a:fillRect/>
            </a:stretch>
          </p:blipFill>
          <p:spPr>
            <a:xfrm>
              <a:off x="243840" y="285750"/>
              <a:ext cx="4152900" cy="2927154"/>
            </a:xfrm>
            <a:prstGeom prst="roundRect">
              <a:avLst>
                <a:gd name="adj" fmla="val 7917"/>
              </a:avLst>
            </a:prstGeom>
            <a:effectLst>
              <a:outerShdw blurRad="50800" dist="38100" dir="2700000" algn="tl" rotWithShape="0">
                <a:prstClr val="black">
                  <a:alpha val="40000"/>
                </a:prstClr>
              </a:outerShdw>
            </a:effectLst>
          </p:spPr>
        </p:pic>
        <p:sp>
          <p:nvSpPr>
            <p:cNvPr id="5" name="TextBox 4">
              <a:extLst>
                <a:ext uri="{FF2B5EF4-FFF2-40B4-BE49-F238E27FC236}">
                  <a16:creationId xmlns:a16="http://schemas.microsoft.com/office/drawing/2014/main" id="{658755CB-8DB4-1553-B499-CAE47BFDF9EB}"/>
                </a:ext>
              </a:extLst>
            </p:cNvPr>
            <p:cNvSpPr txBox="1"/>
            <p:nvPr/>
          </p:nvSpPr>
          <p:spPr>
            <a:xfrm>
              <a:off x="441960" y="3212904"/>
              <a:ext cx="3756660" cy="1021883"/>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Các binh sĩ Lục quân Đế quốc Nhật Bản tiến tới Lạng Sơn, vào tháng 9 năm 1940 tại Đông Dương thuộc Pháp.</a:t>
              </a: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7" name="Group 6">
            <a:extLst>
              <a:ext uri="{FF2B5EF4-FFF2-40B4-BE49-F238E27FC236}">
                <a16:creationId xmlns:a16="http://schemas.microsoft.com/office/drawing/2014/main" id="{4F779B73-A41F-6501-C2EC-B0992C542FA0}"/>
              </a:ext>
            </a:extLst>
          </p:cNvPr>
          <p:cNvGrpSpPr/>
          <p:nvPr/>
        </p:nvGrpSpPr>
        <p:grpSpPr>
          <a:xfrm>
            <a:off x="4747260" y="1399968"/>
            <a:ext cx="4152900" cy="3625871"/>
            <a:chOff x="243840" y="285750"/>
            <a:chExt cx="4152900" cy="3625871"/>
          </a:xfrm>
        </p:grpSpPr>
        <p:pic>
          <p:nvPicPr>
            <p:cNvPr id="8" name="Picture 7">
              <a:extLst>
                <a:ext uri="{FF2B5EF4-FFF2-40B4-BE49-F238E27FC236}">
                  <a16:creationId xmlns:a16="http://schemas.microsoft.com/office/drawing/2014/main" id="{AB0BD4D5-ED49-78D1-5175-A9BED0E7DF13}"/>
                </a:ext>
              </a:extLst>
            </p:cNvPr>
            <p:cNvPicPr>
              <a:picLocks noChangeAspect="1"/>
            </p:cNvPicPr>
            <p:nvPr/>
          </p:nvPicPr>
          <p:blipFill>
            <a:blip r:embed="rId3"/>
            <a:srcRect t="3833" b="3833"/>
            <a:stretch/>
          </p:blipFill>
          <p:spPr>
            <a:xfrm>
              <a:off x="243840" y="285750"/>
              <a:ext cx="4152900" cy="2927154"/>
            </a:xfrm>
            <a:prstGeom prst="roundRect">
              <a:avLst>
                <a:gd name="adj" fmla="val 7917"/>
              </a:avLst>
            </a:prstGeom>
            <a:effectLst>
              <a:outerShdw blurRad="50800" dist="38100" dir="2700000" algn="tl" rotWithShape="0">
                <a:prstClr val="black">
                  <a:alpha val="40000"/>
                </a:prstClr>
              </a:outerShdw>
            </a:effectLst>
          </p:spPr>
        </p:pic>
        <p:sp>
          <p:nvSpPr>
            <p:cNvPr id="9" name="TextBox 8">
              <a:extLst>
                <a:ext uri="{FF2B5EF4-FFF2-40B4-BE49-F238E27FC236}">
                  <a16:creationId xmlns:a16="http://schemas.microsoft.com/office/drawing/2014/main" id="{0296AE69-5036-9726-0FFB-592050FC0793}"/>
                </a:ext>
              </a:extLst>
            </p:cNvPr>
            <p:cNvSpPr txBox="1"/>
            <p:nvPr/>
          </p:nvSpPr>
          <p:spPr>
            <a:xfrm>
              <a:off x="883920" y="3212904"/>
              <a:ext cx="2872740"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Quân Nhật tiến vào Hải Phòng ngày 24/11/1940</a:t>
              </a: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3572705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randombar(horizontal)">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EC562727-004C-6E3B-BC18-B4B573E3E462}"/>
              </a:ext>
            </a:extLst>
          </p:cNvPr>
          <p:cNvSpPr/>
          <p:nvPr/>
        </p:nvSpPr>
        <p:spPr>
          <a:xfrm>
            <a:off x="265989" y="304089"/>
            <a:ext cx="8612022" cy="1181811"/>
          </a:xfrm>
          <a:prstGeom prst="roundRect">
            <a:avLst>
              <a:gd name="adj" fmla="val 7102"/>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200" b="1" i="1" u="none" strike="noStrike" kern="0" cap="none" spc="0" normalizeH="0" baseline="0" noProof="0">
                <a:ln>
                  <a:noFill/>
                </a:ln>
                <a:solidFill>
                  <a:srgbClr val="FF0000"/>
                </a:solidFill>
                <a:effectLst/>
                <a:uLnTx/>
                <a:uFillTx/>
                <a:latin typeface="Arial" panose="020B0604020202020204" pitchFamily="34" charset="0"/>
                <a:ea typeface="Calibri" panose="020F0502020204030204" pitchFamily="34" charset="0"/>
                <a:cs typeface="+mn-cs"/>
                <a:sym typeface="Arial"/>
              </a:rPr>
              <a:t>Yêu cầu: </a:t>
            </a:r>
            <a:r>
              <a:rPr kumimoji="0" lang="en-US" sz="2200" b="0" i="0" u="none" strike="noStrike" kern="0" cap="none" spc="0" normalizeH="0" baseline="0" noProof="0">
                <a:ln>
                  <a:noFill/>
                </a:ln>
                <a:solidFill>
                  <a:srgbClr val="000000"/>
                </a:solidFill>
                <a:effectLst/>
                <a:uLnTx/>
                <a:uFillTx/>
                <a:latin typeface="Arial"/>
                <a:ea typeface="Calibri" panose="020F0502020204030204" pitchFamily="34" charset="0"/>
                <a:cs typeface="+mn-cs"/>
                <a:sym typeface="Arial"/>
              </a:rPr>
              <a:t>Khai thác mục Em có biết, thông tin mục 1 SGK tr.34, 35 và hoàn thành Phiếu học tập số 1</a:t>
            </a:r>
            <a:endParaRPr kumimoji="0" lang="en-US" sz="2200" b="0" i="0" u="none" strike="noStrike" kern="0" cap="none" spc="0" normalizeH="0" baseline="0" noProof="0">
              <a:ln>
                <a:noFill/>
              </a:ln>
              <a:solidFill>
                <a:srgbClr val="EBEBE8"/>
              </a:solidFill>
              <a:effectLst/>
              <a:uLnTx/>
              <a:uFillTx/>
              <a:latin typeface="Arial"/>
              <a:ea typeface="+mn-ea"/>
              <a:cs typeface="+mn-cs"/>
              <a:sym typeface="Arial"/>
            </a:endParaRPr>
          </a:p>
        </p:txBody>
      </p:sp>
      <p:pic>
        <p:nvPicPr>
          <p:cNvPr id="3" name="Picture 2">
            <a:extLst>
              <a:ext uri="{FF2B5EF4-FFF2-40B4-BE49-F238E27FC236}">
                <a16:creationId xmlns:a16="http://schemas.microsoft.com/office/drawing/2014/main" id="{8E0E2FDB-6B98-BF3A-A2F6-68CF58C1ADEA}"/>
              </a:ext>
            </a:extLst>
          </p:cNvPr>
          <p:cNvPicPr>
            <a:picLocks noChangeAspect="1"/>
          </p:cNvPicPr>
          <p:nvPr/>
        </p:nvPicPr>
        <p:blipFill>
          <a:blip r:embed="rId2"/>
          <a:stretch>
            <a:fillRect/>
          </a:stretch>
        </p:blipFill>
        <p:spPr>
          <a:xfrm>
            <a:off x="1" y="1403390"/>
            <a:ext cx="3727344" cy="3740109"/>
          </a:xfrm>
          <a:prstGeom prst="rect">
            <a:avLst/>
          </a:prstGeom>
        </p:spPr>
      </p:pic>
      <p:graphicFrame>
        <p:nvGraphicFramePr>
          <p:cNvPr id="4" name="Table 3">
            <a:extLst>
              <a:ext uri="{FF2B5EF4-FFF2-40B4-BE49-F238E27FC236}">
                <a16:creationId xmlns:a16="http://schemas.microsoft.com/office/drawing/2014/main" id="{C0CA81B4-9DFA-CF20-0AD2-9D418B03F1AC}"/>
              </a:ext>
            </a:extLst>
          </p:cNvPr>
          <p:cNvGraphicFramePr>
            <a:graphicFrameLocks noGrp="1"/>
          </p:cNvGraphicFramePr>
          <p:nvPr/>
        </p:nvGraphicFramePr>
        <p:xfrm>
          <a:off x="3802962" y="1775415"/>
          <a:ext cx="4999431" cy="3108960"/>
        </p:xfrm>
        <a:graphic>
          <a:graphicData uri="http://schemas.openxmlformats.org/drawingml/2006/table">
            <a:tbl>
              <a:tblPr firstRow="1" firstCol="1" bandRow="1">
                <a:tableStyleId>{6A6CA77B-498A-4F42-9EAE-9C9A69FDFD87}</a:tableStyleId>
              </a:tblPr>
              <a:tblGrid>
                <a:gridCol w="1394460">
                  <a:extLst>
                    <a:ext uri="{9D8B030D-6E8A-4147-A177-3AD203B41FA5}">
                      <a16:colId xmlns:a16="http://schemas.microsoft.com/office/drawing/2014/main" val="294040248"/>
                    </a:ext>
                  </a:extLst>
                </a:gridCol>
                <a:gridCol w="3604971">
                  <a:extLst>
                    <a:ext uri="{9D8B030D-6E8A-4147-A177-3AD203B41FA5}">
                      <a16:colId xmlns:a16="http://schemas.microsoft.com/office/drawing/2014/main" val="247306656"/>
                    </a:ext>
                  </a:extLst>
                </a:gridCol>
              </a:tblGrid>
              <a:tr h="0">
                <a:tc gridSpan="2">
                  <a:txBody>
                    <a:bodyPr/>
                    <a:lstStyle/>
                    <a:p>
                      <a:pPr algn="ctr">
                        <a:lnSpc>
                          <a:spcPct val="150000"/>
                        </a:lnSpc>
                        <a:spcBef>
                          <a:spcPts val="600"/>
                        </a:spcBef>
                        <a:spcAft>
                          <a:spcPts val="100"/>
                        </a:spcAft>
                      </a:pPr>
                      <a:r>
                        <a:rPr lang="en-US" sz="2000" b="1">
                          <a:effectLst/>
                          <a:latin typeface="Arial" panose="020B0604020202020204" pitchFamily="34" charset="0"/>
                          <a:ea typeface="Calibri" panose="020F0502020204030204" pitchFamily="34" charset="0"/>
                          <a:cs typeface="Arial" panose="020B0604020202020204" pitchFamily="34" charset="0"/>
                        </a:rPr>
                        <a:t>PHIẾU HỌC TẬP SỐ 1</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60000"/>
                        <a:lumOff val="40000"/>
                      </a:schemeClr>
                    </a:solidFill>
                  </a:tcPr>
                </a:tc>
                <a:tc hMerge="1">
                  <a:txBody>
                    <a:bodyPr/>
                    <a:lstStyle/>
                    <a:p>
                      <a:pPr algn="ctr">
                        <a:lnSpc>
                          <a:spcPct val="150000"/>
                        </a:lnSpc>
                        <a:spcBef>
                          <a:spcPts val="600"/>
                        </a:spcBef>
                        <a:spcAft>
                          <a:spcPts val="100"/>
                        </a:spcAft>
                      </a:pPr>
                      <a:endParaRPr lang="en-US"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40000"/>
                        <a:lumOff val="60000"/>
                      </a:schemeClr>
                    </a:solidFill>
                  </a:tcPr>
                </a:tc>
                <a:extLst>
                  <a:ext uri="{0D108BD9-81ED-4DB2-BD59-A6C34878D82A}">
                    <a16:rowId xmlns:a16="http://schemas.microsoft.com/office/drawing/2014/main" val="2151857430"/>
                  </a:ext>
                </a:extLst>
              </a:tr>
              <a:tr h="0">
                <a:tc>
                  <a:txBody>
                    <a:bodyPr/>
                    <a:lstStyle/>
                    <a:p>
                      <a:pPr algn="ctr">
                        <a:lnSpc>
                          <a:spcPct val="150000"/>
                        </a:lnSpc>
                        <a:spcBef>
                          <a:spcPts val="600"/>
                        </a:spcBef>
                        <a:spcAft>
                          <a:spcPts val="100"/>
                        </a:spcAft>
                      </a:pPr>
                      <a:r>
                        <a:rPr lang="vi-VN" sz="2000" b="1" kern="100">
                          <a:effectLst/>
                          <a:latin typeface="Arial" panose="020B0604020202020204" pitchFamily="34" charset="0"/>
                          <a:cs typeface="Arial" panose="020B0604020202020204" pitchFamily="34" charset="0"/>
                        </a:rPr>
                        <a:t>Lĩnh vực</a:t>
                      </a:r>
                      <a:endParaRPr lang="en-US" sz="2000" b="1">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40000"/>
                        <a:lumOff val="60000"/>
                      </a:schemeClr>
                    </a:solidFill>
                  </a:tcPr>
                </a:tc>
                <a:tc>
                  <a:txBody>
                    <a:bodyPr/>
                    <a:lstStyle/>
                    <a:p>
                      <a:pPr algn="ctr">
                        <a:lnSpc>
                          <a:spcPct val="150000"/>
                        </a:lnSpc>
                        <a:spcBef>
                          <a:spcPts val="600"/>
                        </a:spcBef>
                        <a:spcAft>
                          <a:spcPts val="100"/>
                        </a:spcAft>
                      </a:pPr>
                      <a:r>
                        <a:rPr lang="vi-VN" sz="2000" b="1" kern="100">
                          <a:effectLst/>
                          <a:latin typeface="Arial" panose="020B0604020202020204" pitchFamily="34" charset="0"/>
                          <a:cs typeface="Arial" panose="020B0604020202020204" pitchFamily="34" charset="0"/>
                        </a:rPr>
                        <a:t>Nét chính</a:t>
                      </a:r>
                      <a:endParaRPr lang="en-US" sz="2000" b="1">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40000"/>
                        <a:lumOff val="60000"/>
                      </a:schemeClr>
                    </a:solidFill>
                  </a:tcPr>
                </a:tc>
                <a:extLst>
                  <a:ext uri="{0D108BD9-81ED-4DB2-BD59-A6C34878D82A}">
                    <a16:rowId xmlns:a16="http://schemas.microsoft.com/office/drawing/2014/main" val="1072541429"/>
                  </a:ext>
                </a:extLst>
              </a:tr>
              <a:tr h="548640">
                <a:tc>
                  <a:txBody>
                    <a:bodyPr/>
                    <a:lstStyle/>
                    <a:p>
                      <a:pPr algn="ctr">
                        <a:lnSpc>
                          <a:spcPct val="150000"/>
                        </a:lnSpc>
                        <a:spcBef>
                          <a:spcPts val="100"/>
                        </a:spcBef>
                        <a:spcAft>
                          <a:spcPts val="100"/>
                        </a:spcAft>
                      </a:pPr>
                      <a:r>
                        <a:rPr lang="vi-VN" sz="2000" kern="100">
                          <a:effectLst/>
                          <a:latin typeface="Arial" panose="020B0604020202020204" pitchFamily="34" charset="0"/>
                          <a:cs typeface="Arial" panose="020B0604020202020204" pitchFamily="34" charset="0"/>
                        </a:rPr>
                        <a:t>Chính trị</a:t>
                      </a:r>
                      <a:endParaRPr lang="en-US" sz="2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gn="ctr">
                        <a:lnSpc>
                          <a:spcPct val="150000"/>
                        </a:lnSpc>
                        <a:spcBef>
                          <a:spcPts val="100"/>
                        </a:spcBef>
                        <a:spcAft>
                          <a:spcPts val="100"/>
                        </a:spcAft>
                      </a:pPr>
                      <a:endParaRPr lang="en-US" sz="2000">
                        <a:effectLst/>
                        <a:latin typeface="Arial" panose="020B06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extLst>
                  <a:ext uri="{0D108BD9-81ED-4DB2-BD59-A6C34878D82A}">
                    <a16:rowId xmlns:a16="http://schemas.microsoft.com/office/drawing/2014/main" val="3818650408"/>
                  </a:ext>
                </a:extLst>
              </a:tr>
              <a:tr h="548640">
                <a:tc>
                  <a:txBody>
                    <a:bodyPr/>
                    <a:lstStyle/>
                    <a:p>
                      <a:pPr algn="ctr">
                        <a:lnSpc>
                          <a:spcPct val="150000"/>
                        </a:lnSpc>
                        <a:spcBef>
                          <a:spcPts val="100"/>
                        </a:spcBef>
                        <a:spcAft>
                          <a:spcPts val="100"/>
                        </a:spcAft>
                      </a:pPr>
                      <a:r>
                        <a:rPr lang="vi-VN" sz="2000" kern="100">
                          <a:effectLst/>
                          <a:latin typeface="Arial" panose="020B0604020202020204" pitchFamily="34" charset="0"/>
                          <a:cs typeface="Arial" panose="020B0604020202020204" pitchFamily="34" charset="0"/>
                        </a:rPr>
                        <a:t>Kinh tế</a:t>
                      </a:r>
                      <a:endParaRPr lang="en-US" sz="2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nSpc>
                          <a:spcPct val="150000"/>
                        </a:lnSpc>
                        <a:spcBef>
                          <a:spcPts val="100"/>
                        </a:spcBef>
                        <a:spcAft>
                          <a:spcPts val="100"/>
                        </a:spcAft>
                      </a:pPr>
                      <a:endParaRPr lang="en-US" sz="2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extLst>
                  <a:ext uri="{0D108BD9-81ED-4DB2-BD59-A6C34878D82A}">
                    <a16:rowId xmlns:a16="http://schemas.microsoft.com/office/drawing/2014/main" val="1102927486"/>
                  </a:ext>
                </a:extLst>
              </a:tr>
              <a:tr h="548640">
                <a:tc>
                  <a:txBody>
                    <a:bodyPr/>
                    <a:lstStyle/>
                    <a:p>
                      <a:pPr algn="ctr">
                        <a:lnSpc>
                          <a:spcPct val="150000"/>
                        </a:lnSpc>
                        <a:spcBef>
                          <a:spcPts val="100"/>
                        </a:spcBef>
                        <a:spcAft>
                          <a:spcPts val="100"/>
                        </a:spcAft>
                      </a:pPr>
                      <a:r>
                        <a:rPr lang="vi-VN" sz="2000" kern="100">
                          <a:effectLst/>
                          <a:latin typeface="Arial" panose="020B0604020202020204" pitchFamily="34" charset="0"/>
                          <a:cs typeface="Arial" panose="020B0604020202020204" pitchFamily="34" charset="0"/>
                        </a:rPr>
                        <a:t>Xã hội</a:t>
                      </a:r>
                      <a:endParaRPr lang="en-US" sz="2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a:txBody>
                    <a:bodyPr/>
                    <a:lstStyle/>
                    <a:p>
                      <a:pPr>
                        <a:lnSpc>
                          <a:spcPct val="150000"/>
                        </a:lnSpc>
                        <a:spcBef>
                          <a:spcPts val="100"/>
                        </a:spcBef>
                        <a:spcAft>
                          <a:spcPts val="100"/>
                        </a:spcAft>
                      </a:pPr>
                      <a:r>
                        <a:rPr lang="vi-VN" sz="2000" kern="100">
                          <a:effectLst/>
                          <a:latin typeface="Arial" panose="020B0604020202020204" pitchFamily="34" charset="0"/>
                          <a:cs typeface="Arial" panose="020B0604020202020204" pitchFamily="34" charset="0"/>
                        </a:rPr>
                        <a:t> </a:t>
                      </a:r>
                      <a:endParaRPr lang="en-US" sz="2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extLst>
                  <a:ext uri="{0D108BD9-81ED-4DB2-BD59-A6C34878D82A}">
                    <a16:rowId xmlns:a16="http://schemas.microsoft.com/office/drawing/2014/main" val="550795264"/>
                  </a:ext>
                </a:extLst>
              </a:tr>
              <a:tr h="548640">
                <a:tc gridSpan="2">
                  <a:txBody>
                    <a:bodyPr/>
                    <a:lstStyle/>
                    <a:p>
                      <a:pPr algn="just">
                        <a:lnSpc>
                          <a:spcPct val="150000"/>
                        </a:lnSpc>
                        <a:spcBef>
                          <a:spcPts val="100"/>
                        </a:spcBef>
                        <a:spcAft>
                          <a:spcPts val="100"/>
                        </a:spcAft>
                      </a:pPr>
                      <a:r>
                        <a:rPr lang="en-US" sz="2000" b="1" i="1">
                          <a:effectLst/>
                          <a:latin typeface="Arial" panose="020B0604020202020204" pitchFamily="34" charset="0"/>
                          <a:ea typeface="Calibri" panose="020F0502020204030204" pitchFamily="34" charset="0"/>
                          <a:cs typeface="Arial" panose="020B0604020202020204" pitchFamily="34" charset="0"/>
                        </a:rPr>
                        <a:t>Hệ quả: </a:t>
                      </a:r>
                      <a:r>
                        <a:rPr lang="en-US" sz="2000">
                          <a:effectLst/>
                          <a:latin typeface="Arial" panose="020B0604020202020204" pitchFamily="34" charset="0"/>
                          <a:ea typeface="Calibri" panose="020F0502020204030204" pitchFamily="34" charset="0"/>
                          <a:cs typeface="Arial" panose="020B0604020202020204" pitchFamily="34" charset="0"/>
                        </a:rPr>
                        <a:t>………………………………………</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tc hMerge="1">
                  <a:txBody>
                    <a:bodyPr/>
                    <a:lstStyle/>
                    <a:p>
                      <a:pPr>
                        <a:lnSpc>
                          <a:spcPct val="150000"/>
                        </a:lnSpc>
                        <a:spcBef>
                          <a:spcPts val="100"/>
                        </a:spcBef>
                        <a:spcAft>
                          <a:spcPts val="100"/>
                        </a:spcAft>
                      </a:pPr>
                      <a:endParaRPr lang="en-US" sz="2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solidFill>
                  </a:tcPr>
                </a:tc>
                <a:extLst>
                  <a:ext uri="{0D108BD9-81ED-4DB2-BD59-A6C34878D82A}">
                    <a16:rowId xmlns:a16="http://schemas.microsoft.com/office/drawing/2014/main" val="3459721181"/>
                  </a:ext>
                </a:extLst>
              </a:tr>
            </a:tbl>
          </a:graphicData>
        </a:graphic>
      </p:graphicFrame>
    </p:spTree>
    <p:extLst>
      <p:ext uri="{BB962C8B-B14F-4D97-AF65-F5344CB8AC3E}">
        <p14:creationId xmlns:p14="http://schemas.microsoft.com/office/powerpoint/2010/main" val="3799180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500" fill="hold"/>
                                        <p:tgtEl>
                                          <p:spTgt spid="2"/>
                                        </p:tgtEl>
                                        <p:attrNameLst>
                                          <p:attrName>ppt_w</p:attrName>
                                        </p:attrNameLst>
                                      </p:cBhvr>
                                      <p:tavLst>
                                        <p:tav tm="0">
                                          <p:val>
                                            <p:fltVal val="0"/>
                                          </p:val>
                                        </p:tav>
                                        <p:tav tm="100000">
                                          <p:val>
                                            <p:strVal val="#ppt_w"/>
                                          </p:val>
                                        </p:tav>
                                      </p:tavLst>
                                    </p:anim>
                                    <p:anim calcmode="lin" valueType="num">
                                      <p:cBhvr>
                                        <p:cTn id="13" dur="500" fill="hold"/>
                                        <p:tgtEl>
                                          <p:spTgt spid="2"/>
                                        </p:tgtEl>
                                        <p:attrNameLst>
                                          <p:attrName>ppt_h</p:attrName>
                                        </p:attrNameLst>
                                      </p:cBhvr>
                                      <p:tavLst>
                                        <p:tav tm="0">
                                          <p:val>
                                            <p:fltVal val="0"/>
                                          </p:val>
                                        </p:tav>
                                        <p:tav tm="100000">
                                          <p:val>
                                            <p:strVal val="#ppt_h"/>
                                          </p:val>
                                        </p:tav>
                                      </p:tavLst>
                                    </p:anim>
                                    <p:animEffect transition="in" filter="fade">
                                      <p:cBhvr>
                                        <p:cTn id="14" dur="5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circle(in)">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Diagonal Corners Rounded 2">
            <a:extLst>
              <a:ext uri="{FF2B5EF4-FFF2-40B4-BE49-F238E27FC236}">
                <a16:creationId xmlns:a16="http://schemas.microsoft.com/office/drawing/2014/main" id="{DCFC9310-D560-6825-E09D-4E52FF2A1A20}"/>
              </a:ext>
            </a:extLst>
          </p:cNvPr>
          <p:cNvSpPr/>
          <p:nvPr/>
        </p:nvSpPr>
        <p:spPr>
          <a:xfrm>
            <a:off x="320526" y="1349315"/>
            <a:ext cx="3977153" cy="3233854"/>
          </a:xfrm>
          <a:prstGeom prst="round2DiagRect">
            <a:avLst>
              <a:gd name="adj1" fmla="val 9770"/>
              <a:gd name="adj2" fmla="val 0"/>
            </a:avLst>
          </a:prstGeom>
          <a:solidFill>
            <a:srgbClr val="FFFFFF"/>
          </a:solidFill>
          <a:ln w="25400" cap="flat" cmpd="sng" algn="ctr">
            <a:solidFill>
              <a:srgbClr val="0070C0"/>
            </a:solidFill>
            <a:prstDash val="lgDash"/>
          </a:ln>
          <a:effectLst/>
        </p:spPr>
        <p:txBody>
          <a:bodyPr rtlCol="0" anchor="ctr"/>
          <a:lstStyle/>
          <a:p>
            <a:pPr marL="0" marR="0" lvl="0" indent="0" algn="just" defTabSz="914400" rtl="0" eaLnBrk="1" fontAlgn="auto" latinLnBrk="0" hangingPunct="1">
              <a:lnSpc>
                <a:spcPct val="150000"/>
              </a:lnSpc>
              <a:spcBef>
                <a:spcPts val="0"/>
              </a:spcBef>
              <a:spcAft>
                <a:spcPts val="0"/>
              </a:spcAft>
              <a:buClrTx/>
              <a:buSzTx/>
              <a:buFont typeface="Arial"/>
              <a:buNone/>
              <a:tabLst/>
              <a:defRPr/>
            </a:pPr>
            <a:r>
              <a:rPr kumimoji="0" lang="vi-VN" sz="2000" b="1" i="0" u="none" strike="noStrike" kern="100" cap="none" spc="0" normalizeH="0" baseline="0" noProof="0">
                <a:ln>
                  <a:noFill/>
                </a:ln>
                <a:solidFill>
                  <a:srgbClr val="0070C0"/>
                </a:solidFill>
                <a:effectLst/>
                <a:uLnTx/>
                <a:uFillTx/>
                <a:latin typeface="Times New Roman" panose="02020603050405020304" pitchFamily="18" charset="0"/>
                <a:ea typeface="Calibri" panose="020F0502020204030204" pitchFamily="34" charset="0"/>
                <a:cs typeface="Arial"/>
                <a:sym typeface="Arial"/>
              </a:rPr>
              <a:t>TƯ LIỆU</a:t>
            </a:r>
            <a:r>
              <a:rPr kumimoji="0" lang="en-US" sz="2000" b="1" i="0" u="none" strike="noStrike" kern="100" cap="none" spc="0" normalizeH="0" baseline="0" noProof="0">
                <a:ln>
                  <a:noFill/>
                </a:ln>
                <a:solidFill>
                  <a:srgbClr val="0070C0"/>
                </a:solidFill>
                <a:effectLst/>
                <a:uLnTx/>
                <a:uFillTx/>
                <a:latin typeface="Times New Roman" panose="02020603050405020304" pitchFamily="18" charset="0"/>
                <a:ea typeface="Calibri" panose="020F0502020204030204" pitchFamily="34" charset="0"/>
                <a:cs typeface="Arial"/>
                <a:sym typeface="Arial"/>
              </a:rPr>
              <a:t> 1</a:t>
            </a:r>
            <a:r>
              <a:rPr kumimoji="0" lang="vi-VN" sz="2000" b="1" i="0" u="none" strike="noStrike" kern="100" cap="none" spc="0" normalizeH="0" baseline="0" noProof="0">
                <a:ln>
                  <a:noFill/>
                </a:ln>
                <a:solidFill>
                  <a:srgbClr val="0070C0"/>
                </a:solidFill>
                <a:effectLst/>
                <a:uLnTx/>
                <a:uFillTx/>
                <a:latin typeface="Times New Roman" panose="02020603050405020304" pitchFamily="18" charset="0"/>
                <a:ea typeface="Calibri" panose="020F0502020204030204" pitchFamily="34" charset="0"/>
                <a:cs typeface="Arial"/>
                <a:sym typeface="Arial"/>
              </a:rPr>
              <a:t>:</a:t>
            </a:r>
            <a:r>
              <a:rPr kumimoji="0" lang="en-US" sz="2000" b="1" i="0" u="none" strike="noStrike" kern="100" cap="none" spc="0" normalizeH="0" baseline="0" noProof="0">
                <a:ln>
                  <a:noFill/>
                </a:ln>
                <a:solidFill>
                  <a:srgbClr val="0070C0"/>
                </a:solidFill>
                <a:effectLst/>
                <a:uLnTx/>
                <a:uFillTx/>
                <a:latin typeface="Times New Roman" panose="02020603050405020304" pitchFamily="18" charset="0"/>
                <a:ea typeface="Calibri" panose="020F0502020204030204" pitchFamily="34" charset="0"/>
                <a:cs typeface="Arial"/>
                <a:sym typeface="Arial"/>
              </a:rPr>
              <a:t> </a:t>
            </a:r>
            <a:r>
              <a:rPr kumimoji="0" lang="vi-VN" sz="2000" b="0" i="0" u="none" strike="noStrike" kern="100" cap="none" spc="0" normalizeH="0" baseline="0" noProof="0">
                <a:ln>
                  <a:noFill/>
                </a:ln>
                <a:solidFill>
                  <a:srgbClr val="383836"/>
                </a:solidFill>
                <a:effectLst/>
                <a:uLnTx/>
                <a:uFillTx/>
                <a:latin typeface="Times New Roman" panose="02020603050405020304" pitchFamily="18" charset="0"/>
                <a:ea typeface="Calibri" panose="020F0502020204030204" pitchFamily="34" charset="0"/>
                <a:cs typeface="Arial"/>
                <a:sym typeface="Arial"/>
              </a:rPr>
              <a:t>“Nước ta mỗi năm bán ra các nước hơn 1 triệu tấn gạo.Khi Nhật mới qua, nó bắt Tây vơ vét được bao nhiêu gạo phải nộp cho nó cả. Cho đến bắp, than, bông vải cũng thế”. </a:t>
            </a:r>
          </a:p>
          <a:p>
            <a:pPr marL="0" marR="0" lvl="0" indent="0" algn="r" defTabSz="914400" rtl="0" eaLnBrk="1" fontAlgn="auto" latinLnBrk="0" hangingPunct="1">
              <a:lnSpc>
                <a:spcPct val="150000"/>
              </a:lnSpc>
              <a:spcBef>
                <a:spcPts val="0"/>
              </a:spcBef>
              <a:spcAft>
                <a:spcPts val="0"/>
              </a:spcAft>
              <a:buClrTx/>
              <a:buSzTx/>
              <a:buFont typeface="Arial"/>
              <a:buNone/>
              <a:tabLst/>
              <a:defRPr/>
            </a:pPr>
            <a:r>
              <a:rPr kumimoji="0" lang="vi-VN" sz="1400" b="0" i="0" u="none" strike="noStrike" kern="100" cap="none" spc="0" normalizeH="0" baseline="0" noProof="0">
                <a:ln>
                  <a:noFill/>
                </a:ln>
                <a:solidFill>
                  <a:srgbClr val="383836"/>
                </a:solidFill>
                <a:effectLst/>
                <a:uLnTx/>
                <a:uFillTx/>
                <a:latin typeface="Times New Roman" panose="02020603050405020304" pitchFamily="18" charset="0"/>
                <a:ea typeface="Calibri" panose="020F0502020204030204" pitchFamily="34" charset="0"/>
                <a:cs typeface="Arial"/>
                <a:sym typeface="Arial"/>
              </a:rPr>
              <a:t>(Báo </a:t>
            </a:r>
            <a:r>
              <a:rPr kumimoji="0" lang="vi-VN" sz="1400" b="0" i="1" u="none" strike="noStrike" kern="100" cap="none" spc="0" normalizeH="0" baseline="0" noProof="0">
                <a:ln>
                  <a:noFill/>
                </a:ln>
                <a:solidFill>
                  <a:srgbClr val="383836"/>
                </a:solidFill>
                <a:effectLst/>
                <a:uLnTx/>
                <a:uFillTx/>
                <a:latin typeface="Times New Roman" panose="02020603050405020304" pitchFamily="18" charset="0"/>
                <a:ea typeface="Calibri" panose="020F0502020204030204" pitchFamily="34" charset="0"/>
                <a:cs typeface="Arial"/>
                <a:sym typeface="Arial"/>
              </a:rPr>
              <a:t>Việt Nam Độc lập</a:t>
            </a:r>
            <a:r>
              <a:rPr kumimoji="0" lang="vi-VN" sz="1400" b="0" i="0" u="none" strike="noStrike" kern="100" cap="none" spc="0" normalizeH="0" baseline="0" noProof="0">
                <a:ln>
                  <a:noFill/>
                </a:ln>
                <a:solidFill>
                  <a:srgbClr val="383836"/>
                </a:solidFill>
                <a:effectLst/>
                <a:uLnTx/>
                <a:uFillTx/>
                <a:latin typeface="Times New Roman" panose="02020603050405020304" pitchFamily="18" charset="0"/>
                <a:ea typeface="Calibri" panose="020F0502020204030204" pitchFamily="34" charset="0"/>
                <a:cs typeface="Arial"/>
                <a:sym typeface="Arial"/>
              </a:rPr>
              <a:t>, số 129, ngày 2/6/1942)</a:t>
            </a:r>
            <a:r>
              <a:rPr kumimoji="0" lang="en-US" sz="1400" b="0" i="0" u="none" strike="noStrike" kern="100" cap="none" spc="0" normalizeH="0" baseline="0" noProof="0">
                <a:ln>
                  <a:noFill/>
                </a:ln>
                <a:solidFill>
                  <a:srgbClr val="383836"/>
                </a:solidFill>
                <a:effectLst/>
                <a:uLnTx/>
                <a:uFillTx/>
                <a:latin typeface="Times New Roman" panose="02020603050405020304" pitchFamily="18" charset="0"/>
                <a:ea typeface="Calibri" panose="020F0502020204030204" pitchFamily="34" charset="0"/>
                <a:cs typeface="Arial"/>
                <a:sym typeface="Arial"/>
              </a:rPr>
              <a:t> </a:t>
            </a:r>
            <a:endParaRPr kumimoji="0" lang="en-US" sz="600" b="0" i="0" u="none" strike="noStrike" kern="0" cap="none" spc="0" normalizeH="0" baseline="0" noProof="0">
              <a:ln>
                <a:noFill/>
              </a:ln>
              <a:solidFill>
                <a:srgbClr val="383836"/>
              </a:solidFill>
              <a:effectLst/>
              <a:uLnTx/>
              <a:uFillTx/>
              <a:latin typeface="Arial"/>
              <a:ea typeface="+mn-ea"/>
              <a:cs typeface="Arial"/>
              <a:sym typeface="Arial"/>
            </a:endParaRPr>
          </a:p>
        </p:txBody>
      </p:sp>
      <p:sp>
        <p:nvSpPr>
          <p:cNvPr id="4" name="TextBox 3">
            <a:extLst>
              <a:ext uri="{FF2B5EF4-FFF2-40B4-BE49-F238E27FC236}">
                <a16:creationId xmlns:a16="http://schemas.microsoft.com/office/drawing/2014/main" id="{C8E53A39-A757-37F8-47F3-B666184B1D4F}"/>
              </a:ext>
            </a:extLst>
          </p:cNvPr>
          <p:cNvSpPr txBox="1"/>
          <p:nvPr/>
        </p:nvSpPr>
        <p:spPr>
          <a:xfrm>
            <a:off x="3009900" y="499371"/>
            <a:ext cx="31242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0" i="0" u="none" strike="noStrike" kern="0" cap="none" spc="0" normalizeH="0" baseline="0" noProof="0">
                <a:ln>
                  <a:noFill/>
                </a:ln>
                <a:solidFill>
                  <a:srgbClr val="FF0000"/>
                </a:solidFill>
                <a:effectLst/>
                <a:uLnTx/>
                <a:uFillTx/>
                <a:latin typeface="Aptos Black" panose="020B0004020202020204" pitchFamily="34" charset="0"/>
                <a:cs typeface="Arial"/>
                <a:sym typeface="Arial"/>
              </a:rPr>
              <a:t>Tư liệu cung cấp</a:t>
            </a:r>
          </a:p>
        </p:txBody>
      </p:sp>
      <p:sp>
        <p:nvSpPr>
          <p:cNvPr id="5" name="Rectangle: Diagonal Corners Rounded 4">
            <a:extLst>
              <a:ext uri="{FF2B5EF4-FFF2-40B4-BE49-F238E27FC236}">
                <a16:creationId xmlns:a16="http://schemas.microsoft.com/office/drawing/2014/main" id="{0BF0D85C-CCFD-EA3E-529B-C41C16E6C218}"/>
              </a:ext>
            </a:extLst>
          </p:cNvPr>
          <p:cNvSpPr/>
          <p:nvPr/>
        </p:nvSpPr>
        <p:spPr>
          <a:xfrm>
            <a:off x="4495798" y="1349315"/>
            <a:ext cx="4327676" cy="3233854"/>
          </a:xfrm>
          <a:prstGeom prst="round2DiagRect">
            <a:avLst>
              <a:gd name="adj1" fmla="val 9770"/>
              <a:gd name="adj2" fmla="val 0"/>
            </a:avLst>
          </a:prstGeom>
          <a:solidFill>
            <a:srgbClr val="FFFFFF"/>
          </a:solidFill>
          <a:ln w="25400" cap="flat" cmpd="sng" algn="ctr">
            <a:solidFill>
              <a:srgbClr val="0070C0"/>
            </a:solidFill>
            <a:prstDash val="lgDash"/>
          </a:ln>
          <a:effectLst/>
        </p:spPr>
        <p:txBody>
          <a:bodyPr rtlCol="0" anchor="ctr"/>
          <a:lstStyle/>
          <a:p>
            <a:pPr marL="0" marR="0" lvl="0" indent="0" algn="just" defTabSz="914400" rtl="0" eaLnBrk="1" fontAlgn="auto" latinLnBrk="0" hangingPunct="1">
              <a:lnSpc>
                <a:spcPct val="150000"/>
              </a:lnSpc>
              <a:spcBef>
                <a:spcPts val="0"/>
              </a:spcBef>
              <a:spcAft>
                <a:spcPts val="0"/>
              </a:spcAft>
              <a:buClrTx/>
              <a:buSzTx/>
              <a:buFont typeface="Arial"/>
              <a:buNone/>
              <a:tabLst/>
              <a:defRPr/>
            </a:pPr>
            <a:r>
              <a:rPr kumimoji="0" lang="vi-VN" sz="2000" b="1" i="0" u="none" strike="noStrike" kern="100" cap="none" spc="0" normalizeH="0" baseline="0" noProof="0">
                <a:ln>
                  <a:noFill/>
                </a:ln>
                <a:solidFill>
                  <a:srgbClr val="0070C0"/>
                </a:solidFill>
                <a:effectLst/>
                <a:uLnTx/>
                <a:uFillTx/>
                <a:latin typeface="Times New Roman" panose="02020603050405020304" pitchFamily="18" charset="0"/>
                <a:ea typeface="Calibri" panose="020F0502020204030204" pitchFamily="34" charset="0"/>
                <a:cs typeface="Arial"/>
                <a:sym typeface="Arial"/>
              </a:rPr>
              <a:t>TƯ LIỆU</a:t>
            </a:r>
            <a:r>
              <a:rPr kumimoji="0" lang="en-US" sz="2000" b="1" i="0" u="none" strike="noStrike" kern="100" cap="none" spc="0" normalizeH="0" baseline="0" noProof="0">
                <a:ln>
                  <a:noFill/>
                </a:ln>
                <a:solidFill>
                  <a:srgbClr val="0070C0"/>
                </a:solidFill>
                <a:effectLst/>
                <a:uLnTx/>
                <a:uFillTx/>
                <a:latin typeface="Times New Roman" panose="02020603050405020304" pitchFamily="18" charset="0"/>
                <a:ea typeface="Calibri" panose="020F0502020204030204" pitchFamily="34" charset="0"/>
                <a:cs typeface="Arial"/>
                <a:sym typeface="Arial"/>
              </a:rPr>
              <a:t> 2</a:t>
            </a:r>
            <a:r>
              <a:rPr kumimoji="0" lang="vi-VN" sz="2000" b="1" i="0" u="none" strike="noStrike" kern="100" cap="none" spc="0" normalizeH="0" baseline="0" noProof="0">
                <a:ln>
                  <a:noFill/>
                </a:ln>
                <a:solidFill>
                  <a:srgbClr val="0070C0"/>
                </a:solidFill>
                <a:effectLst/>
                <a:uLnTx/>
                <a:uFillTx/>
                <a:latin typeface="Times New Roman" panose="02020603050405020304" pitchFamily="18" charset="0"/>
                <a:ea typeface="Calibri" panose="020F0502020204030204" pitchFamily="34" charset="0"/>
                <a:cs typeface="Arial"/>
                <a:sym typeface="Arial"/>
              </a:rPr>
              <a:t>:</a:t>
            </a:r>
            <a:r>
              <a:rPr kumimoji="0" lang="en-US" sz="2000" b="1" i="0" u="none" strike="noStrike" kern="100" cap="none" spc="0" normalizeH="0" baseline="0" noProof="0">
                <a:ln>
                  <a:noFill/>
                </a:ln>
                <a:solidFill>
                  <a:srgbClr val="0070C0"/>
                </a:solidFill>
                <a:effectLst/>
                <a:uLnTx/>
                <a:uFillTx/>
                <a:latin typeface="Times New Roman" panose="02020603050405020304" pitchFamily="18" charset="0"/>
                <a:ea typeface="Calibri" panose="020F0502020204030204" pitchFamily="34" charset="0"/>
                <a:cs typeface="Arial"/>
                <a:sym typeface="Arial"/>
              </a:rPr>
              <a:t> </a:t>
            </a:r>
            <a:r>
              <a:rPr kumimoji="0" lang="vi-VN" sz="2000" b="0" i="0" u="none" strike="noStrike" kern="100" cap="none" spc="0" normalizeH="0" baseline="0" noProof="0">
                <a:ln>
                  <a:noFill/>
                </a:ln>
                <a:solidFill>
                  <a:srgbClr val="383836"/>
                </a:solidFill>
                <a:effectLst/>
                <a:uLnTx/>
                <a:uFillTx/>
                <a:latin typeface="Times New Roman" panose="02020603050405020304" pitchFamily="18" charset="0"/>
                <a:ea typeface="Calibri" panose="020F0502020204030204" pitchFamily="34" charset="0"/>
                <a:cs typeface="Arial"/>
                <a:sym typeface="Arial"/>
              </a:rPr>
              <a:t>“Càng ngày nạn đói càng lan tràn dữ dội. Tại Thái Bình, Nam Định, người ta đã ăn từ củ chuối, vỏ cây, khô dầu đến thịt người. Số người đói đã lên tới 30 vạn người. Có làng chết hết không còn người nào”.</a:t>
            </a:r>
          </a:p>
          <a:p>
            <a:pPr marL="0" marR="0" lvl="0" indent="0" algn="r" defTabSz="914400" rtl="0" eaLnBrk="1" fontAlgn="auto" latinLnBrk="0" hangingPunct="1">
              <a:lnSpc>
                <a:spcPct val="150000"/>
              </a:lnSpc>
              <a:spcBef>
                <a:spcPts val="0"/>
              </a:spcBef>
              <a:spcAft>
                <a:spcPts val="0"/>
              </a:spcAft>
              <a:buClrTx/>
              <a:buSzTx/>
              <a:buFont typeface="Arial"/>
              <a:buNone/>
              <a:tabLst/>
              <a:defRPr/>
            </a:pPr>
            <a:r>
              <a:rPr kumimoji="0" lang="vi-VN" sz="1400" b="0" i="0" u="none" strike="noStrike" kern="100" cap="none" spc="0" normalizeH="0" baseline="0" noProof="0">
                <a:ln>
                  <a:noFill/>
                </a:ln>
                <a:solidFill>
                  <a:srgbClr val="383836"/>
                </a:solidFill>
                <a:effectLst/>
                <a:uLnTx/>
                <a:uFillTx/>
                <a:latin typeface="Times New Roman" panose="02020603050405020304" pitchFamily="18" charset="0"/>
                <a:ea typeface="Calibri" panose="020F0502020204030204" pitchFamily="34" charset="0"/>
                <a:cs typeface="Arial"/>
                <a:sym typeface="Arial"/>
              </a:rPr>
              <a:t>(Báo </a:t>
            </a:r>
            <a:r>
              <a:rPr kumimoji="0" lang="vi-VN" sz="1400" b="0" i="1" u="none" strike="noStrike" kern="100" cap="none" spc="0" normalizeH="0" baseline="0" noProof="0">
                <a:ln>
                  <a:noFill/>
                </a:ln>
                <a:solidFill>
                  <a:srgbClr val="383836"/>
                </a:solidFill>
                <a:effectLst/>
                <a:uLnTx/>
                <a:uFillTx/>
                <a:latin typeface="Times New Roman" panose="02020603050405020304" pitchFamily="18" charset="0"/>
                <a:ea typeface="Calibri" panose="020F0502020204030204" pitchFamily="34" charset="0"/>
                <a:cs typeface="Arial"/>
                <a:sym typeface="Arial"/>
              </a:rPr>
              <a:t>Cứu quốc</a:t>
            </a:r>
            <a:r>
              <a:rPr kumimoji="0" lang="vi-VN" sz="1400" b="0" i="0" u="none" strike="noStrike" kern="100" cap="none" spc="0" normalizeH="0" baseline="0" noProof="0">
                <a:ln>
                  <a:noFill/>
                </a:ln>
                <a:solidFill>
                  <a:srgbClr val="383836"/>
                </a:solidFill>
                <a:effectLst/>
                <a:uLnTx/>
                <a:uFillTx/>
                <a:latin typeface="Times New Roman" panose="02020603050405020304" pitchFamily="18" charset="0"/>
                <a:ea typeface="Calibri" panose="020F0502020204030204" pitchFamily="34" charset="0"/>
                <a:cs typeface="Arial"/>
                <a:sym typeface="Arial"/>
              </a:rPr>
              <a:t>, số 15, ngày 30/11/1944)</a:t>
            </a:r>
          </a:p>
          <a:p>
            <a:pPr marL="0" marR="0" lvl="0" indent="0" algn="r" defTabSz="914400" rtl="0" eaLnBrk="1" fontAlgn="auto" latinLnBrk="0" hangingPunct="1">
              <a:lnSpc>
                <a:spcPct val="150000"/>
              </a:lnSpc>
              <a:spcBef>
                <a:spcPts val="0"/>
              </a:spcBef>
              <a:spcAft>
                <a:spcPts val="0"/>
              </a:spcAft>
              <a:buClrTx/>
              <a:buSzTx/>
              <a:buFont typeface="Arial"/>
              <a:buNone/>
              <a:tabLst/>
              <a:defRPr/>
            </a:pPr>
            <a:endParaRPr kumimoji="0" lang="en-US" sz="600" b="0" i="0" u="none" strike="noStrike" kern="0" cap="none" spc="0" normalizeH="0" baseline="0" noProof="0">
              <a:ln>
                <a:noFill/>
              </a:ln>
              <a:solidFill>
                <a:srgbClr val="383836"/>
              </a:solidFill>
              <a:effectLst/>
              <a:uLnTx/>
              <a:uFillTx/>
              <a:latin typeface="Arial"/>
              <a:ea typeface="+mn-ea"/>
              <a:cs typeface="Arial"/>
              <a:sym typeface="Arial"/>
            </a:endParaRPr>
          </a:p>
        </p:txBody>
      </p:sp>
      <p:pic>
        <p:nvPicPr>
          <p:cNvPr id="2" name="Picture 1">
            <a:extLst>
              <a:ext uri="{FF2B5EF4-FFF2-40B4-BE49-F238E27FC236}">
                <a16:creationId xmlns:a16="http://schemas.microsoft.com/office/drawing/2014/main" id="{E061A80F-B918-3A3F-D2FA-71A5AC15743D}"/>
              </a:ext>
            </a:extLst>
          </p:cNvPr>
          <p:cNvPicPr>
            <a:picLocks noChangeAspect="1"/>
          </p:cNvPicPr>
          <p:nvPr/>
        </p:nvPicPr>
        <p:blipFill>
          <a:blip r:embed="rId2"/>
          <a:stretch>
            <a:fillRect/>
          </a:stretch>
        </p:blipFill>
        <p:spPr>
          <a:xfrm>
            <a:off x="8282845" y="4976053"/>
            <a:ext cx="861155" cy="167447"/>
          </a:xfrm>
          <a:prstGeom prst="rect">
            <a:avLst/>
          </a:prstGeom>
        </p:spPr>
      </p:pic>
    </p:spTree>
    <p:extLst>
      <p:ext uri="{BB962C8B-B14F-4D97-AF65-F5344CB8AC3E}">
        <p14:creationId xmlns:p14="http://schemas.microsoft.com/office/powerpoint/2010/main" val="38469050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22" name="Oval 21">
            <a:extLst>
              <a:ext uri="{FF2B5EF4-FFF2-40B4-BE49-F238E27FC236}">
                <a16:creationId xmlns:a16="http://schemas.microsoft.com/office/drawing/2014/main" id="{E9E34316-A432-4935-4378-AB9AD2CD1104}"/>
              </a:ext>
            </a:extLst>
          </p:cNvPr>
          <p:cNvSpPr/>
          <p:nvPr/>
        </p:nvSpPr>
        <p:spPr>
          <a:xfrm>
            <a:off x="3520181" y="1896930"/>
            <a:ext cx="2122170" cy="1349639"/>
          </a:xfrm>
          <a:custGeom>
            <a:avLst/>
            <a:gdLst>
              <a:gd name="connsiteX0" fmla="*/ 0 w 2122170"/>
              <a:gd name="connsiteY0" fmla="*/ 674820 h 1349639"/>
              <a:gd name="connsiteX1" fmla="*/ 1061085 w 2122170"/>
              <a:gd name="connsiteY1" fmla="*/ 0 h 1349639"/>
              <a:gd name="connsiteX2" fmla="*/ 2122170 w 2122170"/>
              <a:gd name="connsiteY2" fmla="*/ 674820 h 1349639"/>
              <a:gd name="connsiteX3" fmla="*/ 1061085 w 2122170"/>
              <a:gd name="connsiteY3" fmla="*/ 1349640 h 1349639"/>
              <a:gd name="connsiteX4" fmla="*/ 0 w 2122170"/>
              <a:gd name="connsiteY4" fmla="*/ 674820 h 13496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22170" h="1349639" extrusionOk="0">
                <a:moveTo>
                  <a:pt x="0" y="674820"/>
                </a:moveTo>
                <a:cubicBezTo>
                  <a:pt x="2670" y="325994"/>
                  <a:pt x="380065" y="28939"/>
                  <a:pt x="1061085" y="0"/>
                </a:cubicBezTo>
                <a:cubicBezTo>
                  <a:pt x="1589837" y="21480"/>
                  <a:pt x="2177176" y="255631"/>
                  <a:pt x="2122170" y="674820"/>
                </a:cubicBezTo>
                <a:cubicBezTo>
                  <a:pt x="2126162" y="995769"/>
                  <a:pt x="1645282" y="1226624"/>
                  <a:pt x="1061085" y="1349640"/>
                </a:cubicBezTo>
                <a:cubicBezTo>
                  <a:pt x="517097" y="1272890"/>
                  <a:pt x="6679" y="1027916"/>
                  <a:pt x="0" y="674820"/>
                </a:cubicBezTo>
                <a:close/>
              </a:path>
            </a:pathLst>
          </a:custGeom>
          <a:noFill/>
          <a:ln w="57150">
            <a:solidFill>
              <a:srgbClr val="1ABEC5"/>
            </a:solidFill>
            <a:extLst>
              <a:ext uri="{C807C97D-BFC1-408E-A445-0C87EB9F89A2}">
                <ask:lineSketchStyleProps xmlns="" xmlns:ask="http://schemas.microsoft.com/office/drawing/2018/sketchyshapes" sd="2592302749">
                  <a:prstGeom prst="ellipse">
                    <a:avLst/>
                  </a:prstGeom>
                  <ask:type>
                    <ask:lineSketchFreehan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50000"/>
              </a:lnSpc>
              <a:spcBef>
                <a:spcPts val="0"/>
              </a:spcBef>
              <a:spcAft>
                <a:spcPts val="0"/>
              </a:spcAft>
              <a:buClrTx/>
              <a:buSzTx/>
              <a:buFont typeface="Arial"/>
              <a:buNone/>
              <a:tabLst/>
              <a:defRPr/>
            </a:pPr>
            <a:r>
              <a:rPr kumimoji="0" lang="en-US" sz="2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Tình hình Việt Nam</a:t>
            </a:r>
          </a:p>
        </p:txBody>
      </p:sp>
      <p:pic>
        <p:nvPicPr>
          <p:cNvPr id="23" name="Picture 10">
            <a:extLst>
              <a:ext uri="{FF2B5EF4-FFF2-40B4-BE49-F238E27FC236}">
                <a16:creationId xmlns:a16="http://schemas.microsoft.com/office/drawing/2014/main" id="{69DDA347-2020-1793-23B2-92B6BE66570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rcRect/>
          <a:stretch>
            <a:fillRect/>
          </a:stretch>
        </p:blipFill>
        <p:spPr>
          <a:xfrm rot="3733447" flipH="1">
            <a:off x="2095531" y="1819686"/>
            <a:ext cx="1088596" cy="829312"/>
          </a:xfrm>
          <a:prstGeom prst="rect">
            <a:avLst/>
          </a:prstGeom>
        </p:spPr>
      </p:pic>
      <p:sp>
        <p:nvSpPr>
          <p:cNvPr id="24" name="TextBox 23">
            <a:extLst>
              <a:ext uri="{FF2B5EF4-FFF2-40B4-BE49-F238E27FC236}">
                <a16:creationId xmlns:a16="http://schemas.microsoft.com/office/drawing/2014/main" id="{C44B277D-FCF5-CE05-AFDC-D13550AAF9C5}"/>
              </a:ext>
            </a:extLst>
          </p:cNvPr>
          <p:cNvSpPr txBox="1"/>
          <p:nvPr/>
        </p:nvSpPr>
        <p:spPr>
          <a:xfrm>
            <a:off x="427763" y="156675"/>
            <a:ext cx="8534400" cy="1703030"/>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 typeface="Arial"/>
              <a:buNone/>
              <a:tabLst/>
              <a:defRPr/>
            </a:pPr>
            <a:r>
              <a:rPr kumimoji="0" lang="en-US" sz="1800" b="1" i="0" u="none" strike="noStrike" kern="1200" cap="none" spc="0" normalizeH="0" baseline="0" noProof="0" dirty="0" err="1">
                <a:ln>
                  <a:noFill/>
                </a:ln>
                <a:solidFill>
                  <a:srgbClr val="127F40"/>
                </a:solidFill>
                <a:effectLst/>
                <a:uLnTx/>
                <a:uFillTx/>
                <a:latin typeface="Arial" panose="020B0604020202020204" pitchFamily="34" charset="0"/>
                <a:ea typeface="+mn-ea"/>
                <a:cs typeface="Arial" panose="020B0604020202020204" pitchFamily="34" charset="0"/>
                <a:sym typeface="Arial"/>
              </a:rPr>
              <a:t>Chính</a:t>
            </a:r>
            <a:r>
              <a:rPr kumimoji="0" lang="en-US" sz="1800" b="1" i="0" u="none" strike="noStrike" kern="1200" cap="none" spc="0" normalizeH="0" baseline="0" noProof="0" dirty="0">
                <a:ln>
                  <a:noFill/>
                </a:ln>
                <a:solidFill>
                  <a:srgbClr val="127F40"/>
                </a:solidFill>
                <a:effectLst/>
                <a:uLnTx/>
                <a:uFillTx/>
                <a:latin typeface="Arial" panose="020B0604020202020204" pitchFamily="34" charset="0"/>
                <a:ea typeface="+mn-ea"/>
                <a:cs typeface="Arial" panose="020B0604020202020204" pitchFamily="34" charset="0"/>
                <a:sym typeface="Arial"/>
              </a:rPr>
              <a:t> </a:t>
            </a:r>
            <a:r>
              <a:rPr kumimoji="0" lang="en-US" sz="1800" b="1" i="0" u="none" strike="noStrike" kern="1200" cap="none" spc="0" normalizeH="0" baseline="0" noProof="0" dirty="0" err="1">
                <a:ln>
                  <a:noFill/>
                </a:ln>
                <a:solidFill>
                  <a:srgbClr val="127F40"/>
                </a:solidFill>
                <a:effectLst/>
                <a:uLnTx/>
                <a:uFillTx/>
                <a:latin typeface="Arial" panose="020B0604020202020204" pitchFamily="34" charset="0"/>
                <a:ea typeface="+mn-ea"/>
                <a:cs typeface="Arial" panose="020B0604020202020204" pitchFamily="34" charset="0"/>
                <a:sym typeface="Arial"/>
              </a:rPr>
              <a:t>trị</a:t>
            </a:r>
            <a:endParaRPr kumimoji="0" lang="en-US" sz="1800" b="1" i="0" u="none" strike="noStrike" kern="1200" cap="none" spc="0" normalizeH="0" baseline="0" noProof="0" dirty="0">
              <a:ln>
                <a:noFill/>
              </a:ln>
              <a:solidFill>
                <a:srgbClr val="127F40"/>
              </a:solidFill>
              <a:effectLst/>
              <a:uLnTx/>
              <a:uFillTx/>
              <a:latin typeface="Arial" panose="020B0604020202020204" pitchFamily="34" charset="0"/>
              <a:ea typeface="+mn-ea"/>
              <a:cs typeface="Arial" panose="020B0604020202020204" pitchFamily="34" charset="0"/>
              <a:sym typeface="Arial"/>
            </a:endParaRP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vi-V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Arial"/>
              </a:rPr>
              <a:t>Phát xít hoá bộ máy cai trị</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Arial"/>
              </a:rPr>
              <a:t>.</a:t>
            </a: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sym typeface="Arial"/>
              </a:rPr>
              <a:t>Đà</a:t>
            </a:r>
            <a:r>
              <a:rPr kumimoji="0" lang="vi-V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Arial"/>
              </a:rPr>
              <a:t>n áp phong trào cách mạng</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Arial"/>
              </a:rPr>
              <a:t>.</a:t>
            </a: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Arial"/>
              </a:rPr>
              <a:t>T</a:t>
            </a:r>
            <a:r>
              <a:rPr kumimoji="0" lang="vi-V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Arial"/>
              </a:rPr>
              <a:t>hủ tiêu quyền lợi của mà nhân dân giành được trong giai đoạn </a:t>
            </a:r>
            <a:r>
              <a:rPr kumimoji="0" lang="vi-VN" sz="18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sym typeface="Arial"/>
              </a:rPr>
              <a:t>193</a:t>
            </a:r>
            <a:r>
              <a:rPr lang="en-US" sz="1800" kern="1200" dirty="0">
                <a:solidFill>
                  <a:prstClr val="black"/>
                </a:solidFill>
                <a:latin typeface="Arial" panose="020B0604020202020204" pitchFamily="34" charset="0"/>
                <a:ea typeface="+mn-ea"/>
                <a:cs typeface="Arial" panose="020B0604020202020204" pitchFamily="34" charset="0"/>
              </a:rPr>
              <a:t>6</a:t>
            </a:r>
            <a:r>
              <a:rPr kumimoji="0" lang="vi-VN" sz="18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sym typeface="Arial"/>
              </a:rPr>
              <a:t> </a:t>
            </a:r>
            <a:r>
              <a:rPr kumimoji="0" lang="vi-V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Arial"/>
              </a:rPr>
              <a:t>– 19</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Arial"/>
              </a:rPr>
              <a:t>39</a:t>
            </a:r>
            <a:r>
              <a:rPr kumimoji="0" lang="vi-V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Arial"/>
              </a:rPr>
              <a:t>.</a:t>
            </a:r>
            <a:endPar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sym typeface="Arial"/>
            </a:endParaRPr>
          </a:p>
        </p:txBody>
      </p:sp>
      <p:pic>
        <p:nvPicPr>
          <p:cNvPr id="25" name="Picture 10">
            <a:extLst>
              <a:ext uri="{FF2B5EF4-FFF2-40B4-BE49-F238E27FC236}">
                <a16:creationId xmlns:a16="http://schemas.microsoft.com/office/drawing/2014/main" id="{6A8BEB9D-A8C1-4B2B-3DE6-E87E5E8307E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rcRect/>
          <a:stretch>
            <a:fillRect/>
          </a:stretch>
        </p:blipFill>
        <p:spPr>
          <a:xfrm rot="17866553" flipH="1" flipV="1">
            <a:off x="2290587" y="2869141"/>
            <a:ext cx="1088596" cy="829312"/>
          </a:xfrm>
          <a:prstGeom prst="rect">
            <a:avLst/>
          </a:prstGeom>
        </p:spPr>
      </p:pic>
      <p:sp>
        <p:nvSpPr>
          <p:cNvPr id="26" name="TextBox 25">
            <a:extLst>
              <a:ext uri="{FF2B5EF4-FFF2-40B4-BE49-F238E27FC236}">
                <a16:creationId xmlns:a16="http://schemas.microsoft.com/office/drawing/2014/main" id="{643E717D-FBF8-7B60-9DDE-5AFE1B66D33C}"/>
              </a:ext>
            </a:extLst>
          </p:cNvPr>
          <p:cNvSpPr txBox="1"/>
          <p:nvPr/>
        </p:nvSpPr>
        <p:spPr>
          <a:xfrm>
            <a:off x="450122" y="3350545"/>
            <a:ext cx="4548058" cy="1703030"/>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 typeface="Arial"/>
              <a:buNone/>
              <a:tabLst/>
              <a:defRPr/>
            </a:pPr>
            <a:r>
              <a:rPr kumimoji="0" lang="en-US" sz="1800" b="1" i="0" u="none" strike="noStrike" kern="1200" cap="none" spc="0" normalizeH="0" baseline="0" noProof="0">
                <a:ln>
                  <a:noFill/>
                </a:ln>
                <a:solidFill>
                  <a:srgbClr val="4662B7"/>
                </a:solidFill>
                <a:effectLst/>
                <a:uLnTx/>
                <a:uFillTx/>
                <a:latin typeface="Arial" panose="020B0604020202020204" pitchFamily="34" charset="0"/>
                <a:ea typeface="+mn-ea"/>
                <a:cs typeface="Arial" panose="020B0604020202020204" pitchFamily="34" charset="0"/>
                <a:sym typeface="Arial"/>
              </a:rPr>
              <a:t>Kinh tế</a:t>
            </a: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vi-VN"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Thực hiện chính sách “kinh tế chỉ huy”</a:t>
            </a:r>
            <a:r>
              <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a:t>
            </a: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T</a:t>
            </a:r>
            <a:r>
              <a:rPr kumimoji="0" lang="vi-VN"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ăng thuế, nhổ lúa trồng đay</a:t>
            </a:r>
            <a:r>
              <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a:t>
            </a: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T</a:t>
            </a:r>
            <a:r>
              <a:rPr kumimoji="0" lang="vi-VN"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hu mua lương thực giá rẻ.</a:t>
            </a:r>
            <a:endPar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endParaRPr>
          </a:p>
        </p:txBody>
      </p:sp>
      <p:sp>
        <p:nvSpPr>
          <p:cNvPr id="27" name="TextBox 26">
            <a:extLst>
              <a:ext uri="{FF2B5EF4-FFF2-40B4-BE49-F238E27FC236}">
                <a16:creationId xmlns:a16="http://schemas.microsoft.com/office/drawing/2014/main" id="{719DE0EE-59F5-A2DE-6741-075BBFD1BD17}"/>
              </a:ext>
            </a:extLst>
          </p:cNvPr>
          <p:cNvSpPr txBox="1"/>
          <p:nvPr/>
        </p:nvSpPr>
        <p:spPr>
          <a:xfrm>
            <a:off x="5683476" y="3611634"/>
            <a:ext cx="3192742" cy="1287532"/>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 typeface="Arial"/>
              <a:buNone/>
              <a:tabLst/>
              <a:defRPr/>
            </a:pPr>
            <a:r>
              <a:rPr kumimoji="0" lang="en-US" sz="1800" b="1" i="0" u="none" strike="noStrike" kern="1200" cap="none" spc="0" normalizeH="0" baseline="0" noProof="0">
                <a:ln>
                  <a:noFill/>
                </a:ln>
                <a:solidFill>
                  <a:srgbClr val="C73529"/>
                </a:solidFill>
                <a:effectLst/>
                <a:uLnTx/>
                <a:uFillTx/>
                <a:latin typeface="Arial" panose="020B0604020202020204" pitchFamily="34" charset="0"/>
                <a:ea typeface="+mn-ea"/>
                <a:cs typeface="Arial" panose="020B0604020202020204" pitchFamily="34" charset="0"/>
                <a:sym typeface="Arial"/>
              </a:rPr>
              <a:t>Xã hội: </a:t>
            </a:r>
            <a:r>
              <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Cuối 1944 – đầu 1945: nạn đói nghiệm trọng ở Bắc Kì và Bắc Trung Kì.</a:t>
            </a:r>
          </a:p>
        </p:txBody>
      </p:sp>
      <p:pic>
        <p:nvPicPr>
          <p:cNvPr id="28" name="Picture 10">
            <a:extLst>
              <a:ext uri="{FF2B5EF4-FFF2-40B4-BE49-F238E27FC236}">
                <a16:creationId xmlns:a16="http://schemas.microsoft.com/office/drawing/2014/main" id="{287B283B-894E-B68C-7E75-F911415BB45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rcRect/>
          <a:stretch>
            <a:fillRect/>
          </a:stretch>
        </p:blipFill>
        <p:spPr>
          <a:xfrm rot="15751335" flipH="1">
            <a:off x="5976836" y="2715470"/>
            <a:ext cx="923090" cy="703227"/>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circle(in)">
                                      <p:cBhvr>
                                        <p:cTn id="7" dur="5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wipe(down)">
                                      <p:cBhvr>
                                        <p:cTn id="12" dur="500"/>
                                        <p:tgtEl>
                                          <p:spTgt spid="23"/>
                                        </p:tgtEl>
                                      </p:cBhvr>
                                    </p:animEffect>
                                  </p:childTnLst>
                                </p:cTn>
                              </p:par>
                            </p:childTnLst>
                          </p:cTn>
                        </p:par>
                        <p:par>
                          <p:cTn id="13" fill="hold">
                            <p:stCondLst>
                              <p:cond delay="500"/>
                            </p:stCondLst>
                            <p:childTnLst>
                              <p:par>
                                <p:cTn id="14" presetID="16" presetClass="entr" presetSubtype="21" fill="hold" grpId="0" nodeType="afterEffect">
                                  <p:stCondLst>
                                    <p:cond delay="0"/>
                                  </p:stCondLst>
                                  <p:childTnLst>
                                    <p:set>
                                      <p:cBhvr>
                                        <p:cTn id="15" dur="1" fill="hold">
                                          <p:stCondLst>
                                            <p:cond delay="0"/>
                                          </p:stCondLst>
                                        </p:cTn>
                                        <p:tgtEl>
                                          <p:spTgt spid="24"/>
                                        </p:tgtEl>
                                        <p:attrNameLst>
                                          <p:attrName>style.visibility</p:attrName>
                                        </p:attrNameLst>
                                      </p:cBhvr>
                                      <p:to>
                                        <p:strVal val="visible"/>
                                      </p:to>
                                    </p:set>
                                    <p:animEffect transition="in" filter="barn(inVertical)">
                                      <p:cBhvr>
                                        <p:cTn id="16" dur="500"/>
                                        <p:tgtEl>
                                          <p:spTgt spid="24"/>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25"/>
                                        </p:tgtEl>
                                        <p:attrNameLst>
                                          <p:attrName>style.visibility</p:attrName>
                                        </p:attrNameLst>
                                      </p:cBhvr>
                                      <p:to>
                                        <p:strVal val="visible"/>
                                      </p:to>
                                    </p:set>
                                    <p:animEffect transition="in" filter="wipe(up)">
                                      <p:cBhvr>
                                        <p:cTn id="21" dur="500"/>
                                        <p:tgtEl>
                                          <p:spTgt spid="25"/>
                                        </p:tgtEl>
                                      </p:cBhvr>
                                    </p:animEffect>
                                  </p:childTnLst>
                                </p:cTn>
                              </p:par>
                            </p:childTnLst>
                          </p:cTn>
                        </p:par>
                        <p:par>
                          <p:cTn id="22" fill="hold">
                            <p:stCondLst>
                              <p:cond delay="500"/>
                            </p:stCondLst>
                            <p:childTnLst>
                              <p:par>
                                <p:cTn id="23" presetID="16" presetClass="entr" presetSubtype="21" fill="hold" grpId="0" nodeType="afterEffect">
                                  <p:stCondLst>
                                    <p:cond delay="0"/>
                                  </p:stCondLst>
                                  <p:childTnLst>
                                    <p:set>
                                      <p:cBhvr>
                                        <p:cTn id="24" dur="1" fill="hold">
                                          <p:stCondLst>
                                            <p:cond delay="0"/>
                                          </p:stCondLst>
                                        </p:cTn>
                                        <p:tgtEl>
                                          <p:spTgt spid="26"/>
                                        </p:tgtEl>
                                        <p:attrNameLst>
                                          <p:attrName>style.visibility</p:attrName>
                                        </p:attrNameLst>
                                      </p:cBhvr>
                                      <p:to>
                                        <p:strVal val="visible"/>
                                      </p:to>
                                    </p:set>
                                    <p:animEffect transition="in" filter="barn(inVertical)">
                                      <p:cBhvr>
                                        <p:cTn id="25" dur="500"/>
                                        <p:tgtEl>
                                          <p:spTgt spid="26"/>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nodeType="clickEffect">
                                  <p:stCondLst>
                                    <p:cond delay="0"/>
                                  </p:stCondLst>
                                  <p:childTnLst>
                                    <p:set>
                                      <p:cBhvr>
                                        <p:cTn id="29" dur="1" fill="hold">
                                          <p:stCondLst>
                                            <p:cond delay="0"/>
                                          </p:stCondLst>
                                        </p:cTn>
                                        <p:tgtEl>
                                          <p:spTgt spid="28"/>
                                        </p:tgtEl>
                                        <p:attrNameLst>
                                          <p:attrName>style.visibility</p:attrName>
                                        </p:attrNameLst>
                                      </p:cBhvr>
                                      <p:to>
                                        <p:strVal val="visible"/>
                                      </p:to>
                                    </p:set>
                                    <p:animEffect transition="in" filter="wipe(up)">
                                      <p:cBhvr>
                                        <p:cTn id="30" dur="500"/>
                                        <p:tgtEl>
                                          <p:spTgt spid="28"/>
                                        </p:tgtEl>
                                      </p:cBhvr>
                                    </p:animEffect>
                                  </p:childTnLst>
                                </p:cTn>
                              </p:par>
                            </p:childTnLst>
                          </p:cTn>
                        </p:par>
                        <p:par>
                          <p:cTn id="31" fill="hold">
                            <p:stCondLst>
                              <p:cond delay="500"/>
                            </p:stCondLst>
                            <p:childTnLst>
                              <p:par>
                                <p:cTn id="32" presetID="16" presetClass="entr" presetSubtype="21" fill="hold" grpId="0" nodeType="afterEffect">
                                  <p:stCondLst>
                                    <p:cond delay="0"/>
                                  </p:stCondLst>
                                  <p:childTnLst>
                                    <p:set>
                                      <p:cBhvr>
                                        <p:cTn id="33" dur="1" fill="hold">
                                          <p:stCondLst>
                                            <p:cond delay="0"/>
                                          </p:stCondLst>
                                        </p:cTn>
                                        <p:tgtEl>
                                          <p:spTgt spid="27"/>
                                        </p:tgtEl>
                                        <p:attrNameLst>
                                          <p:attrName>style.visibility</p:attrName>
                                        </p:attrNameLst>
                                      </p:cBhvr>
                                      <p:to>
                                        <p:strVal val="visible"/>
                                      </p:to>
                                    </p:set>
                                    <p:animEffect transition="in" filter="barn(inVertical)">
                                      <p:cBhvr>
                                        <p:cTn id="34"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4" grpId="0"/>
      <p:bldP spid="26" grpId="0"/>
      <p:bldP spid="2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8B53B874-1DF3-A41D-3AFD-A544588E12D5}"/>
              </a:ext>
            </a:extLst>
          </p:cNvPr>
          <p:cNvGrpSpPr/>
          <p:nvPr/>
        </p:nvGrpSpPr>
        <p:grpSpPr>
          <a:xfrm>
            <a:off x="243840" y="285750"/>
            <a:ext cx="4152900" cy="4272202"/>
            <a:chOff x="243840" y="285750"/>
            <a:chExt cx="4152900" cy="4272202"/>
          </a:xfrm>
        </p:grpSpPr>
        <p:pic>
          <p:nvPicPr>
            <p:cNvPr id="3" name="Picture 2">
              <a:extLst>
                <a:ext uri="{FF2B5EF4-FFF2-40B4-BE49-F238E27FC236}">
                  <a16:creationId xmlns:a16="http://schemas.microsoft.com/office/drawing/2014/main" id="{A9514F7C-6947-7C2D-9B55-D37A6F7179C4}"/>
                </a:ext>
              </a:extLst>
            </p:cNvPr>
            <p:cNvPicPr>
              <a:picLocks noChangeAspect="1"/>
            </p:cNvPicPr>
            <p:nvPr/>
          </p:nvPicPr>
          <p:blipFill>
            <a:blip r:embed="rId2"/>
            <a:srcRect l="1610" r="1610"/>
            <a:stretch/>
          </p:blipFill>
          <p:spPr>
            <a:xfrm>
              <a:off x="243840" y="285750"/>
              <a:ext cx="4152900" cy="2927154"/>
            </a:xfrm>
            <a:prstGeom prst="roundRect">
              <a:avLst>
                <a:gd name="adj" fmla="val 7917"/>
              </a:avLst>
            </a:prstGeom>
            <a:effectLst>
              <a:outerShdw blurRad="50800" dist="38100" dir="2700000" algn="tl" rotWithShape="0">
                <a:prstClr val="black">
                  <a:alpha val="40000"/>
                </a:prstClr>
              </a:outerShdw>
            </a:effectLst>
          </p:spPr>
        </p:pic>
        <p:sp>
          <p:nvSpPr>
            <p:cNvPr id="4" name="TextBox 3">
              <a:extLst>
                <a:ext uri="{FF2B5EF4-FFF2-40B4-BE49-F238E27FC236}">
                  <a16:creationId xmlns:a16="http://schemas.microsoft.com/office/drawing/2014/main" id="{50342E64-A61A-F366-34A2-077217C14420}"/>
                </a:ext>
              </a:extLst>
            </p:cNvPr>
            <p:cNvSpPr txBox="1"/>
            <p:nvPr/>
          </p:nvSpPr>
          <p:spPr>
            <a:xfrm>
              <a:off x="316230" y="3212904"/>
              <a:ext cx="4008120" cy="1345048"/>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000000"/>
                  </a:solidFill>
                  <a:effectLst/>
                  <a:uLnTx/>
                  <a:uFillTx/>
                  <a:latin typeface="Arial"/>
                  <a:cs typeface="Arial"/>
                  <a:sym typeface="Arial"/>
                </a:rPr>
                <a:t>Tranh biếm họa về đời sống nhân dân Việt Nam dưới ách thống trị của Pháp – Nhật Bản trên báo </a:t>
              </a:r>
              <a:r>
                <a:rPr kumimoji="0" lang="en-US" sz="1400" b="0" i="1" u="none" strike="noStrike" kern="0" cap="none" spc="0" normalizeH="0" baseline="0" noProof="0">
                  <a:ln>
                    <a:noFill/>
                  </a:ln>
                  <a:solidFill>
                    <a:srgbClr val="000000"/>
                  </a:solidFill>
                  <a:effectLst/>
                  <a:uLnTx/>
                  <a:uFillTx/>
                  <a:latin typeface="Arial"/>
                  <a:cs typeface="Arial"/>
                  <a:sym typeface="Arial"/>
                </a:rPr>
                <a:t>Việt Nam độc lập</a:t>
              </a:r>
              <a:r>
                <a:rPr kumimoji="0" lang="en-US" sz="1400" b="0" i="0" u="none" strike="noStrike" kern="0" cap="none" spc="0" normalizeH="0" baseline="0" noProof="0">
                  <a:ln>
                    <a:noFill/>
                  </a:ln>
                  <a:solidFill>
                    <a:srgbClr val="000000"/>
                  </a:solidFill>
                  <a:effectLst/>
                  <a:uLnTx/>
                  <a:uFillTx/>
                  <a:latin typeface="Arial"/>
                  <a:cs typeface="Arial"/>
                  <a:sym typeface="Arial"/>
                </a:rPr>
                <a:t>, số 108, 11 – 10 – 1941 (Bảo tàng Lịch sử quốc gia, Hà Nội)</a:t>
              </a:r>
            </a:p>
          </p:txBody>
        </p:sp>
      </p:grpSp>
      <p:grpSp>
        <p:nvGrpSpPr>
          <p:cNvPr id="5" name="Group 4">
            <a:extLst>
              <a:ext uri="{FF2B5EF4-FFF2-40B4-BE49-F238E27FC236}">
                <a16:creationId xmlns:a16="http://schemas.microsoft.com/office/drawing/2014/main" id="{250967F8-CF2F-6E49-5F2E-6926783E042E}"/>
              </a:ext>
            </a:extLst>
          </p:cNvPr>
          <p:cNvGrpSpPr/>
          <p:nvPr/>
        </p:nvGrpSpPr>
        <p:grpSpPr>
          <a:xfrm>
            <a:off x="4747262" y="1011348"/>
            <a:ext cx="4152900" cy="3949037"/>
            <a:chOff x="243840" y="285750"/>
            <a:chExt cx="4152900" cy="3949037"/>
          </a:xfrm>
        </p:grpSpPr>
        <p:pic>
          <p:nvPicPr>
            <p:cNvPr id="6" name="Picture 5">
              <a:extLst>
                <a:ext uri="{FF2B5EF4-FFF2-40B4-BE49-F238E27FC236}">
                  <a16:creationId xmlns:a16="http://schemas.microsoft.com/office/drawing/2014/main" id="{F8F971F3-66D7-A883-1967-142B49D7354E}"/>
                </a:ext>
              </a:extLst>
            </p:cNvPr>
            <p:cNvPicPr>
              <a:picLocks noChangeAspect="1"/>
            </p:cNvPicPr>
            <p:nvPr/>
          </p:nvPicPr>
          <p:blipFill>
            <a:blip r:embed="rId3"/>
            <a:srcRect t="5257" b="5257"/>
            <a:stretch/>
          </p:blipFill>
          <p:spPr>
            <a:xfrm>
              <a:off x="243840" y="285750"/>
              <a:ext cx="4152900" cy="2927154"/>
            </a:xfrm>
            <a:prstGeom prst="roundRect">
              <a:avLst>
                <a:gd name="adj" fmla="val 7917"/>
              </a:avLst>
            </a:prstGeom>
            <a:effectLst>
              <a:outerShdw blurRad="50800" dist="38100" dir="2700000" algn="tl" rotWithShape="0">
                <a:prstClr val="black">
                  <a:alpha val="40000"/>
                </a:prstClr>
              </a:outerShdw>
            </a:effectLst>
          </p:spPr>
        </p:pic>
        <p:sp>
          <p:nvSpPr>
            <p:cNvPr id="7" name="TextBox 6">
              <a:extLst>
                <a:ext uri="{FF2B5EF4-FFF2-40B4-BE49-F238E27FC236}">
                  <a16:creationId xmlns:a16="http://schemas.microsoft.com/office/drawing/2014/main" id="{1597A128-089E-553C-5900-E62B3A338898}"/>
                </a:ext>
              </a:extLst>
            </p:cNvPr>
            <p:cNvSpPr txBox="1"/>
            <p:nvPr/>
          </p:nvSpPr>
          <p:spPr>
            <a:xfrm>
              <a:off x="640080" y="3212904"/>
              <a:ext cx="3360420" cy="1021883"/>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Tranh biếm họa về các chính sách của Pháp, Đế Quốc Nhật và nạn côn trùng, nguyên nhân dẫn đến nạn đói</a:t>
              </a: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1215831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8B53B874-1DF3-A41D-3AFD-A544588E12D5}"/>
              </a:ext>
            </a:extLst>
          </p:cNvPr>
          <p:cNvGrpSpPr/>
          <p:nvPr/>
        </p:nvGrpSpPr>
        <p:grpSpPr>
          <a:xfrm>
            <a:off x="243838" y="346739"/>
            <a:ext cx="4284892" cy="3412482"/>
            <a:chOff x="177844" y="499139"/>
            <a:chExt cx="4284892" cy="3412482"/>
          </a:xfrm>
        </p:grpSpPr>
        <p:pic>
          <p:nvPicPr>
            <p:cNvPr id="3" name="Picture 2">
              <a:extLst>
                <a:ext uri="{FF2B5EF4-FFF2-40B4-BE49-F238E27FC236}">
                  <a16:creationId xmlns:a16="http://schemas.microsoft.com/office/drawing/2014/main" id="{A9514F7C-6947-7C2D-9B55-D37A6F7179C4}"/>
                </a:ext>
              </a:extLst>
            </p:cNvPr>
            <p:cNvPicPr>
              <a:picLocks noChangeAspect="1"/>
            </p:cNvPicPr>
            <p:nvPr/>
          </p:nvPicPr>
          <p:blipFill>
            <a:blip r:embed="rId2"/>
            <a:stretch/>
          </p:blipFill>
          <p:spPr>
            <a:xfrm>
              <a:off x="177844" y="499139"/>
              <a:ext cx="4284892" cy="2713765"/>
            </a:xfrm>
            <a:prstGeom prst="roundRect">
              <a:avLst>
                <a:gd name="adj" fmla="val 8594"/>
              </a:avLst>
            </a:prstGeom>
            <a:solidFill>
              <a:srgbClr val="FFFFFF">
                <a:shade val="85000"/>
              </a:srgbClr>
            </a:solidFill>
            <a:ln>
              <a:noFill/>
            </a:ln>
            <a:effectLst>
              <a:outerShdw blurRad="50800" dist="38100" dir="2700000" algn="tl" rotWithShape="0">
                <a:prstClr val="black">
                  <a:alpha val="40000"/>
                </a:prstClr>
              </a:outerShdw>
            </a:effectLst>
          </p:spPr>
        </p:pic>
        <p:sp>
          <p:nvSpPr>
            <p:cNvPr id="4" name="TextBox 3">
              <a:extLst>
                <a:ext uri="{FF2B5EF4-FFF2-40B4-BE49-F238E27FC236}">
                  <a16:creationId xmlns:a16="http://schemas.microsoft.com/office/drawing/2014/main" id="{50342E64-A61A-F366-34A2-077217C14420}"/>
                </a:ext>
              </a:extLst>
            </p:cNvPr>
            <p:cNvSpPr txBox="1"/>
            <p:nvPr/>
          </p:nvSpPr>
          <p:spPr>
            <a:xfrm>
              <a:off x="316230" y="3212904"/>
              <a:ext cx="4008120"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000000"/>
                  </a:solidFill>
                  <a:effectLst/>
                  <a:uLnTx/>
                  <a:uFillTx/>
                  <a:latin typeface="Arial"/>
                  <a:cs typeface="Arial"/>
                  <a:sym typeface="Arial"/>
                </a:rPr>
                <a:t>Trẻ ăn xin tại km số 3, cách trung tâm thị xã Thái Bình 3 km trong nạn đói năm Ất Dậu 1945</a:t>
              </a:r>
            </a:p>
          </p:txBody>
        </p:sp>
      </p:grpSp>
      <p:grpSp>
        <p:nvGrpSpPr>
          <p:cNvPr id="8" name="Group 7">
            <a:extLst>
              <a:ext uri="{FF2B5EF4-FFF2-40B4-BE49-F238E27FC236}">
                <a16:creationId xmlns:a16="http://schemas.microsoft.com/office/drawing/2014/main" id="{3395DA61-BCAC-6EEC-0A32-AF518A6CB862}"/>
              </a:ext>
            </a:extLst>
          </p:cNvPr>
          <p:cNvGrpSpPr/>
          <p:nvPr/>
        </p:nvGrpSpPr>
        <p:grpSpPr>
          <a:xfrm>
            <a:off x="4615272" y="1931699"/>
            <a:ext cx="4284892" cy="3089317"/>
            <a:chOff x="177844" y="499139"/>
            <a:chExt cx="4284892" cy="3089317"/>
          </a:xfrm>
        </p:grpSpPr>
        <p:pic>
          <p:nvPicPr>
            <p:cNvPr id="9" name="Picture 8">
              <a:extLst>
                <a:ext uri="{FF2B5EF4-FFF2-40B4-BE49-F238E27FC236}">
                  <a16:creationId xmlns:a16="http://schemas.microsoft.com/office/drawing/2014/main" id="{F242C157-016E-73FF-0383-625B913D8BD8}"/>
                </a:ext>
              </a:extLst>
            </p:cNvPr>
            <p:cNvPicPr>
              <a:picLocks noChangeAspect="1"/>
            </p:cNvPicPr>
            <p:nvPr/>
          </p:nvPicPr>
          <p:blipFill>
            <a:blip r:embed="rId3"/>
            <a:srcRect t="3017" b="3017"/>
            <a:stretch/>
          </p:blipFill>
          <p:spPr>
            <a:xfrm>
              <a:off x="177844" y="499139"/>
              <a:ext cx="4284892" cy="2713765"/>
            </a:xfrm>
            <a:prstGeom prst="roundRect">
              <a:avLst>
                <a:gd name="adj" fmla="val 8594"/>
              </a:avLst>
            </a:prstGeom>
            <a:solidFill>
              <a:srgbClr val="FFFFFF">
                <a:shade val="85000"/>
              </a:srgbClr>
            </a:solidFill>
            <a:ln>
              <a:noFill/>
            </a:ln>
            <a:effectLst>
              <a:outerShdw blurRad="50800" dist="38100" dir="2700000" algn="tl" rotWithShape="0">
                <a:prstClr val="black">
                  <a:alpha val="40000"/>
                </a:prstClr>
              </a:outerShdw>
            </a:effectLst>
          </p:spPr>
        </p:pic>
        <p:sp>
          <p:nvSpPr>
            <p:cNvPr id="10" name="TextBox 9">
              <a:extLst>
                <a:ext uri="{FF2B5EF4-FFF2-40B4-BE49-F238E27FC236}">
                  <a16:creationId xmlns:a16="http://schemas.microsoft.com/office/drawing/2014/main" id="{39A50385-E409-858A-3776-699879DC2E91}"/>
                </a:ext>
              </a:extLst>
            </p:cNvPr>
            <p:cNvSpPr txBox="1"/>
            <p:nvPr/>
          </p:nvSpPr>
          <p:spPr>
            <a:xfrm>
              <a:off x="316230" y="3212904"/>
              <a:ext cx="4008120" cy="375552"/>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000000"/>
                  </a:solidFill>
                  <a:effectLst/>
                  <a:uLnTx/>
                  <a:uFillTx/>
                  <a:latin typeface="Arial"/>
                  <a:cs typeface="Arial"/>
                  <a:sym typeface="Arial"/>
                </a:rPr>
                <a:t>Trẻ em trong nạn đói tại Việt Nam 1944–1945.</a:t>
              </a:r>
            </a:p>
          </p:txBody>
        </p:sp>
      </p:grpSp>
      <p:pic>
        <p:nvPicPr>
          <p:cNvPr id="5" name="Picture 4">
            <a:extLst>
              <a:ext uri="{FF2B5EF4-FFF2-40B4-BE49-F238E27FC236}">
                <a16:creationId xmlns:a16="http://schemas.microsoft.com/office/drawing/2014/main" id="{FD9E8E73-29A5-DE29-2B75-B7F719B2C5A6}"/>
              </a:ext>
            </a:extLst>
          </p:cNvPr>
          <p:cNvPicPr>
            <a:picLocks noChangeAspect="1"/>
          </p:cNvPicPr>
          <p:nvPr/>
        </p:nvPicPr>
        <p:blipFill>
          <a:blip r:embed="rId4"/>
          <a:stretch>
            <a:fillRect/>
          </a:stretch>
        </p:blipFill>
        <p:spPr>
          <a:xfrm>
            <a:off x="8282845" y="4976053"/>
            <a:ext cx="861155" cy="167447"/>
          </a:xfrm>
          <a:prstGeom prst="rect">
            <a:avLst/>
          </a:prstGeom>
        </p:spPr>
      </p:pic>
      <p:pic>
        <p:nvPicPr>
          <p:cNvPr id="6" name="Picture 5">
            <a:extLst>
              <a:ext uri="{FF2B5EF4-FFF2-40B4-BE49-F238E27FC236}">
                <a16:creationId xmlns:a16="http://schemas.microsoft.com/office/drawing/2014/main" id="{680FCAB0-AF0D-0DB8-9963-814C084ECC46}"/>
              </a:ext>
            </a:extLst>
          </p:cNvPr>
          <p:cNvPicPr>
            <a:picLocks noChangeAspect="1"/>
          </p:cNvPicPr>
          <p:nvPr/>
        </p:nvPicPr>
        <p:blipFill>
          <a:blip r:embed="rId4"/>
          <a:stretch>
            <a:fillRect/>
          </a:stretch>
        </p:blipFill>
        <p:spPr>
          <a:xfrm>
            <a:off x="0" y="4986812"/>
            <a:ext cx="861155" cy="167447"/>
          </a:xfrm>
          <a:prstGeom prst="rect">
            <a:avLst/>
          </a:prstGeom>
        </p:spPr>
      </p:pic>
    </p:spTree>
    <p:extLst>
      <p:ext uri="{BB962C8B-B14F-4D97-AF65-F5344CB8AC3E}">
        <p14:creationId xmlns:p14="http://schemas.microsoft.com/office/powerpoint/2010/main" val="1129546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randombar(horizontal)">
                                      <p:cBhvr>
                                        <p:cTn id="1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8B53B874-1DF3-A41D-3AFD-A544588E12D5}"/>
              </a:ext>
            </a:extLst>
          </p:cNvPr>
          <p:cNvGrpSpPr/>
          <p:nvPr/>
        </p:nvGrpSpPr>
        <p:grpSpPr>
          <a:xfrm>
            <a:off x="243838" y="346739"/>
            <a:ext cx="4284892" cy="3412482"/>
            <a:chOff x="177844" y="499139"/>
            <a:chExt cx="4284892" cy="3412482"/>
          </a:xfrm>
        </p:grpSpPr>
        <p:pic>
          <p:nvPicPr>
            <p:cNvPr id="3" name="Picture 2">
              <a:extLst>
                <a:ext uri="{FF2B5EF4-FFF2-40B4-BE49-F238E27FC236}">
                  <a16:creationId xmlns:a16="http://schemas.microsoft.com/office/drawing/2014/main" id="{A9514F7C-6947-7C2D-9B55-D37A6F7179C4}"/>
                </a:ext>
              </a:extLst>
            </p:cNvPr>
            <p:cNvPicPr>
              <a:picLocks noChangeAspect="1"/>
            </p:cNvPicPr>
            <p:nvPr/>
          </p:nvPicPr>
          <p:blipFill>
            <a:blip r:embed="rId2"/>
            <a:srcRect t="8634" b="8634"/>
            <a:stretch/>
          </p:blipFill>
          <p:spPr>
            <a:xfrm>
              <a:off x="177844" y="499139"/>
              <a:ext cx="4284892" cy="2713765"/>
            </a:xfrm>
            <a:prstGeom prst="roundRect">
              <a:avLst>
                <a:gd name="adj" fmla="val 8594"/>
              </a:avLst>
            </a:prstGeom>
            <a:solidFill>
              <a:srgbClr val="FFFFFF">
                <a:shade val="85000"/>
              </a:srgbClr>
            </a:solidFill>
            <a:ln>
              <a:noFill/>
            </a:ln>
            <a:effectLst>
              <a:outerShdw blurRad="50800" dist="38100" dir="2700000" algn="tl" rotWithShape="0">
                <a:prstClr val="black">
                  <a:alpha val="40000"/>
                </a:prstClr>
              </a:outerShdw>
            </a:effectLst>
          </p:spPr>
        </p:pic>
        <p:sp>
          <p:nvSpPr>
            <p:cNvPr id="4" name="TextBox 3">
              <a:extLst>
                <a:ext uri="{FF2B5EF4-FFF2-40B4-BE49-F238E27FC236}">
                  <a16:creationId xmlns:a16="http://schemas.microsoft.com/office/drawing/2014/main" id="{50342E64-A61A-F366-34A2-077217C14420}"/>
                </a:ext>
              </a:extLst>
            </p:cNvPr>
            <p:cNvSpPr txBox="1"/>
            <p:nvPr/>
          </p:nvSpPr>
          <p:spPr>
            <a:xfrm>
              <a:off x="614022" y="3212904"/>
              <a:ext cx="3412536"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Trại Giáp Bát, Hà Nội, nơi tập trung những nạn nhân đói năm 1945.</a:t>
              </a: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8" name="Group 7">
            <a:extLst>
              <a:ext uri="{FF2B5EF4-FFF2-40B4-BE49-F238E27FC236}">
                <a16:creationId xmlns:a16="http://schemas.microsoft.com/office/drawing/2014/main" id="{3395DA61-BCAC-6EEC-0A32-AF518A6CB862}"/>
              </a:ext>
            </a:extLst>
          </p:cNvPr>
          <p:cNvGrpSpPr/>
          <p:nvPr/>
        </p:nvGrpSpPr>
        <p:grpSpPr>
          <a:xfrm>
            <a:off x="4615272" y="1565939"/>
            <a:ext cx="4284892" cy="3412482"/>
            <a:chOff x="177844" y="499139"/>
            <a:chExt cx="4284892" cy="3412482"/>
          </a:xfrm>
        </p:grpSpPr>
        <p:pic>
          <p:nvPicPr>
            <p:cNvPr id="9" name="Picture 8">
              <a:extLst>
                <a:ext uri="{FF2B5EF4-FFF2-40B4-BE49-F238E27FC236}">
                  <a16:creationId xmlns:a16="http://schemas.microsoft.com/office/drawing/2014/main" id="{F242C157-016E-73FF-0383-625B913D8BD8}"/>
                </a:ext>
              </a:extLst>
            </p:cNvPr>
            <p:cNvPicPr>
              <a:picLocks noChangeAspect="1"/>
            </p:cNvPicPr>
            <p:nvPr/>
          </p:nvPicPr>
          <p:blipFill>
            <a:blip r:embed="rId3"/>
            <a:srcRect t="2585" b="2585"/>
            <a:stretch/>
          </p:blipFill>
          <p:spPr>
            <a:xfrm>
              <a:off x="177844" y="499139"/>
              <a:ext cx="4284892" cy="2713765"/>
            </a:xfrm>
            <a:prstGeom prst="roundRect">
              <a:avLst>
                <a:gd name="adj" fmla="val 8594"/>
              </a:avLst>
            </a:prstGeom>
            <a:solidFill>
              <a:srgbClr val="FFFFFF">
                <a:shade val="85000"/>
              </a:srgbClr>
            </a:solidFill>
            <a:ln>
              <a:noFill/>
            </a:ln>
            <a:effectLst>
              <a:outerShdw blurRad="50800" dist="38100" dir="2700000" algn="tl" rotWithShape="0">
                <a:prstClr val="black">
                  <a:alpha val="40000"/>
                </a:prstClr>
              </a:outerShdw>
            </a:effectLst>
          </p:spPr>
        </p:pic>
        <p:sp>
          <p:nvSpPr>
            <p:cNvPr id="10" name="TextBox 9">
              <a:extLst>
                <a:ext uri="{FF2B5EF4-FFF2-40B4-BE49-F238E27FC236}">
                  <a16:creationId xmlns:a16="http://schemas.microsoft.com/office/drawing/2014/main" id="{39A50385-E409-858A-3776-699879DC2E91}"/>
                </a:ext>
              </a:extLst>
            </p:cNvPr>
            <p:cNvSpPr txBox="1"/>
            <p:nvPr/>
          </p:nvSpPr>
          <p:spPr>
            <a:xfrm>
              <a:off x="452779" y="3212904"/>
              <a:ext cx="3735022"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Hàng triệu người dân Việt Nam không có cơm ăn, áo mặc trong nạn đói năm Ất Dậu</a:t>
              </a: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2964215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randombar(horizontal)">
                                      <p:cBhvr>
                                        <p:cTn id="1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Nạn đói 1945- Thảm cảnh đầy nước mắt - VTC16">
            <a:hlinkClick r:id="" action="ppaction://media"/>
            <a:extLst>
              <a:ext uri="{FF2B5EF4-FFF2-40B4-BE49-F238E27FC236}">
                <a16:creationId xmlns:a16="http://schemas.microsoft.com/office/drawing/2014/main" id="{C5B001F5-4669-BD49-CC76-4A3DCFEBDE7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5143500"/>
          </a:xfrm>
          <a:prstGeom prst="rect">
            <a:avLst/>
          </a:prstGeom>
        </p:spPr>
      </p:pic>
      <p:sp>
        <p:nvSpPr>
          <p:cNvPr id="3" name="Rectangle 2">
            <a:extLst>
              <a:ext uri="{FF2B5EF4-FFF2-40B4-BE49-F238E27FC236}">
                <a16:creationId xmlns:a16="http://schemas.microsoft.com/office/drawing/2014/main" id="{AEB330FA-07FC-F65E-C483-64B5626FB6A7}"/>
              </a:ext>
            </a:extLst>
          </p:cNvPr>
          <p:cNvSpPr/>
          <p:nvPr/>
        </p:nvSpPr>
        <p:spPr>
          <a:xfrm>
            <a:off x="624840" y="3787140"/>
            <a:ext cx="7894320" cy="922020"/>
          </a:xfrm>
          <a:prstGeom prst="rect">
            <a:avLst/>
          </a:prstGeom>
          <a:solidFill>
            <a:schemeClr val="accent4"/>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2400" b="0" i="0" u="none" strike="noStrike" kern="0" cap="none" spc="0" normalizeH="0" baseline="0" noProof="0">
                <a:ln>
                  <a:noFill/>
                </a:ln>
                <a:solidFill>
                  <a:srgbClr val="383836">
                    <a:lumMod val="50000"/>
                  </a:srgbClr>
                </a:solidFill>
                <a:effectLst/>
                <a:uLnTx/>
                <a:uFillTx/>
                <a:latin typeface="Arial" panose="020B0604020202020204" pitchFamily="34" charset="0"/>
                <a:ea typeface="+mn-ea"/>
                <a:cs typeface="+mn-cs"/>
                <a:sym typeface="Arial"/>
              </a:rPr>
              <a:t>Nạn đói 1945 - Thảm cảnh đầy nước mắt.</a:t>
            </a:r>
            <a:endParaRPr kumimoji="0" lang="en-US" sz="2400" b="0" i="0" u="none" strike="noStrike" kern="0" cap="none" spc="0" normalizeH="0" baseline="0" noProof="0">
              <a:ln>
                <a:noFill/>
              </a:ln>
              <a:solidFill>
                <a:srgbClr val="383836">
                  <a:lumMod val="50000"/>
                </a:srgbClr>
              </a:solidFill>
              <a:effectLst/>
              <a:uLnTx/>
              <a:uFillTx/>
              <a:latin typeface="Arial"/>
              <a:ea typeface="+mn-ea"/>
              <a:cs typeface="+mn-cs"/>
              <a:sym typeface="Arial"/>
            </a:endParaRPr>
          </a:p>
        </p:txBody>
      </p:sp>
    </p:spTree>
    <p:extLst>
      <p:ext uri="{BB962C8B-B14F-4D97-AF65-F5344CB8AC3E}">
        <p14:creationId xmlns:p14="http://schemas.microsoft.com/office/powerpoint/2010/main" val="3865145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35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60"/>
        <p:cNvGrpSpPr/>
        <p:nvPr/>
      </p:nvGrpSpPr>
      <p:grpSpPr>
        <a:xfrm>
          <a:off x="0" y="0"/>
          <a:ext cx="0" cy="0"/>
          <a:chOff x="0" y="0"/>
          <a:chExt cx="0" cy="0"/>
        </a:xfrm>
      </p:grpSpPr>
      <p:sp>
        <p:nvSpPr>
          <p:cNvPr id="8" name="Arrow: Pentagon 7">
            <a:extLst>
              <a:ext uri="{FF2B5EF4-FFF2-40B4-BE49-F238E27FC236}">
                <a16:creationId xmlns:a16="http://schemas.microsoft.com/office/drawing/2014/main" id="{2E6D3B42-5D16-C384-FB6F-7FF6462701A0}"/>
              </a:ext>
            </a:extLst>
          </p:cNvPr>
          <p:cNvSpPr/>
          <p:nvPr/>
        </p:nvSpPr>
        <p:spPr>
          <a:xfrm>
            <a:off x="381000" y="640080"/>
            <a:ext cx="3284220" cy="701040"/>
          </a:xfrm>
          <a:prstGeom prst="homePlate">
            <a:avLst/>
          </a:prstGeom>
          <a:solidFill>
            <a:schemeClr val="bg2">
              <a:lumMod val="75000"/>
            </a:schemeClr>
          </a:solidFill>
          <a:ln w="12700">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200" b="1" i="1" u="none" strike="noStrike" kern="0" cap="none" spc="0" normalizeH="0" baseline="0" noProof="0">
                <a:ln>
                  <a:noFill/>
                </a:ln>
                <a:solidFill>
                  <a:srgbClr val="FFFFFF"/>
                </a:solidFill>
                <a:effectLst/>
                <a:uLnTx/>
                <a:uFillTx/>
                <a:latin typeface="Arial"/>
                <a:ea typeface="+mn-ea"/>
                <a:cs typeface="+mn-cs"/>
                <a:sym typeface="Arial"/>
              </a:rPr>
              <a:t>Hệ quả</a:t>
            </a:r>
          </a:p>
        </p:txBody>
      </p:sp>
      <p:sp>
        <p:nvSpPr>
          <p:cNvPr id="10" name="TextBox 9">
            <a:extLst>
              <a:ext uri="{FF2B5EF4-FFF2-40B4-BE49-F238E27FC236}">
                <a16:creationId xmlns:a16="http://schemas.microsoft.com/office/drawing/2014/main" id="{4B940D64-4E67-3D5C-C364-395BDC7D42A2}"/>
              </a:ext>
            </a:extLst>
          </p:cNvPr>
          <p:cNvSpPr txBox="1"/>
          <p:nvPr/>
        </p:nvSpPr>
        <p:spPr>
          <a:xfrm>
            <a:off x="548640" y="1621381"/>
            <a:ext cx="2750820" cy="496996"/>
          </a:xfrm>
          <a:prstGeom prst="rect">
            <a:avLst/>
          </a:prstGeom>
          <a:noFill/>
        </p:spPr>
        <p:txBody>
          <a:bodyPr wrap="square">
            <a:spAutoFit/>
          </a:bodyPr>
          <a:lstStyle/>
          <a:p>
            <a:pPr marL="342900" marR="0" lvl="0" indent="-342900" algn="just" defTabSz="914400" rtl="0" eaLnBrk="1" fontAlgn="auto" latinLnBrk="0" hangingPunct="1">
              <a:lnSpc>
                <a:spcPct val="150000"/>
              </a:lnSpc>
              <a:spcBef>
                <a:spcPts val="100"/>
              </a:spcBef>
              <a:spcAft>
                <a:spcPts val="100"/>
              </a:spcAft>
              <a:buClr>
                <a:srgbClr val="000000"/>
              </a:buClr>
              <a:buSzTx/>
              <a:buFontTx/>
              <a:buChar char="-"/>
              <a:tabLst/>
              <a:defRPr/>
            </a:pPr>
            <a:r>
              <a:rPr kumimoji="0" lang="vi-VN" sz="2000" b="0" i="0" u="none" strike="noStrike" kern="1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Arial"/>
                <a:sym typeface="Arial"/>
              </a:rPr>
              <a:t>Mâu thuẫn </a:t>
            </a:r>
            <a:r>
              <a:rPr kumimoji="0" lang="en-US" sz="2000" b="0" i="0" u="none" strike="noStrike" kern="100" cap="none" spc="0" normalizeH="0" baseline="0" noProof="0">
                <a:ln>
                  <a:noFill/>
                </a:ln>
                <a:solidFill>
                  <a:srgbClr val="000000"/>
                </a:solidFill>
                <a:effectLst/>
                <a:uLnTx/>
                <a:uFillTx/>
                <a:latin typeface="Arial"/>
                <a:ea typeface="Calibri" panose="020F0502020204030204" pitchFamily="34" charset="0"/>
                <a:cs typeface="Arial"/>
                <a:sym typeface="Arial"/>
              </a:rPr>
              <a:t>gay gắt: </a:t>
            </a:r>
          </a:p>
        </p:txBody>
      </p:sp>
      <p:grpSp>
        <p:nvGrpSpPr>
          <p:cNvPr id="14" name="Group 13">
            <a:extLst>
              <a:ext uri="{FF2B5EF4-FFF2-40B4-BE49-F238E27FC236}">
                <a16:creationId xmlns:a16="http://schemas.microsoft.com/office/drawing/2014/main" id="{79C0D0A1-98C1-292D-C413-4DE70BB3941A}"/>
              </a:ext>
            </a:extLst>
          </p:cNvPr>
          <p:cNvGrpSpPr/>
          <p:nvPr/>
        </p:nvGrpSpPr>
        <p:grpSpPr>
          <a:xfrm>
            <a:off x="3314700" y="1553007"/>
            <a:ext cx="5364480" cy="761999"/>
            <a:chOff x="1280160" y="3703321"/>
            <a:chExt cx="5364480" cy="761999"/>
          </a:xfrm>
        </p:grpSpPr>
        <p:sp>
          <p:nvSpPr>
            <p:cNvPr id="11" name="Rectangle: Rounded Corners 10">
              <a:extLst>
                <a:ext uri="{FF2B5EF4-FFF2-40B4-BE49-F238E27FC236}">
                  <a16:creationId xmlns:a16="http://schemas.microsoft.com/office/drawing/2014/main" id="{A960C2CA-6CF4-8989-1DBD-208626236CD7}"/>
                </a:ext>
              </a:extLst>
            </p:cNvPr>
            <p:cNvSpPr/>
            <p:nvPr/>
          </p:nvSpPr>
          <p:spPr>
            <a:xfrm>
              <a:off x="1280160" y="3703321"/>
              <a:ext cx="2255520" cy="761999"/>
            </a:xfrm>
            <a:prstGeom prst="roundRect">
              <a:avLst/>
            </a:prstGeom>
            <a:solidFill>
              <a:schemeClr val="accent4"/>
            </a:solid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0" i="0" u="none" strike="noStrike" kern="100" cap="none" spc="0" normalizeH="0" baseline="0" noProof="0">
                  <a:ln>
                    <a:noFill/>
                  </a:ln>
                  <a:solidFill>
                    <a:srgbClr val="000000"/>
                  </a:solidFill>
                  <a:effectLst/>
                  <a:uLnTx/>
                  <a:uFillTx/>
                  <a:latin typeface="Arial"/>
                  <a:ea typeface="Calibri" panose="020F0502020204030204" pitchFamily="34" charset="0"/>
                  <a:cs typeface="+mn-cs"/>
                  <a:sym typeface="Arial"/>
                </a:rPr>
                <a:t>D</a:t>
              </a:r>
              <a:r>
                <a:rPr kumimoji="0" lang="vi-VN" sz="2000" b="0" i="0" u="none" strike="noStrike" kern="1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mn-cs"/>
                  <a:sym typeface="Arial"/>
                </a:rPr>
                <a:t>ân tộc Việt Nam</a:t>
              </a:r>
              <a:endParaRPr kumimoji="0" lang="en-US" sz="2000" b="0" i="0" u="none" strike="noStrike" kern="0" cap="none" spc="0" normalizeH="0" baseline="0" noProof="0">
                <a:ln>
                  <a:noFill/>
                </a:ln>
                <a:solidFill>
                  <a:srgbClr val="EBEBE8"/>
                </a:solidFill>
                <a:effectLst/>
                <a:uLnTx/>
                <a:uFillTx/>
                <a:latin typeface="Arial"/>
                <a:ea typeface="+mn-ea"/>
                <a:cs typeface="+mn-cs"/>
                <a:sym typeface="Arial"/>
              </a:endParaRPr>
            </a:p>
          </p:txBody>
        </p:sp>
        <p:sp>
          <p:nvSpPr>
            <p:cNvPr id="12" name="Rectangle: Rounded Corners 11">
              <a:extLst>
                <a:ext uri="{FF2B5EF4-FFF2-40B4-BE49-F238E27FC236}">
                  <a16:creationId xmlns:a16="http://schemas.microsoft.com/office/drawing/2014/main" id="{658E627F-9EAD-195B-011A-14BA99ADCEE8}"/>
                </a:ext>
              </a:extLst>
            </p:cNvPr>
            <p:cNvSpPr/>
            <p:nvPr/>
          </p:nvSpPr>
          <p:spPr>
            <a:xfrm>
              <a:off x="4267200" y="3703321"/>
              <a:ext cx="2377440" cy="761999"/>
            </a:xfrm>
            <a:prstGeom prst="roundRect">
              <a:avLst/>
            </a:prstGeom>
            <a:solidFill>
              <a:schemeClr val="accent4"/>
            </a:solid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0" i="0" u="none" strike="noStrike" kern="100" cap="none" spc="0" normalizeH="0" baseline="0" noProof="0">
                  <a:ln>
                    <a:noFill/>
                  </a:ln>
                  <a:solidFill>
                    <a:srgbClr val="000000"/>
                  </a:solidFill>
                  <a:effectLst/>
                  <a:uLnTx/>
                  <a:uFillTx/>
                  <a:latin typeface="Arial"/>
                  <a:ea typeface="Calibri" panose="020F0502020204030204" pitchFamily="34" charset="0"/>
                  <a:cs typeface="+mn-cs"/>
                  <a:sym typeface="Arial"/>
                </a:rPr>
                <a:t>Đế quốc và tay sai</a:t>
              </a:r>
              <a:endParaRPr kumimoji="0" lang="en-US" sz="2000" b="0" i="0" u="none" strike="noStrike" kern="0" cap="none" spc="0" normalizeH="0" baseline="0" noProof="0">
                <a:ln>
                  <a:noFill/>
                </a:ln>
                <a:solidFill>
                  <a:srgbClr val="EBEBE8"/>
                </a:solidFill>
                <a:effectLst/>
                <a:uLnTx/>
                <a:uFillTx/>
                <a:latin typeface="Arial"/>
                <a:ea typeface="+mn-ea"/>
                <a:cs typeface="+mn-cs"/>
                <a:sym typeface="Arial"/>
              </a:endParaRPr>
            </a:p>
          </p:txBody>
        </p:sp>
        <p:sp>
          <p:nvSpPr>
            <p:cNvPr id="13" name="Multiplication Sign 12">
              <a:extLst>
                <a:ext uri="{FF2B5EF4-FFF2-40B4-BE49-F238E27FC236}">
                  <a16:creationId xmlns:a16="http://schemas.microsoft.com/office/drawing/2014/main" id="{A808CA16-FF57-2D70-211D-A1DD07078771}"/>
                </a:ext>
              </a:extLst>
            </p:cNvPr>
            <p:cNvSpPr/>
            <p:nvPr/>
          </p:nvSpPr>
          <p:spPr>
            <a:xfrm>
              <a:off x="3535680" y="3718560"/>
              <a:ext cx="731520" cy="731520"/>
            </a:xfrm>
            <a:prstGeom prst="mathMultiply">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EBEBE8"/>
                </a:solidFill>
                <a:effectLst/>
                <a:uLnTx/>
                <a:uFillTx/>
                <a:latin typeface="Arial"/>
                <a:ea typeface="+mn-ea"/>
                <a:cs typeface="+mn-cs"/>
                <a:sym typeface="Arial"/>
              </a:endParaRPr>
            </a:p>
          </p:txBody>
        </p:sp>
      </p:grpSp>
      <p:sp>
        <p:nvSpPr>
          <p:cNvPr id="15" name="TextBox 14">
            <a:extLst>
              <a:ext uri="{FF2B5EF4-FFF2-40B4-BE49-F238E27FC236}">
                <a16:creationId xmlns:a16="http://schemas.microsoft.com/office/drawing/2014/main" id="{E84E72CC-B495-0560-121E-E60F66A06D71}"/>
              </a:ext>
            </a:extLst>
          </p:cNvPr>
          <p:cNvSpPr txBox="1"/>
          <p:nvPr/>
        </p:nvSpPr>
        <p:spPr>
          <a:xfrm>
            <a:off x="548640" y="2502306"/>
            <a:ext cx="5082540" cy="496996"/>
          </a:xfrm>
          <a:prstGeom prst="rect">
            <a:avLst/>
          </a:prstGeom>
          <a:noFill/>
        </p:spPr>
        <p:txBody>
          <a:bodyPr wrap="square">
            <a:spAutoFit/>
          </a:bodyPr>
          <a:lstStyle/>
          <a:p>
            <a:pPr marL="342900" marR="0" lvl="0" indent="-342900" algn="just" defTabSz="914400" rtl="0" eaLnBrk="1" fontAlgn="auto" latinLnBrk="0" hangingPunct="1">
              <a:lnSpc>
                <a:spcPct val="150000"/>
              </a:lnSpc>
              <a:spcBef>
                <a:spcPts val="0"/>
              </a:spcBef>
              <a:spcAft>
                <a:spcPts val="0"/>
              </a:spcAft>
              <a:buClr>
                <a:srgbClr val="000000"/>
              </a:buClr>
              <a:buSzTx/>
              <a:buFontTx/>
              <a:buChar char="-"/>
              <a:tabLst/>
              <a:defRPr/>
            </a:pPr>
            <a:r>
              <a:rPr kumimoji="0" lang="vi-VN" sz="2000" b="0" i="0" u="none" strike="noStrike" kern="1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Arial"/>
                <a:sym typeface="Arial"/>
              </a:rPr>
              <a:t>Một số cuộc nổi dậy đầu tiên đã diễn ra:</a:t>
            </a:r>
            <a:endParaRPr kumimoji="0" lang="en-US" sz="2000" b="0" i="0" u="none" strike="noStrike" kern="100" cap="none" spc="0" normalizeH="0" baseline="0" noProof="0">
              <a:ln>
                <a:noFill/>
              </a:ln>
              <a:solidFill>
                <a:srgbClr val="000000"/>
              </a:solidFill>
              <a:effectLst/>
              <a:uLnTx/>
              <a:uFillTx/>
              <a:latin typeface="Arial"/>
              <a:ea typeface="Calibri" panose="020F0502020204030204" pitchFamily="34" charset="0"/>
              <a:cs typeface="Arial"/>
              <a:sym typeface="Arial"/>
            </a:endParaRPr>
          </a:p>
        </p:txBody>
      </p:sp>
      <p:sp>
        <p:nvSpPr>
          <p:cNvPr id="16" name="Rectangle: Rounded Corners 15">
            <a:extLst>
              <a:ext uri="{FF2B5EF4-FFF2-40B4-BE49-F238E27FC236}">
                <a16:creationId xmlns:a16="http://schemas.microsoft.com/office/drawing/2014/main" id="{C9526934-B8D5-FF99-5709-4698ED380C6C}"/>
              </a:ext>
            </a:extLst>
          </p:cNvPr>
          <p:cNvSpPr/>
          <p:nvPr/>
        </p:nvSpPr>
        <p:spPr>
          <a:xfrm>
            <a:off x="861060" y="3156122"/>
            <a:ext cx="2499360" cy="1408258"/>
          </a:xfrm>
          <a:prstGeom prst="roundRect">
            <a:avLst>
              <a:gd name="adj" fmla="val 6927"/>
            </a:avLst>
          </a:prstGeom>
          <a:solidFill>
            <a:schemeClr val="accent4"/>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100" cap="none" spc="0" normalizeH="0" baseline="0" noProof="0">
                <a:ln>
                  <a:noFill/>
                </a:ln>
                <a:solidFill>
                  <a:srgbClr val="000000"/>
                </a:solidFill>
                <a:effectLst/>
                <a:uLnTx/>
                <a:uFillTx/>
                <a:latin typeface="Arial"/>
                <a:ea typeface="Calibri" panose="020F0502020204030204" pitchFamily="34" charset="0"/>
                <a:cs typeface="+mn-cs"/>
                <a:sym typeface="Arial"/>
              </a:rPr>
              <a:t>K</a:t>
            </a:r>
            <a:r>
              <a:rPr kumimoji="0" lang="vi-VN" sz="2000" b="0" i="0" u="none" strike="noStrike" kern="1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mn-cs"/>
                <a:sym typeface="Arial"/>
              </a:rPr>
              <a:t>hởi nghĩa </a:t>
            </a:r>
            <a:endParaRPr kumimoji="0" lang="en-US" sz="2000" b="0" i="0" u="none" strike="noStrike" kern="100" cap="none" spc="0" normalizeH="0" baseline="0" noProof="0">
              <a:ln>
                <a:noFill/>
              </a:ln>
              <a:solidFill>
                <a:srgbClr val="000000"/>
              </a:solidFill>
              <a:effectLst/>
              <a:uLnTx/>
              <a:uFillTx/>
              <a:latin typeface="Arial"/>
              <a:ea typeface="Calibri" panose="020F0502020204030204" pitchFamily="34" charset="0"/>
              <a:cs typeface="+mn-cs"/>
              <a:sym typeface="Arial"/>
            </a:endParaRP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1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mn-cs"/>
                <a:sym typeface="Arial"/>
              </a:rPr>
              <a:t>Bắc Sơn </a:t>
            </a:r>
            <a:endParaRPr kumimoji="0" lang="en-US" sz="2000" b="0" i="0" u="none" strike="noStrike" kern="100" cap="none" spc="0" normalizeH="0" baseline="0" noProof="0">
              <a:ln>
                <a:noFill/>
              </a:ln>
              <a:solidFill>
                <a:srgbClr val="000000"/>
              </a:solidFill>
              <a:effectLst/>
              <a:uLnTx/>
              <a:uFillTx/>
              <a:latin typeface="Arial"/>
              <a:ea typeface="Calibri" panose="020F0502020204030204" pitchFamily="34" charset="0"/>
              <a:cs typeface="+mn-cs"/>
              <a:sym typeface="Arial"/>
            </a:endParaRP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1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mn-cs"/>
                <a:sym typeface="Arial"/>
              </a:rPr>
              <a:t>(Lạng Sơn, 9/1940)</a:t>
            </a:r>
            <a:endParaRPr kumimoji="0" lang="en-US" sz="2000" b="0" i="0" u="none" strike="noStrike" kern="0" cap="none" spc="0" normalizeH="0" baseline="0" noProof="0">
              <a:ln>
                <a:noFill/>
              </a:ln>
              <a:solidFill>
                <a:srgbClr val="EBEBE8"/>
              </a:solidFill>
              <a:effectLst/>
              <a:uLnTx/>
              <a:uFillTx/>
              <a:latin typeface="Arial"/>
              <a:ea typeface="+mn-ea"/>
              <a:cs typeface="+mn-cs"/>
              <a:sym typeface="Arial"/>
            </a:endParaRPr>
          </a:p>
        </p:txBody>
      </p:sp>
      <p:sp>
        <p:nvSpPr>
          <p:cNvPr id="17" name="Rectangle: Rounded Corners 16">
            <a:extLst>
              <a:ext uri="{FF2B5EF4-FFF2-40B4-BE49-F238E27FC236}">
                <a16:creationId xmlns:a16="http://schemas.microsoft.com/office/drawing/2014/main" id="{104AD76B-FFD3-D999-CA0D-CAEF1FCCE780}"/>
              </a:ext>
            </a:extLst>
          </p:cNvPr>
          <p:cNvSpPr/>
          <p:nvPr/>
        </p:nvSpPr>
        <p:spPr>
          <a:xfrm>
            <a:off x="3627120" y="3156122"/>
            <a:ext cx="2049780" cy="1408258"/>
          </a:xfrm>
          <a:prstGeom prst="roundRect">
            <a:avLst>
              <a:gd name="adj" fmla="val 6927"/>
            </a:avLst>
          </a:prstGeom>
          <a:solidFill>
            <a:schemeClr val="accent4"/>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100" cap="none" spc="0" normalizeH="0" baseline="0" noProof="0">
                <a:ln>
                  <a:noFill/>
                </a:ln>
                <a:solidFill>
                  <a:srgbClr val="000000"/>
                </a:solidFill>
                <a:effectLst/>
                <a:uLnTx/>
                <a:uFillTx/>
                <a:latin typeface="Arial"/>
                <a:ea typeface="Calibri" panose="020F0502020204030204" pitchFamily="34" charset="0"/>
                <a:cs typeface="+mn-cs"/>
                <a:sym typeface="Arial"/>
              </a:rPr>
              <a:t>K</a:t>
            </a:r>
            <a:r>
              <a:rPr kumimoji="0" lang="pl-PL" sz="2000" b="0" i="0" u="none" strike="noStrike" kern="100" cap="none" spc="0" normalizeH="0" baseline="0" noProof="0">
                <a:ln>
                  <a:noFill/>
                </a:ln>
                <a:solidFill>
                  <a:srgbClr val="000000"/>
                </a:solidFill>
                <a:effectLst/>
                <a:uLnTx/>
                <a:uFillTx/>
                <a:latin typeface="Arial"/>
                <a:ea typeface="Calibri" panose="020F0502020204030204" pitchFamily="34" charset="0"/>
                <a:cs typeface="+mn-cs"/>
                <a:sym typeface="Arial"/>
              </a:rPr>
              <a:t>hởi nghĩa Nam Kì (11/1940)</a:t>
            </a:r>
            <a:endParaRPr kumimoji="0" lang="en-US" sz="2000" b="0" i="0" u="none" strike="noStrike" kern="0" cap="none" spc="0" normalizeH="0" baseline="0" noProof="0">
              <a:ln>
                <a:noFill/>
              </a:ln>
              <a:solidFill>
                <a:srgbClr val="EBEBE8"/>
              </a:solidFill>
              <a:effectLst/>
              <a:uLnTx/>
              <a:uFillTx/>
              <a:latin typeface="Arial"/>
              <a:ea typeface="+mn-ea"/>
              <a:cs typeface="+mn-cs"/>
              <a:sym typeface="Arial"/>
            </a:endParaRPr>
          </a:p>
        </p:txBody>
      </p:sp>
      <p:sp>
        <p:nvSpPr>
          <p:cNvPr id="18" name="Rectangle: Rounded Corners 17">
            <a:extLst>
              <a:ext uri="{FF2B5EF4-FFF2-40B4-BE49-F238E27FC236}">
                <a16:creationId xmlns:a16="http://schemas.microsoft.com/office/drawing/2014/main" id="{ED4B1C9F-410F-FD7D-0D48-EF10ADF6A07F}"/>
              </a:ext>
            </a:extLst>
          </p:cNvPr>
          <p:cNvSpPr/>
          <p:nvPr/>
        </p:nvSpPr>
        <p:spPr>
          <a:xfrm>
            <a:off x="5951220" y="3156122"/>
            <a:ext cx="2377440" cy="1408258"/>
          </a:xfrm>
          <a:prstGeom prst="roundRect">
            <a:avLst>
              <a:gd name="adj" fmla="val 6927"/>
            </a:avLst>
          </a:prstGeom>
          <a:solidFill>
            <a:schemeClr val="accent4"/>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100" cap="none" spc="0" normalizeH="0" baseline="0" noProof="0">
                <a:ln>
                  <a:noFill/>
                </a:ln>
                <a:solidFill>
                  <a:srgbClr val="000000"/>
                </a:solidFill>
                <a:effectLst/>
                <a:uLnTx/>
                <a:uFillTx/>
                <a:latin typeface="Arial"/>
                <a:ea typeface="Calibri" panose="020F0502020204030204" pitchFamily="34" charset="0"/>
                <a:cs typeface="+mn-cs"/>
                <a:sym typeface="Arial"/>
              </a:rPr>
              <a:t>B</a:t>
            </a:r>
            <a:r>
              <a:rPr kumimoji="0" lang="vi-VN" sz="2000" b="0" i="0" u="none" strike="noStrike" kern="1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mn-cs"/>
                <a:sym typeface="Arial"/>
              </a:rPr>
              <a:t>inh biến </a:t>
            </a:r>
            <a:endParaRPr kumimoji="0" lang="en-US" sz="2000" b="0" i="0" u="none" strike="noStrike" kern="100" cap="none" spc="0" normalizeH="0" baseline="0" noProof="0">
              <a:ln>
                <a:noFill/>
              </a:ln>
              <a:solidFill>
                <a:srgbClr val="000000"/>
              </a:solidFill>
              <a:effectLst/>
              <a:uLnTx/>
              <a:uFillTx/>
              <a:latin typeface="Arial"/>
              <a:ea typeface="Calibri" panose="020F0502020204030204" pitchFamily="34" charset="0"/>
              <a:cs typeface="+mn-cs"/>
              <a:sym typeface="Arial"/>
            </a:endParaRP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1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mn-cs"/>
                <a:sym typeface="Arial"/>
              </a:rPr>
              <a:t>Đô Lương </a:t>
            </a:r>
            <a:endParaRPr kumimoji="0" lang="en-US" sz="2000" b="0" i="0" u="none" strike="noStrike" kern="100" cap="none" spc="0" normalizeH="0" baseline="0" noProof="0">
              <a:ln>
                <a:noFill/>
              </a:ln>
              <a:solidFill>
                <a:srgbClr val="000000"/>
              </a:solidFill>
              <a:effectLst/>
              <a:uLnTx/>
              <a:uFillTx/>
              <a:latin typeface="Arial"/>
              <a:ea typeface="Calibri" panose="020F0502020204030204" pitchFamily="34" charset="0"/>
              <a:cs typeface="+mn-cs"/>
              <a:sym typeface="Arial"/>
            </a:endParaRP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1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mn-cs"/>
                <a:sym typeface="Arial"/>
              </a:rPr>
              <a:t>(Nghệ An, 1/1941). </a:t>
            </a:r>
            <a:endParaRPr kumimoji="0" lang="en-US" sz="2000" b="0" i="0" u="none" strike="noStrike" kern="0" cap="none" spc="0" normalizeH="0" baseline="0" noProof="0">
              <a:ln>
                <a:noFill/>
              </a:ln>
              <a:solidFill>
                <a:srgbClr val="EBEBE8"/>
              </a:solidFill>
              <a:effectLst/>
              <a:uLnTx/>
              <a:uFillTx/>
              <a:latin typeface="Arial"/>
              <a:ea typeface="+mn-ea"/>
              <a:cs typeface="+mn-cs"/>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barn(inVertical)">
                                      <p:cBhvr>
                                        <p:cTn id="12" dur="500"/>
                                        <p:tgtEl>
                                          <p:spTgt spid="10"/>
                                        </p:tgtEl>
                                      </p:cBhvr>
                                    </p:animEffect>
                                  </p:childTnLst>
                                </p:cTn>
                              </p:par>
                            </p:childTnLst>
                          </p:cTn>
                        </p:par>
                        <p:par>
                          <p:cTn id="13" fill="hold">
                            <p:stCondLst>
                              <p:cond delay="500"/>
                            </p:stCondLst>
                            <p:childTnLst>
                              <p:par>
                                <p:cTn id="14" presetID="53" presetClass="entr" presetSubtype="16" fill="hold" nodeType="afterEffect">
                                  <p:stCondLst>
                                    <p:cond delay="0"/>
                                  </p:stCondLst>
                                  <p:childTnLst>
                                    <p:set>
                                      <p:cBhvr>
                                        <p:cTn id="15" dur="1" fill="hold">
                                          <p:stCondLst>
                                            <p:cond delay="0"/>
                                          </p:stCondLst>
                                        </p:cTn>
                                        <p:tgtEl>
                                          <p:spTgt spid="14"/>
                                        </p:tgtEl>
                                        <p:attrNameLst>
                                          <p:attrName>style.visibility</p:attrName>
                                        </p:attrNameLst>
                                      </p:cBhvr>
                                      <p:to>
                                        <p:strVal val="visible"/>
                                      </p:to>
                                    </p:set>
                                    <p:anim calcmode="lin" valueType="num">
                                      <p:cBhvr>
                                        <p:cTn id="16" dur="500" fill="hold"/>
                                        <p:tgtEl>
                                          <p:spTgt spid="14"/>
                                        </p:tgtEl>
                                        <p:attrNameLst>
                                          <p:attrName>ppt_w</p:attrName>
                                        </p:attrNameLst>
                                      </p:cBhvr>
                                      <p:tavLst>
                                        <p:tav tm="0">
                                          <p:val>
                                            <p:fltVal val="0"/>
                                          </p:val>
                                        </p:tav>
                                        <p:tav tm="100000">
                                          <p:val>
                                            <p:strVal val="#ppt_w"/>
                                          </p:val>
                                        </p:tav>
                                      </p:tavLst>
                                    </p:anim>
                                    <p:anim calcmode="lin" valueType="num">
                                      <p:cBhvr>
                                        <p:cTn id="17" dur="500" fill="hold"/>
                                        <p:tgtEl>
                                          <p:spTgt spid="14"/>
                                        </p:tgtEl>
                                        <p:attrNameLst>
                                          <p:attrName>ppt_h</p:attrName>
                                        </p:attrNameLst>
                                      </p:cBhvr>
                                      <p:tavLst>
                                        <p:tav tm="0">
                                          <p:val>
                                            <p:fltVal val="0"/>
                                          </p:val>
                                        </p:tav>
                                        <p:tav tm="100000">
                                          <p:val>
                                            <p:strVal val="#ppt_h"/>
                                          </p:val>
                                        </p:tav>
                                      </p:tavLst>
                                    </p:anim>
                                    <p:animEffect transition="in" filter="fade">
                                      <p:cBhvr>
                                        <p:cTn id="18" dur="500"/>
                                        <p:tgtEl>
                                          <p:spTgt spid="14"/>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barn(inVertical)">
                                      <p:cBhvr>
                                        <p:cTn id="23" dur="500"/>
                                        <p:tgtEl>
                                          <p:spTgt spid="15"/>
                                        </p:tgtEl>
                                      </p:cBhvr>
                                    </p:animEffect>
                                  </p:childTnLst>
                                </p:cTn>
                              </p:par>
                            </p:childTnLst>
                          </p:cTn>
                        </p:par>
                      </p:childTnLst>
                    </p:cTn>
                  </p:par>
                  <p:par>
                    <p:cTn id="24" fill="hold">
                      <p:stCondLst>
                        <p:cond delay="indefinite"/>
                      </p:stCondLst>
                      <p:childTnLst>
                        <p:par>
                          <p:cTn id="25" fill="hold">
                            <p:stCondLst>
                              <p:cond delay="0"/>
                            </p:stCondLst>
                            <p:childTnLst>
                              <p:par>
                                <p:cTn id="26" presetID="17" presetClass="entr" presetSubtype="10" fill="hold" grpId="0" nodeType="clickEffect">
                                  <p:stCondLst>
                                    <p:cond delay="0"/>
                                  </p:stCondLst>
                                  <p:childTnLst>
                                    <p:set>
                                      <p:cBhvr>
                                        <p:cTn id="27" dur="1" fill="hold">
                                          <p:stCondLst>
                                            <p:cond delay="0"/>
                                          </p:stCondLst>
                                        </p:cTn>
                                        <p:tgtEl>
                                          <p:spTgt spid="16"/>
                                        </p:tgtEl>
                                        <p:attrNameLst>
                                          <p:attrName>style.visibility</p:attrName>
                                        </p:attrNameLst>
                                      </p:cBhvr>
                                      <p:to>
                                        <p:strVal val="visible"/>
                                      </p:to>
                                    </p:set>
                                    <p:anim calcmode="lin" valueType="num">
                                      <p:cBhvr>
                                        <p:cTn id="28" dur="500" fill="hold"/>
                                        <p:tgtEl>
                                          <p:spTgt spid="16"/>
                                        </p:tgtEl>
                                        <p:attrNameLst>
                                          <p:attrName>ppt_w</p:attrName>
                                        </p:attrNameLst>
                                      </p:cBhvr>
                                      <p:tavLst>
                                        <p:tav tm="0">
                                          <p:val>
                                            <p:fltVal val="0"/>
                                          </p:val>
                                        </p:tav>
                                        <p:tav tm="100000">
                                          <p:val>
                                            <p:strVal val="#ppt_w"/>
                                          </p:val>
                                        </p:tav>
                                      </p:tavLst>
                                    </p:anim>
                                    <p:anim calcmode="lin" valueType="num">
                                      <p:cBhvr>
                                        <p:cTn id="29" dur="500" fill="hold"/>
                                        <p:tgtEl>
                                          <p:spTgt spid="16"/>
                                        </p:tgtEl>
                                        <p:attrNameLst>
                                          <p:attrName>ppt_h</p:attrName>
                                        </p:attrNameLst>
                                      </p:cBhvr>
                                      <p:tavLst>
                                        <p:tav tm="0">
                                          <p:val>
                                            <p:strVal val="#ppt_h"/>
                                          </p:val>
                                        </p:tav>
                                        <p:tav tm="100000">
                                          <p:val>
                                            <p:strVal val="#ppt_h"/>
                                          </p:val>
                                        </p:tav>
                                      </p:tavLst>
                                    </p:anim>
                                  </p:childTnLst>
                                </p:cTn>
                              </p:par>
                            </p:childTnLst>
                          </p:cTn>
                        </p:par>
                        <p:par>
                          <p:cTn id="30" fill="hold">
                            <p:stCondLst>
                              <p:cond delay="500"/>
                            </p:stCondLst>
                            <p:childTnLst>
                              <p:par>
                                <p:cTn id="31" presetID="17" presetClass="entr" presetSubtype="10" fill="hold" grpId="0" nodeType="afterEffect">
                                  <p:stCondLst>
                                    <p:cond delay="0"/>
                                  </p:stCondLst>
                                  <p:childTnLst>
                                    <p:set>
                                      <p:cBhvr>
                                        <p:cTn id="32" dur="1" fill="hold">
                                          <p:stCondLst>
                                            <p:cond delay="0"/>
                                          </p:stCondLst>
                                        </p:cTn>
                                        <p:tgtEl>
                                          <p:spTgt spid="17"/>
                                        </p:tgtEl>
                                        <p:attrNameLst>
                                          <p:attrName>style.visibility</p:attrName>
                                        </p:attrNameLst>
                                      </p:cBhvr>
                                      <p:to>
                                        <p:strVal val="visible"/>
                                      </p:to>
                                    </p:set>
                                    <p:anim calcmode="lin" valueType="num">
                                      <p:cBhvr>
                                        <p:cTn id="33" dur="500" fill="hold"/>
                                        <p:tgtEl>
                                          <p:spTgt spid="17"/>
                                        </p:tgtEl>
                                        <p:attrNameLst>
                                          <p:attrName>ppt_w</p:attrName>
                                        </p:attrNameLst>
                                      </p:cBhvr>
                                      <p:tavLst>
                                        <p:tav tm="0">
                                          <p:val>
                                            <p:fltVal val="0"/>
                                          </p:val>
                                        </p:tav>
                                        <p:tav tm="100000">
                                          <p:val>
                                            <p:strVal val="#ppt_w"/>
                                          </p:val>
                                        </p:tav>
                                      </p:tavLst>
                                    </p:anim>
                                    <p:anim calcmode="lin" valueType="num">
                                      <p:cBhvr>
                                        <p:cTn id="34" dur="500" fill="hold"/>
                                        <p:tgtEl>
                                          <p:spTgt spid="17"/>
                                        </p:tgtEl>
                                        <p:attrNameLst>
                                          <p:attrName>ppt_h</p:attrName>
                                        </p:attrNameLst>
                                      </p:cBhvr>
                                      <p:tavLst>
                                        <p:tav tm="0">
                                          <p:val>
                                            <p:strVal val="#ppt_h"/>
                                          </p:val>
                                        </p:tav>
                                        <p:tav tm="100000">
                                          <p:val>
                                            <p:strVal val="#ppt_h"/>
                                          </p:val>
                                        </p:tav>
                                      </p:tavLst>
                                    </p:anim>
                                  </p:childTnLst>
                                </p:cTn>
                              </p:par>
                            </p:childTnLst>
                          </p:cTn>
                        </p:par>
                        <p:par>
                          <p:cTn id="35" fill="hold">
                            <p:stCondLst>
                              <p:cond delay="1000"/>
                            </p:stCondLst>
                            <p:childTnLst>
                              <p:par>
                                <p:cTn id="36" presetID="17" presetClass="entr" presetSubtype="10" fill="hold" grpId="0" nodeType="afterEffect">
                                  <p:stCondLst>
                                    <p:cond delay="0"/>
                                  </p:stCondLst>
                                  <p:childTnLst>
                                    <p:set>
                                      <p:cBhvr>
                                        <p:cTn id="37" dur="1" fill="hold">
                                          <p:stCondLst>
                                            <p:cond delay="0"/>
                                          </p:stCondLst>
                                        </p:cTn>
                                        <p:tgtEl>
                                          <p:spTgt spid="18"/>
                                        </p:tgtEl>
                                        <p:attrNameLst>
                                          <p:attrName>style.visibility</p:attrName>
                                        </p:attrNameLst>
                                      </p:cBhvr>
                                      <p:to>
                                        <p:strVal val="visible"/>
                                      </p:to>
                                    </p:set>
                                    <p:anim calcmode="lin" valueType="num">
                                      <p:cBhvr>
                                        <p:cTn id="38" dur="500" fill="hold"/>
                                        <p:tgtEl>
                                          <p:spTgt spid="18"/>
                                        </p:tgtEl>
                                        <p:attrNameLst>
                                          <p:attrName>ppt_w</p:attrName>
                                        </p:attrNameLst>
                                      </p:cBhvr>
                                      <p:tavLst>
                                        <p:tav tm="0">
                                          <p:val>
                                            <p:fltVal val="0"/>
                                          </p:val>
                                        </p:tav>
                                        <p:tav tm="100000">
                                          <p:val>
                                            <p:strVal val="#ppt_w"/>
                                          </p:val>
                                        </p:tav>
                                      </p:tavLst>
                                    </p:anim>
                                    <p:anim calcmode="lin" valueType="num">
                                      <p:cBhvr>
                                        <p:cTn id="39" dur="500" fill="hold"/>
                                        <p:tgtEl>
                                          <p:spTgt spid="1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p:bldP spid="15" grpId="0"/>
      <p:bldP spid="16" grpId="0" animBg="1"/>
      <p:bldP spid="17" grpId="0" animBg="1"/>
      <p:bldP spid="1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8B53B874-1DF3-A41D-3AFD-A544588E12D5}"/>
              </a:ext>
            </a:extLst>
          </p:cNvPr>
          <p:cNvGrpSpPr/>
          <p:nvPr/>
        </p:nvGrpSpPr>
        <p:grpSpPr>
          <a:xfrm>
            <a:off x="192913" y="233484"/>
            <a:ext cx="4284892" cy="4280117"/>
            <a:chOff x="173556" y="-368496"/>
            <a:chExt cx="4284892" cy="4280117"/>
          </a:xfrm>
        </p:grpSpPr>
        <p:pic>
          <p:nvPicPr>
            <p:cNvPr id="3" name="Picture 2">
              <a:extLst>
                <a:ext uri="{FF2B5EF4-FFF2-40B4-BE49-F238E27FC236}">
                  <a16:creationId xmlns:a16="http://schemas.microsoft.com/office/drawing/2014/main" id="{A9514F7C-6947-7C2D-9B55-D37A6F7179C4}"/>
                </a:ext>
              </a:extLst>
            </p:cNvPr>
            <p:cNvPicPr>
              <a:picLocks noChangeAspect="1"/>
            </p:cNvPicPr>
            <p:nvPr/>
          </p:nvPicPr>
          <p:blipFill>
            <a:blip r:embed="rId2"/>
            <a:srcRect t="871" b="1523"/>
            <a:stretch/>
          </p:blipFill>
          <p:spPr>
            <a:xfrm>
              <a:off x="173556" y="-368496"/>
              <a:ext cx="4284892" cy="3581400"/>
            </a:xfrm>
            <a:prstGeom prst="rect">
              <a:avLst/>
            </a:prstGeom>
          </p:spPr>
        </p:pic>
        <p:sp>
          <p:nvSpPr>
            <p:cNvPr id="4" name="TextBox 3">
              <a:extLst>
                <a:ext uri="{FF2B5EF4-FFF2-40B4-BE49-F238E27FC236}">
                  <a16:creationId xmlns:a16="http://schemas.microsoft.com/office/drawing/2014/main" id="{50342E64-A61A-F366-34A2-077217C14420}"/>
                </a:ext>
              </a:extLst>
            </p:cNvPr>
            <p:cNvSpPr txBox="1"/>
            <p:nvPr/>
          </p:nvSpPr>
          <p:spPr>
            <a:xfrm>
              <a:off x="804828" y="3212904"/>
              <a:ext cx="3030924"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Du kích tham gia cuộc khởi nghĩa Bắc Sơn, tháng 9-1940.</a:t>
              </a: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8" name="Group 7">
            <a:extLst>
              <a:ext uri="{FF2B5EF4-FFF2-40B4-BE49-F238E27FC236}">
                <a16:creationId xmlns:a16="http://schemas.microsoft.com/office/drawing/2014/main" id="{3395DA61-BCAC-6EEC-0A32-AF518A6CB862}"/>
              </a:ext>
            </a:extLst>
          </p:cNvPr>
          <p:cNvGrpSpPr/>
          <p:nvPr/>
        </p:nvGrpSpPr>
        <p:grpSpPr>
          <a:xfrm>
            <a:off x="4639051" y="883920"/>
            <a:ext cx="4284892" cy="4094501"/>
            <a:chOff x="201623" y="-182880"/>
            <a:chExt cx="4284892" cy="4094501"/>
          </a:xfrm>
        </p:grpSpPr>
        <p:pic>
          <p:nvPicPr>
            <p:cNvPr id="9" name="Picture 8">
              <a:extLst>
                <a:ext uri="{FF2B5EF4-FFF2-40B4-BE49-F238E27FC236}">
                  <a16:creationId xmlns:a16="http://schemas.microsoft.com/office/drawing/2014/main" id="{F242C157-016E-73FF-0383-625B913D8BD8}"/>
                </a:ext>
              </a:extLst>
            </p:cNvPr>
            <p:cNvPicPr>
              <a:picLocks noChangeAspect="1"/>
            </p:cNvPicPr>
            <p:nvPr/>
          </p:nvPicPr>
          <p:blipFill>
            <a:blip r:embed="rId3"/>
            <a:srcRect t="1037" b="1945"/>
            <a:stretch/>
          </p:blipFill>
          <p:spPr>
            <a:xfrm>
              <a:off x="201623" y="-182880"/>
              <a:ext cx="4284892" cy="3375659"/>
            </a:xfrm>
            <a:prstGeom prst="rect">
              <a:avLst/>
            </a:prstGeom>
          </p:spPr>
        </p:pic>
        <p:sp>
          <p:nvSpPr>
            <p:cNvPr id="10" name="TextBox 9">
              <a:extLst>
                <a:ext uri="{FF2B5EF4-FFF2-40B4-BE49-F238E27FC236}">
                  <a16:creationId xmlns:a16="http://schemas.microsoft.com/office/drawing/2014/main" id="{39A50385-E409-858A-3776-699879DC2E91}"/>
                </a:ext>
              </a:extLst>
            </p:cNvPr>
            <p:cNvSpPr txBox="1"/>
            <p:nvPr/>
          </p:nvSpPr>
          <p:spPr>
            <a:xfrm>
              <a:off x="452779" y="3212904"/>
              <a:ext cx="3735022"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Ngày 23/11/1940, cuộc Khởi nghĩa Nam kỳ bùng nổ ở nhiều tỉnh Nam bộ</a:t>
              </a: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pic>
        <p:nvPicPr>
          <p:cNvPr id="5" name="Picture 4">
            <a:extLst>
              <a:ext uri="{FF2B5EF4-FFF2-40B4-BE49-F238E27FC236}">
                <a16:creationId xmlns:a16="http://schemas.microsoft.com/office/drawing/2014/main" id="{84E0BE3A-6F42-2A1C-D75B-364C68D46B2C}"/>
              </a:ext>
            </a:extLst>
          </p:cNvPr>
          <p:cNvPicPr>
            <a:picLocks noChangeAspect="1"/>
          </p:cNvPicPr>
          <p:nvPr/>
        </p:nvPicPr>
        <p:blipFill>
          <a:blip r:embed="rId4"/>
          <a:stretch>
            <a:fillRect/>
          </a:stretch>
        </p:blipFill>
        <p:spPr>
          <a:xfrm>
            <a:off x="0" y="4986812"/>
            <a:ext cx="861155" cy="167447"/>
          </a:xfrm>
          <a:prstGeom prst="rect">
            <a:avLst/>
          </a:prstGeom>
        </p:spPr>
      </p:pic>
    </p:spTree>
    <p:extLst>
      <p:ext uri="{BB962C8B-B14F-4D97-AF65-F5344CB8AC3E}">
        <p14:creationId xmlns:p14="http://schemas.microsoft.com/office/powerpoint/2010/main" val="3655834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randombar(horizontal)">
                                      <p:cBhvr>
                                        <p:cTn id="1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8B53B874-1DF3-A41D-3AFD-A544588E12D5}"/>
              </a:ext>
            </a:extLst>
          </p:cNvPr>
          <p:cNvGrpSpPr/>
          <p:nvPr/>
        </p:nvGrpSpPr>
        <p:grpSpPr>
          <a:xfrm>
            <a:off x="220057" y="289560"/>
            <a:ext cx="4150258" cy="3500141"/>
            <a:chOff x="240872" y="411480"/>
            <a:chExt cx="4150258" cy="3500141"/>
          </a:xfrm>
        </p:grpSpPr>
        <p:pic>
          <p:nvPicPr>
            <p:cNvPr id="3" name="Picture 2">
              <a:extLst>
                <a:ext uri="{FF2B5EF4-FFF2-40B4-BE49-F238E27FC236}">
                  <a16:creationId xmlns:a16="http://schemas.microsoft.com/office/drawing/2014/main" id="{A9514F7C-6947-7C2D-9B55-D37A6F7179C4}"/>
                </a:ext>
              </a:extLst>
            </p:cNvPr>
            <p:cNvPicPr>
              <a:picLocks noChangeAspect="1"/>
            </p:cNvPicPr>
            <p:nvPr/>
          </p:nvPicPr>
          <p:blipFill>
            <a:blip r:embed="rId2"/>
            <a:stretch/>
          </p:blipFill>
          <p:spPr>
            <a:xfrm>
              <a:off x="240872" y="411480"/>
              <a:ext cx="4150258" cy="2801424"/>
            </a:xfrm>
            <a:prstGeom prst="rect">
              <a:avLst/>
            </a:prstGeom>
          </p:spPr>
        </p:pic>
        <p:sp>
          <p:nvSpPr>
            <p:cNvPr id="4" name="TextBox 3">
              <a:extLst>
                <a:ext uri="{FF2B5EF4-FFF2-40B4-BE49-F238E27FC236}">
                  <a16:creationId xmlns:a16="http://schemas.microsoft.com/office/drawing/2014/main" id="{50342E64-A61A-F366-34A2-077217C14420}"/>
                </a:ext>
              </a:extLst>
            </p:cNvPr>
            <p:cNvSpPr txBox="1"/>
            <p:nvPr/>
          </p:nvSpPr>
          <p:spPr>
            <a:xfrm>
              <a:off x="666884" y="3212904"/>
              <a:ext cx="3298235"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Nhân dân Nam Bộ vùng lên đấu tranh trong cuộc khởi nghĩa Nam Kỳ</a:t>
              </a: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8" name="Group 7">
            <a:extLst>
              <a:ext uri="{FF2B5EF4-FFF2-40B4-BE49-F238E27FC236}">
                <a16:creationId xmlns:a16="http://schemas.microsoft.com/office/drawing/2014/main" id="{3395DA61-BCAC-6EEC-0A32-AF518A6CB862}"/>
              </a:ext>
            </a:extLst>
          </p:cNvPr>
          <p:cNvGrpSpPr/>
          <p:nvPr/>
        </p:nvGrpSpPr>
        <p:grpSpPr>
          <a:xfrm>
            <a:off x="4691127" y="1477344"/>
            <a:ext cx="4150258" cy="3595252"/>
            <a:chOff x="268939" y="296244"/>
            <a:chExt cx="4150258" cy="3595252"/>
          </a:xfrm>
        </p:grpSpPr>
        <p:pic>
          <p:nvPicPr>
            <p:cNvPr id="9" name="Picture 8">
              <a:extLst>
                <a:ext uri="{FF2B5EF4-FFF2-40B4-BE49-F238E27FC236}">
                  <a16:creationId xmlns:a16="http://schemas.microsoft.com/office/drawing/2014/main" id="{F242C157-016E-73FF-0383-625B913D8BD8}"/>
                </a:ext>
              </a:extLst>
            </p:cNvPr>
            <p:cNvPicPr>
              <a:picLocks noChangeAspect="1"/>
            </p:cNvPicPr>
            <p:nvPr/>
          </p:nvPicPr>
          <p:blipFill>
            <a:blip r:embed="rId3"/>
            <a:srcRect/>
            <a:stretch/>
          </p:blipFill>
          <p:spPr>
            <a:xfrm>
              <a:off x="268939" y="296244"/>
              <a:ext cx="4150258" cy="2896535"/>
            </a:xfrm>
            <a:prstGeom prst="rect">
              <a:avLst/>
            </a:prstGeom>
          </p:spPr>
        </p:pic>
        <p:sp>
          <p:nvSpPr>
            <p:cNvPr id="10" name="TextBox 9">
              <a:extLst>
                <a:ext uri="{FF2B5EF4-FFF2-40B4-BE49-F238E27FC236}">
                  <a16:creationId xmlns:a16="http://schemas.microsoft.com/office/drawing/2014/main" id="{39A50385-E409-858A-3776-699879DC2E91}"/>
                </a:ext>
              </a:extLst>
            </p:cNvPr>
            <p:cNvSpPr txBox="1"/>
            <p:nvPr/>
          </p:nvSpPr>
          <p:spPr>
            <a:xfrm>
              <a:off x="666752" y="3192779"/>
              <a:ext cx="3354633"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Nơi đóng quân của ông Đội Cung tại Chợ Rạng, Thanh Chương, Nghệ An</a:t>
              </a: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 name="Group 11">
            <a:extLst>
              <a:ext uri="{FF2B5EF4-FFF2-40B4-BE49-F238E27FC236}">
                <a16:creationId xmlns:a16="http://schemas.microsoft.com/office/drawing/2014/main" id="{84E8E219-DBCD-EAA9-B01E-192CA44D8A0E}"/>
              </a:ext>
            </a:extLst>
          </p:cNvPr>
          <p:cNvGrpSpPr/>
          <p:nvPr/>
        </p:nvGrpSpPr>
        <p:grpSpPr>
          <a:xfrm>
            <a:off x="4691127" y="228600"/>
            <a:ext cx="3523233" cy="1181658"/>
            <a:chOff x="4691127" y="228600"/>
            <a:chExt cx="3523233" cy="1181658"/>
          </a:xfrm>
        </p:grpSpPr>
        <p:pic>
          <p:nvPicPr>
            <p:cNvPr id="6" name="Picture 5" descr="A close-up of a person&#10;&#10;Description automatically generated">
              <a:extLst>
                <a:ext uri="{FF2B5EF4-FFF2-40B4-BE49-F238E27FC236}">
                  <a16:creationId xmlns:a16="http://schemas.microsoft.com/office/drawing/2014/main" id="{970BB81D-46D6-2C61-413B-9DC26A6BC9EF}"/>
                </a:ext>
              </a:extLst>
            </p:cNvPr>
            <p:cNvPicPr>
              <a:picLocks noChangeAspect="1"/>
            </p:cNvPicPr>
            <p:nvPr/>
          </p:nvPicPr>
          <p:blipFill>
            <a:blip r:embed="rId4"/>
            <a:stretch>
              <a:fillRect/>
            </a:stretch>
          </p:blipFill>
          <p:spPr>
            <a:xfrm>
              <a:off x="4691127" y="228600"/>
              <a:ext cx="871473" cy="1181658"/>
            </a:xfrm>
            <a:prstGeom prst="rect">
              <a:avLst/>
            </a:prstGeom>
          </p:spPr>
        </p:pic>
        <p:sp>
          <p:nvSpPr>
            <p:cNvPr id="11" name="TextBox 10">
              <a:extLst>
                <a:ext uri="{FF2B5EF4-FFF2-40B4-BE49-F238E27FC236}">
                  <a16:creationId xmlns:a16="http://schemas.microsoft.com/office/drawing/2014/main" id="{18E7C586-E392-2A70-B31C-2A2F7D90485F}"/>
                </a:ext>
              </a:extLst>
            </p:cNvPr>
            <p:cNvSpPr txBox="1"/>
            <p:nvPr/>
          </p:nvSpPr>
          <p:spPr>
            <a:xfrm>
              <a:off x="5562600" y="388375"/>
              <a:ext cx="2651760" cy="1021883"/>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Đội Cung - Nguyễn Văn Cung (1903 -1941), người chỉ huy cuộc binh biến Đô Lương</a:t>
              </a: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1528748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randombar(horizontal)">
                                      <p:cBhvr>
                                        <p:cTn id="10" dur="500"/>
                                        <p:tgtEl>
                                          <p:spTgt spid="8"/>
                                        </p:tgtEl>
                                      </p:cBhvr>
                                    </p:animEffect>
                                  </p:childTnLst>
                                </p:cTn>
                              </p:par>
                              <p:par>
                                <p:cTn id="11" presetID="14" presetClass="entr" presetSubtype="1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randombar(horizontal)">
                                      <p:cBhvr>
                                        <p:cTn id="13"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Ngày này năm xưa Khởi nghĩa Nam Kỳ  Bản hùng ca của tinh thần yêu nước_v720P">
            <a:hlinkClick r:id="" action="ppaction://media"/>
            <a:extLst>
              <a:ext uri="{FF2B5EF4-FFF2-40B4-BE49-F238E27FC236}">
                <a16:creationId xmlns:a16="http://schemas.microsoft.com/office/drawing/2014/main" id="{DE15CE45-615C-0D2E-A442-9539715106F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5143500"/>
          </a:xfrm>
          <a:prstGeom prst="rect">
            <a:avLst/>
          </a:prstGeom>
        </p:spPr>
      </p:pic>
      <p:sp>
        <p:nvSpPr>
          <p:cNvPr id="3" name="Rectangle 2">
            <a:extLst>
              <a:ext uri="{FF2B5EF4-FFF2-40B4-BE49-F238E27FC236}">
                <a16:creationId xmlns:a16="http://schemas.microsoft.com/office/drawing/2014/main" id="{AEB330FA-07FC-F65E-C483-64B5626FB6A7}"/>
              </a:ext>
            </a:extLst>
          </p:cNvPr>
          <p:cNvSpPr/>
          <p:nvPr/>
        </p:nvSpPr>
        <p:spPr>
          <a:xfrm>
            <a:off x="624840" y="3787140"/>
            <a:ext cx="7894320" cy="922020"/>
          </a:xfrm>
          <a:prstGeom prst="rect">
            <a:avLst/>
          </a:prstGeom>
          <a:solidFill>
            <a:schemeClr val="accent4"/>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383836">
                    <a:lumMod val="50000"/>
                  </a:srgbClr>
                </a:solidFill>
                <a:effectLst/>
                <a:uLnTx/>
                <a:uFillTx/>
                <a:latin typeface="Arial" panose="020B0604020202020204" pitchFamily="34" charset="0"/>
                <a:ea typeface="+mn-ea"/>
                <a:cs typeface="+mn-cs"/>
                <a:sym typeface="Arial"/>
              </a:rPr>
              <a:t>Khởi nghĩa Nam Kỳ - Bản hùng ca của tinh thần yêu nước</a:t>
            </a:r>
            <a:endParaRPr kumimoji="0" lang="en-US" sz="2000" b="0" i="0" u="none" strike="noStrike" kern="0" cap="none" spc="0" normalizeH="0" baseline="0" noProof="0">
              <a:ln>
                <a:noFill/>
              </a:ln>
              <a:solidFill>
                <a:srgbClr val="383836">
                  <a:lumMod val="50000"/>
                </a:srgbClr>
              </a:solidFill>
              <a:effectLst/>
              <a:uLnTx/>
              <a:uFillTx/>
              <a:latin typeface="Arial"/>
              <a:ea typeface="+mn-ea"/>
              <a:cs typeface="+mn-cs"/>
              <a:sym typeface="Arial"/>
            </a:endParaRPr>
          </a:p>
        </p:txBody>
      </p:sp>
    </p:spTree>
    <p:extLst>
      <p:ext uri="{BB962C8B-B14F-4D97-AF65-F5344CB8AC3E}">
        <p14:creationId xmlns:p14="http://schemas.microsoft.com/office/powerpoint/2010/main" val="3445522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33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0">
            <a:extLst>
              <a:ext uri="{FF2B5EF4-FFF2-40B4-BE49-F238E27FC236}">
                <a16:creationId xmlns:a16="http://schemas.microsoft.com/office/drawing/2014/main" id="{817FB1BA-C575-B2ED-3723-532A9CCA6820}"/>
              </a:ext>
            </a:extLst>
          </p:cNvPr>
          <p:cNvSpPr txBox="1"/>
          <p:nvPr/>
        </p:nvSpPr>
        <p:spPr>
          <a:xfrm>
            <a:off x="794371" y="500218"/>
            <a:ext cx="7555257" cy="553998"/>
          </a:xfrm>
          <a:prstGeom prst="rect">
            <a:avLst/>
          </a:prstGeom>
        </p:spPr>
        <p:txBody>
          <a:bodyPr wrap="square" lIns="0" tIns="0" rIns="0" bIns="0" rtlCol="0" anchor="t">
            <a:spAutoFit/>
          </a:bodyP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r>
              <a:rPr kumimoji="0" lang="en-US" sz="3600" b="1" i="0" u="none" strike="noStrike" kern="1200" cap="none" spc="0" normalizeH="0" baseline="0" noProof="0">
                <a:ln>
                  <a:noFill/>
                </a:ln>
                <a:solidFill>
                  <a:srgbClr val="6F9AA4">
                    <a:lumMod val="75000"/>
                  </a:srgbClr>
                </a:solidFill>
                <a:effectLst/>
                <a:uLnTx/>
                <a:uFillTx/>
                <a:latin typeface="Arial" panose="020B0604020202020204" pitchFamily="34" charset="0"/>
                <a:ea typeface="+mn-ea"/>
                <a:cs typeface="Arial" panose="020B0604020202020204" pitchFamily="34" charset="0"/>
                <a:sym typeface="Arial"/>
              </a:rPr>
              <a:t>TRÒ CHƠI NHÌN HÌNH ĐOÁN Ý</a:t>
            </a:r>
            <a:endParaRPr kumimoji="0" lang="en-US" sz="3600" b="1" i="0" u="none" strike="noStrike" kern="1200" cap="none" spc="0" normalizeH="0" baseline="0" noProof="0" dirty="0">
              <a:ln>
                <a:noFill/>
              </a:ln>
              <a:solidFill>
                <a:srgbClr val="6F9AA4">
                  <a:lumMod val="75000"/>
                </a:srgbClr>
              </a:solidFill>
              <a:effectLst/>
              <a:uLnTx/>
              <a:uFillTx/>
              <a:latin typeface="Arial" panose="020B0604020202020204" pitchFamily="34" charset="0"/>
              <a:ea typeface="+mn-ea"/>
              <a:cs typeface="Arial" panose="020B0604020202020204" pitchFamily="34" charset="0"/>
              <a:sym typeface="Arial"/>
            </a:endParaRPr>
          </a:p>
        </p:txBody>
      </p:sp>
      <p:sp>
        <p:nvSpPr>
          <p:cNvPr id="3" name="TextBox 2">
            <a:extLst>
              <a:ext uri="{FF2B5EF4-FFF2-40B4-BE49-F238E27FC236}">
                <a16:creationId xmlns:a16="http://schemas.microsoft.com/office/drawing/2014/main" id="{3726EA8F-EFCE-4480-05BC-C45260BB8AAE}"/>
              </a:ext>
            </a:extLst>
          </p:cNvPr>
          <p:cNvSpPr txBox="1"/>
          <p:nvPr/>
        </p:nvSpPr>
        <p:spPr>
          <a:xfrm>
            <a:off x="219074" y="1444760"/>
            <a:ext cx="4793262" cy="3266985"/>
          </a:xfrm>
          <a:prstGeom prst="rect">
            <a:avLst/>
          </a:prstGeom>
          <a:noFill/>
        </p:spPr>
        <p:txBody>
          <a:bodyPr wrap="square" rtlCol="0">
            <a:spAutoFit/>
          </a:bodyPr>
          <a:lstStyle/>
          <a:p>
            <a:pPr marL="0" marR="0" lvl="0" indent="0" algn="just" defTabSz="457200" rtl="0" eaLnBrk="1" fontAlgn="auto" latinLnBrk="0" hangingPunct="1">
              <a:lnSpc>
                <a:spcPct val="150000"/>
              </a:lnSpc>
              <a:spcBef>
                <a:spcPts val="0"/>
              </a:spcBef>
              <a:spcAft>
                <a:spcPts val="0"/>
              </a:spcAft>
              <a:buClrTx/>
              <a:buSzTx/>
              <a:buFont typeface="Arial"/>
              <a:buNone/>
              <a:tabLst/>
              <a:defRPr/>
            </a:pPr>
            <a:r>
              <a:rPr kumimoji="0" lang="en-US" sz="2000" b="1" i="1"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sym typeface="Arial"/>
              </a:rPr>
              <a:t>Luật chơi: </a:t>
            </a:r>
            <a:r>
              <a:rPr kumimoji="0" lang="en-US"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C</a:t>
            </a:r>
            <a:r>
              <a:rPr kumimoji="0" lang="vi-VN"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hia lớp thành 2 nhóm</a:t>
            </a:r>
            <a:r>
              <a:rPr kumimoji="0" lang="en-US"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a:t>
            </a:r>
            <a:endParaRPr kumimoji="0" lang="vi-VN"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endParaRP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N</a:t>
            </a:r>
            <a:r>
              <a:rPr kumimoji="0" lang="vi-VN"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hiệm vụ: </a:t>
            </a:r>
            <a:r>
              <a:rPr kumimoji="0" lang="vi-VN" sz="20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Quan sát hình ảnh và giải thích thế nào là tình cảnh “một cổ hai tròng” mà nhân dân ta phải chịu đựng. </a:t>
            </a:r>
            <a:endParaRPr kumimoji="0" lang="en-US" sz="20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endParaRP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vi-VN"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Sau 3 phút, đội nào có đáp án chính xác, đưa ra nhiều thông tin phù hợp hơn, đội đó là đội chiến thắng.</a:t>
            </a:r>
            <a:endParaRPr kumimoji="0" lang="en-US"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endParaRPr>
          </a:p>
        </p:txBody>
      </p:sp>
      <p:grpSp>
        <p:nvGrpSpPr>
          <p:cNvPr id="6" name="Group 5">
            <a:extLst>
              <a:ext uri="{FF2B5EF4-FFF2-40B4-BE49-F238E27FC236}">
                <a16:creationId xmlns:a16="http://schemas.microsoft.com/office/drawing/2014/main" id="{8735C8F3-215A-7C54-9706-9A2770E9419C}"/>
              </a:ext>
            </a:extLst>
          </p:cNvPr>
          <p:cNvGrpSpPr/>
          <p:nvPr/>
        </p:nvGrpSpPr>
        <p:grpSpPr>
          <a:xfrm>
            <a:off x="5012336" y="1304575"/>
            <a:ext cx="4008120" cy="3704233"/>
            <a:chOff x="5097781" y="1418875"/>
            <a:chExt cx="4008120" cy="3704233"/>
          </a:xfrm>
        </p:grpSpPr>
        <p:pic>
          <p:nvPicPr>
            <p:cNvPr id="4" name="Hình ảnh 1">
              <a:extLst>
                <a:ext uri="{FF2B5EF4-FFF2-40B4-BE49-F238E27FC236}">
                  <a16:creationId xmlns:a16="http://schemas.microsoft.com/office/drawing/2014/main" id="{6560A462-79BA-2EB0-EBCE-A514B8B840DA}"/>
                </a:ext>
              </a:extLst>
            </p:cNvPr>
            <p:cNvPicPr>
              <a:picLocks noChangeAspect="1"/>
            </p:cNvPicPr>
            <p:nvPr/>
          </p:nvPicPr>
          <p:blipFill>
            <a:blip r:embed="rId2"/>
            <a:srcRect t="748"/>
            <a:stretch/>
          </p:blipFill>
          <p:spPr>
            <a:xfrm>
              <a:off x="5278756" y="1418875"/>
              <a:ext cx="3646170" cy="2881507"/>
            </a:xfrm>
            <a:prstGeom prst="rect">
              <a:avLst/>
            </a:prstGeom>
          </p:spPr>
        </p:pic>
        <p:sp>
          <p:nvSpPr>
            <p:cNvPr id="5" name="TextBox 4">
              <a:extLst>
                <a:ext uri="{FF2B5EF4-FFF2-40B4-BE49-F238E27FC236}">
                  <a16:creationId xmlns:a16="http://schemas.microsoft.com/office/drawing/2014/main" id="{1F515DC4-39FA-FA6E-95BC-78E7B8B27B1E}"/>
                </a:ext>
              </a:extLst>
            </p:cNvPr>
            <p:cNvSpPr txBox="1"/>
            <p:nvPr/>
          </p:nvSpPr>
          <p:spPr>
            <a:xfrm>
              <a:off x="5097781" y="4300382"/>
              <a:ext cx="4008120" cy="822726"/>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100" b="0" i="0" u="none" strike="noStrike" kern="0" cap="none" spc="0" normalizeH="0" baseline="0" noProof="0">
                  <a:ln>
                    <a:noFill/>
                  </a:ln>
                  <a:solidFill>
                    <a:srgbClr val="000000"/>
                  </a:solidFill>
                  <a:effectLst/>
                  <a:uLnTx/>
                  <a:uFillTx/>
                  <a:latin typeface="Arial"/>
                  <a:cs typeface="Arial"/>
                  <a:sym typeface="Arial"/>
                </a:rPr>
                <a:t>Tranh biếm họa về đời sống nhân dân Việt Nam dưới ách thống trị của Pháp – Nhật Bản trên báo </a:t>
              </a:r>
              <a:r>
                <a:rPr kumimoji="0" lang="en-US" sz="1100" b="0" i="1" u="none" strike="noStrike" kern="0" cap="none" spc="0" normalizeH="0" baseline="0" noProof="0">
                  <a:ln>
                    <a:noFill/>
                  </a:ln>
                  <a:solidFill>
                    <a:srgbClr val="000000"/>
                  </a:solidFill>
                  <a:effectLst/>
                  <a:uLnTx/>
                  <a:uFillTx/>
                  <a:latin typeface="Arial"/>
                  <a:cs typeface="Arial"/>
                  <a:sym typeface="Arial"/>
                </a:rPr>
                <a:t>Việt Nam độc lập</a:t>
              </a:r>
              <a:r>
                <a:rPr kumimoji="0" lang="en-US" sz="1100" b="0" i="0" u="none" strike="noStrike" kern="0" cap="none" spc="0" normalizeH="0" baseline="0" noProof="0">
                  <a:ln>
                    <a:noFill/>
                  </a:ln>
                  <a:solidFill>
                    <a:srgbClr val="000000"/>
                  </a:solidFill>
                  <a:effectLst/>
                  <a:uLnTx/>
                  <a:uFillTx/>
                  <a:latin typeface="Arial"/>
                  <a:cs typeface="Arial"/>
                  <a:sym typeface="Arial"/>
                </a:rPr>
                <a:t>, số 108, 11 – 10 – 1941 (Bảo tàng Lịch sử quốc gia, Hà Nội)</a:t>
              </a:r>
            </a:p>
          </p:txBody>
        </p:sp>
      </p:grpSp>
    </p:spTree>
    <p:extLst>
      <p:ext uri="{BB962C8B-B14F-4D97-AF65-F5344CB8AC3E}">
        <p14:creationId xmlns:p14="http://schemas.microsoft.com/office/powerpoint/2010/main" val="2305480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barn(inVertical)">
                                      <p:cBhvr>
                                        <p:cTn id="14" dur="500"/>
                                        <p:tgtEl>
                                          <p:spTgt spid="3"/>
                                        </p:tgtEl>
                                      </p:cBhvr>
                                    </p:animEffect>
                                  </p:childTnLst>
                                </p:cTn>
                              </p:par>
                              <p:par>
                                <p:cTn id="15" presetID="14" presetClass="entr" presetSubtype="1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randombar(horizontal)">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ảnh 1">
            <a:extLst>
              <a:ext uri="{FF2B5EF4-FFF2-40B4-BE49-F238E27FC236}">
                <a16:creationId xmlns:a16="http://schemas.microsoft.com/office/drawing/2014/main" id="{81F6AEDD-37E3-C2CD-85E1-B67C87F990BC}"/>
              </a:ext>
            </a:extLst>
          </p:cNvPr>
          <p:cNvPicPr>
            <a:picLocks noChangeAspect="1"/>
          </p:cNvPicPr>
          <p:nvPr/>
        </p:nvPicPr>
        <p:blipFill>
          <a:blip r:embed="rId2"/>
          <a:srcRect t="748"/>
          <a:stretch/>
        </p:blipFill>
        <p:spPr>
          <a:xfrm>
            <a:off x="2977515" y="1092326"/>
            <a:ext cx="2998578" cy="2369726"/>
          </a:xfrm>
          <a:prstGeom prst="rect">
            <a:avLst/>
          </a:prstGeom>
        </p:spPr>
      </p:pic>
      <p:grpSp>
        <p:nvGrpSpPr>
          <p:cNvPr id="8" name="Group 7">
            <a:extLst>
              <a:ext uri="{FF2B5EF4-FFF2-40B4-BE49-F238E27FC236}">
                <a16:creationId xmlns:a16="http://schemas.microsoft.com/office/drawing/2014/main" id="{635ADAF0-5A05-0A22-A872-D8C22E9F4D68}"/>
              </a:ext>
            </a:extLst>
          </p:cNvPr>
          <p:cNvGrpSpPr/>
          <p:nvPr/>
        </p:nvGrpSpPr>
        <p:grpSpPr>
          <a:xfrm>
            <a:off x="203840" y="1261612"/>
            <a:ext cx="3192775" cy="2118529"/>
            <a:chOff x="287660" y="1261612"/>
            <a:chExt cx="3192775" cy="2118529"/>
          </a:xfrm>
        </p:grpSpPr>
        <p:cxnSp>
          <p:nvCxnSpPr>
            <p:cNvPr id="4" name="Straight Arrow Connector 3">
              <a:extLst>
                <a:ext uri="{FF2B5EF4-FFF2-40B4-BE49-F238E27FC236}">
                  <a16:creationId xmlns:a16="http://schemas.microsoft.com/office/drawing/2014/main" id="{7B3FA46A-0842-9F09-4EE0-A170E3CE3EDE}"/>
                </a:ext>
              </a:extLst>
            </p:cNvPr>
            <p:cNvCxnSpPr>
              <a:cxnSpLocks/>
            </p:cNvCxnSpPr>
            <p:nvPr/>
          </p:nvCxnSpPr>
          <p:spPr>
            <a:xfrm>
              <a:off x="2642235" y="2370872"/>
              <a:ext cx="838200" cy="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914CA83-2D2D-33ED-020D-A0BBBD917F25}"/>
                </a:ext>
              </a:extLst>
            </p:cNvPr>
            <p:cNvSpPr txBox="1"/>
            <p:nvPr/>
          </p:nvSpPr>
          <p:spPr>
            <a:xfrm>
              <a:off x="287660" y="1261612"/>
              <a:ext cx="2339217" cy="2118529"/>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800" b="1" i="1" u="none" strike="noStrike" kern="0" cap="none" spc="0" normalizeH="0" baseline="0" noProof="0">
                  <a:ln>
                    <a:noFill/>
                  </a:ln>
                  <a:solidFill>
                    <a:srgbClr val="000000"/>
                  </a:solidFill>
                  <a:effectLst/>
                  <a:uLnTx/>
                  <a:uFillTx/>
                  <a:latin typeface="Arial"/>
                  <a:cs typeface="Arial"/>
                  <a:sym typeface="Arial"/>
                </a:rPr>
                <a:t>Người đàn ông béo lùn, mặc quân phục và tay cầm ki</a:t>
              </a:r>
              <a:r>
                <a:rPr kumimoji="0" lang="en-US" sz="1800" b="1" i="1" u="none" strike="noStrike" kern="0" cap="none" spc="0" normalizeH="0" baseline="0" noProof="0">
                  <a:ln>
                    <a:noFill/>
                  </a:ln>
                  <a:solidFill>
                    <a:srgbClr val="000000"/>
                  </a:solidFill>
                  <a:effectLst/>
                  <a:uLnTx/>
                  <a:uFillTx/>
                  <a:latin typeface="Arial"/>
                  <a:cs typeface="Arial"/>
                  <a:sym typeface="Arial"/>
                </a:rPr>
                <a:t>ế</a:t>
              </a:r>
              <a:r>
                <a:rPr kumimoji="0" lang="vi-VN" sz="1800" b="1" i="1" u="none" strike="noStrike" kern="0" cap="none" spc="0" normalizeH="0" baseline="0" noProof="0">
                  <a:ln>
                    <a:noFill/>
                  </a:ln>
                  <a:solidFill>
                    <a:srgbClr val="000000"/>
                  </a:solidFill>
                  <a:effectLst/>
                  <a:uLnTx/>
                  <a:uFillTx/>
                  <a:latin typeface="Arial"/>
                  <a:cs typeface="Arial"/>
                  <a:sym typeface="Arial"/>
                </a:rPr>
                <a:t>m: </a:t>
              </a:r>
              <a:r>
                <a:rPr kumimoji="0" lang="vi-VN" sz="1800" b="0" i="0" u="none" strike="noStrike" kern="0" cap="none" spc="0" normalizeH="0" baseline="0" noProof="0">
                  <a:ln>
                    <a:noFill/>
                  </a:ln>
                  <a:solidFill>
                    <a:srgbClr val="000000"/>
                  </a:solidFill>
                  <a:effectLst/>
                  <a:uLnTx/>
                  <a:uFillTx/>
                  <a:latin typeface="Arial"/>
                  <a:cs typeface="Arial"/>
                  <a:sym typeface="Arial"/>
                </a:rPr>
                <a:t>đại diện cho phát xít Nhật Bản</a:t>
              </a:r>
              <a:endParaRPr kumimoji="0" lang="en-US" sz="18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9" name="Group 8">
            <a:extLst>
              <a:ext uri="{FF2B5EF4-FFF2-40B4-BE49-F238E27FC236}">
                <a16:creationId xmlns:a16="http://schemas.microsoft.com/office/drawing/2014/main" id="{81921602-CB13-8385-8733-E38278473C4F}"/>
              </a:ext>
            </a:extLst>
          </p:cNvPr>
          <p:cNvGrpSpPr/>
          <p:nvPr/>
        </p:nvGrpSpPr>
        <p:grpSpPr>
          <a:xfrm>
            <a:off x="475298" y="187398"/>
            <a:ext cx="6573202" cy="1016562"/>
            <a:chOff x="185738" y="1651111"/>
            <a:chExt cx="6573202" cy="1016562"/>
          </a:xfrm>
        </p:grpSpPr>
        <p:cxnSp>
          <p:nvCxnSpPr>
            <p:cNvPr id="10" name="Straight Arrow Connector 9">
              <a:extLst>
                <a:ext uri="{FF2B5EF4-FFF2-40B4-BE49-F238E27FC236}">
                  <a16:creationId xmlns:a16="http://schemas.microsoft.com/office/drawing/2014/main" id="{5F723926-6862-D8DD-6F21-7B895B29B0B7}"/>
                </a:ext>
              </a:extLst>
            </p:cNvPr>
            <p:cNvCxnSpPr>
              <a:cxnSpLocks/>
            </p:cNvCxnSpPr>
            <p:nvPr/>
          </p:nvCxnSpPr>
          <p:spPr>
            <a:xfrm>
              <a:off x="4093369" y="2195233"/>
              <a:ext cx="0" cy="47244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7D9C6A65-E540-341A-7564-E9870D7CB1E0}"/>
                </a:ext>
              </a:extLst>
            </p:cNvPr>
            <p:cNvSpPr txBox="1"/>
            <p:nvPr/>
          </p:nvSpPr>
          <p:spPr>
            <a:xfrm>
              <a:off x="185738" y="1651111"/>
              <a:ext cx="6573202" cy="872034"/>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800" b="1" i="1" u="none" strike="noStrike" kern="0" cap="none" spc="0" normalizeH="0" baseline="0" noProof="0">
                  <a:ln>
                    <a:noFill/>
                  </a:ln>
                  <a:solidFill>
                    <a:srgbClr val="000000"/>
                  </a:solidFill>
                  <a:effectLst/>
                  <a:uLnTx/>
                  <a:uFillTx/>
                  <a:latin typeface="Arial"/>
                  <a:cs typeface="Arial"/>
                  <a:sym typeface="Arial"/>
                </a:rPr>
                <a:t>Người đàn ông cao lớn, ria mép vênh lên và mặc Âu phục: </a:t>
              </a:r>
              <a:r>
                <a:rPr kumimoji="0" lang="vi-VN" sz="1800" b="0" i="0" u="none" strike="noStrike" kern="0" cap="none" spc="0" normalizeH="0" baseline="0" noProof="0">
                  <a:ln>
                    <a:noFill/>
                  </a:ln>
                  <a:solidFill>
                    <a:srgbClr val="000000"/>
                  </a:solidFill>
                  <a:effectLst/>
                  <a:uLnTx/>
                  <a:uFillTx/>
                  <a:latin typeface="Arial"/>
                  <a:cs typeface="Arial"/>
                  <a:sym typeface="Arial"/>
                </a:rPr>
                <a:t>đại diện cho thực dân Pháp.</a:t>
              </a:r>
              <a:endParaRPr kumimoji="0" lang="en-US" sz="18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5" name="Group 14">
            <a:extLst>
              <a:ext uri="{FF2B5EF4-FFF2-40B4-BE49-F238E27FC236}">
                <a16:creationId xmlns:a16="http://schemas.microsoft.com/office/drawing/2014/main" id="{D1A5EBFC-0058-96AF-C656-689378DBFE0E}"/>
              </a:ext>
            </a:extLst>
          </p:cNvPr>
          <p:cNvGrpSpPr/>
          <p:nvPr/>
        </p:nvGrpSpPr>
        <p:grpSpPr>
          <a:xfrm>
            <a:off x="5422464" y="928025"/>
            <a:ext cx="3517695" cy="2534027"/>
            <a:chOff x="-678180" y="1266063"/>
            <a:chExt cx="3517695" cy="2534027"/>
          </a:xfrm>
        </p:grpSpPr>
        <p:cxnSp>
          <p:nvCxnSpPr>
            <p:cNvPr id="16" name="Straight Arrow Connector 15">
              <a:extLst>
                <a:ext uri="{FF2B5EF4-FFF2-40B4-BE49-F238E27FC236}">
                  <a16:creationId xmlns:a16="http://schemas.microsoft.com/office/drawing/2014/main" id="{6F994317-CF06-28C4-90F5-FF807C945932}"/>
                </a:ext>
              </a:extLst>
            </p:cNvPr>
            <p:cNvCxnSpPr>
              <a:cxnSpLocks/>
            </p:cNvCxnSpPr>
            <p:nvPr/>
          </p:nvCxnSpPr>
          <p:spPr>
            <a:xfrm flipH="1">
              <a:off x="-678180" y="2708910"/>
              <a:ext cx="838200" cy="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913CA062-CBF8-D835-7401-AAC24F955959}"/>
                </a:ext>
              </a:extLst>
            </p:cNvPr>
            <p:cNvSpPr txBox="1"/>
            <p:nvPr/>
          </p:nvSpPr>
          <p:spPr>
            <a:xfrm>
              <a:off x="122157" y="1266063"/>
              <a:ext cx="2717358" cy="2534027"/>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800" b="1" i="1" u="none" strike="noStrike" kern="0" cap="none" spc="0" normalizeH="0" baseline="0" noProof="0">
                  <a:ln>
                    <a:noFill/>
                  </a:ln>
                  <a:solidFill>
                    <a:srgbClr val="000000"/>
                  </a:solidFill>
                  <a:effectLst/>
                  <a:uLnTx/>
                  <a:uFillTx/>
                  <a:latin typeface="Arial"/>
                  <a:cs typeface="Arial"/>
                  <a:sym typeface="Arial"/>
                </a:rPr>
                <a:t>Người đàn ông già, gầy trơ xương sườn, rách rưới, chống gậy: </a:t>
              </a:r>
              <a:r>
                <a:rPr kumimoji="0" lang="vi-VN" sz="1800" b="0" i="0" u="none" strike="noStrike" kern="0" cap="none" spc="0" normalizeH="0" baseline="0" noProof="0">
                  <a:ln>
                    <a:noFill/>
                  </a:ln>
                  <a:solidFill>
                    <a:srgbClr val="000000"/>
                  </a:solidFill>
                  <a:effectLst/>
                  <a:uLnTx/>
                  <a:uFillTx/>
                  <a:latin typeface="Arial"/>
                  <a:cs typeface="Arial"/>
                  <a:sym typeface="Arial"/>
                </a:rPr>
                <a:t>đại diện cho người nông dân</a:t>
              </a:r>
              <a:r>
                <a:rPr kumimoji="0" lang="en-US" sz="1800" b="0" i="0" u="none" strike="noStrike" kern="0" cap="none" spc="0" normalizeH="0" baseline="0" noProof="0">
                  <a:ln>
                    <a:noFill/>
                  </a:ln>
                  <a:solidFill>
                    <a:srgbClr val="000000"/>
                  </a:solidFill>
                  <a:effectLst/>
                  <a:uLnTx/>
                  <a:uFillTx/>
                  <a:latin typeface="Arial"/>
                  <a:cs typeface="Arial"/>
                  <a:sym typeface="Arial"/>
                </a:rPr>
                <a:t> Việt Nam</a:t>
              </a:r>
              <a:r>
                <a:rPr kumimoji="0" lang="vi-VN" sz="1800" b="0" i="0" u="none" strike="noStrike" kern="0" cap="none" spc="0" normalizeH="0" baseline="0" noProof="0">
                  <a:ln>
                    <a:noFill/>
                  </a:ln>
                  <a:solidFill>
                    <a:srgbClr val="000000"/>
                  </a:solidFill>
                  <a:effectLst/>
                  <a:uLnTx/>
                  <a:uFillTx/>
                  <a:latin typeface="Arial"/>
                  <a:cs typeface="Arial"/>
                  <a:sym typeface="Arial"/>
                </a:rPr>
                <a:t> trước cách mạng.</a:t>
              </a:r>
              <a:endParaRPr kumimoji="0" lang="en-US" sz="1800" b="0" i="0" u="none" strike="noStrike" kern="0" cap="none" spc="0" normalizeH="0" baseline="0" noProof="0">
                <a:ln>
                  <a:noFill/>
                </a:ln>
                <a:solidFill>
                  <a:srgbClr val="000000"/>
                </a:solidFill>
                <a:effectLst/>
                <a:uLnTx/>
                <a:uFillTx/>
                <a:latin typeface="Arial"/>
                <a:cs typeface="Arial"/>
                <a:sym typeface="Arial"/>
              </a:endParaRPr>
            </a:p>
          </p:txBody>
        </p:sp>
      </p:grpSp>
      <p:sp>
        <p:nvSpPr>
          <p:cNvPr id="18" name="Rectangle: Rounded Corners 17">
            <a:extLst>
              <a:ext uri="{FF2B5EF4-FFF2-40B4-BE49-F238E27FC236}">
                <a16:creationId xmlns:a16="http://schemas.microsoft.com/office/drawing/2014/main" id="{613A803D-4A8C-B9E0-9EDE-2DA4379E5C60}"/>
              </a:ext>
            </a:extLst>
          </p:cNvPr>
          <p:cNvSpPr/>
          <p:nvPr/>
        </p:nvSpPr>
        <p:spPr>
          <a:xfrm>
            <a:off x="518279" y="3609768"/>
            <a:ext cx="8104822" cy="1348187"/>
          </a:xfrm>
          <a:prstGeom prst="roundRect">
            <a:avLst>
              <a:gd name="adj" fmla="val 9319"/>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0"/>
              </a:spcBef>
              <a:spcAft>
                <a:spcPts val="1000"/>
              </a:spcAft>
              <a:buClr>
                <a:srgbClr val="000000"/>
              </a:buClr>
              <a:buSzTx/>
              <a:buFont typeface="Arial"/>
              <a:buNone/>
              <a:tabLst/>
              <a:defRPr/>
            </a:pPr>
            <a:r>
              <a:rPr kumimoji="0" lang="vi-VN" sz="1800" b="1" i="1" u="none" strike="noStrike" kern="0" cap="none" spc="0" normalizeH="0" baseline="0" noProof="0">
                <a:ln>
                  <a:noFill/>
                </a:ln>
                <a:solidFill>
                  <a:srgbClr val="FF0000"/>
                </a:solidFill>
                <a:effectLst/>
                <a:uLnTx/>
                <a:uFillTx/>
                <a:latin typeface="Arial" panose="020B0604020202020204" pitchFamily="34" charset="0"/>
                <a:ea typeface="Times New Roman" panose="02020603050405020304" pitchFamily="18" charset="0"/>
                <a:cs typeface="+mn-cs"/>
                <a:sym typeface="Arial"/>
              </a:rPr>
              <a:t>Nhận xét: </a:t>
            </a:r>
            <a:r>
              <a:rPr kumimoji="0" lang="vi-VN" sz="1800" b="0" i="0" u="none" strike="noStrike" kern="0" cap="none" spc="0" normalizeH="0" baseline="0" noProof="0">
                <a:ln>
                  <a:noFill/>
                </a:ln>
                <a:solidFill>
                  <a:srgbClr val="000000"/>
                </a:solidFill>
                <a:effectLst/>
                <a:uLnTx/>
                <a:uFillTx/>
                <a:latin typeface="Arial" panose="020B0604020202020204" pitchFamily="34" charset="0"/>
                <a:ea typeface="Times New Roman" panose="02020603050405020304" pitchFamily="18" charset="0"/>
                <a:cs typeface="+mn-cs"/>
                <a:sym typeface="Arial"/>
              </a:rPr>
              <a:t>dưới ách cai trị của Pháp - Nhật Bản, nhân dân Việt Nam rơi vào tình cảnh “một cổ hai tròng” cuộc sống của đại bộ phận nhân dân, kể cả tầng lớp trí thức, tư sản dân tộc đều bị đẩy đến “bước đường cùng”.</a:t>
            </a:r>
            <a:endParaRPr kumimoji="0" lang="en-US" sz="1800" b="0" i="0" u="none" strike="noStrike" kern="0" cap="none" spc="0" normalizeH="0" baseline="0" noProof="0">
              <a:ln>
                <a:noFill/>
              </a:ln>
              <a:solidFill>
                <a:srgbClr val="EBEBE8"/>
              </a:solidFill>
              <a:effectLst/>
              <a:uLnTx/>
              <a:uFillTx/>
              <a:latin typeface="Arial"/>
              <a:ea typeface="Calibri" panose="020F0502020204030204" pitchFamily="34" charset="0"/>
              <a:cs typeface="+mn-cs"/>
              <a:sym typeface="Arial"/>
            </a:endParaRPr>
          </a:p>
        </p:txBody>
      </p:sp>
      <p:pic>
        <p:nvPicPr>
          <p:cNvPr id="3" name="Picture 2">
            <a:extLst>
              <a:ext uri="{FF2B5EF4-FFF2-40B4-BE49-F238E27FC236}">
                <a16:creationId xmlns:a16="http://schemas.microsoft.com/office/drawing/2014/main" id="{EDD30EBC-16E1-4BBA-6E8B-2835C8931033}"/>
              </a:ext>
            </a:extLst>
          </p:cNvPr>
          <p:cNvPicPr>
            <a:picLocks noChangeAspect="1"/>
          </p:cNvPicPr>
          <p:nvPr/>
        </p:nvPicPr>
        <p:blipFill>
          <a:blip r:embed="rId3"/>
          <a:stretch>
            <a:fillRect/>
          </a:stretch>
        </p:blipFill>
        <p:spPr>
          <a:xfrm>
            <a:off x="0" y="4986812"/>
            <a:ext cx="861155" cy="167447"/>
          </a:xfrm>
          <a:prstGeom prst="rect">
            <a:avLst/>
          </a:prstGeom>
        </p:spPr>
      </p:pic>
    </p:spTree>
    <p:extLst>
      <p:ext uri="{BB962C8B-B14F-4D97-AF65-F5344CB8AC3E}">
        <p14:creationId xmlns:p14="http://schemas.microsoft.com/office/powerpoint/2010/main" val="150125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up)">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2"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wipe(right)">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 calcmode="lin" valueType="num">
                                      <p:cBhvr additive="base">
                                        <p:cTn id="27" dur="500" fill="hold"/>
                                        <p:tgtEl>
                                          <p:spTgt spid="18"/>
                                        </p:tgtEl>
                                        <p:attrNameLst>
                                          <p:attrName>ppt_x</p:attrName>
                                        </p:attrNameLst>
                                      </p:cBhvr>
                                      <p:tavLst>
                                        <p:tav tm="0">
                                          <p:val>
                                            <p:strVal val="#ppt_x"/>
                                          </p:val>
                                        </p:tav>
                                        <p:tav tm="100000">
                                          <p:val>
                                            <p:strVal val="#ppt_x"/>
                                          </p:val>
                                        </p:tav>
                                      </p:tavLst>
                                    </p:anim>
                                    <p:anim calcmode="lin" valueType="num">
                                      <p:cBhvr additive="base">
                                        <p:cTn id="2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46"/>
        <p:cNvGrpSpPr/>
        <p:nvPr/>
      </p:nvGrpSpPr>
      <p:grpSpPr>
        <a:xfrm>
          <a:off x="0" y="0"/>
          <a:ext cx="0" cy="0"/>
          <a:chOff x="0" y="0"/>
          <a:chExt cx="0" cy="0"/>
        </a:xfrm>
      </p:grpSpPr>
      <p:pic>
        <p:nvPicPr>
          <p:cNvPr id="347" name="Google Shape;347;p40"/>
          <p:cNvPicPr preferRelativeResize="0"/>
          <p:nvPr/>
        </p:nvPicPr>
        <p:blipFill>
          <a:blip r:embed="rId3">
            <a:alphaModFix/>
          </a:blip>
          <a:stretch>
            <a:fillRect/>
          </a:stretch>
        </p:blipFill>
        <p:spPr>
          <a:xfrm rot="389500" flipH="1">
            <a:off x="6554978" y="1415611"/>
            <a:ext cx="1777758" cy="1835324"/>
          </a:xfrm>
          <a:prstGeom prst="rect">
            <a:avLst/>
          </a:prstGeom>
          <a:noFill/>
          <a:ln>
            <a:noFill/>
          </a:ln>
        </p:spPr>
      </p:pic>
      <p:grpSp>
        <p:nvGrpSpPr>
          <p:cNvPr id="354" name="Google Shape;354;p40"/>
          <p:cNvGrpSpPr/>
          <p:nvPr/>
        </p:nvGrpSpPr>
        <p:grpSpPr>
          <a:xfrm>
            <a:off x="6139875" y="-1181676"/>
            <a:ext cx="4055399" cy="4015100"/>
            <a:chOff x="6139875" y="-1181676"/>
            <a:chExt cx="4055399" cy="4015100"/>
          </a:xfrm>
        </p:grpSpPr>
        <p:pic>
          <p:nvPicPr>
            <p:cNvPr id="355" name="Google Shape;355;p40"/>
            <p:cNvPicPr preferRelativeResize="0"/>
            <p:nvPr/>
          </p:nvPicPr>
          <p:blipFill>
            <a:blip r:embed="rId4">
              <a:alphaModFix/>
            </a:blip>
            <a:stretch>
              <a:fillRect/>
            </a:stretch>
          </p:blipFill>
          <p:spPr>
            <a:xfrm rot="-1807160">
              <a:off x="6663649" y="-622567"/>
              <a:ext cx="3007851" cy="2896882"/>
            </a:xfrm>
            <a:prstGeom prst="rect">
              <a:avLst/>
            </a:prstGeom>
            <a:noFill/>
            <a:ln>
              <a:noFill/>
            </a:ln>
          </p:spPr>
        </p:pic>
        <p:pic>
          <p:nvPicPr>
            <p:cNvPr id="356" name="Google Shape;356;p40"/>
            <p:cNvPicPr preferRelativeResize="0"/>
            <p:nvPr/>
          </p:nvPicPr>
          <p:blipFill>
            <a:blip r:embed="rId5">
              <a:alphaModFix/>
            </a:blip>
            <a:stretch>
              <a:fillRect/>
            </a:stretch>
          </p:blipFill>
          <p:spPr>
            <a:xfrm rot="417636" flipH="1">
              <a:off x="7501274" y="322101"/>
              <a:ext cx="1022938" cy="1007548"/>
            </a:xfrm>
            <a:prstGeom prst="rect">
              <a:avLst/>
            </a:prstGeom>
            <a:noFill/>
            <a:ln>
              <a:noFill/>
            </a:ln>
          </p:spPr>
        </p:pic>
      </p:grpSp>
      <p:sp>
        <p:nvSpPr>
          <p:cNvPr id="14" name="Plaque 13">
            <a:extLst>
              <a:ext uri="{FF2B5EF4-FFF2-40B4-BE49-F238E27FC236}">
                <a16:creationId xmlns:a16="http://schemas.microsoft.com/office/drawing/2014/main" id="{3658E97E-A33F-0009-8BA2-75FFBA48291B}"/>
              </a:ext>
            </a:extLst>
          </p:cNvPr>
          <p:cNvSpPr/>
          <p:nvPr/>
        </p:nvSpPr>
        <p:spPr>
          <a:xfrm>
            <a:off x="3063240" y="525780"/>
            <a:ext cx="3017520" cy="777240"/>
          </a:xfrm>
          <a:prstGeom prst="plaque">
            <a:avLst/>
          </a:prstGeom>
          <a:solidFill>
            <a:schemeClr val="accent5"/>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200" b="1" i="0" u="none" strike="noStrike" kern="0" cap="none" spc="0" normalizeH="0" baseline="0" noProof="0">
                <a:ln>
                  <a:noFill/>
                </a:ln>
                <a:solidFill>
                  <a:srgbClr val="FFC000"/>
                </a:solidFill>
                <a:effectLst/>
                <a:uLnTx/>
                <a:uFillTx/>
                <a:latin typeface="Aptos Black" panose="020B0004020202020204" pitchFamily="34" charset="0"/>
                <a:ea typeface="+mn-ea"/>
                <a:cs typeface="+mn-cs"/>
                <a:sym typeface="Arial"/>
              </a:rPr>
              <a:t>KẾT LUẬN</a:t>
            </a:r>
          </a:p>
        </p:txBody>
      </p:sp>
      <p:sp>
        <p:nvSpPr>
          <p:cNvPr id="15" name="TextBox 14">
            <a:extLst>
              <a:ext uri="{FF2B5EF4-FFF2-40B4-BE49-F238E27FC236}">
                <a16:creationId xmlns:a16="http://schemas.microsoft.com/office/drawing/2014/main" id="{8C1F1C62-6A7F-6443-BE8B-027C005DB78D}"/>
              </a:ext>
            </a:extLst>
          </p:cNvPr>
          <p:cNvSpPr txBox="1"/>
          <p:nvPr/>
        </p:nvSpPr>
        <p:spPr>
          <a:xfrm>
            <a:off x="760053" y="1387920"/>
            <a:ext cx="5070158" cy="3266985"/>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a:cs typeface="Arial"/>
                <a:sym typeface="Arial"/>
              </a:rPr>
              <a:t>Nhân dân Việt Nam rơi vào tình cảnh một cổ hai tròng”. Cuộc sống của đại bộ phận người dân, kể cả tầng lớp trí thức, tư sản dân tộc đều bị đẩy đến “bước đường cùng”, mâu thuẫn giữa toàn thể dân tộc Việt Nam với đế quốc và tay sai gay gắt một số cuộc khởi nghĩa đầu tiên đã diễn ra. </a:t>
            </a:r>
            <a:endParaRPr kumimoji="0" lang="en-US" sz="20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arn(inVertical)">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19"/>
        <p:cNvGrpSpPr/>
        <p:nvPr/>
      </p:nvGrpSpPr>
      <p:grpSpPr>
        <a:xfrm>
          <a:off x="0" y="0"/>
          <a:ext cx="0" cy="0"/>
          <a:chOff x="0" y="0"/>
          <a:chExt cx="0" cy="0"/>
        </a:xfrm>
      </p:grpSpPr>
      <p:grpSp>
        <p:nvGrpSpPr>
          <p:cNvPr id="320" name="Google Shape;320;p38"/>
          <p:cNvGrpSpPr/>
          <p:nvPr/>
        </p:nvGrpSpPr>
        <p:grpSpPr>
          <a:xfrm>
            <a:off x="460889" y="1369404"/>
            <a:ext cx="3363481" cy="3936867"/>
            <a:chOff x="460889" y="1369404"/>
            <a:chExt cx="3363481" cy="3936867"/>
          </a:xfrm>
        </p:grpSpPr>
        <p:pic>
          <p:nvPicPr>
            <p:cNvPr id="321" name="Google Shape;321;p38"/>
            <p:cNvPicPr preferRelativeResize="0"/>
            <p:nvPr/>
          </p:nvPicPr>
          <p:blipFill>
            <a:blip r:embed="rId3">
              <a:alphaModFix/>
            </a:blip>
            <a:stretch>
              <a:fillRect/>
            </a:stretch>
          </p:blipFill>
          <p:spPr>
            <a:xfrm rot="690203" flipH="1">
              <a:off x="2137076" y="3617624"/>
              <a:ext cx="1548308" cy="1549825"/>
            </a:xfrm>
            <a:prstGeom prst="rect">
              <a:avLst/>
            </a:prstGeom>
            <a:noFill/>
            <a:ln>
              <a:noFill/>
            </a:ln>
          </p:spPr>
        </p:pic>
        <p:pic>
          <p:nvPicPr>
            <p:cNvPr id="322" name="Google Shape;322;p38"/>
            <p:cNvPicPr preferRelativeResize="0"/>
            <p:nvPr/>
          </p:nvPicPr>
          <p:blipFill>
            <a:blip r:embed="rId3">
              <a:alphaModFix/>
            </a:blip>
            <a:stretch>
              <a:fillRect/>
            </a:stretch>
          </p:blipFill>
          <p:spPr>
            <a:xfrm rot="-690203">
              <a:off x="599876" y="1508224"/>
              <a:ext cx="1548308" cy="1549825"/>
            </a:xfrm>
            <a:prstGeom prst="rect">
              <a:avLst/>
            </a:prstGeom>
            <a:noFill/>
            <a:ln>
              <a:noFill/>
            </a:ln>
          </p:spPr>
        </p:pic>
      </p:grpSp>
      <p:grpSp>
        <p:nvGrpSpPr>
          <p:cNvPr id="325" name="Google Shape;325;p38"/>
          <p:cNvGrpSpPr/>
          <p:nvPr/>
        </p:nvGrpSpPr>
        <p:grpSpPr>
          <a:xfrm>
            <a:off x="-1114375" y="2382701"/>
            <a:ext cx="4244550" cy="4300900"/>
            <a:chOff x="-1114375" y="2382701"/>
            <a:chExt cx="4244550" cy="4300900"/>
          </a:xfrm>
        </p:grpSpPr>
        <p:pic>
          <p:nvPicPr>
            <p:cNvPr id="326" name="Google Shape;326;p38"/>
            <p:cNvPicPr preferRelativeResize="0"/>
            <p:nvPr/>
          </p:nvPicPr>
          <p:blipFill>
            <a:blip r:embed="rId4">
              <a:alphaModFix/>
            </a:blip>
            <a:stretch>
              <a:fillRect/>
            </a:stretch>
          </p:blipFill>
          <p:spPr>
            <a:xfrm rot="2494803">
              <a:off x="-338471" y="2852859"/>
              <a:ext cx="2692742" cy="3360584"/>
            </a:xfrm>
            <a:prstGeom prst="rect">
              <a:avLst/>
            </a:prstGeom>
            <a:noFill/>
            <a:ln>
              <a:noFill/>
            </a:ln>
          </p:spPr>
        </p:pic>
        <p:pic>
          <p:nvPicPr>
            <p:cNvPr id="327" name="Google Shape;327;p38"/>
            <p:cNvPicPr preferRelativeResize="0"/>
            <p:nvPr/>
          </p:nvPicPr>
          <p:blipFill>
            <a:blip r:embed="rId5">
              <a:alphaModFix/>
            </a:blip>
            <a:stretch>
              <a:fillRect/>
            </a:stretch>
          </p:blipFill>
          <p:spPr>
            <a:xfrm rot="1120907">
              <a:off x="976673" y="3556800"/>
              <a:ext cx="892728" cy="893602"/>
            </a:xfrm>
            <a:prstGeom prst="rect">
              <a:avLst/>
            </a:prstGeom>
            <a:noFill/>
            <a:ln>
              <a:noFill/>
            </a:ln>
          </p:spPr>
        </p:pic>
      </p:grpSp>
      <p:sp>
        <p:nvSpPr>
          <p:cNvPr id="10" name="TextBox 9">
            <a:extLst>
              <a:ext uri="{FF2B5EF4-FFF2-40B4-BE49-F238E27FC236}">
                <a16:creationId xmlns:a16="http://schemas.microsoft.com/office/drawing/2014/main" id="{FD07640C-0A3E-E709-F22B-E3AA2948EDDA}"/>
              </a:ext>
            </a:extLst>
          </p:cNvPr>
          <p:cNvSpPr txBox="1"/>
          <p:nvPr/>
        </p:nvSpPr>
        <p:spPr>
          <a:xfrm>
            <a:off x="660858" y="426968"/>
            <a:ext cx="2674460"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0" cap="none" spc="0" normalizeH="0" baseline="0" noProof="0">
                <a:ln>
                  <a:noFill/>
                </a:ln>
                <a:solidFill>
                  <a:srgbClr val="16151A">
                    <a:lumMod val="75000"/>
                    <a:lumOff val="25000"/>
                  </a:srgbClr>
                </a:solidFill>
                <a:effectLst/>
                <a:uLnTx/>
                <a:uFillTx/>
                <a:latin typeface="Berlin Sans FB Demi" panose="020E0802020502020306" pitchFamily="34" charset="0"/>
                <a:cs typeface="Rajdhani" panose="020B0604020202020204" charset="0"/>
                <a:sym typeface="Arial"/>
              </a:rPr>
              <a:t>-02-</a:t>
            </a:r>
          </a:p>
        </p:txBody>
      </p:sp>
      <p:sp>
        <p:nvSpPr>
          <p:cNvPr id="11" name="TextBox 10">
            <a:extLst>
              <a:ext uri="{FF2B5EF4-FFF2-40B4-BE49-F238E27FC236}">
                <a16:creationId xmlns:a16="http://schemas.microsoft.com/office/drawing/2014/main" id="{09BCE979-71F0-00F6-F0A4-0BE8B5738E52}"/>
              </a:ext>
            </a:extLst>
          </p:cNvPr>
          <p:cNvSpPr txBox="1"/>
          <p:nvPr/>
        </p:nvSpPr>
        <p:spPr>
          <a:xfrm>
            <a:off x="3170764" y="1273921"/>
            <a:ext cx="5419302" cy="3313664"/>
          </a:xfrm>
          <a:prstGeom prst="rect">
            <a:avLst/>
          </a:prstGeom>
          <a:noFill/>
        </p:spPr>
        <p:txBody>
          <a:bodyPr wrap="square" rtlCol="0">
            <a:spAutoFit/>
          </a:bodyPr>
          <a:lstStyle/>
          <a:p>
            <a:pPr marL="0" marR="0" lvl="0" indent="0" algn="r" defTabSz="914400" rtl="0" eaLnBrk="1" fontAlgn="auto" latinLnBrk="0" hangingPunct="1">
              <a:lnSpc>
                <a:spcPct val="150000"/>
              </a:lnSpc>
              <a:spcBef>
                <a:spcPts val="0"/>
              </a:spcBef>
              <a:spcAft>
                <a:spcPts val="0"/>
              </a:spcAft>
              <a:buClrTx/>
              <a:buSzTx/>
              <a:buFontTx/>
              <a:buNone/>
              <a:tabLst/>
              <a:defRPr/>
            </a:pPr>
            <a:r>
              <a:rPr kumimoji="0" lang="en-US" sz="3600" b="1" i="0" u="none" strike="noStrike" kern="0" cap="none" spc="0" normalizeH="0" baseline="0" noProof="0">
                <a:ln>
                  <a:noFill/>
                </a:ln>
                <a:solidFill>
                  <a:srgbClr val="16151A"/>
                </a:solidFill>
                <a:effectLst/>
                <a:uLnTx/>
                <a:uFillTx/>
                <a:latin typeface="Arial"/>
                <a:cs typeface="Arial"/>
                <a:sym typeface="Arial"/>
              </a:rPr>
              <a:t>CÔNG CUỘC CHUẨN BỊ TIẾN TỚI KHỞI NGHĨA GIÀNH CHÍNH QUYỀN TRONG TOÀN QUỐC.</a:t>
            </a:r>
          </a:p>
        </p:txBody>
      </p:sp>
    </p:spTree>
  </p:cSld>
  <p:clrMapOvr>
    <a:masterClrMapping/>
  </p:clrMapOvr>
  <p:transition spd="slow">
    <p:push dir="u"/>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80F35CE-BAA2-D350-6C70-17B96F6C3AC1}"/>
              </a:ext>
            </a:extLst>
          </p:cNvPr>
          <p:cNvGrpSpPr/>
          <p:nvPr/>
        </p:nvGrpSpPr>
        <p:grpSpPr>
          <a:xfrm>
            <a:off x="230536" y="157436"/>
            <a:ext cx="8682928" cy="650326"/>
            <a:chOff x="707750" y="232768"/>
            <a:chExt cx="8682928" cy="650326"/>
          </a:xfrm>
        </p:grpSpPr>
        <p:pic>
          <p:nvPicPr>
            <p:cNvPr id="5" name="Picture 4">
              <a:extLst>
                <a:ext uri="{FF2B5EF4-FFF2-40B4-BE49-F238E27FC236}">
                  <a16:creationId xmlns:a16="http://schemas.microsoft.com/office/drawing/2014/main" id="{E5E95707-9350-2649-D33E-24825AD374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750" y="232768"/>
              <a:ext cx="841224" cy="650326"/>
            </a:xfrm>
            <a:prstGeom prst="rect">
              <a:avLst/>
            </a:prstGeom>
          </p:spPr>
        </p:pic>
        <p:sp>
          <p:nvSpPr>
            <p:cNvPr id="6" name="TextBox 5">
              <a:extLst>
                <a:ext uri="{FF2B5EF4-FFF2-40B4-BE49-F238E27FC236}">
                  <a16:creationId xmlns:a16="http://schemas.microsoft.com/office/drawing/2014/main" id="{6C3969F7-09E8-344C-F90E-CB04DDE3861F}"/>
                </a:ext>
              </a:extLst>
            </p:cNvPr>
            <p:cNvSpPr txBox="1"/>
            <p:nvPr/>
          </p:nvSpPr>
          <p:spPr>
            <a:xfrm>
              <a:off x="1548974" y="342487"/>
              <a:ext cx="7841704" cy="43088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2200" b="0" i="0" u="none" strike="noStrike" kern="0" cap="none" spc="0" normalizeH="0" baseline="0" noProof="0">
                  <a:ln>
                    <a:noFill/>
                  </a:ln>
                  <a:solidFill>
                    <a:sysClr val="windowText" lastClr="000000"/>
                  </a:solidFill>
                  <a:effectLst/>
                  <a:uLnTx/>
                  <a:uFillTx/>
                  <a:latin typeface="Arial"/>
                  <a:cs typeface="Arial"/>
                  <a:sym typeface="Arial"/>
                </a:rPr>
                <a:t>Chia lớp thành </a:t>
              </a:r>
              <a:r>
                <a:rPr kumimoji="0" lang="en-US" sz="2200" b="0" i="0" u="none" strike="noStrike" kern="0" cap="none" spc="0" normalizeH="0" baseline="0" noProof="0">
                  <a:ln>
                    <a:noFill/>
                  </a:ln>
                  <a:solidFill>
                    <a:sysClr val="windowText" lastClr="000000"/>
                  </a:solidFill>
                  <a:effectLst/>
                  <a:uLnTx/>
                  <a:uFillTx/>
                  <a:latin typeface="Arial"/>
                  <a:cs typeface="Arial"/>
                  <a:sym typeface="Arial"/>
                </a:rPr>
                <a:t>3</a:t>
              </a:r>
              <a:r>
                <a:rPr kumimoji="0" lang="vi-VN" sz="2200" b="0" i="0" u="none" strike="noStrike" kern="0" cap="none" spc="0" normalizeH="0" baseline="0" noProof="0">
                  <a:ln>
                    <a:noFill/>
                  </a:ln>
                  <a:solidFill>
                    <a:sysClr val="windowText" lastClr="000000"/>
                  </a:solidFill>
                  <a:effectLst/>
                  <a:uLnTx/>
                  <a:uFillTx/>
                  <a:latin typeface="Arial"/>
                  <a:cs typeface="Arial"/>
                  <a:sym typeface="Arial"/>
                </a:rPr>
                <a:t> nhóm</a:t>
              </a:r>
              <a:r>
                <a:rPr kumimoji="0" lang="en-US" sz="2200" b="0" i="0" u="none" strike="noStrike" kern="0" cap="none" spc="0" normalizeH="0" baseline="0" noProof="0">
                  <a:ln>
                    <a:noFill/>
                  </a:ln>
                  <a:solidFill>
                    <a:sysClr val="windowText" lastClr="000000"/>
                  </a:solidFill>
                  <a:effectLst/>
                  <a:uLnTx/>
                  <a:uFillTx/>
                  <a:latin typeface="Arial"/>
                  <a:cs typeface="Arial"/>
                  <a:sym typeface="Arial"/>
                </a:rPr>
                <a:t> và hoàn thành nhiệm vụ</a:t>
              </a:r>
            </a:p>
          </p:txBody>
        </p:sp>
      </p:grpSp>
      <p:sp>
        <p:nvSpPr>
          <p:cNvPr id="7" name="TextBox 6">
            <a:extLst>
              <a:ext uri="{FF2B5EF4-FFF2-40B4-BE49-F238E27FC236}">
                <a16:creationId xmlns:a16="http://schemas.microsoft.com/office/drawing/2014/main" id="{C76A05B9-028A-7B20-4A01-A6EE4E65AA2E}"/>
              </a:ext>
            </a:extLst>
          </p:cNvPr>
          <p:cNvSpPr txBox="1"/>
          <p:nvPr/>
        </p:nvSpPr>
        <p:spPr>
          <a:xfrm>
            <a:off x="229902" y="1719079"/>
            <a:ext cx="4873352" cy="3266985"/>
          </a:xfrm>
          <a:prstGeom prst="rect">
            <a:avLst/>
          </a:prstGeom>
          <a:noFill/>
        </p:spPr>
        <p:txBody>
          <a:bodyPr wrap="square" rtlCol="0">
            <a:spAutoFit/>
          </a:bodyPr>
          <a:lstStyle/>
          <a:p>
            <a:pPr marL="0" marR="0" lvl="0" indent="0" algn="just" defTabSz="457200" rtl="0" eaLnBrk="1" fontAlgn="auto" latinLnBrk="0" hangingPunct="1">
              <a:lnSpc>
                <a:spcPct val="150000"/>
              </a:lnSpc>
              <a:spcBef>
                <a:spcPts val="0"/>
              </a:spcBef>
              <a:spcAft>
                <a:spcPts val="0"/>
              </a:spcAft>
              <a:buClrTx/>
              <a:buSzTx/>
              <a:buFont typeface="Arial"/>
              <a:buNone/>
              <a:tabLst/>
              <a:defRPr/>
            </a:pPr>
            <a:r>
              <a:rPr kumimoji="0" lang="vi-VN" sz="2000" b="1" i="1"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sym typeface="Arial"/>
              </a:rPr>
              <a:t>Khai thác Hình 8.1, Tư liệu 1, thông tin mục 2a SGK tr.35 và trả lời câu hỏi: </a:t>
            </a:r>
            <a:r>
              <a:rPr kumimoji="0" lang="vi-VN" sz="2000" b="0" i="0" u="none" strike="noStrike" kern="1200" cap="none" spc="0" normalizeH="0" baseline="0" noProof="0">
                <a:ln>
                  <a:noFill/>
                </a:ln>
                <a:solidFill>
                  <a:srgbClr val="191919"/>
                </a:solidFill>
                <a:effectLst/>
                <a:uLnTx/>
                <a:uFillTx/>
                <a:latin typeface="Arial" panose="020B0604020202020204" pitchFamily="34" charset="0"/>
                <a:ea typeface="+mn-ea"/>
                <a:cs typeface="Arial" panose="020B0604020202020204" pitchFamily="34" charset="0"/>
                <a:sym typeface="Arial"/>
              </a:rPr>
              <a:t>Hãy cho biết nội dung chuyển hướng chiến lược cách mạng của Đảng Cộng sản Đông Dương trong những năm 1939 – 1941 là gì? Lấy dẫn chứng từ Tư liệu để chứng minh.</a:t>
            </a:r>
          </a:p>
        </p:txBody>
      </p:sp>
      <p:grpSp>
        <p:nvGrpSpPr>
          <p:cNvPr id="8" name="Group 7">
            <a:extLst>
              <a:ext uri="{FF2B5EF4-FFF2-40B4-BE49-F238E27FC236}">
                <a16:creationId xmlns:a16="http://schemas.microsoft.com/office/drawing/2014/main" id="{A57BC838-C37D-0FF6-9B8A-6A8CB231AC58}"/>
              </a:ext>
            </a:extLst>
          </p:cNvPr>
          <p:cNvGrpSpPr/>
          <p:nvPr/>
        </p:nvGrpSpPr>
        <p:grpSpPr>
          <a:xfrm>
            <a:off x="0" y="823742"/>
            <a:ext cx="3702206" cy="902017"/>
            <a:chOff x="0" y="1156922"/>
            <a:chExt cx="3702206" cy="902017"/>
          </a:xfrm>
        </p:grpSpPr>
        <p:sp>
          <p:nvSpPr>
            <p:cNvPr id="9" name="Arrow: Pentagon 8">
              <a:extLst>
                <a:ext uri="{FF2B5EF4-FFF2-40B4-BE49-F238E27FC236}">
                  <a16:creationId xmlns:a16="http://schemas.microsoft.com/office/drawing/2014/main" id="{1E0F0D53-1072-AD63-E0A0-BD43CF7DC884}"/>
                </a:ext>
              </a:extLst>
            </p:cNvPr>
            <p:cNvSpPr/>
            <p:nvPr/>
          </p:nvSpPr>
          <p:spPr>
            <a:xfrm>
              <a:off x="0" y="1372839"/>
              <a:ext cx="3702206" cy="584775"/>
            </a:xfrm>
            <a:prstGeom prst="homePlate">
              <a:avLst/>
            </a:prstGeom>
            <a:solidFill>
              <a:schemeClr val="bg2"/>
            </a:solidFill>
            <a:ln w="25400" cap="flat" cmpd="sng" algn="ctr">
              <a:noFill/>
              <a:prstDash val="solid"/>
            </a:ln>
            <a:effectLst/>
          </p:spPr>
          <p:txBody>
            <a:bodyPr rtlCol="0" anchor="ctr"/>
            <a:lstStyle/>
            <a:p>
              <a:pPr marL="91440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a:ln>
                    <a:noFill/>
                  </a:ln>
                  <a:solidFill>
                    <a:srgbClr val="FFFFFF"/>
                  </a:solidFill>
                  <a:effectLst/>
                  <a:uLnTx/>
                  <a:uFillTx/>
                  <a:latin typeface="Arial"/>
                  <a:ea typeface="+mn-ea"/>
                  <a:cs typeface="Arial"/>
                  <a:sym typeface="Arial"/>
                </a:rPr>
                <a:t>Nhóm 1: </a:t>
              </a:r>
            </a:p>
          </p:txBody>
        </p:sp>
        <p:pic>
          <p:nvPicPr>
            <p:cNvPr id="10" name="Picture 17">
              <a:extLst>
                <a:ext uri="{FF2B5EF4-FFF2-40B4-BE49-F238E27FC236}">
                  <a16:creationId xmlns:a16="http://schemas.microsoft.com/office/drawing/2014/main" id="{4B00F11D-B65E-0C0B-3248-F9B99FDD546E}"/>
                </a:ext>
              </a:extLst>
            </p:cNvPr>
            <p:cNvPicPr>
              <a:picLocks noChangeAspect="1"/>
            </p:cNvPicPr>
            <p:nvPr/>
          </p:nvPicPr>
          <p:blipFill>
            <a:blip r:embed="rId3"/>
            <a:srcRect/>
            <a:stretch>
              <a:fillRect/>
            </a:stretch>
          </p:blipFill>
          <p:spPr>
            <a:xfrm>
              <a:off x="184568" y="1156922"/>
              <a:ext cx="1043297" cy="902017"/>
            </a:xfrm>
            <a:prstGeom prst="rect">
              <a:avLst/>
            </a:prstGeom>
          </p:spPr>
        </p:pic>
      </p:grpSp>
      <p:grpSp>
        <p:nvGrpSpPr>
          <p:cNvPr id="12" name="Group 11">
            <a:extLst>
              <a:ext uri="{FF2B5EF4-FFF2-40B4-BE49-F238E27FC236}">
                <a16:creationId xmlns:a16="http://schemas.microsoft.com/office/drawing/2014/main" id="{AC77C42F-57FF-6A58-6D21-C7BD77519B43}"/>
              </a:ext>
            </a:extLst>
          </p:cNvPr>
          <p:cNvGrpSpPr/>
          <p:nvPr/>
        </p:nvGrpSpPr>
        <p:grpSpPr>
          <a:xfrm>
            <a:off x="5263619" y="1424710"/>
            <a:ext cx="3695813" cy="3619730"/>
            <a:chOff x="144455" y="1470362"/>
            <a:chExt cx="3695813" cy="3619730"/>
          </a:xfrm>
        </p:grpSpPr>
        <p:pic>
          <p:nvPicPr>
            <p:cNvPr id="13" name="Picture 12">
              <a:extLst>
                <a:ext uri="{FF2B5EF4-FFF2-40B4-BE49-F238E27FC236}">
                  <a16:creationId xmlns:a16="http://schemas.microsoft.com/office/drawing/2014/main" id="{EDF27814-BB87-E052-66C3-A93AE37ED749}"/>
                </a:ext>
              </a:extLst>
            </p:cNvPr>
            <p:cNvPicPr>
              <a:picLocks noChangeAspect="1"/>
            </p:cNvPicPr>
            <p:nvPr/>
          </p:nvPicPr>
          <p:blipFill>
            <a:blip r:embed="rId4"/>
            <a:stretch/>
          </p:blipFill>
          <p:spPr>
            <a:xfrm>
              <a:off x="256211" y="1470362"/>
              <a:ext cx="3472302" cy="2606269"/>
            </a:xfrm>
            <a:prstGeom prst="rect">
              <a:avLst/>
            </a:prstGeom>
          </p:spPr>
        </p:pic>
        <p:sp>
          <p:nvSpPr>
            <p:cNvPr id="14" name="TextBox 13">
              <a:extLst>
                <a:ext uri="{FF2B5EF4-FFF2-40B4-BE49-F238E27FC236}">
                  <a16:creationId xmlns:a16="http://schemas.microsoft.com/office/drawing/2014/main" id="{2D2DFE16-BE90-477F-CA47-9CE2E40AD98D}"/>
                </a:ext>
              </a:extLst>
            </p:cNvPr>
            <p:cNvSpPr txBox="1"/>
            <p:nvPr/>
          </p:nvSpPr>
          <p:spPr>
            <a:xfrm>
              <a:off x="144455" y="4068209"/>
              <a:ext cx="3695813" cy="1021883"/>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400" b="1" i="0" u="none" strike="noStrike" kern="0" cap="none" spc="0" normalizeH="0" baseline="0" noProof="0">
                  <a:ln>
                    <a:noFill/>
                  </a:ln>
                  <a:solidFill>
                    <a:srgbClr val="000000"/>
                  </a:solidFill>
                  <a:effectLst/>
                  <a:uLnTx/>
                  <a:uFillTx/>
                  <a:latin typeface="Arial"/>
                  <a:cs typeface="Arial"/>
                  <a:sym typeface="Arial"/>
                </a:rPr>
                <a:t>Hình 8.1. </a:t>
              </a:r>
              <a:r>
                <a:rPr kumimoji="0" lang="en-US" sz="1400" b="0" i="0" u="none" strike="noStrike" kern="0" cap="none" spc="0" normalizeH="0" baseline="0" noProof="0">
                  <a:ln>
                    <a:noFill/>
                  </a:ln>
                  <a:solidFill>
                    <a:srgbClr val="000000"/>
                  </a:solidFill>
                  <a:effectLst/>
                  <a:uLnTx/>
                  <a:uFillTx/>
                  <a:latin typeface="Arial"/>
                  <a:cs typeface="Arial"/>
                  <a:sym typeface="Arial"/>
                </a:rPr>
                <a:t>Di tích Lán Khuổi Nậm (Pác Bó, Cao Bằng hiện nay) – nơi họp Hội nghị Ban Chấp hành Trung ương Đảng lần thứ tám</a:t>
              </a:r>
            </a:p>
          </p:txBody>
        </p:sp>
      </p:grpSp>
    </p:spTree>
    <p:extLst>
      <p:ext uri="{BB962C8B-B14F-4D97-AF65-F5344CB8AC3E}">
        <p14:creationId xmlns:p14="http://schemas.microsoft.com/office/powerpoint/2010/main" val="39741705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childTnLst>
                          </p:cTn>
                        </p:par>
                        <p:par>
                          <p:cTn id="13" fill="hold">
                            <p:stCondLst>
                              <p:cond delay="500"/>
                            </p:stCondLst>
                            <p:childTnLst>
                              <p:par>
                                <p:cTn id="14" presetID="16" presetClass="entr" presetSubtype="21"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barn(inVertical)">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randombar(horizontal)">
                                      <p:cBhvr>
                                        <p:cTn id="2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Diagonal Corners Rounded 1">
            <a:extLst>
              <a:ext uri="{FF2B5EF4-FFF2-40B4-BE49-F238E27FC236}">
                <a16:creationId xmlns:a16="http://schemas.microsoft.com/office/drawing/2014/main" id="{F4FC1E31-66C4-C421-E902-FD162FB3B03E}"/>
              </a:ext>
            </a:extLst>
          </p:cNvPr>
          <p:cNvSpPr/>
          <p:nvPr/>
        </p:nvSpPr>
        <p:spPr>
          <a:xfrm>
            <a:off x="404346" y="407957"/>
            <a:ext cx="4167654" cy="4327585"/>
          </a:xfrm>
          <a:prstGeom prst="round2DiagRect">
            <a:avLst>
              <a:gd name="adj1" fmla="val 9770"/>
              <a:gd name="adj2" fmla="val 0"/>
            </a:avLst>
          </a:prstGeom>
          <a:solidFill>
            <a:srgbClr val="FFFFFF"/>
          </a:solidFill>
          <a:ln w="25400" cap="flat" cmpd="sng" algn="ctr">
            <a:solidFill>
              <a:srgbClr val="0070C0"/>
            </a:solidFill>
            <a:prstDash val="lgDash"/>
          </a:ln>
          <a:effectLst/>
        </p:spPr>
        <p:txBody>
          <a:bodyPr rtlCol="0" anchor="ctr"/>
          <a:lstStyle/>
          <a:p>
            <a:pPr marL="0" marR="0" lvl="0" indent="0" algn="just" defTabSz="914400" rtl="0" eaLnBrk="1" fontAlgn="auto" latinLnBrk="0" hangingPunct="1">
              <a:lnSpc>
                <a:spcPct val="150000"/>
              </a:lnSpc>
              <a:spcBef>
                <a:spcPts val="0"/>
              </a:spcBef>
              <a:spcAft>
                <a:spcPts val="0"/>
              </a:spcAft>
              <a:buClrTx/>
              <a:buSzTx/>
              <a:buFont typeface="Arial"/>
              <a:buNone/>
              <a:tabLst/>
              <a:defRPr/>
            </a:pPr>
            <a:r>
              <a:rPr kumimoji="0" lang="vi-VN" sz="2000" b="1" i="0" u="none" strike="noStrike" kern="100" cap="none" spc="0" normalizeH="0" baseline="0" noProof="0">
                <a:ln>
                  <a:noFill/>
                </a:ln>
                <a:solidFill>
                  <a:srgbClr val="0070C0"/>
                </a:solidFill>
                <a:effectLst/>
                <a:uLnTx/>
                <a:uFillTx/>
                <a:latin typeface="Times New Roman" panose="02020603050405020304" pitchFamily="18" charset="0"/>
                <a:ea typeface="Calibri" panose="020F0502020204030204" pitchFamily="34" charset="0"/>
                <a:cs typeface="Arial"/>
                <a:sym typeface="Arial"/>
              </a:rPr>
              <a:t>TƯ LIỆU</a:t>
            </a:r>
            <a:r>
              <a:rPr kumimoji="0" lang="en-US" sz="2000" b="1" i="0" u="none" strike="noStrike" kern="100" cap="none" spc="0" normalizeH="0" baseline="0" noProof="0">
                <a:ln>
                  <a:noFill/>
                </a:ln>
                <a:solidFill>
                  <a:srgbClr val="0070C0"/>
                </a:solidFill>
                <a:effectLst/>
                <a:uLnTx/>
                <a:uFillTx/>
                <a:latin typeface="Times New Roman" panose="02020603050405020304" pitchFamily="18" charset="0"/>
                <a:ea typeface="Calibri" panose="020F0502020204030204" pitchFamily="34" charset="0"/>
                <a:cs typeface="Arial"/>
                <a:sym typeface="Arial"/>
              </a:rPr>
              <a:t> 1</a:t>
            </a:r>
            <a:r>
              <a:rPr kumimoji="0" lang="vi-VN" sz="2000" b="1" i="0" u="none" strike="noStrike" kern="100" cap="none" spc="0" normalizeH="0" baseline="0" noProof="0">
                <a:ln>
                  <a:noFill/>
                </a:ln>
                <a:solidFill>
                  <a:srgbClr val="0070C0"/>
                </a:solidFill>
                <a:effectLst/>
                <a:uLnTx/>
                <a:uFillTx/>
                <a:latin typeface="Times New Roman" panose="02020603050405020304" pitchFamily="18" charset="0"/>
                <a:ea typeface="Calibri" panose="020F0502020204030204" pitchFamily="34" charset="0"/>
                <a:cs typeface="Arial"/>
                <a:sym typeface="Arial"/>
              </a:rPr>
              <a:t>:</a:t>
            </a:r>
            <a:r>
              <a:rPr kumimoji="0" lang="en-US" sz="2000" b="1" i="0" u="none" strike="noStrike" kern="100" cap="none" spc="0" normalizeH="0" baseline="0" noProof="0">
                <a:ln>
                  <a:noFill/>
                </a:ln>
                <a:solidFill>
                  <a:srgbClr val="0070C0"/>
                </a:solidFill>
                <a:effectLst/>
                <a:uLnTx/>
                <a:uFillTx/>
                <a:latin typeface="Times New Roman" panose="02020603050405020304" pitchFamily="18" charset="0"/>
                <a:ea typeface="Calibri" panose="020F0502020204030204" pitchFamily="34" charset="0"/>
                <a:cs typeface="Arial"/>
                <a:sym typeface="Arial"/>
              </a:rPr>
              <a:t> </a:t>
            </a:r>
            <a:r>
              <a:rPr kumimoji="0" lang="vi-VN" sz="2000" b="0" i="0" u="none" strike="noStrike" kern="100" cap="none" spc="0" normalizeH="0" baseline="0" noProof="0">
                <a:ln>
                  <a:noFill/>
                </a:ln>
                <a:solidFill>
                  <a:srgbClr val="383836"/>
                </a:solidFill>
                <a:effectLst/>
                <a:uLnTx/>
                <a:uFillTx/>
                <a:latin typeface="Times New Roman" panose="02020603050405020304" pitchFamily="18" charset="0"/>
                <a:ea typeface="Calibri" panose="020F0502020204030204" pitchFamily="34" charset="0"/>
                <a:cs typeface="Arial"/>
                <a:sym typeface="Arial"/>
              </a:rPr>
              <a:t>Nhiệm vụ chiến lược của cách mạng Việt Nam lúc này không phải là cuộc cách mạng Việt Nam giải quyết hai vấn đề phản đế và điền địa nữa (cách mạng tư sản dân quyền) mà là cuộc cách mạng chỉ phải giải quyết một vấn đề cấp bách là giải phóng dân tộc. Đây là cuộc cách giải phóng dân tộc.</a:t>
            </a:r>
            <a:endParaRPr kumimoji="0" lang="en-US" sz="600" b="0" i="0" u="none" strike="noStrike" kern="0" cap="none" spc="0" normalizeH="0" baseline="0" noProof="0">
              <a:ln>
                <a:noFill/>
              </a:ln>
              <a:solidFill>
                <a:srgbClr val="383836"/>
              </a:solidFill>
              <a:effectLst/>
              <a:uLnTx/>
              <a:uFillTx/>
              <a:latin typeface="Arial"/>
              <a:ea typeface="+mn-ea"/>
              <a:cs typeface="Arial"/>
              <a:sym typeface="Arial"/>
            </a:endParaRPr>
          </a:p>
        </p:txBody>
      </p:sp>
      <p:grpSp>
        <p:nvGrpSpPr>
          <p:cNvPr id="6" name="Group 5">
            <a:extLst>
              <a:ext uri="{FF2B5EF4-FFF2-40B4-BE49-F238E27FC236}">
                <a16:creationId xmlns:a16="http://schemas.microsoft.com/office/drawing/2014/main" id="{69827B8A-66E7-0AE0-4C33-AD2F5DEBA468}"/>
              </a:ext>
            </a:extLst>
          </p:cNvPr>
          <p:cNvGrpSpPr/>
          <p:nvPr/>
        </p:nvGrpSpPr>
        <p:grpSpPr>
          <a:xfrm>
            <a:off x="4693434" y="726891"/>
            <a:ext cx="4046220" cy="3689715"/>
            <a:chOff x="4793273" y="979170"/>
            <a:chExt cx="4046220" cy="3689715"/>
          </a:xfrm>
        </p:grpSpPr>
        <p:sp>
          <p:nvSpPr>
            <p:cNvPr id="3" name="Rectangle: Rounded Corners 2">
              <a:extLst>
                <a:ext uri="{FF2B5EF4-FFF2-40B4-BE49-F238E27FC236}">
                  <a16:creationId xmlns:a16="http://schemas.microsoft.com/office/drawing/2014/main" id="{261F14BD-7531-40E7-1D9B-4F4CA2627F19}"/>
                </a:ext>
              </a:extLst>
            </p:cNvPr>
            <p:cNvSpPr/>
            <p:nvPr/>
          </p:nvSpPr>
          <p:spPr>
            <a:xfrm>
              <a:off x="5494606" y="979170"/>
              <a:ext cx="2643553" cy="704850"/>
            </a:xfrm>
            <a:custGeom>
              <a:avLst/>
              <a:gdLst>
                <a:gd name="connsiteX0" fmla="*/ 0 w 2643553"/>
                <a:gd name="connsiteY0" fmla="*/ 117477 h 704850"/>
                <a:gd name="connsiteX1" fmla="*/ 117477 w 2643553"/>
                <a:gd name="connsiteY1" fmla="*/ 0 h 704850"/>
                <a:gd name="connsiteX2" fmla="*/ 2526076 w 2643553"/>
                <a:gd name="connsiteY2" fmla="*/ 0 h 704850"/>
                <a:gd name="connsiteX3" fmla="*/ 2643553 w 2643553"/>
                <a:gd name="connsiteY3" fmla="*/ 117477 h 704850"/>
                <a:gd name="connsiteX4" fmla="*/ 2643553 w 2643553"/>
                <a:gd name="connsiteY4" fmla="*/ 587373 h 704850"/>
                <a:gd name="connsiteX5" fmla="*/ 2526076 w 2643553"/>
                <a:gd name="connsiteY5" fmla="*/ 704850 h 704850"/>
                <a:gd name="connsiteX6" fmla="*/ 117477 w 2643553"/>
                <a:gd name="connsiteY6" fmla="*/ 704850 h 704850"/>
                <a:gd name="connsiteX7" fmla="*/ 0 w 2643553"/>
                <a:gd name="connsiteY7" fmla="*/ 587373 h 704850"/>
                <a:gd name="connsiteX8" fmla="*/ 0 w 2643553"/>
                <a:gd name="connsiteY8" fmla="*/ 117477 h 704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43553" h="704850" fill="none" extrusionOk="0">
                  <a:moveTo>
                    <a:pt x="0" y="117477"/>
                  </a:moveTo>
                  <a:cubicBezTo>
                    <a:pt x="-6465" y="46919"/>
                    <a:pt x="53497" y="-399"/>
                    <a:pt x="117477" y="0"/>
                  </a:cubicBezTo>
                  <a:cubicBezTo>
                    <a:pt x="388222" y="-57087"/>
                    <a:pt x="2193070" y="-25100"/>
                    <a:pt x="2526076" y="0"/>
                  </a:cubicBezTo>
                  <a:cubicBezTo>
                    <a:pt x="2592720" y="-3443"/>
                    <a:pt x="2637192" y="51684"/>
                    <a:pt x="2643553" y="117477"/>
                  </a:cubicBezTo>
                  <a:cubicBezTo>
                    <a:pt x="2615838" y="241077"/>
                    <a:pt x="2655212" y="520285"/>
                    <a:pt x="2643553" y="587373"/>
                  </a:cubicBezTo>
                  <a:cubicBezTo>
                    <a:pt x="2634809" y="651435"/>
                    <a:pt x="2595611" y="714783"/>
                    <a:pt x="2526076" y="704850"/>
                  </a:cubicBezTo>
                  <a:cubicBezTo>
                    <a:pt x="2210230" y="850806"/>
                    <a:pt x="736261" y="573329"/>
                    <a:pt x="117477" y="704850"/>
                  </a:cubicBezTo>
                  <a:cubicBezTo>
                    <a:pt x="46331" y="715789"/>
                    <a:pt x="-2140" y="644122"/>
                    <a:pt x="0" y="587373"/>
                  </a:cubicBezTo>
                  <a:cubicBezTo>
                    <a:pt x="-22626" y="495313"/>
                    <a:pt x="21804" y="267135"/>
                    <a:pt x="0" y="117477"/>
                  </a:cubicBezTo>
                  <a:close/>
                </a:path>
                <a:path w="2643553" h="704850" stroke="0" extrusionOk="0">
                  <a:moveTo>
                    <a:pt x="0" y="117477"/>
                  </a:moveTo>
                  <a:cubicBezTo>
                    <a:pt x="-1510" y="47513"/>
                    <a:pt x="43829" y="6696"/>
                    <a:pt x="117477" y="0"/>
                  </a:cubicBezTo>
                  <a:cubicBezTo>
                    <a:pt x="1094210" y="59252"/>
                    <a:pt x="2138942" y="25756"/>
                    <a:pt x="2526076" y="0"/>
                  </a:cubicBezTo>
                  <a:cubicBezTo>
                    <a:pt x="2593406" y="12384"/>
                    <a:pt x="2648176" y="52295"/>
                    <a:pt x="2643553" y="117477"/>
                  </a:cubicBezTo>
                  <a:cubicBezTo>
                    <a:pt x="2660157" y="219064"/>
                    <a:pt x="2610546" y="507790"/>
                    <a:pt x="2643553" y="587373"/>
                  </a:cubicBezTo>
                  <a:cubicBezTo>
                    <a:pt x="2651961" y="652363"/>
                    <a:pt x="2590456" y="702983"/>
                    <a:pt x="2526076" y="704850"/>
                  </a:cubicBezTo>
                  <a:cubicBezTo>
                    <a:pt x="1340497" y="561095"/>
                    <a:pt x="364117" y="872800"/>
                    <a:pt x="117477" y="704850"/>
                  </a:cubicBezTo>
                  <a:cubicBezTo>
                    <a:pt x="56833" y="709210"/>
                    <a:pt x="8769" y="655536"/>
                    <a:pt x="0" y="587373"/>
                  </a:cubicBezTo>
                  <a:cubicBezTo>
                    <a:pt x="15167" y="401113"/>
                    <a:pt x="6699" y="211890"/>
                    <a:pt x="0" y="117477"/>
                  </a:cubicBezTo>
                  <a:close/>
                </a:path>
              </a:pathLst>
            </a:custGeom>
            <a:solidFill>
              <a:schemeClr val="accent3">
                <a:lumMod val="40000"/>
                <a:lumOff val="60000"/>
              </a:schemeClr>
            </a:solidFill>
            <a:ln>
              <a:solidFill>
                <a:schemeClr val="bg2"/>
              </a:solidFill>
              <a:extLst>
                <a:ext uri="{C807C97D-BFC1-408E-A445-0C87EB9F89A2}">
                  <ask:lineSketchStyleProps xmlns="" xmlns:ask="http://schemas.microsoft.com/office/drawing/2018/sketchyshapes" sd="1632777186">
                    <a:prstGeom prst="round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a:ln>
                    <a:noFill/>
                  </a:ln>
                  <a:solidFill>
                    <a:srgbClr val="383836"/>
                  </a:solidFill>
                  <a:effectLst/>
                  <a:uLnTx/>
                  <a:uFillTx/>
                  <a:latin typeface="Arial"/>
                  <a:ea typeface="+mn-ea"/>
                  <a:cs typeface="+mn-cs"/>
                  <a:sym typeface="Arial"/>
                </a:rPr>
                <a:t>Gợi ý</a:t>
              </a:r>
            </a:p>
          </p:txBody>
        </p:sp>
        <p:sp>
          <p:nvSpPr>
            <p:cNvPr id="5" name="TextBox 4">
              <a:extLst>
                <a:ext uri="{FF2B5EF4-FFF2-40B4-BE49-F238E27FC236}">
                  <a16:creationId xmlns:a16="http://schemas.microsoft.com/office/drawing/2014/main" id="{C1651EB6-B81C-6B0A-3DDD-98F5EC4C0885}"/>
                </a:ext>
              </a:extLst>
            </p:cNvPr>
            <p:cNvSpPr txBox="1"/>
            <p:nvPr/>
          </p:nvSpPr>
          <p:spPr>
            <a:xfrm>
              <a:off x="4793273" y="1863565"/>
              <a:ext cx="4046220" cy="2805320"/>
            </a:xfrm>
            <a:prstGeom prst="rect">
              <a:avLst/>
            </a:prstGeom>
            <a:noFill/>
          </p:spPr>
          <p:txBody>
            <a:bodyPr wrap="square">
              <a:spAutoFit/>
            </a:bodyPr>
            <a:lstStyle/>
            <a:p>
              <a:pPr marL="342900" marR="0" lvl="0" indent="-342900" algn="just" defTabSz="914400" rtl="0"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vi-VN" sz="2000" b="0" i="0" u="none" strike="noStrike" kern="0" cap="none" spc="0" normalizeH="0" baseline="0" noProof="0">
                  <a:ln>
                    <a:noFill/>
                  </a:ln>
                  <a:solidFill>
                    <a:srgbClr val="000000"/>
                  </a:solidFill>
                  <a:effectLst/>
                  <a:uLnTx/>
                  <a:uFillTx/>
                  <a:latin typeface="Arial"/>
                  <a:cs typeface="Arial"/>
                  <a:sym typeface="Arial"/>
                </a:rPr>
                <a:t>Đường lối chiến lược của cách mạng Việt Nam giai đoạn 1930 – 1939 được Đảng đề ra là gì</a:t>
              </a:r>
              <a:r>
                <a:rPr kumimoji="0" lang="en-US" sz="2000" b="0" i="0" u="none" strike="noStrike" kern="0" cap="none" spc="0" normalizeH="0" baseline="0" noProof="0">
                  <a:ln>
                    <a:noFill/>
                  </a:ln>
                  <a:solidFill>
                    <a:srgbClr val="000000"/>
                  </a:solidFill>
                  <a:effectLst/>
                  <a:uLnTx/>
                  <a:uFillTx/>
                  <a:latin typeface="Arial"/>
                  <a:cs typeface="Arial"/>
                  <a:sym typeface="Arial"/>
                </a:rPr>
                <a:t>?</a:t>
              </a:r>
            </a:p>
            <a:p>
              <a:pPr marL="342900" marR="0" lvl="0" indent="-342900" algn="just" defTabSz="914400" rtl="0"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en-US" sz="2000" b="0" i="0" u="none" strike="noStrike" kern="0" cap="none" spc="0" normalizeH="0" baseline="0" noProof="0">
                  <a:ln>
                    <a:noFill/>
                  </a:ln>
                  <a:solidFill>
                    <a:srgbClr val="000000"/>
                  </a:solidFill>
                  <a:effectLst/>
                  <a:uLnTx/>
                  <a:uFillTx/>
                  <a:latin typeface="Arial"/>
                  <a:cs typeface="Arial"/>
                  <a:sym typeface="Arial"/>
                </a:rPr>
                <a:t>Đ</a:t>
              </a:r>
              <a:r>
                <a:rPr kumimoji="0" lang="vi-VN" sz="2000" b="0" i="0" u="none" strike="noStrike" kern="0" cap="none" spc="0" normalizeH="0" baseline="0" noProof="0">
                  <a:ln>
                    <a:noFill/>
                  </a:ln>
                  <a:solidFill>
                    <a:srgbClr val="000000"/>
                  </a:solidFill>
                  <a:effectLst/>
                  <a:uLnTx/>
                  <a:uFillTx/>
                  <a:latin typeface="Arial"/>
                  <a:cs typeface="Arial"/>
                  <a:sym typeface="Arial"/>
                </a:rPr>
                <a:t>ến giai đoạn 1939 – 1945, đường lối chiến lược của cách mạng là gì?</a:t>
              </a:r>
              <a:endParaRPr kumimoji="0" lang="en-US" sz="2000"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84357363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80F35CE-BAA2-D350-6C70-17B96F6C3AC1}"/>
              </a:ext>
            </a:extLst>
          </p:cNvPr>
          <p:cNvGrpSpPr/>
          <p:nvPr/>
        </p:nvGrpSpPr>
        <p:grpSpPr>
          <a:xfrm>
            <a:off x="230536" y="433524"/>
            <a:ext cx="8682928" cy="650326"/>
            <a:chOff x="707750" y="232768"/>
            <a:chExt cx="8682928" cy="650326"/>
          </a:xfrm>
        </p:grpSpPr>
        <p:pic>
          <p:nvPicPr>
            <p:cNvPr id="5" name="Picture 4">
              <a:extLst>
                <a:ext uri="{FF2B5EF4-FFF2-40B4-BE49-F238E27FC236}">
                  <a16:creationId xmlns:a16="http://schemas.microsoft.com/office/drawing/2014/main" id="{E5E95707-9350-2649-D33E-24825AD374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750" y="232768"/>
              <a:ext cx="841224" cy="650326"/>
            </a:xfrm>
            <a:prstGeom prst="rect">
              <a:avLst/>
            </a:prstGeom>
          </p:spPr>
        </p:pic>
        <p:sp>
          <p:nvSpPr>
            <p:cNvPr id="6" name="TextBox 5">
              <a:extLst>
                <a:ext uri="{FF2B5EF4-FFF2-40B4-BE49-F238E27FC236}">
                  <a16:creationId xmlns:a16="http://schemas.microsoft.com/office/drawing/2014/main" id="{6C3969F7-09E8-344C-F90E-CB04DDE3861F}"/>
                </a:ext>
              </a:extLst>
            </p:cNvPr>
            <p:cNvSpPr txBox="1"/>
            <p:nvPr/>
          </p:nvSpPr>
          <p:spPr>
            <a:xfrm>
              <a:off x="1548974" y="342487"/>
              <a:ext cx="7841704" cy="43088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2200" b="0" i="0" u="none" strike="noStrike" kern="0" cap="none" spc="0" normalizeH="0" baseline="0" noProof="0">
                  <a:ln>
                    <a:noFill/>
                  </a:ln>
                  <a:solidFill>
                    <a:sysClr val="windowText" lastClr="000000"/>
                  </a:solidFill>
                  <a:effectLst/>
                  <a:uLnTx/>
                  <a:uFillTx/>
                  <a:latin typeface="Arial"/>
                  <a:cs typeface="Arial"/>
                  <a:sym typeface="Arial"/>
                </a:rPr>
                <a:t>Chia lớp thành </a:t>
              </a:r>
              <a:r>
                <a:rPr kumimoji="0" lang="en-US" sz="2200" b="0" i="0" u="none" strike="noStrike" kern="0" cap="none" spc="0" normalizeH="0" baseline="0" noProof="0">
                  <a:ln>
                    <a:noFill/>
                  </a:ln>
                  <a:solidFill>
                    <a:sysClr val="windowText" lastClr="000000"/>
                  </a:solidFill>
                  <a:effectLst/>
                  <a:uLnTx/>
                  <a:uFillTx/>
                  <a:latin typeface="Arial"/>
                  <a:cs typeface="Arial"/>
                  <a:sym typeface="Arial"/>
                </a:rPr>
                <a:t>3</a:t>
              </a:r>
              <a:r>
                <a:rPr kumimoji="0" lang="vi-VN" sz="2200" b="0" i="0" u="none" strike="noStrike" kern="0" cap="none" spc="0" normalizeH="0" baseline="0" noProof="0">
                  <a:ln>
                    <a:noFill/>
                  </a:ln>
                  <a:solidFill>
                    <a:sysClr val="windowText" lastClr="000000"/>
                  </a:solidFill>
                  <a:effectLst/>
                  <a:uLnTx/>
                  <a:uFillTx/>
                  <a:latin typeface="Arial"/>
                  <a:cs typeface="Arial"/>
                  <a:sym typeface="Arial"/>
                </a:rPr>
                <a:t> nhóm</a:t>
              </a:r>
              <a:r>
                <a:rPr kumimoji="0" lang="en-US" sz="2200" b="0" i="0" u="none" strike="noStrike" kern="0" cap="none" spc="0" normalizeH="0" baseline="0" noProof="0">
                  <a:ln>
                    <a:noFill/>
                  </a:ln>
                  <a:solidFill>
                    <a:sysClr val="windowText" lastClr="000000"/>
                  </a:solidFill>
                  <a:effectLst/>
                  <a:uLnTx/>
                  <a:uFillTx/>
                  <a:latin typeface="Arial"/>
                  <a:cs typeface="Arial"/>
                  <a:sym typeface="Arial"/>
                </a:rPr>
                <a:t> và hoàn thành nhiệm vụ</a:t>
              </a:r>
            </a:p>
          </p:txBody>
        </p:sp>
      </p:grpSp>
      <p:sp>
        <p:nvSpPr>
          <p:cNvPr id="7" name="TextBox 6">
            <a:extLst>
              <a:ext uri="{FF2B5EF4-FFF2-40B4-BE49-F238E27FC236}">
                <a16:creationId xmlns:a16="http://schemas.microsoft.com/office/drawing/2014/main" id="{C76A05B9-028A-7B20-4A01-A6EE4E65AA2E}"/>
              </a:ext>
            </a:extLst>
          </p:cNvPr>
          <p:cNvSpPr txBox="1"/>
          <p:nvPr/>
        </p:nvSpPr>
        <p:spPr>
          <a:xfrm>
            <a:off x="439807" y="2317663"/>
            <a:ext cx="3815684" cy="2343655"/>
          </a:xfrm>
          <a:prstGeom prst="rect">
            <a:avLst/>
          </a:prstGeom>
          <a:noFill/>
        </p:spPr>
        <p:txBody>
          <a:bodyPr wrap="square" rtlCol="0">
            <a:spAutoFit/>
          </a:bodyPr>
          <a:lstStyle/>
          <a:p>
            <a:pPr marL="0" marR="0" lvl="0" indent="0" algn="just" defTabSz="457200" rtl="0" eaLnBrk="1" fontAlgn="auto" latinLnBrk="0" hangingPunct="1">
              <a:lnSpc>
                <a:spcPct val="150000"/>
              </a:lnSpc>
              <a:spcBef>
                <a:spcPts val="0"/>
              </a:spcBef>
              <a:spcAft>
                <a:spcPts val="0"/>
              </a:spcAft>
              <a:buClrTx/>
              <a:buSzTx/>
              <a:buFont typeface="Arial"/>
              <a:buNone/>
              <a:tabLst/>
              <a:defRPr/>
            </a:pPr>
            <a:r>
              <a:rPr kumimoji="0" lang="vi-VN" sz="2000" b="1" i="1"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sym typeface="Arial"/>
              </a:rPr>
              <a:t>Khai thác Tư liệu 2, thông tin mục 2b SGK tr.36 và trả lời câu hỏi: </a:t>
            </a:r>
            <a:r>
              <a:rPr kumimoji="0" lang="vi-VN" sz="2000" b="0" i="0" u="none" strike="noStrike" kern="1200" cap="none" spc="0" normalizeH="0" baseline="0" noProof="0">
                <a:ln>
                  <a:noFill/>
                </a:ln>
                <a:solidFill>
                  <a:srgbClr val="191919"/>
                </a:solidFill>
                <a:effectLst/>
                <a:uLnTx/>
                <a:uFillTx/>
                <a:latin typeface="Arial" panose="020B0604020202020204" pitchFamily="34" charset="0"/>
                <a:ea typeface="+mn-ea"/>
                <a:cs typeface="Arial" panose="020B0604020202020204" pitchFamily="34" charset="0"/>
                <a:sym typeface="Arial"/>
              </a:rPr>
              <a:t>Công cuộc chuẩn bị lực lượng diễn ra và đạt được kết quả như thế nào?</a:t>
            </a:r>
          </a:p>
        </p:txBody>
      </p:sp>
      <p:grpSp>
        <p:nvGrpSpPr>
          <p:cNvPr id="8" name="Group 7">
            <a:extLst>
              <a:ext uri="{FF2B5EF4-FFF2-40B4-BE49-F238E27FC236}">
                <a16:creationId xmlns:a16="http://schemas.microsoft.com/office/drawing/2014/main" id="{A57BC838-C37D-0FF6-9B8A-6A8CB231AC58}"/>
              </a:ext>
            </a:extLst>
          </p:cNvPr>
          <p:cNvGrpSpPr/>
          <p:nvPr/>
        </p:nvGrpSpPr>
        <p:grpSpPr>
          <a:xfrm>
            <a:off x="0" y="1301054"/>
            <a:ext cx="3702206" cy="902017"/>
            <a:chOff x="0" y="1156922"/>
            <a:chExt cx="3702206" cy="902017"/>
          </a:xfrm>
        </p:grpSpPr>
        <p:sp>
          <p:nvSpPr>
            <p:cNvPr id="9" name="Arrow: Pentagon 8">
              <a:extLst>
                <a:ext uri="{FF2B5EF4-FFF2-40B4-BE49-F238E27FC236}">
                  <a16:creationId xmlns:a16="http://schemas.microsoft.com/office/drawing/2014/main" id="{1E0F0D53-1072-AD63-E0A0-BD43CF7DC884}"/>
                </a:ext>
              </a:extLst>
            </p:cNvPr>
            <p:cNvSpPr/>
            <p:nvPr/>
          </p:nvSpPr>
          <p:spPr>
            <a:xfrm>
              <a:off x="0" y="1372839"/>
              <a:ext cx="3702206" cy="584775"/>
            </a:xfrm>
            <a:prstGeom prst="homePlate">
              <a:avLst/>
            </a:prstGeom>
            <a:solidFill>
              <a:srgbClr val="808000"/>
            </a:solidFill>
            <a:ln w="25400" cap="flat" cmpd="sng" algn="ctr">
              <a:noFill/>
              <a:prstDash val="solid"/>
            </a:ln>
            <a:effectLst/>
          </p:spPr>
          <p:txBody>
            <a:bodyPr rtlCol="0" anchor="ctr"/>
            <a:lstStyle/>
            <a:p>
              <a:pPr marL="91440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a:ln>
                    <a:noFill/>
                  </a:ln>
                  <a:solidFill>
                    <a:srgbClr val="FFFFFF"/>
                  </a:solidFill>
                  <a:effectLst/>
                  <a:uLnTx/>
                  <a:uFillTx/>
                  <a:latin typeface="Arial"/>
                  <a:ea typeface="+mn-ea"/>
                  <a:cs typeface="Arial"/>
                  <a:sym typeface="Arial"/>
                </a:rPr>
                <a:t>Nhóm 2: </a:t>
              </a:r>
            </a:p>
          </p:txBody>
        </p:sp>
        <p:pic>
          <p:nvPicPr>
            <p:cNvPr id="10" name="Picture 17">
              <a:extLst>
                <a:ext uri="{FF2B5EF4-FFF2-40B4-BE49-F238E27FC236}">
                  <a16:creationId xmlns:a16="http://schemas.microsoft.com/office/drawing/2014/main" id="{4B00F11D-B65E-0C0B-3248-F9B99FDD546E}"/>
                </a:ext>
              </a:extLst>
            </p:cNvPr>
            <p:cNvPicPr>
              <a:picLocks noChangeAspect="1"/>
            </p:cNvPicPr>
            <p:nvPr/>
          </p:nvPicPr>
          <p:blipFill>
            <a:blip r:embed="rId3"/>
            <a:srcRect/>
            <a:stretch>
              <a:fillRect/>
            </a:stretch>
          </p:blipFill>
          <p:spPr>
            <a:xfrm>
              <a:off x="184568" y="1156922"/>
              <a:ext cx="1043297" cy="902017"/>
            </a:xfrm>
            <a:prstGeom prst="rect">
              <a:avLst/>
            </a:prstGeom>
          </p:spPr>
        </p:pic>
      </p:grpSp>
      <p:grpSp>
        <p:nvGrpSpPr>
          <p:cNvPr id="11" name="Group 10">
            <a:extLst>
              <a:ext uri="{FF2B5EF4-FFF2-40B4-BE49-F238E27FC236}">
                <a16:creationId xmlns:a16="http://schemas.microsoft.com/office/drawing/2014/main" id="{65208878-0D8C-90F7-2E92-F9D999847C63}"/>
              </a:ext>
            </a:extLst>
          </p:cNvPr>
          <p:cNvGrpSpPr/>
          <p:nvPr/>
        </p:nvGrpSpPr>
        <p:grpSpPr>
          <a:xfrm>
            <a:off x="4447923" y="1172067"/>
            <a:ext cx="4465541" cy="3788502"/>
            <a:chOff x="-613790" y="1232959"/>
            <a:chExt cx="4465541" cy="3788502"/>
          </a:xfrm>
        </p:grpSpPr>
        <p:pic>
          <p:nvPicPr>
            <p:cNvPr id="15" name="Picture 14">
              <a:extLst>
                <a:ext uri="{FF2B5EF4-FFF2-40B4-BE49-F238E27FC236}">
                  <a16:creationId xmlns:a16="http://schemas.microsoft.com/office/drawing/2014/main" id="{13D9A0CE-2508-36B7-B7EE-53CFDA2C3BFE}"/>
                </a:ext>
              </a:extLst>
            </p:cNvPr>
            <p:cNvPicPr>
              <a:picLocks noChangeAspect="1"/>
            </p:cNvPicPr>
            <p:nvPr/>
          </p:nvPicPr>
          <p:blipFill>
            <a:blip r:embed="rId4"/>
            <a:srcRect/>
            <a:stretch/>
          </p:blipFill>
          <p:spPr>
            <a:xfrm>
              <a:off x="-613790" y="1232959"/>
              <a:ext cx="4465541" cy="3412950"/>
            </a:xfrm>
            <a:prstGeom prst="rect">
              <a:avLst/>
            </a:prstGeom>
          </p:spPr>
        </p:pic>
        <p:sp>
          <p:nvSpPr>
            <p:cNvPr id="16" name="TextBox 15">
              <a:extLst>
                <a:ext uri="{FF2B5EF4-FFF2-40B4-BE49-F238E27FC236}">
                  <a16:creationId xmlns:a16="http://schemas.microsoft.com/office/drawing/2014/main" id="{C4CAA5C1-36A1-50C9-1D84-D0FD6DBA49A5}"/>
                </a:ext>
              </a:extLst>
            </p:cNvPr>
            <p:cNvSpPr txBox="1"/>
            <p:nvPr/>
          </p:nvSpPr>
          <p:spPr>
            <a:xfrm>
              <a:off x="-228925" y="4645909"/>
              <a:ext cx="3695813" cy="375552"/>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Chương trình Việt Minh</a:t>
              </a:r>
              <a:r>
                <a:rPr kumimoji="0" lang="en-US" sz="1400" b="0" i="0" u="none" strike="noStrike" kern="0" cap="none" spc="0" normalizeH="0" baseline="0" noProof="0">
                  <a:ln>
                    <a:noFill/>
                  </a:ln>
                  <a:solidFill>
                    <a:srgbClr val="000000"/>
                  </a:solidFill>
                  <a:effectLst/>
                  <a:uLnTx/>
                  <a:uFillTx/>
                  <a:latin typeface="Arial"/>
                  <a:cs typeface="Arial"/>
                  <a:sym typeface="Arial"/>
                </a:rPr>
                <a:t>, 5/1941</a:t>
              </a:r>
            </a:p>
          </p:txBody>
        </p:sp>
      </p:grpSp>
    </p:spTree>
    <p:extLst>
      <p:ext uri="{BB962C8B-B14F-4D97-AF65-F5344CB8AC3E}">
        <p14:creationId xmlns:p14="http://schemas.microsoft.com/office/powerpoint/2010/main" val="16922801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childTnLst>
                          </p:cTn>
                        </p:par>
                        <p:par>
                          <p:cTn id="13" fill="hold">
                            <p:stCondLst>
                              <p:cond delay="500"/>
                            </p:stCondLst>
                            <p:childTnLst>
                              <p:par>
                                <p:cTn id="14" presetID="16" presetClass="entr" presetSubtype="21"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barn(inVertical)">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randombar(horizontal)">
                                      <p:cBhvr>
                                        <p:cTn id="2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Diagonal Corners Rounded 1">
            <a:extLst>
              <a:ext uri="{FF2B5EF4-FFF2-40B4-BE49-F238E27FC236}">
                <a16:creationId xmlns:a16="http://schemas.microsoft.com/office/drawing/2014/main" id="{F4FC1E31-66C4-C421-E902-FD162FB3B03E}"/>
              </a:ext>
            </a:extLst>
          </p:cNvPr>
          <p:cNvSpPr/>
          <p:nvPr/>
        </p:nvSpPr>
        <p:spPr>
          <a:xfrm>
            <a:off x="450552" y="407957"/>
            <a:ext cx="4046220" cy="4327585"/>
          </a:xfrm>
          <a:prstGeom prst="round2DiagRect">
            <a:avLst>
              <a:gd name="adj1" fmla="val 9770"/>
              <a:gd name="adj2" fmla="val 0"/>
            </a:avLst>
          </a:prstGeom>
          <a:solidFill>
            <a:srgbClr val="FFFFFF"/>
          </a:solidFill>
          <a:ln w="25400" cap="flat" cmpd="sng" algn="ctr">
            <a:solidFill>
              <a:srgbClr val="0070C0"/>
            </a:solidFill>
            <a:prstDash val="lgDash"/>
          </a:ln>
          <a:effectLst/>
        </p:spPr>
        <p:txBody>
          <a:bodyPr rtlCol="0" anchor="ctr"/>
          <a:lstStyle/>
          <a:p>
            <a:pPr marL="0" marR="0" lvl="0" indent="0" algn="just" defTabSz="914400" rtl="0" eaLnBrk="1" fontAlgn="auto" latinLnBrk="0" hangingPunct="1">
              <a:lnSpc>
                <a:spcPct val="150000"/>
              </a:lnSpc>
              <a:spcBef>
                <a:spcPts val="0"/>
              </a:spcBef>
              <a:spcAft>
                <a:spcPts val="0"/>
              </a:spcAft>
              <a:buClrTx/>
              <a:buSzTx/>
              <a:buFont typeface="Arial"/>
              <a:buNone/>
              <a:tabLst/>
              <a:defRPr/>
            </a:pPr>
            <a:r>
              <a:rPr kumimoji="0" lang="vi-VN" sz="2000" b="1" i="0" u="none" strike="noStrike" kern="100" cap="none" spc="0" normalizeH="0" baseline="0" noProof="0">
                <a:ln>
                  <a:noFill/>
                </a:ln>
                <a:solidFill>
                  <a:srgbClr val="0070C0"/>
                </a:solidFill>
                <a:effectLst/>
                <a:uLnTx/>
                <a:uFillTx/>
                <a:latin typeface="Times New Roman" panose="02020603050405020304" pitchFamily="18" charset="0"/>
                <a:ea typeface="Calibri" panose="020F0502020204030204" pitchFamily="34" charset="0"/>
                <a:cs typeface="Arial"/>
                <a:sym typeface="Arial"/>
              </a:rPr>
              <a:t>TƯ LIỆU</a:t>
            </a:r>
            <a:r>
              <a:rPr kumimoji="0" lang="en-US" sz="2000" b="1" i="0" u="none" strike="noStrike" kern="100" cap="none" spc="0" normalizeH="0" baseline="0" noProof="0">
                <a:ln>
                  <a:noFill/>
                </a:ln>
                <a:solidFill>
                  <a:srgbClr val="0070C0"/>
                </a:solidFill>
                <a:effectLst/>
                <a:uLnTx/>
                <a:uFillTx/>
                <a:latin typeface="Times New Roman" panose="02020603050405020304" pitchFamily="18" charset="0"/>
                <a:ea typeface="Calibri" panose="020F0502020204030204" pitchFamily="34" charset="0"/>
                <a:cs typeface="Arial"/>
                <a:sym typeface="Arial"/>
              </a:rPr>
              <a:t> 2</a:t>
            </a:r>
            <a:r>
              <a:rPr kumimoji="0" lang="vi-VN" sz="2000" b="1" i="0" u="none" strike="noStrike" kern="100" cap="none" spc="0" normalizeH="0" baseline="0" noProof="0">
                <a:ln>
                  <a:noFill/>
                </a:ln>
                <a:solidFill>
                  <a:srgbClr val="0070C0"/>
                </a:solidFill>
                <a:effectLst/>
                <a:uLnTx/>
                <a:uFillTx/>
                <a:latin typeface="Times New Roman" panose="02020603050405020304" pitchFamily="18" charset="0"/>
                <a:ea typeface="Calibri" panose="020F0502020204030204" pitchFamily="34" charset="0"/>
                <a:cs typeface="Arial"/>
                <a:sym typeface="Arial"/>
              </a:rPr>
              <a:t>:</a:t>
            </a:r>
            <a:r>
              <a:rPr kumimoji="0" lang="en-US" sz="2000" b="1" i="0" u="none" strike="noStrike" kern="100" cap="none" spc="0" normalizeH="0" baseline="0" noProof="0">
                <a:ln>
                  <a:noFill/>
                </a:ln>
                <a:solidFill>
                  <a:srgbClr val="0070C0"/>
                </a:solidFill>
                <a:effectLst/>
                <a:uLnTx/>
                <a:uFillTx/>
                <a:latin typeface="Times New Roman" panose="02020603050405020304" pitchFamily="18" charset="0"/>
                <a:ea typeface="Calibri" panose="020F0502020204030204" pitchFamily="34" charset="0"/>
                <a:cs typeface="Arial"/>
                <a:sym typeface="Arial"/>
              </a:rPr>
              <a:t> </a:t>
            </a:r>
            <a:r>
              <a:rPr kumimoji="0" lang="vi-VN" sz="2000" b="0" i="0" u="none" strike="noStrike" kern="100" cap="none" spc="0" normalizeH="0" baseline="0" noProof="0">
                <a:ln>
                  <a:noFill/>
                </a:ln>
                <a:solidFill>
                  <a:srgbClr val="383836"/>
                </a:solidFill>
                <a:effectLst/>
                <a:uLnTx/>
                <a:uFillTx/>
                <a:latin typeface="Times New Roman" panose="02020603050405020304" pitchFamily="18" charset="0"/>
                <a:ea typeface="Calibri" panose="020F0502020204030204" pitchFamily="34" charset="0"/>
                <a:cs typeface="Arial"/>
                <a:sym typeface="Arial"/>
              </a:rPr>
              <a:t>Từ khi Mặt trận Việt Minh ra đời, “toàn bộ phong trào chống phát xít Pháp – Nhật của nhân dân ta mang tên là phong trào Việt Minh, cái tên tiêu biểu cho lòng yêu nước, ý chí quật cường của dân tộc ta”.</a:t>
            </a:r>
          </a:p>
          <a:p>
            <a:pPr marL="0" marR="0" lvl="0" indent="0" algn="r" defTabSz="914400" rtl="0" eaLnBrk="1" fontAlgn="auto" latinLnBrk="0" hangingPunct="1">
              <a:lnSpc>
                <a:spcPct val="150000"/>
              </a:lnSpc>
              <a:spcBef>
                <a:spcPts val="0"/>
              </a:spcBef>
              <a:spcAft>
                <a:spcPts val="0"/>
              </a:spcAft>
              <a:buClrTx/>
              <a:buSzTx/>
              <a:buFont typeface="Arial"/>
              <a:buNone/>
              <a:tabLst/>
              <a:defRPr/>
            </a:pPr>
            <a:r>
              <a:rPr kumimoji="0" lang="vi-VN" sz="1050" b="0" i="0" u="none" strike="noStrike" kern="100" cap="none" spc="0" normalizeH="0" baseline="0" noProof="0">
                <a:ln>
                  <a:noFill/>
                </a:ln>
                <a:solidFill>
                  <a:srgbClr val="383836"/>
                </a:solidFill>
                <a:effectLst/>
                <a:uLnTx/>
                <a:uFillTx/>
                <a:latin typeface="Times New Roman" panose="02020603050405020304" pitchFamily="18" charset="0"/>
                <a:ea typeface="Calibri" panose="020F0502020204030204" pitchFamily="34" charset="0"/>
                <a:cs typeface="Arial"/>
                <a:sym typeface="Arial"/>
              </a:rPr>
              <a:t>(Ban Nghiên cứu Lịch sử Đảng Trung ương, Cách mạng tháng Tám (1945), NXB Sự thật, Hà Nội, 1971, tr.27)</a:t>
            </a:r>
          </a:p>
        </p:txBody>
      </p:sp>
      <p:grpSp>
        <p:nvGrpSpPr>
          <p:cNvPr id="6" name="Group 5">
            <a:extLst>
              <a:ext uri="{FF2B5EF4-FFF2-40B4-BE49-F238E27FC236}">
                <a16:creationId xmlns:a16="http://schemas.microsoft.com/office/drawing/2014/main" id="{69827B8A-66E7-0AE0-4C33-AD2F5DEBA468}"/>
              </a:ext>
            </a:extLst>
          </p:cNvPr>
          <p:cNvGrpSpPr/>
          <p:nvPr/>
        </p:nvGrpSpPr>
        <p:grpSpPr>
          <a:xfrm>
            <a:off x="4693434" y="726891"/>
            <a:ext cx="4046220" cy="3689715"/>
            <a:chOff x="4793273" y="979170"/>
            <a:chExt cx="4046220" cy="3689715"/>
          </a:xfrm>
        </p:grpSpPr>
        <p:sp>
          <p:nvSpPr>
            <p:cNvPr id="3" name="Rectangle: Rounded Corners 2">
              <a:extLst>
                <a:ext uri="{FF2B5EF4-FFF2-40B4-BE49-F238E27FC236}">
                  <a16:creationId xmlns:a16="http://schemas.microsoft.com/office/drawing/2014/main" id="{261F14BD-7531-40E7-1D9B-4F4CA2627F19}"/>
                </a:ext>
              </a:extLst>
            </p:cNvPr>
            <p:cNvSpPr/>
            <p:nvPr/>
          </p:nvSpPr>
          <p:spPr>
            <a:xfrm>
              <a:off x="5494606" y="979170"/>
              <a:ext cx="2643553" cy="704850"/>
            </a:xfrm>
            <a:custGeom>
              <a:avLst/>
              <a:gdLst>
                <a:gd name="connsiteX0" fmla="*/ 0 w 2643553"/>
                <a:gd name="connsiteY0" fmla="*/ 117477 h 704850"/>
                <a:gd name="connsiteX1" fmla="*/ 117477 w 2643553"/>
                <a:gd name="connsiteY1" fmla="*/ 0 h 704850"/>
                <a:gd name="connsiteX2" fmla="*/ 2526076 w 2643553"/>
                <a:gd name="connsiteY2" fmla="*/ 0 h 704850"/>
                <a:gd name="connsiteX3" fmla="*/ 2643553 w 2643553"/>
                <a:gd name="connsiteY3" fmla="*/ 117477 h 704850"/>
                <a:gd name="connsiteX4" fmla="*/ 2643553 w 2643553"/>
                <a:gd name="connsiteY4" fmla="*/ 587373 h 704850"/>
                <a:gd name="connsiteX5" fmla="*/ 2526076 w 2643553"/>
                <a:gd name="connsiteY5" fmla="*/ 704850 h 704850"/>
                <a:gd name="connsiteX6" fmla="*/ 117477 w 2643553"/>
                <a:gd name="connsiteY6" fmla="*/ 704850 h 704850"/>
                <a:gd name="connsiteX7" fmla="*/ 0 w 2643553"/>
                <a:gd name="connsiteY7" fmla="*/ 587373 h 704850"/>
                <a:gd name="connsiteX8" fmla="*/ 0 w 2643553"/>
                <a:gd name="connsiteY8" fmla="*/ 117477 h 704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43553" h="704850" fill="none" extrusionOk="0">
                  <a:moveTo>
                    <a:pt x="0" y="117477"/>
                  </a:moveTo>
                  <a:cubicBezTo>
                    <a:pt x="-6465" y="46919"/>
                    <a:pt x="53497" y="-399"/>
                    <a:pt x="117477" y="0"/>
                  </a:cubicBezTo>
                  <a:cubicBezTo>
                    <a:pt x="388222" y="-57087"/>
                    <a:pt x="2193070" y="-25100"/>
                    <a:pt x="2526076" y="0"/>
                  </a:cubicBezTo>
                  <a:cubicBezTo>
                    <a:pt x="2592720" y="-3443"/>
                    <a:pt x="2637192" y="51684"/>
                    <a:pt x="2643553" y="117477"/>
                  </a:cubicBezTo>
                  <a:cubicBezTo>
                    <a:pt x="2615838" y="241077"/>
                    <a:pt x="2655212" y="520285"/>
                    <a:pt x="2643553" y="587373"/>
                  </a:cubicBezTo>
                  <a:cubicBezTo>
                    <a:pt x="2634809" y="651435"/>
                    <a:pt x="2595611" y="714783"/>
                    <a:pt x="2526076" y="704850"/>
                  </a:cubicBezTo>
                  <a:cubicBezTo>
                    <a:pt x="2210230" y="850806"/>
                    <a:pt x="736261" y="573329"/>
                    <a:pt x="117477" y="704850"/>
                  </a:cubicBezTo>
                  <a:cubicBezTo>
                    <a:pt x="46331" y="715789"/>
                    <a:pt x="-2140" y="644122"/>
                    <a:pt x="0" y="587373"/>
                  </a:cubicBezTo>
                  <a:cubicBezTo>
                    <a:pt x="-22626" y="495313"/>
                    <a:pt x="21804" y="267135"/>
                    <a:pt x="0" y="117477"/>
                  </a:cubicBezTo>
                  <a:close/>
                </a:path>
                <a:path w="2643553" h="704850" stroke="0" extrusionOk="0">
                  <a:moveTo>
                    <a:pt x="0" y="117477"/>
                  </a:moveTo>
                  <a:cubicBezTo>
                    <a:pt x="-1510" y="47513"/>
                    <a:pt x="43829" y="6696"/>
                    <a:pt x="117477" y="0"/>
                  </a:cubicBezTo>
                  <a:cubicBezTo>
                    <a:pt x="1094210" y="59252"/>
                    <a:pt x="2138942" y="25756"/>
                    <a:pt x="2526076" y="0"/>
                  </a:cubicBezTo>
                  <a:cubicBezTo>
                    <a:pt x="2593406" y="12384"/>
                    <a:pt x="2648176" y="52295"/>
                    <a:pt x="2643553" y="117477"/>
                  </a:cubicBezTo>
                  <a:cubicBezTo>
                    <a:pt x="2660157" y="219064"/>
                    <a:pt x="2610546" y="507790"/>
                    <a:pt x="2643553" y="587373"/>
                  </a:cubicBezTo>
                  <a:cubicBezTo>
                    <a:pt x="2651961" y="652363"/>
                    <a:pt x="2590456" y="702983"/>
                    <a:pt x="2526076" y="704850"/>
                  </a:cubicBezTo>
                  <a:cubicBezTo>
                    <a:pt x="1340497" y="561095"/>
                    <a:pt x="364117" y="872800"/>
                    <a:pt x="117477" y="704850"/>
                  </a:cubicBezTo>
                  <a:cubicBezTo>
                    <a:pt x="56833" y="709210"/>
                    <a:pt x="8769" y="655536"/>
                    <a:pt x="0" y="587373"/>
                  </a:cubicBezTo>
                  <a:cubicBezTo>
                    <a:pt x="15167" y="401113"/>
                    <a:pt x="6699" y="211890"/>
                    <a:pt x="0" y="117477"/>
                  </a:cubicBezTo>
                  <a:close/>
                </a:path>
              </a:pathLst>
            </a:custGeom>
            <a:solidFill>
              <a:schemeClr val="accent3">
                <a:lumMod val="40000"/>
                <a:lumOff val="60000"/>
              </a:schemeClr>
            </a:solidFill>
            <a:ln>
              <a:solidFill>
                <a:schemeClr val="bg2"/>
              </a:solidFill>
              <a:extLst>
                <a:ext uri="{C807C97D-BFC1-408E-A445-0C87EB9F89A2}">
                  <ask:lineSketchStyleProps xmlns="" xmlns:ask="http://schemas.microsoft.com/office/drawing/2018/sketchyshapes" sd="1632777186">
                    <a:prstGeom prst="round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a:ln>
                    <a:noFill/>
                  </a:ln>
                  <a:solidFill>
                    <a:srgbClr val="383836"/>
                  </a:solidFill>
                  <a:effectLst/>
                  <a:uLnTx/>
                  <a:uFillTx/>
                  <a:latin typeface="Arial"/>
                  <a:ea typeface="+mn-ea"/>
                  <a:cs typeface="+mn-cs"/>
                  <a:sym typeface="Arial"/>
                </a:rPr>
                <a:t>Gợi ý</a:t>
              </a:r>
            </a:p>
          </p:txBody>
        </p:sp>
        <p:sp>
          <p:nvSpPr>
            <p:cNvPr id="5" name="TextBox 4">
              <a:extLst>
                <a:ext uri="{FF2B5EF4-FFF2-40B4-BE49-F238E27FC236}">
                  <a16:creationId xmlns:a16="http://schemas.microsoft.com/office/drawing/2014/main" id="{C1651EB6-B81C-6B0A-3DDD-98F5EC4C0885}"/>
                </a:ext>
              </a:extLst>
            </p:cNvPr>
            <p:cNvSpPr txBox="1"/>
            <p:nvPr/>
          </p:nvSpPr>
          <p:spPr>
            <a:xfrm>
              <a:off x="4793273" y="1863565"/>
              <a:ext cx="4046220" cy="2805320"/>
            </a:xfrm>
            <a:prstGeom prst="rect">
              <a:avLst/>
            </a:prstGeom>
            <a:noFill/>
          </p:spPr>
          <p:txBody>
            <a:bodyPr wrap="square">
              <a:spAutoFit/>
            </a:bodyPr>
            <a:lstStyle/>
            <a:p>
              <a:pPr marL="342900" marR="0" lvl="0" indent="-342900" algn="just" defTabSz="914400" rtl="0"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vi-VN" sz="2000" b="0" i="0" u="none" strike="noStrike" kern="0" cap="none" spc="0" normalizeH="0" baseline="0" noProof="0">
                  <a:ln>
                    <a:noFill/>
                  </a:ln>
                  <a:solidFill>
                    <a:srgbClr val="000000"/>
                  </a:solidFill>
                  <a:effectLst/>
                  <a:uLnTx/>
                  <a:uFillTx/>
                  <a:latin typeface="Arial"/>
                  <a:cs typeface="Arial"/>
                  <a:sym typeface="Arial"/>
                </a:rPr>
                <a:t>Lựa chọn những nội dung nổi bật của công tác chuẩn bị lực lượng (lực lượng chính trị, lực lượng vũ trang)</a:t>
              </a:r>
              <a:r>
                <a:rPr kumimoji="0" lang="en-US" sz="2000" b="0" i="0" u="none" strike="noStrike" kern="0" cap="none" spc="0" normalizeH="0" baseline="0" noProof="0">
                  <a:ln>
                    <a:noFill/>
                  </a:ln>
                  <a:solidFill>
                    <a:srgbClr val="000000"/>
                  </a:solidFill>
                  <a:effectLst/>
                  <a:uLnTx/>
                  <a:uFillTx/>
                  <a:latin typeface="Arial"/>
                  <a:cs typeface="Arial"/>
                  <a:sym typeface="Arial"/>
                </a:rPr>
                <a:t>.</a:t>
              </a:r>
            </a:p>
            <a:p>
              <a:pPr marL="342900" marR="0" lvl="0" indent="-342900" algn="just" defTabSz="914400" rtl="0"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en-US" sz="2000" b="0" i="0" u="none" strike="noStrike" kern="0" cap="none" spc="0" normalizeH="0" baseline="0" noProof="0">
                  <a:ln>
                    <a:noFill/>
                  </a:ln>
                  <a:solidFill>
                    <a:srgbClr val="000000"/>
                  </a:solidFill>
                  <a:effectLst/>
                  <a:uLnTx/>
                  <a:uFillTx/>
                  <a:latin typeface="Arial"/>
                  <a:cs typeface="Arial"/>
                  <a:sym typeface="Arial"/>
                </a:rPr>
                <a:t>Ý</a:t>
              </a:r>
              <a:r>
                <a:rPr kumimoji="0" lang="vi-VN" sz="2000" b="0" i="0" u="none" strike="noStrike" kern="0" cap="none" spc="0" normalizeH="0" baseline="0" noProof="0">
                  <a:ln>
                    <a:noFill/>
                  </a:ln>
                  <a:solidFill>
                    <a:srgbClr val="000000"/>
                  </a:solidFill>
                  <a:effectLst/>
                  <a:uLnTx/>
                  <a:uFillTx/>
                  <a:latin typeface="Arial"/>
                  <a:cs typeface="Arial"/>
                  <a:sym typeface="Arial"/>
                </a:rPr>
                <a:t> nghĩa của việc thành lập Mặt trận Việt Minh là gì?</a:t>
              </a:r>
              <a:endParaRPr kumimoji="0" lang="en-US" sz="2000"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33871544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80F35CE-BAA2-D350-6C70-17B96F6C3AC1}"/>
              </a:ext>
            </a:extLst>
          </p:cNvPr>
          <p:cNvGrpSpPr/>
          <p:nvPr/>
        </p:nvGrpSpPr>
        <p:grpSpPr>
          <a:xfrm>
            <a:off x="230536" y="316061"/>
            <a:ext cx="8682928" cy="650326"/>
            <a:chOff x="707750" y="232768"/>
            <a:chExt cx="8682928" cy="650326"/>
          </a:xfrm>
        </p:grpSpPr>
        <p:pic>
          <p:nvPicPr>
            <p:cNvPr id="5" name="Picture 4">
              <a:extLst>
                <a:ext uri="{FF2B5EF4-FFF2-40B4-BE49-F238E27FC236}">
                  <a16:creationId xmlns:a16="http://schemas.microsoft.com/office/drawing/2014/main" id="{E5E95707-9350-2649-D33E-24825AD374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750" y="232768"/>
              <a:ext cx="841224" cy="650326"/>
            </a:xfrm>
            <a:prstGeom prst="rect">
              <a:avLst/>
            </a:prstGeom>
          </p:spPr>
        </p:pic>
        <p:sp>
          <p:nvSpPr>
            <p:cNvPr id="6" name="TextBox 5">
              <a:extLst>
                <a:ext uri="{FF2B5EF4-FFF2-40B4-BE49-F238E27FC236}">
                  <a16:creationId xmlns:a16="http://schemas.microsoft.com/office/drawing/2014/main" id="{6C3969F7-09E8-344C-F90E-CB04DDE3861F}"/>
                </a:ext>
              </a:extLst>
            </p:cNvPr>
            <p:cNvSpPr txBox="1"/>
            <p:nvPr/>
          </p:nvSpPr>
          <p:spPr>
            <a:xfrm>
              <a:off x="1548974" y="342487"/>
              <a:ext cx="7841704" cy="43088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2200" b="0" i="0" u="none" strike="noStrike" kern="0" cap="none" spc="0" normalizeH="0" baseline="0" noProof="0">
                  <a:ln>
                    <a:noFill/>
                  </a:ln>
                  <a:solidFill>
                    <a:sysClr val="windowText" lastClr="000000"/>
                  </a:solidFill>
                  <a:effectLst/>
                  <a:uLnTx/>
                  <a:uFillTx/>
                  <a:latin typeface="Arial"/>
                  <a:cs typeface="Arial"/>
                  <a:sym typeface="Arial"/>
                </a:rPr>
                <a:t>Chia lớp thành </a:t>
              </a:r>
              <a:r>
                <a:rPr kumimoji="0" lang="en-US" sz="2200" b="0" i="0" u="none" strike="noStrike" kern="0" cap="none" spc="0" normalizeH="0" baseline="0" noProof="0">
                  <a:ln>
                    <a:noFill/>
                  </a:ln>
                  <a:solidFill>
                    <a:sysClr val="windowText" lastClr="000000"/>
                  </a:solidFill>
                  <a:effectLst/>
                  <a:uLnTx/>
                  <a:uFillTx/>
                  <a:latin typeface="Arial"/>
                  <a:cs typeface="Arial"/>
                  <a:sym typeface="Arial"/>
                </a:rPr>
                <a:t>3</a:t>
              </a:r>
              <a:r>
                <a:rPr kumimoji="0" lang="vi-VN" sz="2200" b="0" i="0" u="none" strike="noStrike" kern="0" cap="none" spc="0" normalizeH="0" baseline="0" noProof="0">
                  <a:ln>
                    <a:noFill/>
                  </a:ln>
                  <a:solidFill>
                    <a:sysClr val="windowText" lastClr="000000"/>
                  </a:solidFill>
                  <a:effectLst/>
                  <a:uLnTx/>
                  <a:uFillTx/>
                  <a:latin typeface="Arial"/>
                  <a:cs typeface="Arial"/>
                  <a:sym typeface="Arial"/>
                </a:rPr>
                <a:t> nhóm</a:t>
              </a:r>
              <a:r>
                <a:rPr kumimoji="0" lang="en-US" sz="2200" b="0" i="0" u="none" strike="noStrike" kern="0" cap="none" spc="0" normalizeH="0" baseline="0" noProof="0">
                  <a:ln>
                    <a:noFill/>
                  </a:ln>
                  <a:solidFill>
                    <a:sysClr val="windowText" lastClr="000000"/>
                  </a:solidFill>
                  <a:effectLst/>
                  <a:uLnTx/>
                  <a:uFillTx/>
                  <a:latin typeface="Arial"/>
                  <a:cs typeface="Arial"/>
                  <a:sym typeface="Arial"/>
                </a:rPr>
                <a:t> và hoàn thành nhiệm vụ</a:t>
              </a:r>
            </a:p>
          </p:txBody>
        </p:sp>
      </p:grpSp>
      <p:sp>
        <p:nvSpPr>
          <p:cNvPr id="7" name="TextBox 6">
            <a:extLst>
              <a:ext uri="{FF2B5EF4-FFF2-40B4-BE49-F238E27FC236}">
                <a16:creationId xmlns:a16="http://schemas.microsoft.com/office/drawing/2014/main" id="{C76A05B9-028A-7B20-4A01-A6EE4E65AA2E}"/>
              </a:ext>
            </a:extLst>
          </p:cNvPr>
          <p:cNvSpPr txBox="1"/>
          <p:nvPr/>
        </p:nvSpPr>
        <p:spPr>
          <a:xfrm>
            <a:off x="315292" y="2131999"/>
            <a:ext cx="4337933" cy="2805320"/>
          </a:xfrm>
          <a:prstGeom prst="rect">
            <a:avLst/>
          </a:prstGeom>
          <a:noFill/>
        </p:spPr>
        <p:txBody>
          <a:bodyPr wrap="square" rtlCol="0">
            <a:spAutoFit/>
          </a:bodyPr>
          <a:lstStyle/>
          <a:p>
            <a:pPr marL="0" marR="0" lvl="0" indent="0" algn="just" defTabSz="457200" rtl="0" eaLnBrk="1" fontAlgn="auto" latinLnBrk="0" hangingPunct="1">
              <a:lnSpc>
                <a:spcPct val="150000"/>
              </a:lnSpc>
              <a:spcBef>
                <a:spcPts val="0"/>
              </a:spcBef>
              <a:spcAft>
                <a:spcPts val="0"/>
              </a:spcAft>
              <a:buClrTx/>
              <a:buSzTx/>
              <a:buFont typeface="Arial"/>
              <a:buNone/>
              <a:tabLst/>
              <a:defRPr/>
            </a:pPr>
            <a:r>
              <a:rPr kumimoji="0" lang="vi-VN" sz="2000" b="1" i="1"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sym typeface="Arial"/>
              </a:rPr>
              <a:t>Khai thác Hình 8.2, thông tin mục 2c SGK tr.36, 37 và trả lời câu hỏi: </a:t>
            </a:r>
            <a:r>
              <a:rPr kumimoji="0" lang="vi-VN" sz="2000" b="0" i="0" u="none" strike="noStrike" kern="1200" cap="none" spc="0" normalizeH="0" baseline="0" noProof="0">
                <a:ln>
                  <a:noFill/>
                </a:ln>
                <a:solidFill>
                  <a:srgbClr val="191919"/>
                </a:solidFill>
                <a:effectLst/>
                <a:uLnTx/>
                <a:uFillTx/>
                <a:latin typeface="Arial" panose="020B0604020202020204" pitchFamily="34" charset="0"/>
                <a:ea typeface="+mn-ea"/>
                <a:cs typeface="Arial" panose="020B0604020202020204" pitchFamily="34" charset="0"/>
                <a:sym typeface="Arial"/>
              </a:rPr>
              <a:t>Cao trào kháng Nhật cứu nước và những hoạt động chuẩn bị cuối cùng tiến tới tổng khởi nghĩa giành chính quyền diễn ra như thế nào?</a:t>
            </a:r>
          </a:p>
        </p:txBody>
      </p:sp>
      <p:grpSp>
        <p:nvGrpSpPr>
          <p:cNvPr id="8" name="Group 7">
            <a:extLst>
              <a:ext uri="{FF2B5EF4-FFF2-40B4-BE49-F238E27FC236}">
                <a16:creationId xmlns:a16="http://schemas.microsoft.com/office/drawing/2014/main" id="{A57BC838-C37D-0FF6-9B8A-6A8CB231AC58}"/>
              </a:ext>
            </a:extLst>
          </p:cNvPr>
          <p:cNvGrpSpPr/>
          <p:nvPr/>
        </p:nvGrpSpPr>
        <p:grpSpPr>
          <a:xfrm>
            <a:off x="0" y="1115390"/>
            <a:ext cx="3702206" cy="902017"/>
            <a:chOff x="0" y="1156922"/>
            <a:chExt cx="3702206" cy="902017"/>
          </a:xfrm>
        </p:grpSpPr>
        <p:sp>
          <p:nvSpPr>
            <p:cNvPr id="9" name="Arrow: Pentagon 8">
              <a:extLst>
                <a:ext uri="{FF2B5EF4-FFF2-40B4-BE49-F238E27FC236}">
                  <a16:creationId xmlns:a16="http://schemas.microsoft.com/office/drawing/2014/main" id="{1E0F0D53-1072-AD63-E0A0-BD43CF7DC884}"/>
                </a:ext>
              </a:extLst>
            </p:cNvPr>
            <p:cNvSpPr/>
            <p:nvPr/>
          </p:nvSpPr>
          <p:spPr>
            <a:xfrm>
              <a:off x="0" y="1372839"/>
              <a:ext cx="3702206" cy="584775"/>
            </a:xfrm>
            <a:prstGeom prst="homePlate">
              <a:avLst/>
            </a:prstGeom>
            <a:solidFill>
              <a:srgbClr val="0033CC"/>
            </a:solidFill>
            <a:ln w="25400" cap="flat" cmpd="sng" algn="ctr">
              <a:noFill/>
              <a:prstDash val="solid"/>
            </a:ln>
            <a:effectLst/>
          </p:spPr>
          <p:txBody>
            <a:bodyPr rtlCol="0" anchor="ctr"/>
            <a:lstStyle/>
            <a:p>
              <a:pPr marL="91440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a:ln>
                    <a:noFill/>
                  </a:ln>
                  <a:solidFill>
                    <a:srgbClr val="FFFFFF"/>
                  </a:solidFill>
                  <a:effectLst/>
                  <a:uLnTx/>
                  <a:uFillTx/>
                  <a:latin typeface="Arial"/>
                  <a:ea typeface="+mn-ea"/>
                  <a:cs typeface="Arial"/>
                  <a:sym typeface="Arial"/>
                </a:rPr>
                <a:t>Nhóm 3: </a:t>
              </a:r>
            </a:p>
          </p:txBody>
        </p:sp>
        <p:pic>
          <p:nvPicPr>
            <p:cNvPr id="10" name="Picture 17">
              <a:extLst>
                <a:ext uri="{FF2B5EF4-FFF2-40B4-BE49-F238E27FC236}">
                  <a16:creationId xmlns:a16="http://schemas.microsoft.com/office/drawing/2014/main" id="{4B00F11D-B65E-0C0B-3248-F9B99FDD546E}"/>
                </a:ext>
              </a:extLst>
            </p:cNvPr>
            <p:cNvPicPr>
              <a:picLocks noChangeAspect="1"/>
            </p:cNvPicPr>
            <p:nvPr/>
          </p:nvPicPr>
          <p:blipFill>
            <a:blip r:embed="rId3"/>
            <a:srcRect/>
            <a:stretch>
              <a:fillRect/>
            </a:stretch>
          </p:blipFill>
          <p:spPr>
            <a:xfrm>
              <a:off x="184568" y="1156922"/>
              <a:ext cx="1043297" cy="902017"/>
            </a:xfrm>
            <a:prstGeom prst="rect">
              <a:avLst/>
            </a:prstGeom>
          </p:spPr>
        </p:pic>
      </p:grpSp>
      <p:grpSp>
        <p:nvGrpSpPr>
          <p:cNvPr id="11" name="Group 10">
            <a:extLst>
              <a:ext uri="{FF2B5EF4-FFF2-40B4-BE49-F238E27FC236}">
                <a16:creationId xmlns:a16="http://schemas.microsoft.com/office/drawing/2014/main" id="{65208878-0D8C-90F7-2E92-F9D999847C63}"/>
              </a:ext>
            </a:extLst>
          </p:cNvPr>
          <p:cNvGrpSpPr/>
          <p:nvPr/>
        </p:nvGrpSpPr>
        <p:grpSpPr>
          <a:xfrm>
            <a:off x="4748032" y="1422599"/>
            <a:ext cx="4080676" cy="3545200"/>
            <a:chOff x="-313681" y="1562031"/>
            <a:chExt cx="4080676" cy="3545200"/>
          </a:xfrm>
        </p:grpSpPr>
        <p:pic>
          <p:nvPicPr>
            <p:cNvPr id="15" name="Picture 14">
              <a:extLst>
                <a:ext uri="{FF2B5EF4-FFF2-40B4-BE49-F238E27FC236}">
                  <a16:creationId xmlns:a16="http://schemas.microsoft.com/office/drawing/2014/main" id="{13D9A0CE-2508-36B7-B7EE-53CFDA2C3BFE}"/>
                </a:ext>
              </a:extLst>
            </p:cNvPr>
            <p:cNvPicPr>
              <a:picLocks noChangeAspect="1"/>
            </p:cNvPicPr>
            <p:nvPr/>
          </p:nvPicPr>
          <p:blipFill>
            <a:blip r:embed="rId4"/>
            <a:srcRect/>
            <a:stretch/>
          </p:blipFill>
          <p:spPr>
            <a:xfrm>
              <a:off x="-313681" y="1562031"/>
              <a:ext cx="4080676" cy="2846483"/>
            </a:xfrm>
            <a:prstGeom prst="rect">
              <a:avLst/>
            </a:prstGeom>
          </p:spPr>
        </p:pic>
        <p:sp>
          <p:nvSpPr>
            <p:cNvPr id="16" name="TextBox 15">
              <a:extLst>
                <a:ext uri="{FF2B5EF4-FFF2-40B4-BE49-F238E27FC236}">
                  <a16:creationId xmlns:a16="http://schemas.microsoft.com/office/drawing/2014/main" id="{C4CAA5C1-36A1-50C9-1D84-D0FD6DBA49A5}"/>
                </a:ext>
              </a:extLst>
            </p:cNvPr>
            <p:cNvSpPr txBox="1"/>
            <p:nvPr/>
          </p:nvSpPr>
          <p:spPr>
            <a:xfrm>
              <a:off x="-173679" y="4408514"/>
              <a:ext cx="3800672" cy="698717"/>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400" b="1" i="0" u="none" strike="noStrike" kern="0" cap="none" spc="0" normalizeH="0" baseline="0" noProof="0">
                  <a:ln>
                    <a:noFill/>
                  </a:ln>
                  <a:solidFill>
                    <a:srgbClr val="000000"/>
                  </a:solidFill>
                  <a:effectLst/>
                  <a:uLnTx/>
                  <a:uFillTx/>
                  <a:latin typeface="Arial"/>
                  <a:cs typeface="Arial"/>
                  <a:sym typeface="Arial"/>
                </a:rPr>
                <a:t>Hình 8.2. </a:t>
              </a:r>
              <a:r>
                <a:rPr kumimoji="0" lang="en-US" sz="1400" b="0" i="0" u="none" strike="noStrike" kern="0" cap="none" spc="0" normalizeH="0" baseline="0" noProof="0">
                  <a:ln>
                    <a:noFill/>
                  </a:ln>
                  <a:solidFill>
                    <a:srgbClr val="000000"/>
                  </a:solidFill>
                  <a:effectLst/>
                  <a:uLnTx/>
                  <a:uFillTx/>
                  <a:latin typeface="Arial"/>
                  <a:cs typeface="Arial"/>
                  <a:sym typeface="Arial"/>
                </a:rPr>
                <a:t>Việt Nam Giải phóng quân trước giờ lên đường thực hiện nhiệm vụ (8 – 1945)</a:t>
              </a:r>
            </a:p>
          </p:txBody>
        </p:sp>
      </p:grpSp>
    </p:spTree>
    <p:extLst>
      <p:ext uri="{BB962C8B-B14F-4D97-AF65-F5344CB8AC3E}">
        <p14:creationId xmlns:p14="http://schemas.microsoft.com/office/powerpoint/2010/main" val="17260587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childTnLst>
                          </p:cTn>
                        </p:par>
                        <p:par>
                          <p:cTn id="13" fill="hold">
                            <p:stCondLst>
                              <p:cond delay="500"/>
                            </p:stCondLst>
                            <p:childTnLst>
                              <p:par>
                                <p:cTn id="14" presetID="16" presetClass="entr" presetSubtype="21"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barn(inVertical)">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randombar(horizontal)">
                                      <p:cBhvr>
                                        <p:cTn id="2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Đội Việt Nam tuyên truyền giải phóng quân ra đời_v720P">
            <a:hlinkClick r:id="" action="ppaction://media"/>
            <a:extLst>
              <a:ext uri="{FF2B5EF4-FFF2-40B4-BE49-F238E27FC236}">
                <a16:creationId xmlns:a16="http://schemas.microsoft.com/office/drawing/2014/main" id="{7D5831EF-73AA-1F7B-AC0D-BA23121C93B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36220" y="1150620"/>
            <a:ext cx="5052907" cy="2842260"/>
          </a:xfrm>
          <a:prstGeom prst="rect">
            <a:avLst/>
          </a:prstGeom>
        </p:spPr>
      </p:pic>
      <p:grpSp>
        <p:nvGrpSpPr>
          <p:cNvPr id="3" name="Group 2">
            <a:extLst>
              <a:ext uri="{FF2B5EF4-FFF2-40B4-BE49-F238E27FC236}">
                <a16:creationId xmlns:a16="http://schemas.microsoft.com/office/drawing/2014/main" id="{CF02771F-D7A8-525D-7E54-E07AA9B09BAE}"/>
              </a:ext>
            </a:extLst>
          </p:cNvPr>
          <p:cNvGrpSpPr/>
          <p:nvPr/>
        </p:nvGrpSpPr>
        <p:grpSpPr>
          <a:xfrm>
            <a:off x="5733806" y="1472730"/>
            <a:ext cx="2803674" cy="2198040"/>
            <a:chOff x="5414545" y="979170"/>
            <a:chExt cx="2803674" cy="2198040"/>
          </a:xfrm>
        </p:grpSpPr>
        <p:sp>
          <p:nvSpPr>
            <p:cNvPr id="4" name="Rectangle: Rounded Corners 3">
              <a:extLst>
                <a:ext uri="{FF2B5EF4-FFF2-40B4-BE49-F238E27FC236}">
                  <a16:creationId xmlns:a16="http://schemas.microsoft.com/office/drawing/2014/main" id="{BE0DDEC7-BBCF-3F80-B1CE-E7CF55B0391B}"/>
                </a:ext>
              </a:extLst>
            </p:cNvPr>
            <p:cNvSpPr/>
            <p:nvPr/>
          </p:nvSpPr>
          <p:spPr>
            <a:xfrm>
              <a:off x="5494606" y="979170"/>
              <a:ext cx="2643553" cy="704850"/>
            </a:xfrm>
            <a:custGeom>
              <a:avLst/>
              <a:gdLst>
                <a:gd name="connsiteX0" fmla="*/ 0 w 2643553"/>
                <a:gd name="connsiteY0" fmla="*/ 117477 h 704850"/>
                <a:gd name="connsiteX1" fmla="*/ 117477 w 2643553"/>
                <a:gd name="connsiteY1" fmla="*/ 0 h 704850"/>
                <a:gd name="connsiteX2" fmla="*/ 2526076 w 2643553"/>
                <a:gd name="connsiteY2" fmla="*/ 0 h 704850"/>
                <a:gd name="connsiteX3" fmla="*/ 2643553 w 2643553"/>
                <a:gd name="connsiteY3" fmla="*/ 117477 h 704850"/>
                <a:gd name="connsiteX4" fmla="*/ 2643553 w 2643553"/>
                <a:gd name="connsiteY4" fmla="*/ 587373 h 704850"/>
                <a:gd name="connsiteX5" fmla="*/ 2526076 w 2643553"/>
                <a:gd name="connsiteY5" fmla="*/ 704850 h 704850"/>
                <a:gd name="connsiteX6" fmla="*/ 117477 w 2643553"/>
                <a:gd name="connsiteY6" fmla="*/ 704850 h 704850"/>
                <a:gd name="connsiteX7" fmla="*/ 0 w 2643553"/>
                <a:gd name="connsiteY7" fmla="*/ 587373 h 704850"/>
                <a:gd name="connsiteX8" fmla="*/ 0 w 2643553"/>
                <a:gd name="connsiteY8" fmla="*/ 117477 h 704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43553" h="704850" fill="none" extrusionOk="0">
                  <a:moveTo>
                    <a:pt x="0" y="117477"/>
                  </a:moveTo>
                  <a:cubicBezTo>
                    <a:pt x="-6465" y="46919"/>
                    <a:pt x="53497" y="-399"/>
                    <a:pt x="117477" y="0"/>
                  </a:cubicBezTo>
                  <a:cubicBezTo>
                    <a:pt x="388222" y="-57087"/>
                    <a:pt x="2193070" y="-25100"/>
                    <a:pt x="2526076" y="0"/>
                  </a:cubicBezTo>
                  <a:cubicBezTo>
                    <a:pt x="2592720" y="-3443"/>
                    <a:pt x="2637192" y="51684"/>
                    <a:pt x="2643553" y="117477"/>
                  </a:cubicBezTo>
                  <a:cubicBezTo>
                    <a:pt x="2615838" y="241077"/>
                    <a:pt x="2655212" y="520285"/>
                    <a:pt x="2643553" y="587373"/>
                  </a:cubicBezTo>
                  <a:cubicBezTo>
                    <a:pt x="2634809" y="651435"/>
                    <a:pt x="2595611" y="714783"/>
                    <a:pt x="2526076" y="704850"/>
                  </a:cubicBezTo>
                  <a:cubicBezTo>
                    <a:pt x="2210230" y="850806"/>
                    <a:pt x="736261" y="573329"/>
                    <a:pt x="117477" y="704850"/>
                  </a:cubicBezTo>
                  <a:cubicBezTo>
                    <a:pt x="46331" y="715789"/>
                    <a:pt x="-2140" y="644122"/>
                    <a:pt x="0" y="587373"/>
                  </a:cubicBezTo>
                  <a:cubicBezTo>
                    <a:pt x="-22626" y="495313"/>
                    <a:pt x="21804" y="267135"/>
                    <a:pt x="0" y="117477"/>
                  </a:cubicBezTo>
                  <a:close/>
                </a:path>
                <a:path w="2643553" h="704850" stroke="0" extrusionOk="0">
                  <a:moveTo>
                    <a:pt x="0" y="117477"/>
                  </a:moveTo>
                  <a:cubicBezTo>
                    <a:pt x="-1510" y="47513"/>
                    <a:pt x="43829" y="6696"/>
                    <a:pt x="117477" y="0"/>
                  </a:cubicBezTo>
                  <a:cubicBezTo>
                    <a:pt x="1094210" y="59252"/>
                    <a:pt x="2138942" y="25756"/>
                    <a:pt x="2526076" y="0"/>
                  </a:cubicBezTo>
                  <a:cubicBezTo>
                    <a:pt x="2593406" y="12384"/>
                    <a:pt x="2648176" y="52295"/>
                    <a:pt x="2643553" y="117477"/>
                  </a:cubicBezTo>
                  <a:cubicBezTo>
                    <a:pt x="2660157" y="219064"/>
                    <a:pt x="2610546" y="507790"/>
                    <a:pt x="2643553" y="587373"/>
                  </a:cubicBezTo>
                  <a:cubicBezTo>
                    <a:pt x="2651961" y="652363"/>
                    <a:pt x="2590456" y="702983"/>
                    <a:pt x="2526076" y="704850"/>
                  </a:cubicBezTo>
                  <a:cubicBezTo>
                    <a:pt x="1340497" y="561095"/>
                    <a:pt x="364117" y="872800"/>
                    <a:pt x="117477" y="704850"/>
                  </a:cubicBezTo>
                  <a:cubicBezTo>
                    <a:pt x="56833" y="709210"/>
                    <a:pt x="8769" y="655536"/>
                    <a:pt x="0" y="587373"/>
                  </a:cubicBezTo>
                  <a:cubicBezTo>
                    <a:pt x="15167" y="401113"/>
                    <a:pt x="6699" y="211890"/>
                    <a:pt x="0" y="117477"/>
                  </a:cubicBezTo>
                  <a:close/>
                </a:path>
              </a:pathLst>
            </a:custGeom>
            <a:solidFill>
              <a:schemeClr val="accent3">
                <a:lumMod val="40000"/>
                <a:lumOff val="60000"/>
              </a:schemeClr>
            </a:solidFill>
            <a:ln>
              <a:solidFill>
                <a:schemeClr val="bg2"/>
              </a:solidFill>
              <a:extLst>
                <a:ext uri="{C807C97D-BFC1-408E-A445-0C87EB9F89A2}">
                  <ask:lineSketchStyleProps xmlns="" xmlns:ask="http://schemas.microsoft.com/office/drawing/2018/sketchyshapes" sd="1632777186">
                    <a:prstGeom prst="round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a:ln>
                    <a:noFill/>
                  </a:ln>
                  <a:solidFill>
                    <a:srgbClr val="383836"/>
                  </a:solidFill>
                  <a:effectLst/>
                  <a:uLnTx/>
                  <a:uFillTx/>
                  <a:latin typeface="Arial"/>
                  <a:ea typeface="+mn-ea"/>
                  <a:cs typeface="+mn-cs"/>
                  <a:sym typeface="Arial"/>
                </a:rPr>
                <a:t>Gợi ý</a:t>
              </a:r>
            </a:p>
          </p:txBody>
        </p:sp>
        <p:sp>
          <p:nvSpPr>
            <p:cNvPr id="5" name="TextBox 4">
              <a:extLst>
                <a:ext uri="{FF2B5EF4-FFF2-40B4-BE49-F238E27FC236}">
                  <a16:creationId xmlns:a16="http://schemas.microsoft.com/office/drawing/2014/main" id="{E655CE22-2E7E-2D35-13A5-9C31EAAF324E}"/>
                </a:ext>
              </a:extLst>
            </p:cNvPr>
            <p:cNvSpPr txBox="1"/>
            <p:nvPr/>
          </p:nvSpPr>
          <p:spPr>
            <a:xfrm>
              <a:off x="5414545" y="1756885"/>
              <a:ext cx="2803674" cy="1420325"/>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a:cs typeface="Arial"/>
                  <a:sym typeface="Arial"/>
                </a:rPr>
                <a:t>Khai thác thêm thông tin qua phim tư liệu và các tài liệu liên quan. </a:t>
              </a:r>
              <a:endParaRPr kumimoji="0" lang="en-US" sz="2000"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21875527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85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endCondLst>
                    <p:cond evt="onNext" delay="0">
                      <p:tgtEl>
                        <p:sldTgt/>
                      </p:tgtEl>
                    </p:cond>
                  </p:end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Diagonal Corners Rounded 6">
            <a:extLst>
              <a:ext uri="{FF2B5EF4-FFF2-40B4-BE49-F238E27FC236}">
                <a16:creationId xmlns:a16="http://schemas.microsoft.com/office/drawing/2014/main" id="{F497E9DC-0554-584F-C1EB-DA631B5D101C}"/>
              </a:ext>
            </a:extLst>
          </p:cNvPr>
          <p:cNvSpPr/>
          <p:nvPr/>
        </p:nvSpPr>
        <p:spPr>
          <a:xfrm>
            <a:off x="1518166" y="281382"/>
            <a:ext cx="6107668" cy="1189278"/>
          </a:xfrm>
          <a:prstGeom prst="round2DiagRect">
            <a:avLst/>
          </a:prstGeom>
          <a:solidFill>
            <a:schemeClr val="tx1">
              <a:lumMod val="7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50000"/>
              </a:lnSpc>
              <a:spcBef>
                <a:spcPts val="0"/>
              </a:spcBef>
              <a:spcAft>
                <a:spcPts val="0"/>
              </a:spcAft>
              <a:buClrTx/>
              <a:buSzTx/>
              <a:buFont typeface="Arial"/>
              <a:buNone/>
              <a:tabLst/>
              <a:defRPr/>
            </a:pPr>
            <a:r>
              <a:rPr kumimoji="0" lang="vi-VN" sz="24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sym typeface="Arial"/>
              </a:rPr>
              <a:t>a. Sự chuyển hướng chiến lược của Đảng Cộng sản Đông Dương</a:t>
            </a:r>
            <a:endParaRPr kumimoji="0" lang="en-US" sz="24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sym typeface="Arial"/>
            </a:endParaRPr>
          </a:p>
        </p:txBody>
      </p:sp>
      <p:grpSp>
        <p:nvGrpSpPr>
          <p:cNvPr id="5" name="Group 4">
            <a:extLst>
              <a:ext uri="{FF2B5EF4-FFF2-40B4-BE49-F238E27FC236}">
                <a16:creationId xmlns:a16="http://schemas.microsoft.com/office/drawing/2014/main" id="{AF5984B7-48D8-F9FC-5A84-B5A309F2D5E5}"/>
              </a:ext>
            </a:extLst>
          </p:cNvPr>
          <p:cNvGrpSpPr/>
          <p:nvPr/>
        </p:nvGrpSpPr>
        <p:grpSpPr>
          <a:xfrm>
            <a:off x="4797086" y="1584958"/>
            <a:ext cx="3406087" cy="3375659"/>
            <a:chOff x="4797086" y="1584958"/>
            <a:chExt cx="3406087" cy="3375659"/>
          </a:xfrm>
          <a:effectLst>
            <a:outerShdw blurRad="50800" dist="38100" dir="2700000" algn="tl" rotWithShape="0">
              <a:prstClr val="black">
                <a:alpha val="40000"/>
              </a:prstClr>
            </a:outerShdw>
          </a:effectLst>
        </p:grpSpPr>
        <p:sp>
          <p:nvSpPr>
            <p:cNvPr id="3" name="Freeform 8">
              <a:extLst>
                <a:ext uri="{FF2B5EF4-FFF2-40B4-BE49-F238E27FC236}">
                  <a16:creationId xmlns:a16="http://schemas.microsoft.com/office/drawing/2014/main" id="{FEBE80D8-5E0A-9693-35E4-64D1BC360C0D}"/>
                </a:ext>
              </a:extLst>
            </p:cNvPr>
            <p:cNvSpPr/>
            <p:nvPr/>
          </p:nvSpPr>
          <p:spPr>
            <a:xfrm>
              <a:off x="4797086" y="1584958"/>
              <a:ext cx="3406087" cy="3375659"/>
            </a:xfrm>
            <a:custGeom>
              <a:avLst/>
              <a:gdLst/>
              <a:ahLst/>
              <a:cxnLst/>
              <a:rect l="l" t="t" r="r" b="b"/>
              <a:pathLst>
                <a:path w="2015525" h="2147030">
                  <a:moveTo>
                    <a:pt x="0" y="0"/>
                  </a:moveTo>
                  <a:lnTo>
                    <a:pt x="2015525" y="0"/>
                  </a:lnTo>
                  <a:lnTo>
                    <a:pt x="2015525" y="2147030"/>
                  </a:lnTo>
                  <a:lnTo>
                    <a:pt x="0" y="2147030"/>
                  </a:lnTo>
                  <a:lnTo>
                    <a:pt x="0" y="0"/>
                  </a:lnTo>
                  <a:close/>
                </a:path>
              </a:pathLst>
            </a:custGeom>
            <a:blipFill>
              <a:blip r:embed="rId2"/>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7" name="TextBox 6">
              <a:extLst>
                <a:ext uri="{FF2B5EF4-FFF2-40B4-BE49-F238E27FC236}">
                  <a16:creationId xmlns:a16="http://schemas.microsoft.com/office/drawing/2014/main" id="{24B5FF34-6BB4-8811-5600-8FE1E30387A2}"/>
                </a:ext>
              </a:extLst>
            </p:cNvPr>
            <p:cNvSpPr txBox="1"/>
            <p:nvPr/>
          </p:nvSpPr>
          <p:spPr>
            <a:xfrm>
              <a:off x="5117994" y="3132461"/>
              <a:ext cx="2764273" cy="1015663"/>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6000" b="0" i="0" u="none" strike="noStrike" kern="0" cap="none" spc="0" normalizeH="0" baseline="0" noProof="0">
                  <a:ln>
                    <a:noFill/>
                  </a:ln>
                  <a:solidFill>
                    <a:srgbClr val="0033CC"/>
                  </a:solidFill>
                  <a:effectLst/>
                  <a:uLnTx/>
                  <a:uFillTx/>
                  <a:latin typeface="Aptos Black" panose="020B0004020202020204" pitchFamily="34" charset="0"/>
                  <a:cs typeface="Arial"/>
                  <a:sym typeface="Arial"/>
                </a:rPr>
                <a:t>5/1941</a:t>
              </a:r>
              <a:endParaRPr kumimoji="0" lang="en-US" sz="6000" b="0" i="0" u="none" strike="noStrike" kern="0" cap="none" spc="0" normalizeH="0" baseline="0" noProof="0">
                <a:ln>
                  <a:noFill/>
                </a:ln>
                <a:solidFill>
                  <a:srgbClr val="0033CC"/>
                </a:solidFill>
                <a:effectLst/>
                <a:uLnTx/>
                <a:uFillTx/>
                <a:latin typeface="Aptos Black" panose="020B0004020202020204" pitchFamily="34" charset="0"/>
                <a:cs typeface="Arial"/>
                <a:sym typeface="Arial"/>
              </a:endParaRPr>
            </a:p>
          </p:txBody>
        </p:sp>
      </p:grpSp>
      <p:grpSp>
        <p:nvGrpSpPr>
          <p:cNvPr id="6" name="Group 5">
            <a:extLst>
              <a:ext uri="{FF2B5EF4-FFF2-40B4-BE49-F238E27FC236}">
                <a16:creationId xmlns:a16="http://schemas.microsoft.com/office/drawing/2014/main" id="{5ED088B1-413F-9F35-D21C-CDA5318A333E}"/>
              </a:ext>
            </a:extLst>
          </p:cNvPr>
          <p:cNvGrpSpPr/>
          <p:nvPr/>
        </p:nvGrpSpPr>
        <p:grpSpPr>
          <a:xfrm>
            <a:off x="940824" y="1584959"/>
            <a:ext cx="3406087" cy="3375659"/>
            <a:chOff x="940824" y="1584959"/>
            <a:chExt cx="3406087" cy="3375659"/>
          </a:xfrm>
          <a:effectLst>
            <a:outerShdw blurRad="50800" dist="38100" dir="2700000" algn="tl" rotWithShape="0">
              <a:prstClr val="black">
                <a:alpha val="40000"/>
              </a:prstClr>
            </a:outerShdw>
          </a:effectLst>
        </p:grpSpPr>
        <p:sp>
          <p:nvSpPr>
            <p:cNvPr id="4" name="Freeform 18">
              <a:extLst>
                <a:ext uri="{FF2B5EF4-FFF2-40B4-BE49-F238E27FC236}">
                  <a16:creationId xmlns:a16="http://schemas.microsoft.com/office/drawing/2014/main" id="{10947A10-5B19-0293-BFD2-B627CED2A357}"/>
                </a:ext>
              </a:extLst>
            </p:cNvPr>
            <p:cNvSpPr/>
            <p:nvPr/>
          </p:nvSpPr>
          <p:spPr>
            <a:xfrm>
              <a:off x="940824" y="1584959"/>
              <a:ext cx="3406087" cy="3375659"/>
            </a:xfrm>
            <a:custGeom>
              <a:avLst/>
              <a:gdLst/>
              <a:ahLst/>
              <a:cxnLst/>
              <a:rect l="l" t="t" r="r" b="b"/>
              <a:pathLst>
                <a:path w="2015525" h="2146078">
                  <a:moveTo>
                    <a:pt x="0" y="0"/>
                  </a:moveTo>
                  <a:lnTo>
                    <a:pt x="2015525" y="0"/>
                  </a:lnTo>
                  <a:lnTo>
                    <a:pt x="2015525" y="2146078"/>
                  </a:lnTo>
                  <a:lnTo>
                    <a:pt x="0" y="2146078"/>
                  </a:lnTo>
                  <a:lnTo>
                    <a:pt x="0" y="0"/>
                  </a:lnTo>
                  <a:close/>
                </a:path>
              </a:pathLst>
            </a:custGeom>
            <a:blipFill>
              <a:blip r:embed="rId3"/>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11" name="TextBox 10">
              <a:extLst>
                <a:ext uri="{FF2B5EF4-FFF2-40B4-BE49-F238E27FC236}">
                  <a16:creationId xmlns:a16="http://schemas.microsoft.com/office/drawing/2014/main" id="{63B327E1-2E21-3576-287A-F2CC7D14820E}"/>
                </a:ext>
              </a:extLst>
            </p:cNvPr>
            <p:cNvSpPr txBox="1"/>
            <p:nvPr/>
          </p:nvSpPr>
          <p:spPr>
            <a:xfrm>
              <a:off x="1051882" y="3132460"/>
              <a:ext cx="3183972" cy="1015663"/>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000" b="0" i="0" u="none" strike="noStrike" kern="0" cap="none" spc="0" normalizeH="0" baseline="0" noProof="0">
                  <a:ln>
                    <a:noFill/>
                  </a:ln>
                  <a:solidFill>
                    <a:srgbClr val="0033CC"/>
                  </a:solidFill>
                  <a:effectLst/>
                  <a:uLnTx/>
                  <a:uFillTx/>
                  <a:latin typeface="Aptos Black" panose="020B0004020202020204" pitchFamily="34" charset="0"/>
                  <a:cs typeface="Arial"/>
                  <a:sym typeface="Arial"/>
                </a:rPr>
                <a:t>11/1939</a:t>
              </a:r>
            </a:p>
          </p:txBody>
        </p:sp>
      </p:grpSp>
    </p:spTree>
    <p:extLst>
      <p:ext uri="{BB962C8B-B14F-4D97-AF65-F5344CB8AC3E}">
        <p14:creationId xmlns:p14="http://schemas.microsoft.com/office/powerpoint/2010/main" val="98907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up)">
                                      <p:cBhvr>
                                        <p:cTn id="7" dur="500"/>
                                        <p:tgtEl>
                                          <p:spTgt spid="6"/>
                                        </p:tgtEl>
                                      </p:cBhvr>
                                    </p:animEffect>
                                  </p:childTnLst>
                                </p:cTn>
                              </p:par>
                              <p:par>
                                <p:cTn id="8" presetID="22" presetClass="entr" presetSubtype="1"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ipe(up)">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019B58D-3113-08F2-C659-106A2AA95C95}"/>
              </a:ext>
            </a:extLst>
          </p:cNvPr>
          <p:cNvGrpSpPr/>
          <p:nvPr/>
        </p:nvGrpSpPr>
        <p:grpSpPr>
          <a:xfrm>
            <a:off x="402599" y="169554"/>
            <a:ext cx="1996118" cy="1906430"/>
            <a:chOff x="402599" y="169554"/>
            <a:chExt cx="1996118" cy="1906430"/>
          </a:xfrm>
          <a:effectLst>
            <a:outerShdw blurRad="50800" dist="38100" dir="2700000" algn="tl" rotWithShape="0">
              <a:prstClr val="black">
                <a:alpha val="40000"/>
              </a:prstClr>
            </a:outerShdw>
          </a:effectLst>
        </p:grpSpPr>
        <p:sp>
          <p:nvSpPr>
            <p:cNvPr id="2" name="Freeform 18">
              <a:extLst>
                <a:ext uri="{FF2B5EF4-FFF2-40B4-BE49-F238E27FC236}">
                  <a16:creationId xmlns:a16="http://schemas.microsoft.com/office/drawing/2014/main" id="{35C3AADD-FF38-9443-B861-94696AF76C3E}"/>
                </a:ext>
              </a:extLst>
            </p:cNvPr>
            <p:cNvSpPr/>
            <p:nvPr/>
          </p:nvSpPr>
          <p:spPr>
            <a:xfrm>
              <a:off x="402599" y="169554"/>
              <a:ext cx="1996118" cy="1906430"/>
            </a:xfrm>
            <a:custGeom>
              <a:avLst/>
              <a:gdLst/>
              <a:ahLst/>
              <a:cxnLst/>
              <a:rect l="l" t="t" r="r" b="b"/>
              <a:pathLst>
                <a:path w="2015525" h="2146078">
                  <a:moveTo>
                    <a:pt x="0" y="0"/>
                  </a:moveTo>
                  <a:lnTo>
                    <a:pt x="2015525" y="0"/>
                  </a:lnTo>
                  <a:lnTo>
                    <a:pt x="2015525" y="2146078"/>
                  </a:lnTo>
                  <a:lnTo>
                    <a:pt x="0" y="2146078"/>
                  </a:lnTo>
                  <a:lnTo>
                    <a:pt x="0" y="0"/>
                  </a:lnTo>
                  <a:close/>
                </a:path>
              </a:pathLst>
            </a:custGeom>
            <a:blipFill>
              <a:blip r:embed="rId2"/>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9" name="TextBox 8">
              <a:extLst>
                <a:ext uri="{FF2B5EF4-FFF2-40B4-BE49-F238E27FC236}">
                  <a16:creationId xmlns:a16="http://schemas.microsoft.com/office/drawing/2014/main" id="{449F1F18-7056-D92E-9F81-6373F0F76835}"/>
                </a:ext>
              </a:extLst>
            </p:cNvPr>
            <p:cNvSpPr txBox="1"/>
            <p:nvPr/>
          </p:nvSpPr>
          <p:spPr>
            <a:xfrm>
              <a:off x="402599" y="955891"/>
              <a:ext cx="1996118"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600" b="0" i="0" u="none" strike="noStrike" kern="0" cap="none" spc="0" normalizeH="0" baseline="0" noProof="0">
                  <a:ln>
                    <a:noFill/>
                  </a:ln>
                  <a:solidFill>
                    <a:srgbClr val="0033CC"/>
                  </a:solidFill>
                  <a:effectLst/>
                  <a:uLnTx/>
                  <a:uFillTx/>
                  <a:latin typeface="Aptos Black" panose="020B0004020202020204" pitchFamily="34" charset="0"/>
                  <a:cs typeface="Arial"/>
                  <a:sym typeface="Arial"/>
                </a:rPr>
                <a:t>11/1939</a:t>
              </a:r>
            </a:p>
          </p:txBody>
        </p:sp>
      </p:grpSp>
      <p:grpSp>
        <p:nvGrpSpPr>
          <p:cNvPr id="11" name="Group 10">
            <a:extLst>
              <a:ext uri="{FF2B5EF4-FFF2-40B4-BE49-F238E27FC236}">
                <a16:creationId xmlns:a16="http://schemas.microsoft.com/office/drawing/2014/main" id="{F238C46F-88CC-CB20-7559-06B7CC7B7CE4}"/>
              </a:ext>
            </a:extLst>
          </p:cNvPr>
          <p:cNvGrpSpPr/>
          <p:nvPr/>
        </p:nvGrpSpPr>
        <p:grpSpPr>
          <a:xfrm>
            <a:off x="2499038" y="355375"/>
            <a:ext cx="6263640" cy="958660"/>
            <a:chOff x="1927860" y="730881"/>
            <a:chExt cx="6263640" cy="958660"/>
          </a:xfrm>
        </p:grpSpPr>
        <p:sp>
          <p:nvSpPr>
            <p:cNvPr id="6" name="TextBox 5">
              <a:extLst>
                <a:ext uri="{FF2B5EF4-FFF2-40B4-BE49-F238E27FC236}">
                  <a16:creationId xmlns:a16="http://schemas.microsoft.com/office/drawing/2014/main" id="{7DE87242-08BD-79D6-E125-FAED10D48D9F}"/>
                </a:ext>
              </a:extLst>
            </p:cNvPr>
            <p:cNvSpPr txBox="1"/>
            <p:nvPr/>
          </p:nvSpPr>
          <p:spPr>
            <a:xfrm>
              <a:off x="2659380" y="730881"/>
              <a:ext cx="5532120" cy="958660"/>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1" i="1" u="none" strike="noStrike" kern="0" cap="none" spc="0" normalizeH="0" baseline="0" noProof="0">
                  <a:ln>
                    <a:noFill/>
                  </a:ln>
                  <a:solidFill>
                    <a:srgbClr val="FF0000"/>
                  </a:solidFill>
                  <a:effectLst/>
                  <a:uLnTx/>
                  <a:uFillTx/>
                  <a:latin typeface="Arial"/>
                  <a:cs typeface="Arial"/>
                  <a:sym typeface="Arial"/>
                </a:rPr>
                <a:t>Sự kiện: </a:t>
              </a:r>
              <a:r>
                <a:rPr kumimoji="0" lang="vi-VN" sz="2000" b="0" i="0" u="none" strike="noStrike" kern="0" cap="none" spc="0" normalizeH="0" baseline="0" noProof="0">
                  <a:ln>
                    <a:noFill/>
                  </a:ln>
                  <a:solidFill>
                    <a:srgbClr val="000000"/>
                  </a:solidFill>
                  <a:effectLst/>
                  <a:uLnTx/>
                  <a:uFillTx/>
                  <a:latin typeface="Arial"/>
                  <a:cs typeface="Arial"/>
                  <a:sym typeface="Arial"/>
                </a:rPr>
                <a:t>Hội nghị Ban Chấp hành Trung ương Đảng Cộng sản Đông Dương diễn ra.</a:t>
              </a:r>
              <a:endParaRPr kumimoji="0" lang="en-US" sz="2000" b="0" i="0" u="none" strike="noStrike" kern="0" cap="none" spc="0" normalizeH="0" baseline="0" noProof="0">
                <a:ln>
                  <a:noFill/>
                </a:ln>
                <a:solidFill>
                  <a:srgbClr val="000000"/>
                </a:solidFill>
                <a:effectLst/>
                <a:uLnTx/>
                <a:uFillTx/>
                <a:latin typeface="Arial"/>
                <a:cs typeface="Arial"/>
                <a:sym typeface="Arial"/>
              </a:endParaRPr>
            </a:p>
          </p:txBody>
        </p:sp>
        <p:sp>
          <p:nvSpPr>
            <p:cNvPr id="10" name="Freeform 10">
              <a:extLst>
                <a:ext uri="{FF2B5EF4-FFF2-40B4-BE49-F238E27FC236}">
                  <a16:creationId xmlns:a16="http://schemas.microsoft.com/office/drawing/2014/main" id="{9EB38069-775F-81CA-E161-24FA47A24706}"/>
                </a:ext>
              </a:extLst>
            </p:cNvPr>
            <p:cNvSpPr/>
            <p:nvPr/>
          </p:nvSpPr>
          <p:spPr>
            <a:xfrm>
              <a:off x="1927860" y="844451"/>
              <a:ext cx="731520" cy="731520"/>
            </a:xfrm>
            <a:custGeom>
              <a:avLst/>
              <a:gdLst/>
              <a:ahLst/>
              <a:cxnLst/>
              <a:rect l="l" t="t" r="r" b="b"/>
              <a:pathLst>
                <a:path w="1852383" h="1762079">
                  <a:moveTo>
                    <a:pt x="0" y="0"/>
                  </a:moveTo>
                  <a:lnTo>
                    <a:pt x="1852383" y="0"/>
                  </a:lnTo>
                  <a:lnTo>
                    <a:pt x="1852383" y="1762079"/>
                  </a:lnTo>
                  <a:lnTo>
                    <a:pt x="0" y="1762079"/>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0" name="Group 19">
            <a:extLst>
              <a:ext uri="{FF2B5EF4-FFF2-40B4-BE49-F238E27FC236}">
                <a16:creationId xmlns:a16="http://schemas.microsoft.com/office/drawing/2014/main" id="{02EBDFC6-217B-2A95-2004-837894D799E8}"/>
              </a:ext>
            </a:extLst>
          </p:cNvPr>
          <p:cNvGrpSpPr/>
          <p:nvPr/>
        </p:nvGrpSpPr>
        <p:grpSpPr>
          <a:xfrm>
            <a:off x="495300" y="2261725"/>
            <a:ext cx="2103120" cy="550025"/>
            <a:chOff x="495300" y="2513185"/>
            <a:chExt cx="2103120" cy="550025"/>
          </a:xfrm>
        </p:grpSpPr>
        <p:sp>
          <p:nvSpPr>
            <p:cNvPr id="12" name="Rectangle: Rounded Corners 11">
              <a:extLst>
                <a:ext uri="{FF2B5EF4-FFF2-40B4-BE49-F238E27FC236}">
                  <a16:creationId xmlns:a16="http://schemas.microsoft.com/office/drawing/2014/main" id="{114E82B2-D9AA-800C-C79E-45806800BE8B}"/>
                </a:ext>
              </a:extLst>
            </p:cNvPr>
            <p:cNvSpPr/>
            <p:nvPr/>
          </p:nvSpPr>
          <p:spPr>
            <a:xfrm>
              <a:off x="495300" y="2513185"/>
              <a:ext cx="2103120" cy="550025"/>
            </a:xfrm>
            <a:prstGeom prst="roundRect">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000000"/>
                  </a:solidFill>
                  <a:effectLst/>
                  <a:uLnTx/>
                  <a:uFillTx/>
                  <a:latin typeface="Arial"/>
                  <a:ea typeface="+mn-ea"/>
                  <a:cs typeface="+mn-cs"/>
                  <a:sym typeface="Arial"/>
                </a:rPr>
                <a:t>Địa điểm</a:t>
              </a:r>
            </a:p>
          </p:txBody>
        </p:sp>
        <p:sp>
          <p:nvSpPr>
            <p:cNvPr id="13" name="Freeform 2">
              <a:extLst>
                <a:ext uri="{FF2B5EF4-FFF2-40B4-BE49-F238E27FC236}">
                  <a16:creationId xmlns:a16="http://schemas.microsoft.com/office/drawing/2014/main" id="{E3E57675-BC39-5B22-71CA-BE1C3A78137B}"/>
                </a:ext>
              </a:extLst>
            </p:cNvPr>
            <p:cNvSpPr/>
            <p:nvPr/>
          </p:nvSpPr>
          <p:spPr>
            <a:xfrm>
              <a:off x="586360" y="2571750"/>
              <a:ext cx="366140" cy="439534"/>
            </a:xfrm>
            <a:custGeom>
              <a:avLst/>
              <a:gdLst/>
              <a:ahLst/>
              <a:cxnLst/>
              <a:rect l="l" t="t" r="r" b="b"/>
              <a:pathLst>
                <a:path w="1326026" h="1619573">
                  <a:moveTo>
                    <a:pt x="0" y="0"/>
                  </a:moveTo>
                  <a:lnTo>
                    <a:pt x="1326026" y="0"/>
                  </a:lnTo>
                  <a:lnTo>
                    <a:pt x="1326026" y="1619573"/>
                  </a:lnTo>
                  <a:lnTo>
                    <a:pt x="0" y="1619573"/>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9" name="Group 18">
            <a:extLst>
              <a:ext uri="{FF2B5EF4-FFF2-40B4-BE49-F238E27FC236}">
                <a16:creationId xmlns:a16="http://schemas.microsoft.com/office/drawing/2014/main" id="{DACB683F-B0C4-4A11-E761-06267D11B4D1}"/>
              </a:ext>
            </a:extLst>
          </p:cNvPr>
          <p:cNvGrpSpPr/>
          <p:nvPr/>
        </p:nvGrpSpPr>
        <p:grpSpPr>
          <a:xfrm>
            <a:off x="495300" y="2997491"/>
            <a:ext cx="2103120" cy="550025"/>
            <a:chOff x="495300" y="3175386"/>
            <a:chExt cx="2103120" cy="550025"/>
          </a:xfrm>
        </p:grpSpPr>
        <p:sp>
          <p:nvSpPr>
            <p:cNvPr id="14" name="Rectangle: Rounded Corners 13">
              <a:extLst>
                <a:ext uri="{FF2B5EF4-FFF2-40B4-BE49-F238E27FC236}">
                  <a16:creationId xmlns:a16="http://schemas.microsoft.com/office/drawing/2014/main" id="{434829A9-A788-B404-AF6D-5AB74F3D387F}"/>
                </a:ext>
              </a:extLst>
            </p:cNvPr>
            <p:cNvSpPr/>
            <p:nvPr/>
          </p:nvSpPr>
          <p:spPr>
            <a:xfrm>
              <a:off x="495300" y="3175386"/>
              <a:ext cx="2103120" cy="550025"/>
            </a:xfrm>
            <a:prstGeom prst="roundRect">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383836"/>
                  </a:solidFill>
                  <a:effectLst/>
                  <a:uLnTx/>
                  <a:uFillTx/>
                  <a:latin typeface="Arial"/>
                  <a:ea typeface="+mn-ea"/>
                  <a:cs typeface="+mn-cs"/>
                  <a:sym typeface="Arial"/>
                </a:rPr>
                <a:t>Người chủ trì</a:t>
              </a:r>
            </a:p>
          </p:txBody>
        </p:sp>
        <p:sp>
          <p:nvSpPr>
            <p:cNvPr id="15" name="Freeform 3">
              <a:extLst>
                <a:ext uri="{FF2B5EF4-FFF2-40B4-BE49-F238E27FC236}">
                  <a16:creationId xmlns:a16="http://schemas.microsoft.com/office/drawing/2014/main" id="{8082AC7C-6F49-3EED-EC47-A28C82367485}"/>
                </a:ext>
              </a:extLst>
            </p:cNvPr>
            <p:cNvSpPr/>
            <p:nvPr/>
          </p:nvSpPr>
          <p:spPr>
            <a:xfrm>
              <a:off x="586360" y="3240142"/>
              <a:ext cx="358125" cy="420512"/>
            </a:xfrm>
            <a:custGeom>
              <a:avLst/>
              <a:gdLst/>
              <a:ahLst/>
              <a:cxnLst/>
              <a:rect l="l" t="t" r="r" b="b"/>
              <a:pathLst>
                <a:path w="1263809" h="1386896">
                  <a:moveTo>
                    <a:pt x="0" y="0"/>
                  </a:moveTo>
                  <a:lnTo>
                    <a:pt x="1263809" y="0"/>
                  </a:lnTo>
                  <a:lnTo>
                    <a:pt x="1263809" y="1386896"/>
                  </a:lnTo>
                  <a:lnTo>
                    <a:pt x="0" y="1386896"/>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8" name="Group 17">
            <a:extLst>
              <a:ext uri="{FF2B5EF4-FFF2-40B4-BE49-F238E27FC236}">
                <a16:creationId xmlns:a16="http://schemas.microsoft.com/office/drawing/2014/main" id="{F242A57E-2536-41F8-3D65-6043A219E987}"/>
              </a:ext>
            </a:extLst>
          </p:cNvPr>
          <p:cNvGrpSpPr/>
          <p:nvPr/>
        </p:nvGrpSpPr>
        <p:grpSpPr>
          <a:xfrm>
            <a:off x="495300" y="3993612"/>
            <a:ext cx="2103120" cy="550025"/>
            <a:chOff x="495300" y="3933174"/>
            <a:chExt cx="2103120" cy="550025"/>
          </a:xfrm>
        </p:grpSpPr>
        <p:sp>
          <p:nvSpPr>
            <p:cNvPr id="16" name="Rectangle: Rounded Corners 15">
              <a:extLst>
                <a:ext uri="{FF2B5EF4-FFF2-40B4-BE49-F238E27FC236}">
                  <a16:creationId xmlns:a16="http://schemas.microsoft.com/office/drawing/2014/main" id="{F9DA352F-A682-7227-82F8-083B1D92ED4D}"/>
                </a:ext>
              </a:extLst>
            </p:cNvPr>
            <p:cNvSpPr/>
            <p:nvPr/>
          </p:nvSpPr>
          <p:spPr>
            <a:xfrm>
              <a:off x="495300" y="3933174"/>
              <a:ext cx="2103120" cy="550025"/>
            </a:xfrm>
            <a:prstGeom prst="roundRect">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383836"/>
                  </a:solidFill>
                  <a:effectLst/>
                  <a:uLnTx/>
                  <a:uFillTx/>
                  <a:latin typeface="Arial"/>
                  <a:ea typeface="+mn-ea"/>
                  <a:cs typeface="+mn-cs"/>
                  <a:sym typeface="Arial"/>
                </a:rPr>
                <a:t>Nhiệm vụ</a:t>
              </a:r>
            </a:p>
          </p:txBody>
        </p:sp>
        <p:sp>
          <p:nvSpPr>
            <p:cNvPr id="17" name="Freeform 4">
              <a:extLst>
                <a:ext uri="{FF2B5EF4-FFF2-40B4-BE49-F238E27FC236}">
                  <a16:creationId xmlns:a16="http://schemas.microsoft.com/office/drawing/2014/main" id="{AB03A699-DF57-7F6C-2866-45B29F499759}"/>
                </a:ext>
              </a:extLst>
            </p:cNvPr>
            <p:cNvSpPr/>
            <p:nvPr/>
          </p:nvSpPr>
          <p:spPr>
            <a:xfrm>
              <a:off x="586360" y="3995453"/>
              <a:ext cx="495680" cy="425466"/>
            </a:xfrm>
            <a:custGeom>
              <a:avLst/>
              <a:gdLst/>
              <a:ahLst/>
              <a:cxnLst/>
              <a:rect l="l" t="t" r="r" b="b"/>
              <a:pathLst>
                <a:path w="1388620" h="1427887">
                  <a:moveTo>
                    <a:pt x="0" y="0"/>
                  </a:moveTo>
                  <a:lnTo>
                    <a:pt x="1388621" y="0"/>
                  </a:lnTo>
                  <a:lnTo>
                    <a:pt x="1388621" y="1427887"/>
                  </a:lnTo>
                  <a:lnTo>
                    <a:pt x="0" y="1427887"/>
                  </a:lnTo>
                  <a:lnTo>
                    <a:pt x="0" y="0"/>
                  </a:lnTo>
                  <a:close/>
                </a:path>
              </a:pathLst>
            </a:custGeom>
            <a:blipFill>
              <a:blip r:embed="rId9">
                <a:extLst>
                  <a:ext uri="{96DAC541-7B7A-43D3-8B79-37D633B846F1}">
                    <asvg:svgBlip xmlns="" xmlns:asvg="http://schemas.microsoft.com/office/drawing/2016/SVG/main" r:embed="rId10"/>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sp>
        <p:nvSpPr>
          <p:cNvPr id="22" name="TextBox 21">
            <a:extLst>
              <a:ext uri="{FF2B5EF4-FFF2-40B4-BE49-F238E27FC236}">
                <a16:creationId xmlns:a16="http://schemas.microsoft.com/office/drawing/2014/main" id="{DDC550DA-A5B1-F945-E54C-974D489132C2}"/>
              </a:ext>
            </a:extLst>
          </p:cNvPr>
          <p:cNvSpPr txBox="1"/>
          <p:nvPr/>
        </p:nvSpPr>
        <p:spPr>
          <a:xfrm>
            <a:off x="2689480" y="2336682"/>
            <a:ext cx="2401002"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000000"/>
                </a:solidFill>
                <a:effectLst/>
                <a:uLnTx/>
                <a:uFillTx/>
                <a:latin typeface="Arial"/>
                <a:cs typeface="Arial"/>
                <a:sym typeface="Arial"/>
              </a:rPr>
              <a:t>Bà Điểm (Gia Định) </a:t>
            </a:r>
          </a:p>
        </p:txBody>
      </p:sp>
      <p:sp>
        <p:nvSpPr>
          <p:cNvPr id="23" name="TextBox 22">
            <a:extLst>
              <a:ext uri="{FF2B5EF4-FFF2-40B4-BE49-F238E27FC236}">
                <a16:creationId xmlns:a16="http://schemas.microsoft.com/office/drawing/2014/main" id="{0431B3F3-F3D1-FF4E-5DA0-0E41CCBF8CC4}"/>
              </a:ext>
            </a:extLst>
          </p:cNvPr>
          <p:cNvSpPr txBox="1"/>
          <p:nvPr/>
        </p:nvSpPr>
        <p:spPr>
          <a:xfrm>
            <a:off x="2689480" y="3072448"/>
            <a:ext cx="2735960"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000000"/>
                </a:solidFill>
                <a:effectLst/>
                <a:uLnTx/>
                <a:uFillTx/>
                <a:latin typeface="Arial"/>
                <a:cs typeface="Arial"/>
                <a:sym typeface="Arial"/>
              </a:rPr>
              <a:t>Nguyễn Văn Cừ. </a:t>
            </a:r>
          </a:p>
        </p:txBody>
      </p:sp>
      <p:sp>
        <p:nvSpPr>
          <p:cNvPr id="24" name="TextBox 23">
            <a:extLst>
              <a:ext uri="{FF2B5EF4-FFF2-40B4-BE49-F238E27FC236}">
                <a16:creationId xmlns:a16="http://schemas.microsoft.com/office/drawing/2014/main" id="{0F0E8C0B-5316-214F-74A7-34925F5F6FD5}"/>
              </a:ext>
            </a:extLst>
          </p:cNvPr>
          <p:cNvSpPr txBox="1"/>
          <p:nvPr/>
        </p:nvSpPr>
        <p:spPr>
          <a:xfrm>
            <a:off x="2689480" y="3558463"/>
            <a:ext cx="3269360" cy="1420325"/>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000000"/>
                </a:solidFill>
                <a:effectLst/>
                <a:uLnTx/>
                <a:uFillTx/>
                <a:latin typeface="Arial"/>
                <a:cs typeface="Arial"/>
                <a:sym typeface="Arial"/>
              </a:rPr>
              <a:t>Giải phóng dân tộc, đánh đổ đế quốc Pháp và tay sai để giành độc lập.</a:t>
            </a:r>
          </a:p>
        </p:txBody>
      </p:sp>
      <p:pic>
        <p:nvPicPr>
          <p:cNvPr id="26" name="Picture 25" descr="A person in a suit&#10;&#10;Description automatically generated">
            <a:extLst>
              <a:ext uri="{FF2B5EF4-FFF2-40B4-BE49-F238E27FC236}">
                <a16:creationId xmlns:a16="http://schemas.microsoft.com/office/drawing/2014/main" id="{06B6C95C-1B5E-72A1-EE05-788C28DAF70D}"/>
              </a:ext>
            </a:extLst>
          </p:cNvPr>
          <p:cNvPicPr>
            <a:picLocks noChangeAspect="1"/>
          </p:cNvPicPr>
          <p:nvPr/>
        </p:nvPicPr>
        <p:blipFill>
          <a:blip r:embed="rId11"/>
          <a:stretch>
            <a:fillRect/>
          </a:stretch>
        </p:blipFill>
        <p:spPr>
          <a:xfrm>
            <a:off x="6187440" y="1430552"/>
            <a:ext cx="2575238" cy="3433651"/>
          </a:xfrm>
          <a:prstGeom prst="rect">
            <a:avLst/>
          </a:prstGeom>
        </p:spPr>
      </p:pic>
    </p:spTree>
    <p:extLst>
      <p:ext uri="{BB962C8B-B14F-4D97-AF65-F5344CB8AC3E}">
        <p14:creationId xmlns:p14="http://schemas.microsoft.com/office/powerpoint/2010/main" val="3307377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8"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wipe(left)">
                                      <p:cBhvr>
                                        <p:cTn id="14" dur="500"/>
                                        <p:tgtEl>
                                          <p:spTgt spid="11"/>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anim calcmode="lin" valueType="num">
                                      <p:cBhvr>
                                        <p:cTn id="20" dur="500" fill="hold"/>
                                        <p:tgtEl>
                                          <p:spTgt spid="20"/>
                                        </p:tgtEl>
                                        <p:attrNameLst>
                                          <p:attrName>ppt_x</p:attrName>
                                        </p:attrNameLst>
                                      </p:cBhvr>
                                      <p:tavLst>
                                        <p:tav tm="0">
                                          <p:val>
                                            <p:strVal val="#ppt_x"/>
                                          </p:val>
                                        </p:tav>
                                        <p:tav tm="100000">
                                          <p:val>
                                            <p:strVal val="#ppt_x"/>
                                          </p:val>
                                        </p:tav>
                                      </p:tavLst>
                                    </p:anim>
                                    <p:anim calcmode="lin" valueType="num">
                                      <p:cBhvr>
                                        <p:cTn id="21" dur="500" fill="hold"/>
                                        <p:tgtEl>
                                          <p:spTgt spid="20"/>
                                        </p:tgtEl>
                                        <p:attrNameLst>
                                          <p:attrName>ppt_y</p:attrName>
                                        </p:attrNameLst>
                                      </p:cBhvr>
                                      <p:tavLst>
                                        <p:tav tm="0">
                                          <p:val>
                                            <p:strVal val="#ppt_y+.1"/>
                                          </p:val>
                                        </p:tav>
                                        <p:tav tm="100000">
                                          <p:val>
                                            <p:strVal val="#ppt_y"/>
                                          </p:val>
                                        </p:tav>
                                      </p:tavLst>
                                    </p:anim>
                                  </p:childTnLst>
                                </p:cTn>
                              </p:par>
                            </p:childTnLst>
                          </p:cTn>
                        </p:par>
                        <p:par>
                          <p:cTn id="22" fill="hold">
                            <p:stCondLst>
                              <p:cond delay="500"/>
                            </p:stCondLst>
                            <p:childTnLst>
                              <p:par>
                                <p:cTn id="23" presetID="16" presetClass="entr" presetSubtype="21" fill="hold" grpId="0" nodeType="afterEffect">
                                  <p:stCondLst>
                                    <p:cond delay="0"/>
                                  </p:stCondLst>
                                  <p:childTnLst>
                                    <p:set>
                                      <p:cBhvr>
                                        <p:cTn id="24" dur="1" fill="hold">
                                          <p:stCondLst>
                                            <p:cond delay="0"/>
                                          </p:stCondLst>
                                        </p:cTn>
                                        <p:tgtEl>
                                          <p:spTgt spid="22"/>
                                        </p:tgtEl>
                                        <p:attrNameLst>
                                          <p:attrName>style.visibility</p:attrName>
                                        </p:attrNameLst>
                                      </p:cBhvr>
                                      <p:to>
                                        <p:strVal val="visible"/>
                                      </p:to>
                                    </p:set>
                                    <p:animEffect transition="in" filter="barn(inVertical)">
                                      <p:cBhvr>
                                        <p:cTn id="25" dur="500"/>
                                        <p:tgtEl>
                                          <p:spTgt spid="22"/>
                                        </p:tgtEl>
                                      </p:cBhvr>
                                    </p:animEffec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19"/>
                                        </p:tgtEl>
                                        <p:attrNameLst>
                                          <p:attrName>style.visibility</p:attrName>
                                        </p:attrNameLst>
                                      </p:cBhvr>
                                      <p:to>
                                        <p:strVal val="visible"/>
                                      </p:to>
                                    </p:set>
                                    <p:animEffect transition="in" filter="fade">
                                      <p:cBhvr>
                                        <p:cTn id="30" dur="500"/>
                                        <p:tgtEl>
                                          <p:spTgt spid="19"/>
                                        </p:tgtEl>
                                      </p:cBhvr>
                                    </p:animEffect>
                                    <p:anim calcmode="lin" valueType="num">
                                      <p:cBhvr>
                                        <p:cTn id="31" dur="500" fill="hold"/>
                                        <p:tgtEl>
                                          <p:spTgt spid="19"/>
                                        </p:tgtEl>
                                        <p:attrNameLst>
                                          <p:attrName>ppt_x</p:attrName>
                                        </p:attrNameLst>
                                      </p:cBhvr>
                                      <p:tavLst>
                                        <p:tav tm="0">
                                          <p:val>
                                            <p:strVal val="#ppt_x"/>
                                          </p:val>
                                        </p:tav>
                                        <p:tav tm="100000">
                                          <p:val>
                                            <p:strVal val="#ppt_x"/>
                                          </p:val>
                                        </p:tav>
                                      </p:tavLst>
                                    </p:anim>
                                    <p:anim calcmode="lin" valueType="num">
                                      <p:cBhvr>
                                        <p:cTn id="32" dur="500" fill="hold"/>
                                        <p:tgtEl>
                                          <p:spTgt spid="19"/>
                                        </p:tgtEl>
                                        <p:attrNameLst>
                                          <p:attrName>ppt_y</p:attrName>
                                        </p:attrNameLst>
                                      </p:cBhvr>
                                      <p:tavLst>
                                        <p:tav tm="0">
                                          <p:val>
                                            <p:strVal val="#ppt_y+.1"/>
                                          </p:val>
                                        </p:tav>
                                        <p:tav tm="100000">
                                          <p:val>
                                            <p:strVal val="#ppt_y"/>
                                          </p:val>
                                        </p:tav>
                                      </p:tavLst>
                                    </p:anim>
                                  </p:childTnLst>
                                </p:cTn>
                              </p:par>
                            </p:childTnLst>
                          </p:cTn>
                        </p:par>
                        <p:par>
                          <p:cTn id="33" fill="hold">
                            <p:stCondLst>
                              <p:cond delay="500"/>
                            </p:stCondLst>
                            <p:childTnLst>
                              <p:par>
                                <p:cTn id="34" presetID="16" presetClass="entr" presetSubtype="21" fill="hold" grpId="0" nodeType="afterEffect">
                                  <p:stCondLst>
                                    <p:cond delay="0"/>
                                  </p:stCondLst>
                                  <p:childTnLst>
                                    <p:set>
                                      <p:cBhvr>
                                        <p:cTn id="35" dur="1" fill="hold">
                                          <p:stCondLst>
                                            <p:cond delay="0"/>
                                          </p:stCondLst>
                                        </p:cTn>
                                        <p:tgtEl>
                                          <p:spTgt spid="23"/>
                                        </p:tgtEl>
                                        <p:attrNameLst>
                                          <p:attrName>style.visibility</p:attrName>
                                        </p:attrNameLst>
                                      </p:cBhvr>
                                      <p:to>
                                        <p:strVal val="visible"/>
                                      </p:to>
                                    </p:set>
                                    <p:animEffect transition="in" filter="barn(inVertical)">
                                      <p:cBhvr>
                                        <p:cTn id="36" dur="500"/>
                                        <p:tgtEl>
                                          <p:spTgt spid="23"/>
                                        </p:tgtEl>
                                      </p:cBhvr>
                                    </p:animEffec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18"/>
                                        </p:tgtEl>
                                        <p:attrNameLst>
                                          <p:attrName>style.visibility</p:attrName>
                                        </p:attrNameLst>
                                      </p:cBhvr>
                                      <p:to>
                                        <p:strVal val="visible"/>
                                      </p:to>
                                    </p:set>
                                    <p:animEffect transition="in" filter="fade">
                                      <p:cBhvr>
                                        <p:cTn id="41" dur="500"/>
                                        <p:tgtEl>
                                          <p:spTgt spid="18"/>
                                        </p:tgtEl>
                                      </p:cBhvr>
                                    </p:animEffect>
                                    <p:anim calcmode="lin" valueType="num">
                                      <p:cBhvr>
                                        <p:cTn id="42" dur="500" fill="hold"/>
                                        <p:tgtEl>
                                          <p:spTgt spid="18"/>
                                        </p:tgtEl>
                                        <p:attrNameLst>
                                          <p:attrName>ppt_x</p:attrName>
                                        </p:attrNameLst>
                                      </p:cBhvr>
                                      <p:tavLst>
                                        <p:tav tm="0">
                                          <p:val>
                                            <p:strVal val="#ppt_x"/>
                                          </p:val>
                                        </p:tav>
                                        <p:tav tm="100000">
                                          <p:val>
                                            <p:strVal val="#ppt_x"/>
                                          </p:val>
                                        </p:tav>
                                      </p:tavLst>
                                    </p:anim>
                                    <p:anim calcmode="lin" valueType="num">
                                      <p:cBhvr>
                                        <p:cTn id="43" dur="500" fill="hold"/>
                                        <p:tgtEl>
                                          <p:spTgt spid="18"/>
                                        </p:tgtEl>
                                        <p:attrNameLst>
                                          <p:attrName>ppt_y</p:attrName>
                                        </p:attrNameLst>
                                      </p:cBhvr>
                                      <p:tavLst>
                                        <p:tav tm="0">
                                          <p:val>
                                            <p:strVal val="#ppt_y+.1"/>
                                          </p:val>
                                        </p:tav>
                                        <p:tav tm="100000">
                                          <p:val>
                                            <p:strVal val="#ppt_y"/>
                                          </p:val>
                                        </p:tav>
                                      </p:tavLst>
                                    </p:anim>
                                  </p:childTnLst>
                                </p:cTn>
                              </p:par>
                            </p:childTnLst>
                          </p:cTn>
                        </p:par>
                        <p:par>
                          <p:cTn id="44" fill="hold">
                            <p:stCondLst>
                              <p:cond delay="500"/>
                            </p:stCondLst>
                            <p:childTnLst>
                              <p:par>
                                <p:cTn id="45" presetID="16" presetClass="entr" presetSubtype="21" fill="hold" grpId="0" nodeType="afterEffect">
                                  <p:stCondLst>
                                    <p:cond delay="0"/>
                                  </p:stCondLst>
                                  <p:childTnLst>
                                    <p:set>
                                      <p:cBhvr>
                                        <p:cTn id="46" dur="1" fill="hold">
                                          <p:stCondLst>
                                            <p:cond delay="0"/>
                                          </p:stCondLst>
                                        </p:cTn>
                                        <p:tgtEl>
                                          <p:spTgt spid="24"/>
                                        </p:tgtEl>
                                        <p:attrNameLst>
                                          <p:attrName>style.visibility</p:attrName>
                                        </p:attrNameLst>
                                      </p:cBhvr>
                                      <p:to>
                                        <p:strVal val="visible"/>
                                      </p:to>
                                    </p:set>
                                    <p:animEffect transition="in" filter="barn(inVertical)">
                                      <p:cBhvr>
                                        <p:cTn id="47" dur="500"/>
                                        <p:tgtEl>
                                          <p:spTgt spid="24"/>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26"/>
                                        </p:tgtEl>
                                        <p:attrNameLst>
                                          <p:attrName>style.visibility</p:attrName>
                                        </p:attrNameLst>
                                      </p:cBhvr>
                                      <p:to>
                                        <p:strVal val="visible"/>
                                      </p:to>
                                    </p:set>
                                    <p:animEffect transition="in" filter="randombar(horizontal)">
                                      <p:cBhvr>
                                        <p:cTn id="52"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4"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F238C46F-88CC-CB20-7559-06B7CC7B7CE4}"/>
              </a:ext>
            </a:extLst>
          </p:cNvPr>
          <p:cNvGrpSpPr/>
          <p:nvPr/>
        </p:nvGrpSpPr>
        <p:grpSpPr>
          <a:xfrm>
            <a:off x="2499038" y="355375"/>
            <a:ext cx="6523042" cy="958660"/>
            <a:chOff x="1927860" y="730881"/>
            <a:chExt cx="6523042" cy="958660"/>
          </a:xfrm>
        </p:grpSpPr>
        <p:sp>
          <p:nvSpPr>
            <p:cNvPr id="6" name="TextBox 5">
              <a:extLst>
                <a:ext uri="{FF2B5EF4-FFF2-40B4-BE49-F238E27FC236}">
                  <a16:creationId xmlns:a16="http://schemas.microsoft.com/office/drawing/2014/main" id="{7DE87242-08BD-79D6-E125-FAED10D48D9F}"/>
                </a:ext>
              </a:extLst>
            </p:cNvPr>
            <p:cNvSpPr txBox="1"/>
            <p:nvPr/>
          </p:nvSpPr>
          <p:spPr>
            <a:xfrm>
              <a:off x="2659380" y="730881"/>
              <a:ext cx="5791522" cy="958660"/>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1" i="1" u="none" strike="noStrike" kern="0" cap="none" spc="0" normalizeH="0" baseline="0" noProof="0">
                  <a:ln>
                    <a:noFill/>
                  </a:ln>
                  <a:solidFill>
                    <a:srgbClr val="FF0000"/>
                  </a:solidFill>
                  <a:effectLst/>
                  <a:uLnTx/>
                  <a:uFillTx/>
                  <a:latin typeface="Arial"/>
                  <a:cs typeface="Arial"/>
                  <a:sym typeface="Arial"/>
                </a:rPr>
                <a:t>Sự kiện: </a:t>
              </a:r>
              <a:r>
                <a:rPr kumimoji="0" lang="vi-VN" sz="2000" b="0" i="0" u="none" strike="noStrike" kern="0" cap="none" spc="0" normalizeH="0" baseline="0" noProof="0">
                  <a:ln>
                    <a:noFill/>
                  </a:ln>
                  <a:solidFill>
                    <a:srgbClr val="000000"/>
                  </a:solidFill>
                  <a:effectLst/>
                  <a:uLnTx/>
                  <a:uFillTx/>
                  <a:latin typeface="Arial"/>
                  <a:cs typeface="Arial"/>
                  <a:sym typeface="Arial"/>
                </a:rPr>
                <a:t>Hội nghị Ban Chấp hành Trung ương Đảng Cộng sản Đông Dương lần thứ tám diễn ra.</a:t>
              </a:r>
              <a:endParaRPr kumimoji="0" lang="en-US" sz="2000" b="0" i="0" u="none" strike="noStrike" kern="0" cap="none" spc="0" normalizeH="0" baseline="0" noProof="0">
                <a:ln>
                  <a:noFill/>
                </a:ln>
                <a:solidFill>
                  <a:srgbClr val="000000"/>
                </a:solidFill>
                <a:effectLst/>
                <a:uLnTx/>
                <a:uFillTx/>
                <a:latin typeface="Arial"/>
                <a:cs typeface="Arial"/>
                <a:sym typeface="Arial"/>
              </a:endParaRPr>
            </a:p>
          </p:txBody>
        </p:sp>
        <p:sp>
          <p:nvSpPr>
            <p:cNvPr id="10" name="Freeform 10">
              <a:extLst>
                <a:ext uri="{FF2B5EF4-FFF2-40B4-BE49-F238E27FC236}">
                  <a16:creationId xmlns:a16="http://schemas.microsoft.com/office/drawing/2014/main" id="{9EB38069-775F-81CA-E161-24FA47A24706}"/>
                </a:ext>
              </a:extLst>
            </p:cNvPr>
            <p:cNvSpPr/>
            <p:nvPr/>
          </p:nvSpPr>
          <p:spPr>
            <a:xfrm>
              <a:off x="1927860" y="844451"/>
              <a:ext cx="731520" cy="731520"/>
            </a:xfrm>
            <a:custGeom>
              <a:avLst/>
              <a:gdLst/>
              <a:ahLst/>
              <a:cxnLst/>
              <a:rect l="l" t="t" r="r" b="b"/>
              <a:pathLst>
                <a:path w="1852383" h="1762079">
                  <a:moveTo>
                    <a:pt x="0" y="0"/>
                  </a:moveTo>
                  <a:lnTo>
                    <a:pt x="1852383" y="0"/>
                  </a:lnTo>
                  <a:lnTo>
                    <a:pt x="1852383" y="1762079"/>
                  </a:lnTo>
                  <a:lnTo>
                    <a:pt x="0" y="1762079"/>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0" name="Group 19">
            <a:extLst>
              <a:ext uri="{FF2B5EF4-FFF2-40B4-BE49-F238E27FC236}">
                <a16:creationId xmlns:a16="http://schemas.microsoft.com/office/drawing/2014/main" id="{02EBDFC6-217B-2A95-2004-837894D799E8}"/>
              </a:ext>
            </a:extLst>
          </p:cNvPr>
          <p:cNvGrpSpPr/>
          <p:nvPr/>
        </p:nvGrpSpPr>
        <p:grpSpPr>
          <a:xfrm>
            <a:off x="495300" y="2261725"/>
            <a:ext cx="2103120" cy="550025"/>
            <a:chOff x="495300" y="2513185"/>
            <a:chExt cx="2103120" cy="550025"/>
          </a:xfrm>
        </p:grpSpPr>
        <p:sp>
          <p:nvSpPr>
            <p:cNvPr id="12" name="Rectangle: Rounded Corners 11">
              <a:extLst>
                <a:ext uri="{FF2B5EF4-FFF2-40B4-BE49-F238E27FC236}">
                  <a16:creationId xmlns:a16="http://schemas.microsoft.com/office/drawing/2014/main" id="{114E82B2-D9AA-800C-C79E-45806800BE8B}"/>
                </a:ext>
              </a:extLst>
            </p:cNvPr>
            <p:cNvSpPr/>
            <p:nvPr/>
          </p:nvSpPr>
          <p:spPr>
            <a:xfrm>
              <a:off x="495300" y="2513185"/>
              <a:ext cx="2103120" cy="550025"/>
            </a:xfrm>
            <a:prstGeom prst="roundRect">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000000"/>
                  </a:solidFill>
                  <a:effectLst/>
                  <a:uLnTx/>
                  <a:uFillTx/>
                  <a:latin typeface="Arial"/>
                  <a:ea typeface="+mn-ea"/>
                  <a:cs typeface="+mn-cs"/>
                  <a:sym typeface="Arial"/>
                </a:rPr>
                <a:t>Địa điểm</a:t>
              </a:r>
            </a:p>
          </p:txBody>
        </p:sp>
        <p:sp>
          <p:nvSpPr>
            <p:cNvPr id="13" name="Freeform 2">
              <a:extLst>
                <a:ext uri="{FF2B5EF4-FFF2-40B4-BE49-F238E27FC236}">
                  <a16:creationId xmlns:a16="http://schemas.microsoft.com/office/drawing/2014/main" id="{E3E57675-BC39-5B22-71CA-BE1C3A78137B}"/>
                </a:ext>
              </a:extLst>
            </p:cNvPr>
            <p:cNvSpPr/>
            <p:nvPr/>
          </p:nvSpPr>
          <p:spPr>
            <a:xfrm>
              <a:off x="586360" y="2571750"/>
              <a:ext cx="366140" cy="439534"/>
            </a:xfrm>
            <a:custGeom>
              <a:avLst/>
              <a:gdLst/>
              <a:ahLst/>
              <a:cxnLst/>
              <a:rect l="l" t="t" r="r" b="b"/>
              <a:pathLst>
                <a:path w="1326026" h="1619573">
                  <a:moveTo>
                    <a:pt x="0" y="0"/>
                  </a:moveTo>
                  <a:lnTo>
                    <a:pt x="1326026" y="0"/>
                  </a:lnTo>
                  <a:lnTo>
                    <a:pt x="1326026" y="1619573"/>
                  </a:lnTo>
                  <a:lnTo>
                    <a:pt x="0" y="1619573"/>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9" name="Group 18">
            <a:extLst>
              <a:ext uri="{FF2B5EF4-FFF2-40B4-BE49-F238E27FC236}">
                <a16:creationId xmlns:a16="http://schemas.microsoft.com/office/drawing/2014/main" id="{DACB683F-B0C4-4A11-E761-06267D11B4D1}"/>
              </a:ext>
            </a:extLst>
          </p:cNvPr>
          <p:cNvGrpSpPr/>
          <p:nvPr/>
        </p:nvGrpSpPr>
        <p:grpSpPr>
          <a:xfrm>
            <a:off x="495300" y="2997491"/>
            <a:ext cx="2103120" cy="550025"/>
            <a:chOff x="495300" y="3175386"/>
            <a:chExt cx="2103120" cy="550025"/>
          </a:xfrm>
        </p:grpSpPr>
        <p:sp>
          <p:nvSpPr>
            <p:cNvPr id="14" name="Rectangle: Rounded Corners 13">
              <a:extLst>
                <a:ext uri="{FF2B5EF4-FFF2-40B4-BE49-F238E27FC236}">
                  <a16:creationId xmlns:a16="http://schemas.microsoft.com/office/drawing/2014/main" id="{434829A9-A788-B404-AF6D-5AB74F3D387F}"/>
                </a:ext>
              </a:extLst>
            </p:cNvPr>
            <p:cNvSpPr/>
            <p:nvPr/>
          </p:nvSpPr>
          <p:spPr>
            <a:xfrm>
              <a:off x="495300" y="3175386"/>
              <a:ext cx="2103120" cy="550025"/>
            </a:xfrm>
            <a:prstGeom prst="roundRect">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383836"/>
                  </a:solidFill>
                  <a:effectLst/>
                  <a:uLnTx/>
                  <a:uFillTx/>
                  <a:latin typeface="Arial"/>
                  <a:ea typeface="+mn-ea"/>
                  <a:cs typeface="+mn-cs"/>
                  <a:sym typeface="Arial"/>
                </a:rPr>
                <a:t>Người chủ trì</a:t>
              </a:r>
            </a:p>
          </p:txBody>
        </p:sp>
        <p:sp>
          <p:nvSpPr>
            <p:cNvPr id="15" name="Freeform 3">
              <a:extLst>
                <a:ext uri="{FF2B5EF4-FFF2-40B4-BE49-F238E27FC236}">
                  <a16:creationId xmlns:a16="http://schemas.microsoft.com/office/drawing/2014/main" id="{8082AC7C-6F49-3EED-EC47-A28C82367485}"/>
                </a:ext>
              </a:extLst>
            </p:cNvPr>
            <p:cNvSpPr/>
            <p:nvPr/>
          </p:nvSpPr>
          <p:spPr>
            <a:xfrm>
              <a:off x="586360" y="3240142"/>
              <a:ext cx="358125" cy="420512"/>
            </a:xfrm>
            <a:custGeom>
              <a:avLst/>
              <a:gdLst/>
              <a:ahLst/>
              <a:cxnLst/>
              <a:rect l="l" t="t" r="r" b="b"/>
              <a:pathLst>
                <a:path w="1263809" h="1386896">
                  <a:moveTo>
                    <a:pt x="0" y="0"/>
                  </a:moveTo>
                  <a:lnTo>
                    <a:pt x="1263809" y="0"/>
                  </a:lnTo>
                  <a:lnTo>
                    <a:pt x="1263809" y="1386896"/>
                  </a:lnTo>
                  <a:lnTo>
                    <a:pt x="0" y="1386896"/>
                  </a:lnTo>
                  <a:lnTo>
                    <a:pt x="0" y="0"/>
                  </a:lnTo>
                  <a:close/>
                </a:path>
              </a:pathLst>
            </a:custGeom>
            <a:blipFill>
              <a:blip r:embed="rId6">
                <a:extLst>
                  <a:ext uri="{96DAC541-7B7A-43D3-8B79-37D633B846F1}">
                    <asvg:svgBlip xmlns="" xmlns:asvg="http://schemas.microsoft.com/office/drawing/2016/SVG/main" r:embed="rId7"/>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8" name="Group 17">
            <a:extLst>
              <a:ext uri="{FF2B5EF4-FFF2-40B4-BE49-F238E27FC236}">
                <a16:creationId xmlns:a16="http://schemas.microsoft.com/office/drawing/2014/main" id="{F242A57E-2536-41F8-3D65-6043A219E987}"/>
              </a:ext>
            </a:extLst>
          </p:cNvPr>
          <p:cNvGrpSpPr/>
          <p:nvPr/>
        </p:nvGrpSpPr>
        <p:grpSpPr>
          <a:xfrm>
            <a:off x="495300" y="3993612"/>
            <a:ext cx="2103120" cy="550025"/>
            <a:chOff x="495300" y="3933174"/>
            <a:chExt cx="2103120" cy="550025"/>
          </a:xfrm>
        </p:grpSpPr>
        <p:sp>
          <p:nvSpPr>
            <p:cNvPr id="16" name="Rectangle: Rounded Corners 15">
              <a:extLst>
                <a:ext uri="{FF2B5EF4-FFF2-40B4-BE49-F238E27FC236}">
                  <a16:creationId xmlns:a16="http://schemas.microsoft.com/office/drawing/2014/main" id="{F9DA352F-A682-7227-82F8-083B1D92ED4D}"/>
                </a:ext>
              </a:extLst>
            </p:cNvPr>
            <p:cNvSpPr/>
            <p:nvPr/>
          </p:nvSpPr>
          <p:spPr>
            <a:xfrm>
              <a:off x="495300" y="3933174"/>
              <a:ext cx="2103120" cy="550025"/>
            </a:xfrm>
            <a:prstGeom prst="roundRect">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383836"/>
                  </a:solidFill>
                  <a:effectLst/>
                  <a:uLnTx/>
                  <a:uFillTx/>
                  <a:latin typeface="Arial"/>
                  <a:ea typeface="+mn-ea"/>
                  <a:cs typeface="+mn-cs"/>
                  <a:sym typeface="Arial"/>
                </a:rPr>
                <a:t>Nhiệm vụ</a:t>
              </a:r>
            </a:p>
          </p:txBody>
        </p:sp>
        <p:sp>
          <p:nvSpPr>
            <p:cNvPr id="17" name="Freeform 4">
              <a:extLst>
                <a:ext uri="{FF2B5EF4-FFF2-40B4-BE49-F238E27FC236}">
                  <a16:creationId xmlns:a16="http://schemas.microsoft.com/office/drawing/2014/main" id="{AB03A699-DF57-7F6C-2866-45B29F499759}"/>
                </a:ext>
              </a:extLst>
            </p:cNvPr>
            <p:cNvSpPr/>
            <p:nvPr/>
          </p:nvSpPr>
          <p:spPr>
            <a:xfrm>
              <a:off x="586360" y="3995453"/>
              <a:ext cx="495680" cy="425466"/>
            </a:xfrm>
            <a:custGeom>
              <a:avLst/>
              <a:gdLst/>
              <a:ahLst/>
              <a:cxnLst/>
              <a:rect l="l" t="t" r="r" b="b"/>
              <a:pathLst>
                <a:path w="1388620" h="1427887">
                  <a:moveTo>
                    <a:pt x="0" y="0"/>
                  </a:moveTo>
                  <a:lnTo>
                    <a:pt x="1388621" y="0"/>
                  </a:lnTo>
                  <a:lnTo>
                    <a:pt x="1388621" y="1427887"/>
                  </a:lnTo>
                  <a:lnTo>
                    <a:pt x="0" y="1427887"/>
                  </a:lnTo>
                  <a:lnTo>
                    <a:pt x="0" y="0"/>
                  </a:lnTo>
                  <a:close/>
                </a:path>
              </a:pathLst>
            </a:custGeom>
            <a:blipFill>
              <a:blip r:embed="rId8">
                <a:extLst>
                  <a:ext uri="{96DAC541-7B7A-43D3-8B79-37D633B846F1}">
                    <asvg:svgBlip xmlns="" xmlns:asvg="http://schemas.microsoft.com/office/drawing/2016/SVG/main" r:embed="rId9"/>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sp>
        <p:nvSpPr>
          <p:cNvPr id="22" name="TextBox 21">
            <a:extLst>
              <a:ext uri="{FF2B5EF4-FFF2-40B4-BE49-F238E27FC236}">
                <a16:creationId xmlns:a16="http://schemas.microsoft.com/office/drawing/2014/main" id="{DDC550DA-A5B1-F945-E54C-974D489132C2}"/>
              </a:ext>
            </a:extLst>
          </p:cNvPr>
          <p:cNvSpPr txBox="1"/>
          <p:nvPr/>
        </p:nvSpPr>
        <p:spPr>
          <a:xfrm>
            <a:off x="2689480" y="2336682"/>
            <a:ext cx="2401002"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000000"/>
                </a:solidFill>
                <a:effectLst/>
                <a:uLnTx/>
                <a:uFillTx/>
                <a:latin typeface="Arial"/>
                <a:cs typeface="Arial"/>
                <a:sym typeface="Arial"/>
              </a:rPr>
              <a:t>Pác Bó (Cao Bằng)</a:t>
            </a:r>
          </a:p>
        </p:txBody>
      </p:sp>
      <p:sp>
        <p:nvSpPr>
          <p:cNvPr id="23" name="TextBox 22">
            <a:extLst>
              <a:ext uri="{FF2B5EF4-FFF2-40B4-BE49-F238E27FC236}">
                <a16:creationId xmlns:a16="http://schemas.microsoft.com/office/drawing/2014/main" id="{0431B3F3-F3D1-FF4E-5DA0-0E41CCBF8CC4}"/>
              </a:ext>
            </a:extLst>
          </p:cNvPr>
          <p:cNvSpPr txBox="1"/>
          <p:nvPr/>
        </p:nvSpPr>
        <p:spPr>
          <a:xfrm>
            <a:off x="2689480" y="3072448"/>
            <a:ext cx="2217800"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000000"/>
                </a:solidFill>
                <a:effectLst/>
                <a:uLnTx/>
                <a:uFillTx/>
                <a:latin typeface="Arial"/>
                <a:cs typeface="Arial"/>
                <a:sym typeface="Arial"/>
              </a:rPr>
              <a:t>Nguyễn Ái Quốc. </a:t>
            </a:r>
          </a:p>
        </p:txBody>
      </p:sp>
      <p:sp>
        <p:nvSpPr>
          <p:cNvPr id="24" name="TextBox 23">
            <a:extLst>
              <a:ext uri="{FF2B5EF4-FFF2-40B4-BE49-F238E27FC236}">
                <a16:creationId xmlns:a16="http://schemas.microsoft.com/office/drawing/2014/main" id="{0F0E8C0B-5316-214F-74A7-34925F5F6FD5}"/>
              </a:ext>
            </a:extLst>
          </p:cNvPr>
          <p:cNvSpPr txBox="1"/>
          <p:nvPr/>
        </p:nvSpPr>
        <p:spPr>
          <a:xfrm>
            <a:off x="2678529" y="3759439"/>
            <a:ext cx="2884071" cy="958660"/>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a:cs typeface="Arial"/>
                <a:sym typeface="Arial"/>
              </a:rPr>
              <a:t>Nhiệm vụ chiến lược: giải phóng dân tộc.</a:t>
            </a:r>
            <a:endParaRPr kumimoji="0" lang="en-US" sz="2000" b="0" i="0" u="none" strike="noStrike" kern="0" cap="none" spc="0" normalizeH="0" baseline="0" noProof="0">
              <a:ln>
                <a:noFill/>
              </a:ln>
              <a:solidFill>
                <a:srgbClr val="000000"/>
              </a:solidFill>
              <a:effectLst/>
              <a:uLnTx/>
              <a:uFillTx/>
              <a:latin typeface="Arial"/>
              <a:cs typeface="Arial"/>
              <a:sym typeface="Arial"/>
            </a:endParaRPr>
          </a:p>
        </p:txBody>
      </p:sp>
      <p:grpSp>
        <p:nvGrpSpPr>
          <p:cNvPr id="3" name="Group 2">
            <a:extLst>
              <a:ext uri="{FF2B5EF4-FFF2-40B4-BE49-F238E27FC236}">
                <a16:creationId xmlns:a16="http://schemas.microsoft.com/office/drawing/2014/main" id="{774B4D57-EAF0-4A84-7FB3-8DB580E08E76}"/>
              </a:ext>
            </a:extLst>
          </p:cNvPr>
          <p:cNvGrpSpPr/>
          <p:nvPr/>
        </p:nvGrpSpPr>
        <p:grpSpPr>
          <a:xfrm>
            <a:off x="433118" y="163225"/>
            <a:ext cx="1996118" cy="1911096"/>
            <a:chOff x="433118" y="163225"/>
            <a:chExt cx="1996118" cy="1911096"/>
          </a:xfrm>
          <a:effectLst>
            <a:outerShdw blurRad="50800" dist="38100" dir="2700000" algn="tl" rotWithShape="0">
              <a:prstClr val="black">
                <a:alpha val="40000"/>
              </a:prstClr>
            </a:outerShdw>
          </a:effectLst>
        </p:grpSpPr>
        <p:sp>
          <p:nvSpPr>
            <p:cNvPr id="2" name="Freeform 8">
              <a:extLst>
                <a:ext uri="{FF2B5EF4-FFF2-40B4-BE49-F238E27FC236}">
                  <a16:creationId xmlns:a16="http://schemas.microsoft.com/office/drawing/2014/main" id="{B4CF1160-D17A-C07F-C613-22FD4A6304C0}"/>
                </a:ext>
              </a:extLst>
            </p:cNvPr>
            <p:cNvSpPr/>
            <p:nvPr/>
          </p:nvSpPr>
          <p:spPr>
            <a:xfrm>
              <a:off x="435844" y="163225"/>
              <a:ext cx="1993392" cy="1911096"/>
            </a:xfrm>
            <a:custGeom>
              <a:avLst/>
              <a:gdLst/>
              <a:ahLst/>
              <a:cxnLst/>
              <a:rect l="l" t="t" r="r" b="b"/>
              <a:pathLst>
                <a:path w="2015525" h="2147030">
                  <a:moveTo>
                    <a:pt x="0" y="0"/>
                  </a:moveTo>
                  <a:lnTo>
                    <a:pt x="2015525" y="0"/>
                  </a:lnTo>
                  <a:lnTo>
                    <a:pt x="2015525" y="2147030"/>
                  </a:lnTo>
                  <a:lnTo>
                    <a:pt x="0" y="2147030"/>
                  </a:lnTo>
                  <a:lnTo>
                    <a:pt x="0" y="0"/>
                  </a:lnTo>
                  <a:close/>
                </a:path>
              </a:pathLst>
            </a:custGeom>
            <a:blipFill>
              <a:blip r:embed="rId10"/>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29" name="TextBox 28">
              <a:extLst>
                <a:ext uri="{FF2B5EF4-FFF2-40B4-BE49-F238E27FC236}">
                  <a16:creationId xmlns:a16="http://schemas.microsoft.com/office/drawing/2014/main" id="{D1D5B447-AD58-2B1E-1191-EE1A099C7DA9}"/>
                </a:ext>
              </a:extLst>
            </p:cNvPr>
            <p:cNvSpPr txBox="1"/>
            <p:nvPr/>
          </p:nvSpPr>
          <p:spPr>
            <a:xfrm>
              <a:off x="433118" y="957305"/>
              <a:ext cx="1996118"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3600" b="0" i="0" u="none" strike="noStrike" kern="0" cap="none" spc="0" normalizeH="0" baseline="0" noProof="0">
                  <a:ln>
                    <a:noFill/>
                  </a:ln>
                  <a:solidFill>
                    <a:srgbClr val="0033CC"/>
                  </a:solidFill>
                  <a:effectLst/>
                  <a:uLnTx/>
                  <a:uFillTx/>
                  <a:latin typeface="Aptos Black" panose="020B0004020202020204" pitchFamily="34" charset="0"/>
                  <a:cs typeface="Arial"/>
                  <a:sym typeface="Arial"/>
                </a:rPr>
                <a:t>5/1941</a:t>
              </a:r>
              <a:endParaRPr kumimoji="0" lang="en-US" sz="3600" b="0" i="0" u="none" strike="noStrike" kern="0" cap="none" spc="0" normalizeH="0" baseline="0" noProof="0">
                <a:ln>
                  <a:noFill/>
                </a:ln>
                <a:solidFill>
                  <a:srgbClr val="0033CC"/>
                </a:solidFill>
                <a:effectLst/>
                <a:uLnTx/>
                <a:uFillTx/>
                <a:latin typeface="Aptos Black" panose="020B0004020202020204" pitchFamily="34" charset="0"/>
                <a:cs typeface="Arial"/>
                <a:sym typeface="Arial"/>
              </a:endParaRPr>
            </a:p>
          </p:txBody>
        </p:sp>
      </p:grpSp>
      <p:grpSp>
        <p:nvGrpSpPr>
          <p:cNvPr id="32" name="Group 31">
            <a:extLst>
              <a:ext uri="{FF2B5EF4-FFF2-40B4-BE49-F238E27FC236}">
                <a16:creationId xmlns:a16="http://schemas.microsoft.com/office/drawing/2014/main" id="{F8EC34B4-8076-389D-B427-ADD65058B95B}"/>
              </a:ext>
            </a:extLst>
          </p:cNvPr>
          <p:cNvGrpSpPr/>
          <p:nvPr/>
        </p:nvGrpSpPr>
        <p:grpSpPr>
          <a:xfrm>
            <a:off x="5268875" y="1384061"/>
            <a:ext cx="3753205" cy="3643875"/>
            <a:chOff x="5378240" y="1352601"/>
            <a:chExt cx="3753205" cy="3643875"/>
          </a:xfrm>
        </p:grpSpPr>
        <p:pic>
          <p:nvPicPr>
            <p:cNvPr id="26" name="Picture 25">
              <a:extLst>
                <a:ext uri="{FF2B5EF4-FFF2-40B4-BE49-F238E27FC236}">
                  <a16:creationId xmlns:a16="http://schemas.microsoft.com/office/drawing/2014/main" id="{06B6C95C-1B5E-72A1-EE05-788C28DAF70D}"/>
                </a:ext>
              </a:extLst>
            </p:cNvPr>
            <p:cNvPicPr>
              <a:picLocks noChangeAspect="1"/>
            </p:cNvPicPr>
            <p:nvPr/>
          </p:nvPicPr>
          <p:blipFill>
            <a:blip r:embed="rId11"/>
            <a:srcRect/>
            <a:stretch/>
          </p:blipFill>
          <p:spPr>
            <a:xfrm>
              <a:off x="6203282" y="1352601"/>
              <a:ext cx="2103120" cy="3031720"/>
            </a:xfrm>
            <a:prstGeom prst="rect">
              <a:avLst/>
            </a:prstGeom>
          </p:spPr>
        </p:pic>
        <p:sp>
          <p:nvSpPr>
            <p:cNvPr id="31" name="TextBox 30">
              <a:extLst>
                <a:ext uri="{FF2B5EF4-FFF2-40B4-BE49-F238E27FC236}">
                  <a16:creationId xmlns:a16="http://schemas.microsoft.com/office/drawing/2014/main" id="{877B19A0-3C01-439E-1667-34623047EAEF}"/>
                </a:ext>
              </a:extLst>
            </p:cNvPr>
            <p:cNvSpPr txBox="1"/>
            <p:nvPr/>
          </p:nvSpPr>
          <p:spPr>
            <a:xfrm>
              <a:off x="5378240" y="4384321"/>
              <a:ext cx="3753205" cy="612155"/>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200" b="0" i="0" u="none" strike="noStrike" kern="0" cap="none" spc="0" normalizeH="0" baseline="0" noProof="0">
                  <a:ln>
                    <a:noFill/>
                  </a:ln>
                  <a:solidFill>
                    <a:srgbClr val="000000"/>
                  </a:solidFill>
                  <a:effectLst/>
                  <a:uLnTx/>
                  <a:uFillTx/>
                  <a:latin typeface="Arial"/>
                  <a:cs typeface="Arial"/>
                  <a:sym typeface="Arial"/>
                </a:rPr>
                <a:t>Nghị quyết Hội nghị Trung ương Đảng Cộng sản Đông Dương lần thứ VIII, tháng 5 năm 1941 </a:t>
              </a:r>
              <a:endParaRPr kumimoji="0" lang="en-US" sz="1200"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3735665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8"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wipe(left)">
                                      <p:cBhvr>
                                        <p:cTn id="14" dur="500"/>
                                        <p:tgtEl>
                                          <p:spTgt spid="11"/>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anim calcmode="lin" valueType="num">
                                      <p:cBhvr>
                                        <p:cTn id="20" dur="500" fill="hold"/>
                                        <p:tgtEl>
                                          <p:spTgt spid="20"/>
                                        </p:tgtEl>
                                        <p:attrNameLst>
                                          <p:attrName>ppt_x</p:attrName>
                                        </p:attrNameLst>
                                      </p:cBhvr>
                                      <p:tavLst>
                                        <p:tav tm="0">
                                          <p:val>
                                            <p:strVal val="#ppt_x"/>
                                          </p:val>
                                        </p:tav>
                                        <p:tav tm="100000">
                                          <p:val>
                                            <p:strVal val="#ppt_x"/>
                                          </p:val>
                                        </p:tav>
                                      </p:tavLst>
                                    </p:anim>
                                    <p:anim calcmode="lin" valueType="num">
                                      <p:cBhvr>
                                        <p:cTn id="21" dur="500" fill="hold"/>
                                        <p:tgtEl>
                                          <p:spTgt spid="20"/>
                                        </p:tgtEl>
                                        <p:attrNameLst>
                                          <p:attrName>ppt_y</p:attrName>
                                        </p:attrNameLst>
                                      </p:cBhvr>
                                      <p:tavLst>
                                        <p:tav tm="0">
                                          <p:val>
                                            <p:strVal val="#ppt_y+.1"/>
                                          </p:val>
                                        </p:tav>
                                        <p:tav tm="100000">
                                          <p:val>
                                            <p:strVal val="#ppt_y"/>
                                          </p:val>
                                        </p:tav>
                                      </p:tavLst>
                                    </p:anim>
                                  </p:childTnLst>
                                </p:cTn>
                              </p:par>
                            </p:childTnLst>
                          </p:cTn>
                        </p:par>
                        <p:par>
                          <p:cTn id="22" fill="hold">
                            <p:stCondLst>
                              <p:cond delay="500"/>
                            </p:stCondLst>
                            <p:childTnLst>
                              <p:par>
                                <p:cTn id="23" presetID="16" presetClass="entr" presetSubtype="21" fill="hold" grpId="0" nodeType="afterEffect">
                                  <p:stCondLst>
                                    <p:cond delay="0"/>
                                  </p:stCondLst>
                                  <p:childTnLst>
                                    <p:set>
                                      <p:cBhvr>
                                        <p:cTn id="24" dur="1" fill="hold">
                                          <p:stCondLst>
                                            <p:cond delay="0"/>
                                          </p:stCondLst>
                                        </p:cTn>
                                        <p:tgtEl>
                                          <p:spTgt spid="22"/>
                                        </p:tgtEl>
                                        <p:attrNameLst>
                                          <p:attrName>style.visibility</p:attrName>
                                        </p:attrNameLst>
                                      </p:cBhvr>
                                      <p:to>
                                        <p:strVal val="visible"/>
                                      </p:to>
                                    </p:set>
                                    <p:animEffect transition="in" filter="barn(inVertical)">
                                      <p:cBhvr>
                                        <p:cTn id="25" dur="500"/>
                                        <p:tgtEl>
                                          <p:spTgt spid="22"/>
                                        </p:tgtEl>
                                      </p:cBhvr>
                                    </p:animEffec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19"/>
                                        </p:tgtEl>
                                        <p:attrNameLst>
                                          <p:attrName>style.visibility</p:attrName>
                                        </p:attrNameLst>
                                      </p:cBhvr>
                                      <p:to>
                                        <p:strVal val="visible"/>
                                      </p:to>
                                    </p:set>
                                    <p:animEffect transition="in" filter="fade">
                                      <p:cBhvr>
                                        <p:cTn id="30" dur="500"/>
                                        <p:tgtEl>
                                          <p:spTgt spid="19"/>
                                        </p:tgtEl>
                                      </p:cBhvr>
                                    </p:animEffect>
                                    <p:anim calcmode="lin" valueType="num">
                                      <p:cBhvr>
                                        <p:cTn id="31" dur="500" fill="hold"/>
                                        <p:tgtEl>
                                          <p:spTgt spid="19"/>
                                        </p:tgtEl>
                                        <p:attrNameLst>
                                          <p:attrName>ppt_x</p:attrName>
                                        </p:attrNameLst>
                                      </p:cBhvr>
                                      <p:tavLst>
                                        <p:tav tm="0">
                                          <p:val>
                                            <p:strVal val="#ppt_x"/>
                                          </p:val>
                                        </p:tav>
                                        <p:tav tm="100000">
                                          <p:val>
                                            <p:strVal val="#ppt_x"/>
                                          </p:val>
                                        </p:tav>
                                      </p:tavLst>
                                    </p:anim>
                                    <p:anim calcmode="lin" valueType="num">
                                      <p:cBhvr>
                                        <p:cTn id="32" dur="500" fill="hold"/>
                                        <p:tgtEl>
                                          <p:spTgt spid="19"/>
                                        </p:tgtEl>
                                        <p:attrNameLst>
                                          <p:attrName>ppt_y</p:attrName>
                                        </p:attrNameLst>
                                      </p:cBhvr>
                                      <p:tavLst>
                                        <p:tav tm="0">
                                          <p:val>
                                            <p:strVal val="#ppt_y+.1"/>
                                          </p:val>
                                        </p:tav>
                                        <p:tav tm="100000">
                                          <p:val>
                                            <p:strVal val="#ppt_y"/>
                                          </p:val>
                                        </p:tav>
                                      </p:tavLst>
                                    </p:anim>
                                  </p:childTnLst>
                                </p:cTn>
                              </p:par>
                            </p:childTnLst>
                          </p:cTn>
                        </p:par>
                        <p:par>
                          <p:cTn id="33" fill="hold">
                            <p:stCondLst>
                              <p:cond delay="500"/>
                            </p:stCondLst>
                            <p:childTnLst>
                              <p:par>
                                <p:cTn id="34" presetID="16" presetClass="entr" presetSubtype="21" fill="hold" grpId="0" nodeType="afterEffect">
                                  <p:stCondLst>
                                    <p:cond delay="0"/>
                                  </p:stCondLst>
                                  <p:childTnLst>
                                    <p:set>
                                      <p:cBhvr>
                                        <p:cTn id="35" dur="1" fill="hold">
                                          <p:stCondLst>
                                            <p:cond delay="0"/>
                                          </p:stCondLst>
                                        </p:cTn>
                                        <p:tgtEl>
                                          <p:spTgt spid="23"/>
                                        </p:tgtEl>
                                        <p:attrNameLst>
                                          <p:attrName>style.visibility</p:attrName>
                                        </p:attrNameLst>
                                      </p:cBhvr>
                                      <p:to>
                                        <p:strVal val="visible"/>
                                      </p:to>
                                    </p:set>
                                    <p:animEffect transition="in" filter="barn(inVertical)">
                                      <p:cBhvr>
                                        <p:cTn id="36" dur="500"/>
                                        <p:tgtEl>
                                          <p:spTgt spid="23"/>
                                        </p:tgtEl>
                                      </p:cBhvr>
                                    </p:animEffec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18"/>
                                        </p:tgtEl>
                                        <p:attrNameLst>
                                          <p:attrName>style.visibility</p:attrName>
                                        </p:attrNameLst>
                                      </p:cBhvr>
                                      <p:to>
                                        <p:strVal val="visible"/>
                                      </p:to>
                                    </p:set>
                                    <p:animEffect transition="in" filter="fade">
                                      <p:cBhvr>
                                        <p:cTn id="41" dur="500"/>
                                        <p:tgtEl>
                                          <p:spTgt spid="18"/>
                                        </p:tgtEl>
                                      </p:cBhvr>
                                    </p:animEffect>
                                    <p:anim calcmode="lin" valueType="num">
                                      <p:cBhvr>
                                        <p:cTn id="42" dur="500" fill="hold"/>
                                        <p:tgtEl>
                                          <p:spTgt spid="18"/>
                                        </p:tgtEl>
                                        <p:attrNameLst>
                                          <p:attrName>ppt_x</p:attrName>
                                        </p:attrNameLst>
                                      </p:cBhvr>
                                      <p:tavLst>
                                        <p:tav tm="0">
                                          <p:val>
                                            <p:strVal val="#ppt_x"/>
                                          </p:val>
                                        </p:tav>
                                        <p:tav tm="100000">
                                          <p:val>
                                            <p:strVal val="#ppt_x"/>
                                          </p:val>
                                        </p:tav>
                                      </p:tavLst>
                                    </p:anim>
                                    <p:anim calcmode="lin" valueType="num">
                                      <p:cBhvr>
                                        <p:cTn id="43" dur="500" fill="hold"/>
                                        <p:tgtEl>
                                          <p:spTgt spid="18"/>
                                        </p:tgtEl>
                                        <p:attrNameLst>
                                          <p:attrName>ppt_y</p:attrName>
                                        </p:attrNameLst>
                                      </p:cBhvr>
                                      <p:tavLst>
                                        <p:tav tm="0">
                                          <p:val>
                                            <p:strVal val="#ppt_y+.1"/>
                                          </p:val>
                                        </p:tav>
                                        <p:tav tm="100000">
                                          <p:val>
                                            <p:strVal val="#ppt_y"/>
                                          </p:val>
                                        </p:tav>
                                      </p:tavLst>
                                    </p:anim>
                                  </p:childTnLst>
                                </p:cTn>
                              </p:par>
                            </p:childTnLst>
                          </p:cTn>
                        </p:par>
                        <p:par>
                          <p:cTn id="44" fill="hold">
                            <p:stCondLst>
                              <p:cond delay="500"/>
                            </p:stCondLst>
                            <p:childTnLst>
                              <p:par>
                                <p:cTn id="45" presetID="16" presetClass="entr" presetSubtype="21" fill="hold" grpId="0" nodeType="afterEffect">
                                  <p:stCondLst>
                                    <p:cond delay="0"/>
                                  </p:stCondLst>
                                  <p:childTnLst>
                                    <p:set>
                                      <p:cBhvr>
                                        <p:cTn id="46" dur="1" fill="hold">
                                          <p:stCondLst>
                                            <p:cond delay="0"/>
                                          </p:stCondLst>
                                        </p:cTn>
                                        <p:tgtEl>
                                          <p:spTgt spid="24"/>
                                        </p:tgtEl>
                                        <p:attrNameLst>
                                          <p:attrName>style.visibility</p:attrName>
                                        </p:attrNameLst>
                                      </p:cBhvr>
                                      <p:to>
                                        <p:strVal val="visible"/>
                                      </p:to>
                                    </p:set>
                                    <p:animEffect transition="in" filter="barn(inVertical)">
                                      <p:cBhvr>
                                        <p:cTn id="47" dur="500"/>
                                        <p:tgtEl>
                                          <p:spTgt spid="24"/>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32"/>
                                        </p:tgtEl>
                                        <p:attrNameLst>
                                          <p:attrName>style.visibility</p:attrName>
                                        </p:attrNameLst>
                                      </p:cBhvr>
                                      <p:to>
                                        <p:strVal val="visible"/>
                                      </p:to>
                                    </p:set>
                                    <p:animEffect transition="in" filter="randombar(horizontal)">
                                      <p:cBhvr>
                                        <p:cTn id="52"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4"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9DEC546F-90CB-20CB-32A2-C9B1C1E474BF}"/>
              </a:ext>
            </a:extLst>
          </p:cNvPr>
          <p:cNvGrpSpPr/>
          <p:nvPr/>
        </p:nvGrpSpPr>
        <p:grpSpPr>
          <a:xfrm>
            <a:off x="320040" y="1067532"/>
            <a:ext cx="2103120" cy="550025"/>
            <a:chOff x="495300" y="3933174"/>
            <a:chExt cx="2103120" cy="550025"/>
          </a:xfrm>
        </p:grpSpPr>
        <p:sp>
          <p:nvSpPr>
            <p:cNvPr id="3" name="Rectangle: Rounded Corners 2">
              <a:extLst>
                <a:ext uri="{FF2B5EF4-FFF2-40B4-BE49-F238E27FC236}">
                  <a16:creationId xmlns:a16="http://schemas.microsoft.com/office/drawing/2014/main" id="{ECD82A2A-CA2B-FE48-78AF-8BBA8AEBB162}"/>
                </a:ext>
              </a:extLst>
            </p:cNvPr>
            <p:cNvSpPr/>
            <p:nvPr/>
          </p:nvSpPr>
          <p:spPr>
            <a:xfrm>
              <a:off x="495300" y="3933174"/>
              <a:ext cx="2103120" cy="550025"/>
            </a:xfrm>
            <a:prstGeom prst="roundRect">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383836"/>
                  </a:solidFill>
                  <a:effectLst/>
                  <a:uLnTx/>
                  <a:uFillTx/>
                  <a:latin typeface="Arial"/>
                  <a:ea typeface="+mn-ea"/>
                  <a:cs typeface="+mn-cs"/>
                  <a:sym typeface="Arial"/>
                </a:rPr>
                <a:t>Nhiệm vụ</a:t>
              </a:r>
            </a:p>
          </p:txBody>
        </p:sp>
        <p:sp>
          <p:nvSpPr>
            <p:cNvPr id="4" name="Freeform 4">
              <a:extLst>
                <a:ext uri="{FF2B5EF4-FFF2-40B4-BE49-F238E27FC236}">
                  <a16:creationId xmlns:a16="http://schemas.microsoft.com/office/drawing/2014/main" id="{A8C1F4B6-FE57-39D0-360D-788D7D213445}"/>
                </a:ext>
              </a:extLst>
            </p:cNvPr>
            <p:cNvSpPr/>
            <p:nvPr/>
          </p:nvSpPr>
          <p:spPr>
            <a:xfrm>
              <a:off x="586360" y="3995453"/>
              <a:ext cx="495680" cy="425466"/>
            </a:xfrm>
            <a:custGeom>
              <a:avLst/>
              <a:gdLst/>
              <a:ahLst/>
              <a:cxnLst/>
              <a:rect l="l" t="t" r="r" b="b"/>
              <a:pathLst>
                <a:path w="1388620" h="1427887">
                  <a:moveTo>
                    <a:pt x="0" y="0"/>
                  </a:moveTo>
                  <a:lnTo>
                    <a:pt x="1388621" y="0"/>
                  </a:lnTo>
                  <a:lnTo>
                    <a:pt x="1388621" y="1427887"/>
                  </a:lnTo>
                  <a:lnTo>
                    <a:pt x="0" y="1427887"/>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sp>
        <p:nvSpPr>
          <p:cNvPr id="5" name="Rectangle: Rounded Corners 4">
            <a:extLst>
              <a:ext uri="{FF2B5EF4-FFF2-40B4-BE49-F238E27FC236}">
                <a16:creationId xmlns:a16="http://schemas.microsoft.com/office/drawing/2014/main" id="{5A9BE94B-47C8-079E-FEA1-7EC30B2BEC01}"/>
              </a:ext>
            </a:extLst>
          </p:cNvPr>
          <p:cNvSpPr/>
          <p:nvPr/>
        </p:nvSpPr>
        <p:spPr>
          <a:xfrm>
            <a:off x="2758440" y="234835"/>
            <a:ext cx="1516380" cy="894976"/>
          </a:xfrm>
          <a:prstGeom prst="roundRect">
            <a:avLst>
              <a:gd name="adj" fmla="val 9856"/>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383836"/>
                </a:solidFill>
                <a:effectLst/>
                <a:uLnTx/>
                <a:uFillTx/>
                <a:latin typeface="Arial"/>
                <a:ea typeface="+mn-ea"/>
                <a:cs typeface="+mn-cs"/>
                <a:sym typeface="Arial"/>
              </a:rPr>
              <a:t>Nhiệm vụ chiến lược</a:t>
            </a:r>
          </a:p>
        </p:txBody>
      </p:sp>
      <p:sp>
        <p:nvSpPr>
          <p:cNvPr id="6" name="Rectangle: Rounded Corners 5">
            <a:extLst>
              <a:ext uri="{FF2B5EF4-FFF2-40B4-BE49-F238E27FC236}">
                <a16:creationId xmlns:a16="http://schemas.microsoft.com/office/drawing/2014/main" id="{30A1802F-13D4-B2F2-59D1-8BA2DFC9335D}"/>
              </a:ext>
            </a:extLst>
          </p:cNvPr>
          <p:cNvSpPr/>
          <p:nvPr/>
        </p:nvSpPr>
        <p:spPr>
          <a:xfrm>
            <a:off x="2758440" y="1648678"/>
            <a:ext cx="1516380" cy="894976"/>
          </a:xfrm>
          <a:prstGeom prst="roundRect">
            <a:avLst>
              <a:gd name="adj" fmla="val 10707"/>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383836"/>
                </a:solidFill>
                <a:effectLst/>
                <a:uLnTx/>
                <a:uFillTx/>
                <a:latin typeface="Arial"/>
                <a:ea typeface="+mn-ea"/>
                <a:cs typeface="+mn-cs"/>
                <a:sym typeface="Arial"/>
              </a:rPr>
              <a:t>Nhiệm vụ trung tâm</a:t>
            </a:r>
          </a:p>
        </p:txBody>
      </p:sp>
      <p:sp>
        <p:nvSpPr>
          <p:cNvPr id="7" name="Rectangle: Rounded Corners 6">
            <a:extLst>
              <a:ext uri="{FF2B5EF4-FFF2-40B4-BE49-F238E27FC236}">
                <a16:creationId xmlns:a16="http://schemas.microsoft.com/office/drawing/2014/main" id="{0EF1BF7C-EF3B-E3E8-B849-36C801748D7D}"/>
              </a:ext>
            </a:extLst>
          </p:cNvPr>
          <p:cNvSpPr/>
          <p:nvPr/>
        </p:nvSpPr>
        <p:spPr>
          <a:xfrm>
            <a:off x="4716780" y="234835"/>
            <a:ext cx="2956560" cy="894976"/>
          </a:xfrm>
          <a:prstGeom prst="roundRect">
            <a:avLst>
              <a:gd name="adj" fmla="val 9856"/>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383836"/>
                </a:solidFill>
                <a:effectLst/>
                <a:uLnTx/>
                <a:uFillTx/>
                <a:latin typeface="Arial"/>
                <a:ea typeface="+mn-ea"/>
                <a:cs typeface="+mn-cs"/>
                <a:sym typeface="Arial"/>
              </a:rPr>
              <a:t>Giải phóng dân tộc.</a:t>
            </a:r>
          </a:p>
        </p:txBody>
      </p:sp>
      <p:sp>
        <p:nvSpPr>
          <p:cNvPr id="8" name="Rectangle: Rounded Corners 7">
            <a:extLst>
              <a:ext uri="{FF2B5EF4-FFF2-40B4-BE49-F238E27FC236}">
                <a16:creationId xmlns:a16="http://schemas.microsoft.com/office/drawing/2014/main" id="{915E7A40-E9AB-B175-7204-4F611AF47453}"/>
              </a:ext>
            </a:extLst>
          </p:cNvPr>
          <p:cNvSpPr/>
          <p:nvPr/>
        </p:nvSpPr>
        <p:spPr>
          <a:xfrm>
            <a:off x="4716780" y="1217815"/>
            <a:ext cx="4107180" cy="894976"/>
          </a:xfrm>
          <a:prstGeom prst="roundRect">
            <a:avLst>
              <a:gd name="adj" fmla="val 9856"/>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383836"/>
                </a:solidFill>
                <a:effectLst/>
                <a:uLnTx/>
                <a:uFillTx/>
                <a:latin typeface="Arial" panose="020B0604020202020204" pitchFamily="34" charset="0"/>
                <a:ea typeface="+mn-ea"/>
                <a:cs typeface="+mn-cs"/>
                <a:sym typeface="Arial"/>
              </a:rPr>
              <a:t>Giải quyết vấn đề dân tộc trong phạm vi từng nước Đông Dương</a:t>
            </a:r>
            <a:endParaRPr kumimoji="0" lang="en-US" sz="2000" b="0" i="0" u="none" strike="noStrike" kern="0" cap="none" spc="0" normalizeH="0" baseline="0" noProof="0">
              <a:ln>
                <a:noFill/>
              </a:ln>
              <a:solidFill>
                <a:srgbClr val="383836"/>
              </a:solidFill>
              <a:effectLst/>
              <a:uLnTx/>
              <a:uFillTx/>
              <a:latin typeface="Arial"/>
              <a:ea typeface="+mn-ea"/>
              <a:cs typeface="+mn-cs"/>
              <a:sym typeface="Arial"/>
            </a:endParaRPr>
          </a:p>
        </p:txBody>
      </p:sp>
      <p:sp>
        <p:nvSpPr>
          <p:cNvPr id="9" name="Rectangle: Rounded Corners 8">
            <a:extLst>
              <a:ext uri="{FF2B5EF4-FFF2-40B4-BE49-F238E27FC236}">
                <a16:creationId xmlns:a16="http://schemas.microsoft.com/office/drawing/2014/main" id="{CA134DE4-D71D-7468-3303-EAACE8C4D360}"/>
              </a:ext>
            </a:extLst>
          </p:cNvPr>
          <p:cNvSpPr/>
          <p:nvPr/>
        </p:nvSpPr>
        <p:spPr>
          <a:xfrm>
            <a:off x="4716780" y="2242408"/>
            <a:ext cx="4107180" cy="894976"/>
          </a:xfrm>
          <a:prstGeom prst="roundRect">
            <a:avLst>
              <a:gd name="adj" fmla="val 9856"/>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383836"/>
                </a:solidFill>
                <a:effectLst/>
                <a:uLnTx/>
                <a:uFillTx/>
                <a:latin typeface="Arial" panose="020B0604020202020204" pitchFamily="34" charset="0"/>
                <a:ea typeface="+mn-ea"/>
                <a:cs typeface="+mn-cs"/>
                <a:sym typeface="Arial"/>
              </a:rPr>
              <a:t>Chuẩn bị khởi nghĩa vũ trang giành chính quyền </a:t>
            </a:r>
            <a:endParaRPr kumimoji="0" lang="en-US" sz="2000" b="0" i="0" u="none" strike="noStrike" kern="0" cap="none" spc="0" normalizeH="0" baseline="0" noProof="0">
              <a:ln>
                <a:noFill/>
              </a:ln>
              <a:solidFill>
                <a:srgbClr val="383836"/>
              </a:solidFill>
              <a:effectLst/>
              <a:uLnTx/>
              <a:uFillTx/>
              <a:latin typeface="Arial"/>
              <a:ea typeface="+mn-ea"/>
              <a:cs typeface="+mn-cs"/>
              <a:sym typeface="Arial"/>
            </a:endParaRPr>
          </a:p>
        </p:txBody>
      </p:sp>
      <p:grpSp>
        <p:nvGrpSpPr>
          <p:cNvPr id="10" name="Group 9">
            <a:extLst>
              <a:ext uri="{FF2B5EF4-FFF2-40B4-BE49-F238E27FC236}">
                <a16:creationId xmlns:a16="http://schemas.microsoft.com/office/drawing/2014/main" id="{59CB2650-9C50-11F3-4C47-232E8F795714}"/>
              </a:ext>
            </a:extLst>
          </p:cNvPr>
          <p:cNvGrpSpPr/>
          <p:nvPr/>
        </p:nvGrpSpPr>
        <p:grpSpPr>
          <a:xfrm>
            <a:off x="320040" y="3739304"/>
            <a:ext cx="2103120" cy="550025"/>
            <a:chOff x="495300" y="3933174"/>
            <a:chExt cx="2103120" cy="550025"/>
          </a:xfrm>
        </p:grpSpPr>
        <p:sp>
          <p:nvSpPr>
            <p:cNvPr id="11" name="Rectangle: Rounded Corners 10">
              <a:extLst>
                <a:ext uri="{FF2B5EF4-FFF2-40B4-BE49-F238E27FC236}">
                  <a16:creationId xmlns:a16="http://schemas.microsoft.com/office/drawing/2014/main" id="{C2886244-4EA9-C56A-2205-4186C24EDF93}"/>
                </a:ext>
              </a:extLst>
            </p:cNvPr>
            <p:cNvSpPr/>
            <p:nvPr/>
          </p:nvSpPr>
          <p:spPr>
            <a:xfrm>
              <a:off x="495300" y="3933174"/>
              <a:ext cx="2103120" cy="550025"/>
            </a:xfrm>
            <a:prstGeom prst="roundRect">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383836"/>
                  </a:solidFill>
                  <a:effectLst/>
                  <a:uLnTx/>
                  <a:uFillTx/>
                  <a:latin typeface="Arial"/>
                  <a:ea typeface="+mn-ea"/>
                  <a:cs typeface="+mn-cs"/>
                  <a:sym typeface="Arial"/>
                </a:rPr>
                <a:t>Hình thái</a:t>
              </a:r>
            </a:p>
          </p:txBody>
        </p:sp>
        <p:sp>
          <p:nvSpPr>
            <p:cNvPr id="12" name="Freeform 4">
              <a:extLst>
                <a:ext uri="{FF2B5EF4-FFF2-40B4-BE49-F238E27FC236}">
                  <a16:creationId xmlns:a16="http://schemas.microsoft.com/office/drawing/2014/main" id="{E6E8DDE6-360F-FB83-AFCF-216BA4E3851B}"/>
                </a:ext>
              </a:extLst>
            </p:cNvPr>
            <p:cNvSpPr/>
            <p:nvPr/>
          </p:nvSpPr>
          <p:spPr>
            <a:xfrm>
              <a:off x="586360" y="3995453"/>
              <a:ext cx="495680" cy="425466"/>
            </a:xfrm>
            <a:custGeom>
              <a:avLst/>
              <a:gdLst/>
              <a:ahLst/>
              <a:cxnLst/>
              <a:rect l="l" t="t" r="r" b="b"/>
              <a:pathLst>
                <a:path w="1388620" h="1427887">
                  <a:moveTo>
                    <a:pt x="0" y="0"/>
                  </a:moveTo>
                  <a:lnTo>
                    <a:pt x="1388621" y="0"/>
                  </a:lnTo>
                  <a:lnTo>
                    <a:pt x="1388621" y="1427887"/>
                  </a:lnTo>
                  <a:lnTo>
                    <a:pt x="0" y="1427887"/>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sp>
        <p:nvSpPr>
          <p:cNvPr id="13" name="Rectangle: Rounded Corners 12">
            <a:extLst>
              <a:ext uri="{FF2B5EF4-FFF2-40B4-BE49-F238E27FC236}">
                <a16:creationId xmlns:a16="http://schemas.microsoft.com/office/drawing/2014/main" id="{85CD95F9-3122-6E63-C910-50DFDF38142F}"/>
              </a:ext>
            </a:extLst>
          </p:cNvPr>
          <p:cNvSpPr/>
          <p:nvPr/>
        </p:nvSpPr>
        <p:spPr>
          <a:xfrm>
            <a:off x="2758440" y="3289861"/>
            <a:ext cx="6065520" cy="642059"/>
          </a:xfrm>
          <a:prstGeom prst="roundRect">
            <a:avLst>
              <a:gd name="adj" fmla="val 9856"/>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383836"/>
                </a:solidFill>
                <a:effectLst/>
                <a:uLnTx/>
                <a:uFillTx/>
                <a:latin typeface="Arial" panose="020B0604020202020204" pitchFamily="34" charset="0"/>
                <a:ea typeface="+mn-ea"/>
                <a:cs typeface="+mn-cs"/>
                <a:sym typeface="Arial"/>
              </a:rPr>
              <a:t>Khởi nghĩa từng phần, tiến lên tổng khởi nghĩa.</a:t>
            </a:r>
            <a:endParaRPr kumimoji="0" lang="en-US" sz="2000" b="0" i="0" u="none" strike="noStrike" kern="0" cap="none" spc="0" normalizeH="0" baseline="0" noProof="0">
              <a:ln>
                <a:noFill/>
              </a:ln>
              <a:solidFill>
                <a:srgbClr val="383836"/>
              </a:solidFill>
              <a:effectLst/>
              <a:uLnTx/>
              <a:uFillTx/>
              <a:latin typeface="Arial"/>
              <a:ea typeface="+mn-ea"/>
              <a:cs typeface="+mn-cs"/>
              <a:sym typeface="Arial"/>
            </a:endParaRPr>
          </a:p>
        </p:txBody>
      </p:sp>
      <p:sp>
        <p:nvSpPr>
          <p:cNvPr id="14" name="Rectangle: Rounded Corners 13">
            <a:extLst>
              <a:ext uri="{FF2B5EF4-FFF2-40B4-BE49-F238E27FC236}">
                <a16:creationId xmlns:a16="http://schemas.microsoft.com/office/drawing/2014/main" id="{F4A5F1E9-B272-07C8-7AE1-4AE4A3A4F8F2}"/>
              </a:ext>
            </a:extLst>
          </p:cNvPr>
          <p:cNvSpPr/>
          <p:nvPr/>
        </p:nvSpPr>
        <p:spPr>
          <a:xfrm>
            <a:off x="2758440" y="4013208"/>
            <a:ext cx="6065520" cy="916932"/>
          </a:xfrm>
          <a:prstGeom prst="roundRect">
            <a:avLst>
              <a:gd name="adj" fmla="val 9856"/>
            </a:avLst>
          </a:prstGeom>
          <a:solidFill>
            <a:schemeClr val="accent5"/>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383836"/>
                </a:solidFill>
                <a:effectLst/>
                <a:uLnTx/>
                <a:uFillTx/>
                <a:latin typeface="Arial" panose="020B0604020202020204" pitchFamily="34" charset="0"/>
                <a:ea typeface="+mn-ea"/>
                <a:cs typeface="+mn-cs"/>
                <a:sym typeface="Arial"/>
              </a:rPr>
              <a:t>Dự báo về thời cơ của cuộc Tổng khởi nghĩa giành chính quyền.</a:t>
            </a:r>
            <a:endParaRPr kumimoji="0" lang="en-US" sz="2000" b="0" i="0" u="none" strike="noStrike" kern="0" cap="none" spc="0" normalizeH="0" baseline="0" noProof="0">
              <a:ln>
                <a:noFill/>
              </a:ln>
              <a:solidFill>
                <a:srgbClr val="383836"/>
              </a:solidFill>
              <a:effectLst/>
              <a:uLnTx/>
              <a:uFillTx/>
              <a:latin typeface="Arial"/>
              <a:ea typeface="+mn-ea"/>
              <a:cs typeface="+mn-cs"/>
              <a:sym typeface="Arial"/>
            </a:endParaRPr>
          </a:p>
        </p:txBody>
      </p:sp>
      <p:cxnSp>
        <p:nvCxnSpPr>
          <p:cNvPr id="16" name="Connector: Elbow 15">
            <a:extLst>
              <a:ext uri="{FF2B5EF4-FFF2-40B4-BE49-F238E27FC236}">
                <a16:creationId xmlns:a16="http://schemas.microsoft.com/office/drawing/2014/main" id="{0C6ACA19-92DE-FC53-95A5-19396C9312D9}"/>
              </a:ext>
            </a:extLst>
          </p:cNvPr>
          <p:cNvCxnSpPr>
            <a:stCxn id="3" idx="3"/>
            <a:endCxn id="5" idx="1"/>
          </p:cNvCxnSpPr>
          <p:nvPr/>
        </p:nvCxnSpPr>
        <p:spPr>
          <a:xfrm flipV="1">
            <a:off x="2423160" y="682323"/>
            <a:ext cx="335280" cy="660222"/>
          </a:xfrm>
          <a:prstGeom prst="bentConnector3">
            <a:avLst/>
          </a:prstGeom>
          <a:ln w="19050">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17" name="Connector: Elbow 16">
            <a:extLst>
              <a:ext uri="{FF2B5EF4-FFF2-40B4-BE49-F238E27FC236}">
                <a16:creationId xmlns:a16="http://schemas.microsoft.com/office/drawing/2014/main" id="{6DE987B1-2C38-2F51-AC88-BD126B0C190F}"/>
              </a:ext>
            </a:extLst>
          </p:cNvPr>
          <p:cNvCxnSpPr>
            <a:cxnSpLocks/>
            <a:stCxn id="3" idx="3"/>
            <a:endCxn id="6" idx="1"/>
          </p:cNvCxnSpPr>
          <p:nvPr/>
        </p:nvCxnSpPr>
        <p:spPr>
          <a:xfrm>
            <a:off x="2423160" y="1342545"/>
            <a:ext cx="335280" cy="753621"/>
          </a:xfrm>
          <a:prstGeom prst="bentConnector3">
            <a:avLst>
              <a:gd name="adj1" fmla="val 50000"/>
            </a:avLst>
          </a:prstGeom>
          <a:ln w="19050">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846D680-80A6-9AF8-FFDC-51821075CC2C}"/>
              </a:ext>
            </a:extLst>
          </p:cNvPr>
          <p:cNvCxnSpPr>
            <a:stCxn id="5" idx="3"/>
            <a:endCxn id="7" idx="1"/>
          </p:cNvCxnSpPr>
          <p:nvPr/>
        </p:nvCxnSpPr>
        <p:spPr>
          <a:xfrm>
            <a:off x="4274820" y="682323"/>
            <a:ext cx="441960" cy="0"/>
          </a:xfrm>
          <a:prstGeom prst="straightConnector1">
            <a:avLst/>
          </a:prstGeom>
          <a:ln w="1905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B60FC58F-AC45-D50C-6E74-8B7FFA27AF36}"/>
              </a:ext>
            </a:extLst>
          </p:cNvPr>
          <p:cNvCxnSpPr>
            <a:cxnSpLocks/>
            <a:stCxn id="6" idx="3"/>
            <a:endCxn id="8" idx="1"/>
          </p:cNvCxnSpPr>
          <p:nvPr/>
        </p:nvCxnSpPr>
        <p:spPr>
          <a:xfrm flipV="1">
            <a:off x="4274820" y="1665303"/>
            <a:ext cx="441960" cy="430863"/>
          </a:xfrm>
          <a:prstGeom prst="straightConnector1">
            <a:avLst/>
          </a:prstGeom>
          <a:ln w="1905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C6C946E-4A64-3FE5-EDE8-53AC0EF84B8B}"/>
              </a:ext>
            </a:extLst>
          </p:cNvPr>
          <p:cNvCxnSpPr>
            <a:cxnSpLocks/>
            <a:stCxn id="6" idx="3"/>
            <a:endCxn id="9" idx="1"/>
          </p:cNvCxnSpPr>
          <p:nvPr/>
        </p:nvCxnSpPr>
        <p:spPr>
          <a:xfrm>
            <a:off x="4274820" y="2096166"/>
            <a:ext cx="441960" cy="593730"/>
          </a:xfrm>
          <a:prstGeom prst="straightConnector1">
            <a:avLst/>
          </a:prstGeom>
          <a:ln w="1905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D04EA5A3-C281-D474-6F1F-3291D4CC0C5F}"/>
              </a:ext>
            </a:extLst>
          </p:cNvPr>
          <p:cNvCxnSpPr>
            <a:cxnSpLocks/>
            <a:stCxn id="11" idx="3"/>
            <a:endCxn id="13" idx="1"/>
          </p:cNvCxnSpPr>
          <p:nvPr/>
        </p:nvCxnSpPr>
        <p:spPr>
          <a:xfrm flipV="1">
            <a:off x="2423160" y="3610891"/>
            <a:ext cx="335280" cy="403426"/>
          </a:xfrm>
          <a:prstGeom prst="straightConnector1">
            <a:avLst/>
          </a:prstGeom>
          <a:ln w="1905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1B499498-5DAB-5B39-522F-64E6C3F8B9F4}"/>
              </a:ext>
            </a:extLst>
          </p:cNvPr>
          <p:cNvCxnSpPr>
            <a:cxnSpLocks/>
            <a:stCxn id="11" idx="3"/>
            <a:endCxn id="14" idx="1"/>
          </p:cNvCxnSpPr>
          <p:nvPr/>
        </p:nvCxnSpPr>
        <p:spPr>
          <a:xfrm>
            <a:off x="2423160" y="4014317"/>
            <a:ext cx="335280" cy="457357"/>
          </a:xfrm>
          <a:prstGeom prst="straightConnector1">
            <a:avLst/>
          </a:prstGeom>
          <a:ln w="19050">
            <a:solidFill>
              <a:srgbClr val="000000"/>
            </a:solidFill>
            <a:tailEnd type="triangle"/>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46BFF08E-FF2C-B9C8-8A1F-189D4F886775}"/>
              </a:ext>
            </a:extLst>
          </p:cNvPr>
          <p:cNvPicPr>
            <a:picLocks noChangeAspect="1"/>
          </p:cNvPicPr>
          <p:nvPr/>
        </p:nvPicPr>
        <p:blipFill>
          <a:blip r:embed="rId4"/>
          <a:stretch>
            <a:fillRect/>
          </a:stretch>
        </p:blipFill>
        <p:spPr>
          <a:xfrm>
            <a:off x="0" y="4986812"/>
            <a:ext cx="861155" cy="167447"/>
          </a:xfrm>
          <a:prstGeom prst="rect">
            <a:avLst/>
          </a:prstGeom>
        </p:spPr>
      </p:pic>
    </p:spTree>
    <p:extLst>
      <p:ext uri="{BB962C8B-B14F-4D97-AF65-F5344CB8AC3E}">
        <p14:creationId xmlns:p14="http://schemas.microsoft.com/office/powerpoint/2010/main" val="2167953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anim calcmode="lin" valueType="num">
                                      <p:cBhvr>
                                        <p:cTn id="8" dur="500" fill="hold"/>
                                        <p:tgtEl>
                                          <p:spTgt spid="2"/>
                                        </p:tgtEl>
                                        <p:attrNameLst>
                                          <p:attrName>ppt_x</p:attrName>
                                        </p:attrNameLst>
                                      </p:cBhvr>
                                      <p:tavLst>
                                        <p:tav tm="0">
                                          <p:val>
                                            <p:strVal val="#ppt_x"/>
                                          </p:val>
                                        </p:tav>
                                        <p:tav tm="100000">
                                          <p:val>
                                            <p:strVal val="#ppt_x"/>
                                          </p:val>
                                        </p:tav>
                                      </p:tavLst>
                                    </p:anim>
                                    <p:anim calcmode="lin" valueType="num">
                                      <p:cBhvr>
                                        <p:cTn id="9" dur="5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8" fill="hold" nodeType="click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wipe(left)">
                                      <p:cBhvr>
                                        <p:cTn id="14" dur="500"/>
                                        <p:tgtEl>
                                          <p:spTgt spid="16"/>
                                        </p:tgtEl>
                                      </p:cBhvr>
                                    </p:animEffect>
                                  </p:childTnLst>
                                </p:cTn>
                              </p:par>
                            </p:childTnLst>
                          </p:cTn>
                        </p:par>
                        <p:par>
                          <p:cTn id="15" fill="hold">
                            <p:stCondLst>
                              <p:cond delay="500"/>
                            </p:stCondLst>
                            <p:childTnLst>
                              <p:par>
                                <p:cTn id="16" presetID="16" presetClass="entr" presetSubtype="21" fill="hold" grpId="0" nodeType="after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arn(inVertical)">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nodeType="clickEffect">
                                  <p:stCondLst>
                                    <p:cond delay="0"/>
                                  </p:stCondLst>
                                  <p:childTnLst>
                                    <p:set>
                                      <p:cBhvr>
                                        <p:cTn id="22" dur="1" fill="hold">
                                          <p:stCondLst>
                                            <p:cond delay="0"/>
                                          </p:stCondLst>
                                        </p:cTn>
                                        <p:tgtEl>
                                          <p:spTgt spid="17"/>
                                        </p:tgtEl>
                                        <p:attrNameLst>
                                          <p:attrName>style.visibility</p:attrName>
                                        </p:attrNameLst>
                                      </p:cBhvr>
                                      <p:to>
                                        <p:strVal val="visible"/>
                                      </p:to>
                                    </p:set>
                                    <p:animEffect transition="in" filter="wipe(left)">
                                      <p:cBhvr>
                                        <p:cTn id="23" dur="500"/>
                                        <p:tgtEl>
                                          <p:spTgt spid="17"/>
                                        </p:tgtEl>
                                      </p:cBhvr>
                                    </p:animEffect>
                                  </p:childTnLst>
                                </p:cTn>
                              </p:par>
                            </p:childTnLst>
                          </p:cTn>
                        </p:par>
                        <p:par>
                          <p:cTn id="24" fill="hold">
                            <p:stCondLst>
                              <p:cond delay="500"/>
                            </p:stCondLst>
                            <p:childTnLst>
                              <p:par>
                                <p:cTn id="25" presetID="16" presetClass="entr" presetSubtype="21" fill="hold" grpId="0" nodeType="after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barn(inVertical)">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wipe(left)">
                                      <p:cBhvr>
                                        <p:cTn id="32" dur="500"/>
                                        <p:tgtEl>
                                          <p:spTgt spid="21"/>
                                        </p:tgtEl>
                                      </p:cBhvr>
                                    </p:animEffect>
                                  </p:childTnLst>
                                </p:cTn>
                              </p:par>
                            </p:childTnLst>
                          </p:cTn>
                        </p:par>
                        <p:par>
                          <p:cTn id="33" fill="hold">
                            <p:stCondLst>
                              <p:cond delay="500"/>
                            </p:stCondLst>
                            <p:childTnLst>
                              <p:par>
                                <p:cTn id="34" presetID="16" presetClass="entr" presetSubtype="21" fill="hold" grpId="0" nodeType="after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barn(inVertical)">
                                      <p:cBhvr>
                                        <p:cTn id="36" dur="500"/>
                                        <p:tgtEl>
                                          <p:spTgt spid="7"/>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nodeType="clickEffect">
                                  <p:stCondLst>
                                    <p:cond delay="0"/>
                                  </p:stCondLst>
                                  <p:childTnLst>
                                    <p:set>
                                      <p:cBhvr>
                                        <p:cTn id="40" dur="1" fill="hold">
                                          <p:stCondLst>
                                            <p:cond delay="0"/>
                                          </p:stCondLst>
                                        </p:cTn>
                                        <p:tgtEl>
                                          <p:spTgt spid="22"/>
                                        </p:tgtEl>
                                        <p:attrNameLst>
                                          <p:attrName>style.visibility</p:attrName>
                                        </p:attrNameLst>
                                      </p:cBhvr>
                                      <p:to>
                                        <p:strVal val="visible"/>
                                      </p:to>
                                    </p:set>
                                    <p:animEffect transition="in" filter="wipe(left)">
                                      <p:cBhvr>
                                        <p:cTn id="41" dur="500"/>
                                        <p:tgtEl>
                                          <p:spTgt spid="22"/>
                                        </p:tgtEl>
                                      </p:cBhvr>
                                    </p:animEffect>
                                  </p:childTnLst>
                                </p:cTn>
                              </p:par>
                            </p:childTnLst>
                          </p:cTn>
                        </p:par>
                        <p:par>
                          <p:cTn id="42" fill="hold">
                            <p:stCondLst>
                              <p:cond delay="500"/>
                            </p:stCondLst>
                            <p:childTnLst>
                              <p:par>
                                <p:cTn id="43" presetID="16" presetClass="entr" presetSubtype="21" fill="hold" grpId="0" nodeType="afterEffect">
                                  <p:stCondLst>
                                    <p:cond delay="0"/>
                                  </p:stCondLst>
                                  <p:childTnLst>
                                    <p:set>
                                      <p:cBhvr>
                                        <p:cTn id="44" dur="1" fill="hold">
                                          <p:stCondLst>
                                            <p:cond delay="0"/>
                                          </p:stCondLst>
                                        </p:cTn>
                                        <p:tgtEl>
                                          <p:spTgt spid="8"/>
                                        </p:tgtEl>
                                        <p:attrNameLst>
                                          <p:attrName>style.visibility</p:attrName>
                                        </p:attrNameLst>
                                      </p:cBhvr>
                                      <p:to>
                                        <p:strVal val="visible"/>
                                      </p:to>
                                    </p:set>
                                    <p:animEffect transition="in" filter="barn(inVertical)">
                                      <p:cBhvr>
                                        <p:cTn id="45" dur="500"/>
                                        <p:tgtEl>
                                          <p:spTgt spid="8"/>
                                        </p:tgtEl>
                                      </p:cBhvr>
                                    </p:animEffect>
                                  </p:childTnLst>
                                </p:cTn>
                              </p:par>
                            </p:childTnLst>
                          </p:cTn>
                        </p:par>
                      </p:childTnLst>
                    </p:cTn>
                  </p:par>
                  <p:par>
                    <p:cTn id="46" fill="hold">
                      <p:stCondLst>
                        <p:cond delay="indefinite"/>
                      </p:stCondLst>
                      <p:childTnLst>
                        <p:par>
                          <p:cTn id="47" fill="hold">
                            <p:stCondLst>
                              <p:cond delay="0"/>
                            </p:stCondLst>
                            <p:childTnLst>
                              <p:par>
                                <p:cTn id="48" presetID="22" presetClass="entr" presetSubtype="8" fill="hold" nodeType="clickEffect">
                                  <p:stCondLst>
                                    <p:cond delay="0"/>
                                  </p:stCondLst>
                                  <p:childTnLst>
                                    <p:set>
                                      <p:cBhvr>
                                        <p:cTn id="49" dur="1" fill="hold">
                                          <p:stCondLst>
                                            <p:cond delay="0"/>
                                          </p:stCondLst>
                                        </p:cTn>
                                        <p:tgtEl>
                                          <p:spTgt spid="25"/>
                                        </p:tgtEl>
                                        <p:attrNameLst>
                                          <p:attrName>style.visibility</p:attrName>
                                        </p:attrNameLst>
                                      </p:cBhvr>
                                      <p:to>
                                        <p:strVal val="visible"/>
                                      </p:to>
                                    </p:set>
                                    <p:animEffect transition="in" filter="wipe(left)">
                                      <p:cBhvr>
                                        <p:cTn id="50" dur="500"/>
                                        <p:tgtEl>
                                          <p:spTgt spid="25"/>
                                        </p:tgtEl>
                                      </p:cBhvr>
                                    </p:animEffect>
                                  </p:childTnLst>
                                </p:cTn>
                              </p:par>
                            </p:childTnLst>
                          </p:cTn>
                        </p:par>
                        <p:par>
                          <p:cTn id="51" fill="hold">
                            <p:stCondLst>
                              <p:cond delay="500"/>
                            </p:stCondLst>
                            <p:childTnLst>
                              <p:par>
                                <p:cTn id="52" presetID="16" presetClass="entr" presetSubtype="21" fill="hold" grpId="0" nodeType="afterEffect">
                                  <p:stCondLst>
                                    <p:cond delay="0"/>
                                  </p:stCondLst>
                                  <p:childTnLst>
                                    <p:set>
                                      <p:cBhvr>
                                        <p:cTn id="53" dur="1" fill="hold">
                                          <p:stCondLst>
                                            <p:cond delay="0"/>
                                          </p:stCondLst>
                                        </p:cTn>
                                        <p:tgtEl>
                                          <p:spTgt spid="9"/>
                                        </p:tgtEl>
                                        <p:attrNameLst>
                                          <p:attrName>style.visibility</p:attrName>
                                        </p:attrNameLst>
                                      </p:cBhvr>
                                      <p:to>
                                        <p:strVal val="visible"/>
                                      </p:to>
                                    </p:set>
                                    <p:animEffect transition="in" filter="barn(inVertical)">
                                      <p:cBhvr>
                                        <p:cTn id="54" dur="500"/>
                                        <p:tgtEl>
                                          <p:spTgt spid="9"/>
                                        </p:tgtEl>
                                      </p:cBhvr>
                                    </p:animEffect>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nodeType="clickEffect">
                                  <p:stCondLst>
                                    <p:cond delay="0"/>
                                  </p:stCondLst>
                                  <p:childTnLst>
                                    <p:set>
                                      <p:cBhvr>
                                        <p:cTn id="58" dur="1" fill="hold">
                                          <p:stCondLst>
                                            <p:cond delay="0"/>
                                          </p:stCondLst>
                                        </p:cTn>
                                        <p:tgtEl>
                                          <p:spTgt spid="10"/>
                                        </p:tgtEl>
                                        <p:attrNameLst>
                                          <p:attrName>style.visibility</p:attrName>
                                        </p:attrNameLst>
                                      </p:cBhvr>
                                      <p:to>
                                        <p:strVal val="visible"/>
                                      </p:to>
                                    </p:set>
                                    <p:animEffect transition="in" filter="fade">
                                      <p:cBhvr>
                                        <p:cTn id="59" dur="500"/>
                                        <p:tgtEl>
                                          <p:spTgt spid="10"/>
                                        </p:tgtEl>
                                      </p:cBhvr>
                                    </p:animEffect>
                                    <p:anim calcmode="lin" valueType="num">
                                      <p:cBhvr>
                                        <p:cTn id="60" dur="500" fill="hold"/>
                                        <p:tgtEl>
                                          <p:spTgt spid="10"/>
                                        </p:tgtEl>
                                        <p:attrNameLst>
                                          <p:attrName>ppt_x</p:attrName>
                                        </p:attrNameLst>
                                      </p:cBhvr>
                                      <p:tavLst>
                                        <p:tav tm="0">
                                          <p:val>
                                            <p:strVal val="#ppt_x"/>
                                          </p:val>
                                        </p:tav>
                                        <p:tav tm="100000">
                                          <p:val>
                                            <p:strVal val="#ppt_x"/>
                                          </p:val>
                                        </p:tav>
                                      </p:tavLst>
                                    </p:anim>
                                    <p:anim calcmode="lin" valueType="num">
                                      <p:cBhvr>
                                        <p:cTn id="61" dur="5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2" presetClass="entr" presetSubtype="8" fill="hold" nodeType="clickEffect">
                                  <p:stCondLst>
                                    <p:cond delay="0"/>
                                  </p:stCondLst>
                                  <p:childTnLst>
                                    <p:set>
                                      <p:cBhvr>
                                        <p:cTn id="65" dur="1" fill="hold">
                                          <p:stCondLst>
                                            <p:cond delay="0"/>
                                          </p:stCondLst>
                                        </p:cTn>
                                        <p:tgtEl>
                                          <p:spTgt spid="28"/>
                                        </p:tgtEl>
                                        <p:attrNameLst>
                                          <p:attrName>style.visibility</p:attrName>
                                        </p:attrNameLst>
                                      </p:cBhvr>
                                      <p:to>
                                        <p:strVal val="visible"/>
                                      </p:to>
                                    </p:set>
                                    <p:animEffect transition="in" filter="wipe(left)">
                                      <p:cBhvr>
                                        <p:cTn id="66" dur="500"/>
                                        <p:tgtEl>
                                          <p:spTgt spid="28"/>
                                        </p:tgtEl>
                                      </p:cBhvr>
                                    </p:animEffect>
                                  </p:childTnLst>
                                </p:cTn>
                              </p:par>
                            </p:childTnLst>
                          </p:cTn>
                        </p:par>
                        <p:par>
                          <p:cTn id="67" fill="hold">
                            <p:stCondLst>
                              <p:cond delay="500"/>
                            </p:stCondLst>
                            <p:childTnLst>
                              <p:par>
                                <p:cTn id="68" presetID="16" presetClass="entr" presetSubtype="21" fill="hold" grpId="0" nodeType="afterEffect">
                                  <p:stCondLst>
                                    <p:cond delay="0"/>
                                  </p:stCondLst>
                                  <p:childTnLst>
                                    <p:set>
                                      <p:cBhvr>
                                        <p:cTn id="69" dur="1" fill="hold">
                                          <p:stCondLst>
                                            <p:cond delay="0"/>
                                          </p:stCondLst>
                                        </p:cTn>
                                        <p:tgtEl>
                                          <p:spTgt spid="13"/>
                                        </p:tgtEl>
                                        <p:attrNameLst>
                                          <p:attrName>style.visibility</p:attrName>
                                        </p:attrNameLst>
                                      </p:cBhvr>
                                      <p:to>
                                        <p:strVal val="visible"/>
                                      </p:to>
                                    </p:set>
                                    <p:animEffect transition="in" filter="barn(inVertical)">
                                      <p:cBhvr>
                                        <p:cTn id="70" dur="500"/>
                                        <p:tgtEl>
                                          <p:spTgt spid="13"/>
                                        </p:tgtEl>
                                      </p:cBhvr>
                                    </p:animEffect>
                                  </p:childTnLst>
                                </p:cTn>
                              </p:par>
                            </p:childTnLst>
                          </p:cTn>
                        </p:par>
                      </p:childTnLst>
                    </p:cTn>
                  </p:par>
                  <p:par>
                    <p:cTn id="71" fill="hold">
                      <p:stCondLst>
                        <p:cond delay="indefinite"/>
                      </p:stCondLst>
                      <p:childTnLst>
                        <p:par>
                          <p:cTn id="72" fill="hold">
                            <p:stCondLst>
                              <p:cond delay="0"/>
                            </p:stCondLst>
                            <p:childTnLst>
                              <p:par>
                                <p:cTn id="73" presetID="22" presetClass="entr" presetSubtype="8" fill="hold" nodeType="clickEffect">
                                  <p:stCondLst>
                                    <p:cond delay="0"/>
                                  </p:stCondLst>
                                  <p:childTnLst>
                                    <p:set>
                                      <p:cBhvr>
                                        <p:cTn id="74" dur="1" fill="hold">
                                          <p:stCondLst>
                                            <p:cond delay="0"/>
                                          </p:stCondLst>
                                        </p:cTn>
                                        <p:tgtEl>
                                          <p:spTgt spid="31"/>
                                        </p:tgtEl>
                                        <p:attrNameLst>
                                          <p:attrName>style.visibility</p:attrName>
                                        </p:attrNameLst>
                                      </p:cBhvr>
                                      <p:to>
                                        <p:strVal val="visible"/>
                                      </p:to>
                                    </p:set>
                                    <p:animEffect transition="in" filter="wipe(left)">
                                      <p:cBhvr>
                                        <p:cTn id="75" dur="500"/>
                                        <p:tgtEl>
                                          <p:spTgt spid="31"/>
                                        </p:tgtEl>
                                      </p:cBhvr>
                                    </p:animEffect>
                                  </p:childTnLst>
                                </p:cTn>
                              </p:par>
                            </p:childTnLst>
                          </p:cTn>
                        </p:par>
                        <p:par>
                          <p:cTn id="76" fill="hold">
                            <p:stCondLst>
                              <p:cond delay="500"/>
                            </p:stCondLst>
                            <p:childTnLst>
                              <p:par>
                                <p:cTn id="77" presetID="16" presetClass="entr" presetSubtype="21" fill="hold" grpId="0" nodeType="afterEffect">
                                  <p:stCondLst>
                                    <p:cond delay="0"/>
                                  </p:stCondLst>
                                  <p:childTnLst>
                                    <p:set>
                                      <p:cBhvr>
                                        <p:cTn id="78" dur="1" fill="hold">
                                          <p:stCondLst>
                                            <p:cond delay="0"/>
                                          </p:stCondLst>
                                        </p:cTn>
                                        <p:tgtEl>
                                          <p:spTgt spid="14"/>
                                        </p:tgtEl>
                                        <p:attrNameLst>
                                          <p:attrName>style.visibility</p:attrName>
                                        </p:attrNameLst>
                                      </p:cBhvr>
                                      <p:to>
                                        <p:strVal val="visible"/>
                                      </p:to>
                                    </p:set>
                                    <p:animEffect transition="in" filter="barn(inVertical)">
                                      <p:cBhvr>
                                        <p:cTn id="7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3" grpId="0" animBg="1"/>
      <p:bldP spid="14"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Diagonal Corners Rounded 6">
            <a:extLst>
              <a:ext uri="{FF2B5EF4-FFF2-40B4-BE49-F238E27FC236}">
                <a16:creationId xmlns:a16="http://schemas.microsoft.com/office/drawing/2014/main" id="{1D2B62C9-6E71-54A1-5F1C-739259042049}"/>
              </a:ext>
            </a:extLst>
          </p:cNvPr>
          <p:cNvSpPr/>
          <p:nvPr/>
        </p:nvSpPr>
        <p:spPr>
          <a:xfrm>
            <a:off x="1518166" y="342342"/>
            <a:ext cx="6107668" cy="732078"/>
          </a:xfrm>
          <a:prstGeom prst="round2DiagRect">
            <a:avLst/>
          </a:prstGeom>
          <a:solidFill>
            <a:schemeClr val="tx1">
              <a:lumMod val="7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r>
              <a:rPr kumimoji="0" lang="en-US" sz="24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sym typeface="Arial"/>
              </a:rPr>
              <a:t>b. Chuẩn bị về lực lượng</a:t>
            </a:r>
          </a:p>
        </p:txBody>
      </p:sp>
      <p:grpSp>
        <p:nvGrpSpPr>
          <p:cNvPr id="5" name="Group 4">
            <a:extLst>
              <a:ext uri="{FF2B5EF4-FFF2-40B4-BE49-F238E27FC236}">
                <a16:creationId xmlns:a16="http://schemas.microsoft.com/office/drawing/2014/main" id="{A997EBD4-362C-AB8E-2112-C0485EA6877E}"/>
              </a:ext>
            </a:extLst>
          </p:cNvPr>
          <p:cNvGrpSpPr/>
          <p:nvPr/>
        </p:nvGrpSpPr>
        <p:grpSpPr>
          <a:xfrm>
            <a:off x="979213" y="1312164"/>
            <a:ext cx="3410712" cy="3374136"/>
            <a:chOff x="979213" y="1312164"/>
            <a:chExt cx="3410712" cy="3374136"/>
          </a:xfrm>
          <a:effectLst>
            <a:outerShdw blurRad="50800" dist="38100" dir="2700000" algn="tl" rotWithShape="0">
              <a:prstClr val="black">
                <a:alpha val="40000"/>
              </a:prstClr>
            </a:outerShdw>
          </a:effectLst>
        </p:grpSpPr>
        <p:sp>
          <p:nvSpPr>
            <p:cNvPr id="3" name="Freeform 12">
              <a:extLst>
                <a:ext uri="{FF2B5EF4-FFF2-40B4-BE49-F238E27FC236}">
                  <a16:creationId xmlns:a16="http://schemas.microsoft.com/office/drawing/2014/main" id="{16CE4FC5-43A4-82C5-D969-6C55B7A69A51}"/>
                </a:ext>
              </a:extLst>
            </p:cNvPr>
            <p:cNvSpPr/>
            <p:nvPr/>
          </p:nvSpPr>
          <p:spPr>
            <a:xfrm>
              <a:off x="979213" y="1312164"/>
              <a:ext cx="3410712" cy="3374136"/>
            </a:xfrm>
            <a:custGeom>
              <a:avLst/>
              <a:gdLst/>
              <a:ahLst/>
              <a:cxnLst/>
              <a:rect l="l" t="t" r="r" b="b"/>
              <a:pathLst>
                <a:path w="2015525" h="2147030">
                  <a:moveTo>
                    <a:pt x="0" y="0"/>
                  </a:moveTo>
                  <a:lnTo>
                    <a:pt x="2015524" y="0"/>
                  </a:lnTo>
                  <a:lnTo>
                    <a:pt x="2015524" y="2147030"/>
                  </a:lnTo>
                  <a:lnTo>
                    <a:pt x="0" y="2147030"/>
                  </a:lnTo>
                  <a:lnTo>
                    <a:pt x="0" y="0"/>
                  </a:lnTo>
                  <a:close/>
                </a:path>
              </a:pathLst>
            </a:custGeom>
            <a:blipFill>
              <a:blip r:embed="rId2"/>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13" name="TextBox 12">
              <a:extLst>
                <a:ext uri="{FF2B5EF4-FFF2-40B4-BE49-F238E27FC236}">
                  <a16:creationId xmlns:a16="http://schemas.microsoft.com/office/drawing/2014/main" id="{097D3244-EC03-31CC-3D02-410833867F5B}"/>
                </a:ext>
              </a:extLst>
            </p:cNvPr>
            <p:cNvSpPr txBox="1"/>
            <p:nvPr/>
          </p:nvSpPr>
          <p:spPr>
            <a:xfrm>
              <a:off x="1092583" y="2995076"/>
              <a:ext cx="3183972" cy="83099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4800" b="0" i="0" u="none" strike="noStrike" kern="0" cap="none" spc="0" normalizeH="0" baseline="0" noProof="0">
                  <a:ln>
                    <a:noFill/>
                  </a:ln>
                  <a:solidFill>
                    <a:srgbClr val="0033CC"/>
                  </a:solidFill>
                  <a:effectLst/>
                  <a:uLnTx/>
                  <a:uFillTx/>
                  <a:latin typeface="Aptos Black" panose="020B0004020202020204" pitchFamily="34" charset="0"/>
                  <a:cs typeface="Arial"/>
                  <a:sym typeface="Arial"/>
                </a:rPr>
                <a:t>19/5/1941</a:t>
              </a:r>
            </a:p>
          </p:txBody>
        </p:sp>
      </p:grpSp>
      <p:grpSp>
        <p:nvGrpSpPr>
          <p:cNvPr id="6" name="Group 5">
            <a:extLst>
              <a:ext uri="{FF2B5EF4-FFF2-40B4-BE49-F238E27FC236}">
                <a16:creationId xmlns:a16="http://schemas.microsoft.com/office/drawing/2014/main" id="{D0A4EF2D-475B-30C8-2AB4-190A54DB2BB1}"/>
              </a:ext>
            </a:extLst>
          </p:cNvPr>
          <p:cNvGrpSpPr/>
          <p:nvPr/>
        </p:nvGrpSpPr>
        <p:grpSpPr>
          <a:xfrm>
            <a:off x="4683056" y="1312164"/>
            <a:ext cx="3557373" cy="3374136"/>
            <a:chOff x="4683056" y="1312164"/>
            <a:chExt cx="3557373" cy="3374136"/>
          </a:xfrm>
          <a:effectLst>
            <a:outerShdw blurRad="50800" dist="38100" dir="2700000" algn="tl" rotWithShape="0">
              <a:prstClr val="black">
                <a:alpha val="40000"/>
              </a:prstClr>
            </a:outerShdw>
          </a:effectLst>
        </p:grpSpPr>
        <p:sp>
          <p:nvSpPr>
            <p:cNvPr id="4" name="Freeform 19">
              <a:extLst>
                <a:ext uri="{FF2B5EF4-FFF2-40B4-BE49-F238E27FC236}">
                  <a16:creationId xmlns:a16="http://schemas.microsoft.com/office/drawing/2014/main" id="{35135EB5-A7B5-7B12-0A0E-10B91526E128}"/>
                </a:ext>
              </a:extLst>
            </p:cNvPr>
            <p:cNvSpPr/>
            <p:nvPr/>
          </p:nvSpPr>
          <p:spPr>
            <a:xfrm>
              <a:off x="4763326" y="1312164"/>
              <a:ext cx="3410712" cy="3374136"/>
            </a:xfrm>
            <a:custGeom>
              <a:avLst/>
              <a:gdLst/>
              <a:ahLst/>
              <a:cxnLst/>
              <a:rect l="l" t="t" r="r" b="b"/>
              <a:pathLst>
                <a:path w="2015525" h="2146078">
                  <a:moveTo>
                    <a:pt x="0" y="0"/>
                  </a:moveTo>
                  <a:lnTo>
                    <a:pt x="2015524" y="0"/>
                  </a:lnTo>
                  <a:lnTo>
                    <a:pt x="2015524" y="2146078"/>
                  </a:lnTo>
                  <a:lnTo>
                    <a:pt x="0" y="2146078"/>
                  </a:lnTo>
                  <a:lnTo>
                    <a:pt x="0" y="0"/>
                  </a:lnTo>
                  <a:close/>
                </a:path>
              </a:pathLst>
            </a:custGeom>
            <a:blipFill>
              <a:blip r:embed="rId3"/>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15" name="TextBox 14">
              <a:extLst>
                <a:ext uri="{FF2B5EF4-FFF2-40B4-BE49-F238E27FC236}">
                  <a16:creationId xmlns:a16="http://schemas.microsoft.com/office/drawing/2014/main" id="{6BAF98E5-8446-884D-5F2C-B1F01F76D5D9}"/>
                </a:ext>
              </a:extLst>
            </p:cNvPr>
            <p:cNvSpPr txBox="1"/>
            <p:nvPr/>
          </p:nvSpPr>
          <p:spPr>
            <a:xfrm>
              <a:off x="4683056" y="2995077"/>
              <a:ext cx="3557373" cy="83099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4800" b="0" i="0" u="none" strike="noStrike" kern="0" cap="none" spc="0" normalizeH="0" baseline="0" noProof="0">
                  <a:ln>
                    <a:noFill/>
                  </a:ln>
                  <a:solidFill>
                    <a:srgbClr val="0033CC"/>
                  </a:solidFill>
                  <a:effectLst/>
                  <a:uLnTx/>
                  <a:uFillTx/>
                  <a:latin typeface="Aptos Black" panose="020B0004020202020204" pitchFamily="34" charset="0"/>
                  <a:cs typeface="Arial"/>
                  <a:sym typeface="Arial"/>
                </a:rPr>
                <a:t>22/12/1944</a:t>
              </a:r>
            </a:p>
          </p:txBody>
        </p:sp>
      </p:grpSp>
    </p:spTree>
    <p:extLst>
      <p:ext uri="{BB962C8B-B14F-4D97-AF65-F5344CB8AC3E}">
        <p14:creationId xmlns:p14="http://schemas.microsoft.com/office/powerpoint/2010/main" val="2555302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up)">
                                      <p:cBhvr>
                                        <p:cTn id="7" dur="500"/>
                                        <p:tgtEl>
                                          <p:spTgt spid="5"/>
                                        </p:tgtEl>
                                      </p:cBhvr>
                                    </p:animEffect>
                                  </p:childTnLst>
                                </p:cTn>
                              </p:par>
                              <p:par>
                                <p:cTn id="8" presetID="22" presetClass="entr" presetSubtype="1"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wipe(up)">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A019658-8B16-230F-DC5A-9AB80863D882}"/>
              </a:ext>
            </a:extLst>
          </p:cNvPr>
          <p:cNvGrpSpPr/>
          <p:nvPr/>
        </p:nvGrpSpPr>
        <p:grpSpPr>
          <a:xfrm>
            <a:off x="437989" y="127581"/>
            <a:ext cx="1996118" cy="1911096"/>
            <a:chOff x="437989" y="127581"/>
            <a:chExt cx="1996118" cy="1911096"/>
          </a:xfrm>
          <a:effectLst>
            <a:outerShdw blurRad="50800" dist="38100" dir="2700000" algn="tl" rotWithShape="0">
              <a:prstClr val="black">
                <a:alpha val="40000"/>
              </a:prstClr>
            </a:outerShdw>
          </a:effectLst>
        </p:grpSpPr>
        <p:sp>
          <p:nvSpPr>
            <p:cNvPr id="7" name="Freeform 12">
              <a:extLst>
                <a:ext uri="{FF2B5EF4-FFF2-40B4-BE49-F238E27FC236}">
                  <a16:creationId xmlns:a16="http://schemas.microsoft.com/office/drawing/2014/main" id="{79443DB4-6C83-E79A-18C2-263EBC03B877}"/>
                </a:ext>
              </a:extLst>
            </p:cNvPr>
            <p:cNvSpPr/>
            <p:nvPr/>
          </p:nvSpPr>
          <p:spPr>
            <a:xfrm>
              <a:off x="437989" y="127581"/>
              <a:ext cx="1993392" cy="1911096"/>
            </a:xfrm>
            <a:custGeom>
              <a:avLst/>
              <a:gdLst/>
              <a:ahLst/>
              <a:cxnLst/>
              <a:rect l="l" t="t" r="r" b="b"/>
              <a:pathLst>
                <a:path w="2015525" h="2147030">
                  <a:moveTo>
                    <a:pt x="0" y="0"/>
                  </a:moveTo>
                  <a:lnTo>
                    <a:pt x="2015524" y="0"/>
                  </a:lnTo>
                  <a:lnTo>
                    <a:pt x="2015524" y="2147030"/>
                  </a:lnTo>
                  <a:lnTo>
                    <a:pt x="0" y="2147030"/>
                  </a:lnTo>
                  <a:lnTo>
                    <a:pt x="0" y="0"/>
                  </a:lnTo>
                  <a:close/>
                </a:path>
              </a:pathLst>
            </a:custGeom>
            <a:blipFill>
              <a:blip r:embed="rId2"/>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9" name="TextBox 8">
              <a:extLst>
                <a:ext uri="{FF2B5EF4-FFF2-40B4-BE49-F238E27FC236}">
                  <a16:creationId xmlns:a16="http://schemas.microsoft.com/office/drawing/2014/main" id="{449F1F18-7056-D92E-9F81-6373F0F76835}"/>
                </a:ext>
              </a:extLst>
            </p:cNvPr>
            <p:cNvSpPr txBox="1"/>
            <p:nvPr/>
          </p:nvSpPr>
          <p:spPr>
            <a:xfrm>
              <a:off x="437989" y="967761"/>
              <a:ext cx="1996118"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0" i="0" u="none" strike="noStrike" kern="0" cap="none" spc="0" normalizeH="0" baseline="0" noProof="0">
                  <a:ln>
                    <a:noFill/>
                  </a:ln>
                  <a:solidFill>
                    <a:srgbClr val="0033CC"/>
                  </a:solidFill>
                  <a:effectLst/>
                  <a:uLnTx/>
                  <a:uFillTx/>
                  <a:latin typeface="Aptos Black" panose="020B0004020202020204" pitchFamily="34" charset="0"/>
                  <a:cs typeface="Arial"/>
                  <a:sym typeface="Arial"/>
                </a:rPr>
                <a:t>19/5/1941</a:t>
              </a:r>
            </a:p>
          </p:txBody>
        </p:sp>
      </p:grpSp>
      <p:grpSp>
        <p:nvGrpSpPr>
          <p:cNvPr id="11" name="Group 10">
            <a:extLst>
              <a:ext uri="{FF2B5EF4-FFF2-40B4-BE49-F238E27FC236}">
                <a16:creationId xmlns:a16="http://schemas.microsoft.com/office/drawing/2014/main" id="{F238C46F-88CC-CB20-7559-06B7CC7B7CE4}"/>
              </a:ext>
            </a:extLst>
          </p:cNvPr>
          <p:cNvGrpSpPr/>
          <p:nvPr/>
        </p:nvGrpSpPr>
        <p:grpSpPr>
          <a:xfrm>
            <a:off x="2544758" y="626377"/>
            <a:ext cx="6263640" cy="958660"/>
            <a:chOff x="1927860" y="730881"/>
            <a:chExt cx="6263640" cy="958660"/>
          </a:xfrm>
        </p:grpSpPr>
        <p:sp>
          <p:nvSpPr>
            <p:cNvPr id="6" name="TextBox 5">
              <a:extLst>
                <a:ext uri="{FF2B5EF4-FFF2-40B4-BE49-F238E27FC236}">
                  <a16:creationId xmlns:a16="http://schemas.microsoft.com/office/drawing/2014/main" id="{7DE87242-08BD-79D6-E125-FAED10D48D9F}"/>
                </a:ext>
              </a:extLst>
            </p:cNvPr>
            <p:cNvSpPr txBox="1"/>
            <p:nvPr/>
          </p:nvSpPr>
          <p:spPr>
            <a:xfrm>
              <a:off x="2659380" y="730881"/>
              <a:ext cx="5532120" cy="958660"/>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1" i="1" u="none" strike="noStrike" kern="0" cap="none" spc="0" normalizeH="0" baseline="0" noProof="0">
                  <a:ln>
                    <a:noFill/>
                  </a:ln>
                  <a:solidFill>
                    <a:srgbClr val="FF0000"/>
                  </a:solidFill>
                  <a:effectLst/>
                  <a:uLnTx/>
                  <a:uFillTx/>
                  <a:latin typeface="Arial"/>
                  <a:cs typeface="Arial"/>
                  <a:sym typeface="Arial"/>
                </a:rPr>
                <a:t>Sự kiện: </a:t>
              </a:r>
              <a:r>
                <a:rPr kumimoji="0" lang="vi-VN" sz="2000" b="0" i="0" u="none" strike="noStrike" kern="0" cap="none" spc="0" normalizeH="0" baseline="0" noProof="0">
                  <a:ln>
                    <a:noFill/>
                  </a:ln>
                  <a:solidFill>
                    <a:srgbClr val="000000"/>
                  </a:solidFill>
                  <a:effectLst/>
                  <a:uLnTx/>
                  <a:uFillTx/>
                  <a:latin typeface="Arial"/>
                  <a:cs typeface="Arial"/>
                  <a:sym typeface="Arial"/>
                </a:rPr>
                <a:t>Mặt trận Việt Nam độc lập đồng minh (Mặt trận Việt Minh)</a:t>
              </a:r>
              <a:r>
                <a:rPr kumimoji="0" lang="en-US" sz="2000" b="0" i="0" u="none" strike="noStrike" kern="0" cap="none" spc="0" normalizeH="0" baseline="0" noProof="0">
                  <a:ln>
                    <a:noFill/>
                  </a:ln>
                  <a:solidFill>
                    <a:srgbClr val="000000"/>
                  </a:solidFill>
                  <a:effectLst/>
                  <a:uLnTx/>
                  <a:uFillTx/>
                  <a:latin typeface="Arial"/>
                  <a:cs typeface="Arial"/>
                  <a:sym typeface="Arial"/>
                </a:rPr>
                <a:t> được thành lập.</a:t>
              </a:r>
            </a:p>
          </p:txBody>
        </p:sp>
        <p:sp>
          <p:nvSpPr>
            <p:cNvPr id="10" name="Freeform 10">
              <a:extLst>
                <a:ext uri="{FF2B5EF4-FFF2-40B4-BE49-F238E27FC236}">
                  <a16:creationId xmlns:a16="http://schemas.microsoft.com/office/drawing/2014/main" id="{9EB38069-775F-81CA-E161-24FA47A24706}"/>
                </a:ext>
              </a:extLst>
            </p:cNvPr>
            <p:cNvSpPr/>
            <p:nvPr/>
          </p:nvSpPr>
          <p:spPr>
            <a:xfrm>
              <a:off x="1927860" y="844451"/>
              <a:ext cx="731520" cy="731520"/>
            </a:xfrm>
            <a:custGeom>
              <a:avLst/>
              <a:gdLst/>
              <a:ahLst/>
              <a:cxnLst/>
              <a:rect l="l" t="t" r="r" b="b"/>
              <a:pathLst>
                <a:path w="1852383" h="1762079">
                  <a:moveTo>
                    <a:pt x="0" y="0"/>
                  </a:moveTo>
                  <a:lnTo>
                    <a:pt x="1852383" y="0"/>
                  </a:lnTo>
                  <a:lnTo>
                    <a:pt x="1852383" y="1762079"/>
                  </a:lnTo>
                  <a:lnTo>
                    <a:pt x="0" y="1762079"/>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sp>
        <p:nvSpPr>
          <p:cNvPr id="4" name="Rectangle: Rounded Corners 3">
            <a:extLst>
              <a:ext uri="{FF2B5EF4-FFF2-40B4-BE49-F238E27FC236}">
                <a16:creationId xmlns:a16="http://schemas.microsoft.com/office/drawing/2014/main" id="{495DC321-AD33-C81C-9ABC-D50DD0AD1AD4}"/>
              </a:ext>
            </a:extLst>
          </p:cNvPr>
          <p:cNvSpPr/>
          <p:nvPr/>
        </p:nvSpPr>
        <p:spPr>
          <a:xfrm>
            <a:off x="1374462" y="2213122"/>
            <a:ext cx="2245664" cy="585448"/>
          </a:xfrm>
          <a:prstGeom prst="roundRect">
            <a:avLst/>
          </a:prstGeom>
          <a:solidFill>
            <a:schemeClr val="bg2">
              <a:lumMod val="75000"/>
            </a:schemeClr>
          </a:solidFill>
          <a:ln>
            <a:solidFill>
              <a:schemeClr val="bg2">
                <a:lumMod val="75000"/>
              </a:schemeClr>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1" i="0" u="none" strike="noStrike" kern="0" cap="none" spc="0" normalizeH="0" baseline="0" noProof="0">
                <a:ln>
                  <a:noFill/>
                </a:ln>
                <a:solidFill>
                  <a:srgbClr val="FFFFFF"/>
                </a:solidFill>
                <a:effectLst/>
                <a:uLnTx/>
                <a:uFillTx/>
                <a:latin typeface="Arial"/>
                <a:ea typeface="+mn-ea"/>
                <a:cs typeface="+mn-cs"/>
                <a:sym typeface="Arial"/>
              </a:rPr>
              <a:t>Mục đích</a:t>
            </a:r>
          </a:p>
        </p:txBody>
      </p:sp>
      <p:sp>
        <p:nvSpPr>
          <p:cNvPr id="5" name="Rectangle: Rounded Corners 4">
            <a:extLst>
              <a:ext uri="{FF2B5EF4-FFF2-40B4-BE49-F238E27FC236}">
                <a16:creationId xmlns:a16="http://schemas.microsoft.com/office/drawing/2014/main" id="{6AA7BCBA-B874-CC6F-F593-B1422BA977D9}"/>
              </a:ext>
            </a:extLst>
          </p:cNvPr>
          <p:cNvSpPr/>
          <p:nvPr/>
        </p:nvSpPr>
        <p:spPr>
          <a:xfrm>
            <a:off x="285428" y="3104823"/>
            <a:ext cx="4423732" cy="1744980"/>
          </a:xfrm>
          <a:prstGeom prst="roundRect">
            <a:avLst>
              <a:gd name="adj" fmla="val 6300"/>
            </a:avLst>
          </a:prstGeom>
          <a:solidFill>
            <a:schemeClr val="accent4"/>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100"/>
              </a:spcBef>
              <a:spcAft>
                <a:spcPts val="100"/>
              </a:spcAft>
              <a:buClr>
                <a:srgbClr val="000000"/>
              </a:buClr>
              <a:buSzTx/>
              <a:buFont typeface="Arial"/>
              <a:buNone/>
              <a:tabLst/>
              <a:defRPr/>
            </a:pPr>
            <a:r>
              <a:rPr kumimoji="0" lang="vi-VN" sz="1800" b="0" i="0" u="none" strike="noStrike" kern="1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mn-cs"/>
                <a:sym typeface="Arial"/>
              </a:rPr>
              <a:t>Liên hiệp đồng bào yêu nước, không phân biệt giàu - nghèo, già - trẻ, gái - trai, tôn giáo, xu hướng chính trị, cùng thực hiện cách mạng giải phóng dân tộc.</a:t>
            </a:r>
            <a:endParaRPr kumimoji="0" lang="en-US" sz="1800" b="0" i="0" u="none" strike="noStrike" kern="0" cap="none" spc="0" normalizeH="0" baseline="0" noProof="0">
              <a:ln>
                <a:noFill/>
              </a:ln>
              <a:solidFill>
                <a:srgbClr val="EBEBE8"/>
              </a:solidFill>
              <a:effectLst/>
              <a:uLnTx/>
              <a:uFillTx/>
              <a:latin typeface="Arial"/>
              <a:ea typeface="Calibri" panose="020F0502020204030204" pitchFamily="34" charset="0"/>
              <a:cs typeface="+mn-cs"/>
              <a:sym typeface="Arial"/>
            </a:endParaRPr>
          </a:p>
        </p:txBody>
      </p:sp>
      <p:sp>
        <p:nvSpPr>
          <p:cNvPr id="21" name="Rectangle: Rounded Corners 20">
            <a:extLst>
              <a:ext uri="{FF2B5EF4-FFF2-40B4-BE49-F238E27FC236}">
                <a16:creationId xmlns:a16="http://schemas.microsoft.com/office/drawing/2014/main" id="{381AD3CA-3A61-131B-4B00-9B6541C909C2}"/>
              </a:ext>
            </a:extLst>
          </p:cNvPr>
          <p:cNvSpPr/>
          <p:nvPr/>
        </p:nvSpPr>
        <p:spPr>
          <a:xfrm>
            <a:off x="4831574" y="2218712"/>
            <a:ext cx="1352872" cy="585448"/>
          </a:xfrm>
          <a:prstGeom prst="roundRect">
            <a:avLst/>
          </a:prstGeom>
          <a:solidFill>
            <a:schemeClr val="bg2">
              <a:lumMod val="75000"/>
            </a:schemeClr>
          </a:solidFill>
          <a:ln>
            <a:solidFill>
              <a:schemeClr val="bg2">
                <a:lumMod val="75000"/>
              </a:schemeClr>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1" i="0" u="none" strike="noStrike" kern="0" cap="none" spc="0" normalizeH="0" baseline="0" noProof="0">
                <a:ln>
                  <a:noFill/>
                </a:ln>
                <a:solidFill>
                  <a:srgbClr val="FFFFFF"/>
                </a:solidFill>
                <a:effectLst/>
                <a:uLnTx/>
                <a:uFillTx/>
                <a:latin typeface="Arial"/>
                <a:ea typeface="+mn-ea"/>
                <a:cs typeface="+mn-cs"/>
                <a:sym typeface="Arial"/>
              </a:rPr>
              <a:t>Bao gồm</a:t>
            </a:r>
          </a:p>
        </p:txBody>
      </p:sp>
      <p:sp>
        <p:nvSpPr>
          <p:cNvPr id="25" name="Rectangle: Rounded Corners 24">
            <a:extLst>
              <a:ext uri="{FF2B5EF4-FFF2-40B4-BE49-F238E27FC236}">
                <a16:creationId xmlns:a16="http://schemas.microsoft.com/office/drawing/2014/main" id="{23A44E69-8E64-2631-3504-8E025D10B37F}"/>
              </a:ext>
            </a:extLst>
          </p:cNvPr>
          <p:cNvSpPr/>
          <p:nvPr/>
        </p:nvSpPr>
        <p:spPr>
          <a:xfrm>
            <a:off x="4831574" y="3104823"/>
            <a:ext cx="1352872" cy="1744980"/>
          </a:xfrm>
          <a:prstGeom prst="roundRect">
            <a:avLst>
              <a:gd name="adj" fmla="val 6300"/>
            </a:avLst>
          </a:prstGeom>
          <a:solidFill>
            <a:schemeClr val="accent4"/>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100"/>
              </a:spcBef>
              <a:spcAft>
                <a:spcPts val="100"/>
              </a:spcAft>
              <a:buClr>
                <a:srgbClr val="000000"/>
              </a:buClr>
              <a:buSzTx/>
              <a:buFont typeface="Arial"/>
              <a:buNone/>
              <a:tabLst/>
              <a:defRPr/>
            </a:pPr>
            <a:r>
              <a:rPr kumimoji="0" lang="en-US" sz="1800" b="0" i="0" u="none" strike="noStrike" kern="100" cap="none" spc="0" normalizeH="0" baseline="0" noProof="0">
                <a:ln>
                  <a:noFill/>
                </a:ln>
                <a:solidFill>
                  <a:srgbClr val="000000"/>
                </a:solidFill>
                <a:effectLst/>
                <a:uLnTx/>
                <a:uFillTx/>
                <a:latin typeface="Arial"/>
                <a:ea typeface="Calibri" panose="020F0502020204030204" pitchFamily="34" charset="0"/>
                <a:cs typeface="+mn-cs"/>
                <a:sym typeface="Arial"/>
              </a:rPr>
              <a:t>Hội </a:t>
            </a:r>
          </a:p>
          <a:p>
            <a:pPr marL="0" marR="0" lvl="0" indent="0" algn="ctr" defTabSz="914400" rtl="0" eaLnBrk="1" fontAlgn="auto" latinLnBrk="0" hangingPunct="1">
              <a:lnSpc>
                <a:spcPct val="150000"/>
              </a:lnSpc>
              <a:spcBef>
                <a:spcPts val="100"/>
              </a:spcBef>
              <a:spcAft>
                <a:spcPts val="100"/>
              </a:spcAft>
              <a:buClr>
                <a:srgbClr val="000000"/>
              </a:buClr>
              <a:buSzTx/>
              <a:buFont typeface="Arial"/>
              <a:buNone/>
              <a:tabLst/>
              <a:defRPr/>
            </a:pPr>
            <a:r>
              <a:rPr kumimoji="0" lang="en-US" sz="1800" b="0" i="0" u="none" strike="noStrike" kern="100" cap="none" spc="0" normalizeH="0" baseline="0" noProof="0">
                <a:ln>
                  <a:noFill/>
                </a:ln>
                <a:solidFill>
                  <a:srgbClr val="000000"/>
                </a:solidFill>
                <a:effectLst/>
                <a:uLnTx/>
                <a:uFillTx/>
                <a:latin typeface="Arial"/>
                <a:ea typeface="Calibri" panose="020F0502020204030204" pitchFamily="34" charset="0"/>
                <a:cs typeface="+mn-cs"/>
                <a:sym typeface="Arial"/>
              </a:rPr>
              <a:t>Cứu quốc.</a:t>
            </a:r>
            <a:endParaRPr kumimoji="0" lang="en-US" sz="1800" b="0" i="0" u="none" strike="noStrike" kern="0" cap="none" spc="0" normalizeH="0" baseline="0" noProof="0">
              <a:ln>
                <a:noFill/>
              </a:ln>
              <a:solidFill>
                <a:srgbClr val="EBEBE8"/>
              </a:solidFill>
              <a:effectLst/>
              <a:uLnTx/>
              <a:uFillTx/>
              <a:latin typeface="Arial"/>
              <a:ea typeface="Calibri" panose="020F0502020204030204" pitchFamily="34" charset="0"/>
              <a:cs typeface="+mn-cs"/>
              <a:sym typeface="Arial"/>
            </a:endParaRPr>
          </a:p>
        </p:txBody>
      </p:sp>
      <p:sp>
        <p:nvSpPr>
          <p:cNvPr id="27" name="Rectangle: Rounded Corners 26">
            <a:extLst>
              <a:ext uri="{FF2B5EF4-FFF2-40B4-BE49-F238E27FC236}">
                <a16:creationId xmlns:a16="http://schemas.microsoft.com/office/drawing/2014/main" id="{714E8972-B2ED-7628-7FD1-092BC5FCDAED}"/>
              </a:ext>
            </a:extLst>
          </p:cNvPr>
          <p:cNvSpPr/>
          <p:nvPr/>
        </p:nvSpPr>
        <p:spPr>
          <a:xfrm>
            <a:off x="6693414" y="2218712"/>
            <a:ext cx="1794832" cy="585448"/>
          </a:xfrm>
          <a:prstGeom prst="roundRect">
            <a:avLst/>
          </a:prstGeom>
          <a:solidFill>
            <a:schemeClr val="bg2">
              <a:lumMod val="75000"/>
            </a:schemeClr>
          </a:solidFill>
          <a:ln>
            <a:solidFill>
              <a:schemeClr val="bg2">
                <a:lumMod val="75000"/>
              </a:schemeClr>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1" i="0" u="none" strike="noStrike" kern="0" cap="none" spc="0" normalizeH="0" baseline="0" noProof="0">
                <a:ln>
                  <a:noFill/>
                </a:ln>
                <a:solidFill>
                  <a:srgbClr val="FFFFFF"/>
                </a:solidFill>
                <a:effectLst/>
                <a:uLnTx/>
                <a:uFillTx/>
                <a:latin typeface="Arial"/>
                <a:ea typeface="+mn-ea"/>
                <a:cs typeface="+mn-cs"/>
                <a:sym typeface="Arial"/>
              </a:rPr>
              <a:t>Ý nghĩa</a:t>
            </a:r>
          </a:p>
        </p:txBody>
      </p:sp>
      <p:sp>
        <p:nvSpPr>
          <p:cNvPr id="28" name="Rectangle: Rounded Corners 27">
            <a:extLst>
              <a:ext uri="{FF2B5EF4-FFF2-40B4-BE49-F238E27FC236}">
                <a16:creationId xmlns:a16="http://schemas.microsoft.com/office/drawing/2014/main" id="{02697F1D-3F31-C78C-AD9B-6E1F99D97796}"/>
              </a:ext>
            </a:extLst>
          </p:cNvPr>
          <p:cNvSpPr/>
          <p:nvPr/>
        </p:nvSpPr>
        <p:spPr>
          <a:xfrm>
            <a:off x="6306860" y="3104823"/>
            <a:ext cx="2567940" cy="1744980"/>
          </a:xfrm>
          <a:prstGeom prst="roundRect">
            <a:avLst>
              <a:gd name="adj" fmla="val 6300"/>
            </a:avLst>
          </a:prstGeom>
          <a:solidFill>
            <a:schemeClr val="accent4"/>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100"/>
              </a:spcBef>
              <a:spcAft>
                <a:spcPts val="100"/>
              </a:spcAft>
              <a:buClr>
                <a:srgbClr val="000000"/>
              </a:buClr>
              <a:buSzTx/>
              <a:buFont typeface="Arial"/>
              <a:buNone/>
              <a:tabLst/>
              <a:defRPr/>
            </a:pPr>
            <a:r>
              <a:rPr kumimoji="0" lang="en-US" sz="1800" b="0" i="0" u="none" strike="noStrike" kern="100" cap="none" spc="0" normalizeH="0" baseline="0" noProof="0">
                <a:ln>
                  <a:noFill/>
                </a:ln>
                <a:solidFill>
                  <a:srgbClr val="000000"/>
                </a:solidFill>
                <a:effectLst/>
                <a:uLnTx/>
                <a:uFillTx/>
                <a:latin typeface="Arial"/>
                <a:ea typeface="Calibri" panose="020F0502020204030204" pitchFamily="34" charset="0"/>
                <a:cs typeface="+mn-cs"/>
                <a:sym typeface="Arial"/>
              </a:rPr>
              <a:t>C</a:t>
            </a:r>
            <a:r>
              <a:rPr kumimoji="0" lang="vi-VN" sz="1800" b="0" i="0" u="none" strike="noStrike" kern="1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mn-cs"/>
                <a:sym typeface="Arial"/>
              </a:rPr>
              <a:t>ông cuộc chuẩn bị mọi mặt cho cuộc Tổng khởi nghĩa được xúc tiến gấp rút.</a:t>
            </a:r>
            <a:endParaRPr kumimoji="0" lang="en-US" sz="1800" b="0" i="0" u="none" strike="noStrike" kern="0" cap="none" spc="0" normalizeH="0" baseline="0" noProof="0">
              <a:ln>
                <a:noFill/>
              </a:ln>
              <a:solidFill>
                <a:srgbClr val="EBEBE8"/>
              </a:solidFill>
              <a:effectLst/>
              <a:uLnTx/>
              <a:uFillTx/>
              <a:latin typeface="Arial"/>
              <a:ea typeface="Calibri" panose="020F0502020204030204" pitchFamily="34" charset="0"/>
              <a:cs typeface="+mn-cs"/>
              <a:sym typeface="Arial"/>
            </a:endParaRPr>
          </a:p>
        </p:txBody>
      </p:sp>
      <p:cxnSp>
        <p:nvCxnSpPr>
          <p:cNvPr id="30" name="Straight Arrow Connector 29">
            <a:extLst>
              <a:ext uri="{FF2B5EF4-FFF2-40B4-BE49-F238E27FC236}">
                <a16:creationId xmlns:a16="http://schemas.microsoft.com/office/drawing/2014/main" id="{96A60937-E2F2-ADBB-8038-40557BD77995}"/>
              </a:ext>
            </a:extLst>
          </p:cNvPr>
          <p:cNvCxnSpPr>
            <a:stCxn id="4" idx="2"/>
            <a:endCxn id="5" idx="0"/>
          </p:cNvCxnSpPr>
          <p:nvPr/>
        </p:nvCxnSpPr>
        <p:spPr>
          <a:xfrm>
            <a:off x="2497294" y="2798570"/>
            <a:ext cx="0" cy="306253"/>
          </a:xfrm>
          <a:prstGeom prst="straightConnector1">
            <a:avLst/>
          </a:prstGeom>
          <a:ln w="1905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2B9D79DA-0BFA-89D8-79BC-F8F9E9273EE0}"/>
              </a:ext>
            </a:extLst>
          </p:cNvPr>
          <p:cNvCxnSpPr>
            <a:cxnSpLocks/>
            <a:stCxn id="21" idx="2"/>
            <a:endCxn id="25" idx="0"/>
          </p:cNvCxnSpPr>
          <p:nvPr/>
        </p:nvCxnSpPr>
        <p:spPr>
          <a:xfrm>
            <a:off x="5508010" y="2804160"/>
            <a:ext cx="0" cy="300663"/>
          </a:xfrm>
          <a:prstGeom prst="straightConnector1">
            <a:avLst/>
          </a:prstGeom>
          <a:ln w="1905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31D09B31-F6AE-620C-2667-63E17E5BA914}"/>
              </a:ext>
            </a:extLst>
          </p:cNvPr>
          <p:cNvCxnSpPr>
            <a:cxnSpLocks/>
            <a:stCxn id="27" idx="2"/>
            <a:endCxn id="28" idx="0"/>
          </p:cNvCxnSpPr>
          <p:nvPr/>
        </p:nvCxnSpPr>
        <p:spPr>
          <a:xfrm>
            <a:off x="7590830" y="2804160"/>
            <a:ext cx="0" cy="300663"/>
          </a:xfrm>
          <a:prstGeom prst="straightConnector1">
            <a:avLst/>
          </a:prstGeom>
          <a:ln w="19050">
            <a:solidFill>
              <a:srgbClr val="00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3620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8"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wipe(left)">
                                      <p:cBhvr>
                                        <p:cTn id="14" dur="500"/>
                                        <p:tgtEl>
                                          <p:spTgt spid="11"/>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barn(inVertical)">
                                      <p:cBhvr>
                                        <p:cTn id="19" dur="500"/>
                                        <p:tgtEl>
                                          <p:spTgt spid="4"/>
                                        </p:tgtEl>
                                      </p:cBhvr>
                                    </p:animEffect>
                                  </p:childTnLst>
                                </p:cTn>
                              </p:par>
                            </p:childTnLst>
                          </p:cTn>
                        </p:par>
                        <p:par>
                          <p:cTn id="20" fill="hold">
                            <p:stCondLst>
                              <p:cond delay="500"/>
                            </p:stCondLst>
                            <p:childTnLst>
                              <p:par>
                                <p:cTn id="21" presetID="22" presetClass="entr" presetSubtype="1" fill="hold" nodeType="afterEffect">
                                  <p:stCondLst>
                                    <p:cond delay="0"/>
                                  </p:stCondLst>
                                  <p:childTnLst>
                                    <p:set>
                                      <p:cBhvr>
                                        <p:cTn id="22" dur="1" fill="hold">
                                          <p:stCondLst>
                                            <p:cond delay="0"/>
                                          </p:stCondLst>
                                        </p:cTn>
                                        <p:tgtEl>
                                          <p:spTgt spid="30"/>
                                        </p:tgtEl>
                                        <p:attrNameLst>
                                          <p:attrName>style.visibility</p:attrName>
                                        </p:attrNameLst>
                                      </p:cBhvr>
                                      <p:to>
                                        <p:strVal val="visible"/>
                                      </p:to>
                                    </p:set>
                                    <p:animEffect transition="in" filter="wipe(up)">
                                      <p:cBhvr>
                                        <p:cTn id="23" dur="500"/>
                                        <p:tgtEl>
                                          <p:spTgt spid="30"/>
                                        </p:tgtEl>
                                      </p:cBhvr>
                                    </p:animEffect>
                                  </p:childTnLst>
                                </p:cTn>
                              </p:par>
                            </p:childTnLst>
                          </p:cTn>
                        </p:par>
                        <p:par>
                          <p:cTn id="24" fill="hold">
                            <p:stCondLst>
                              <p:cond delay="1000"/>
                            </p:stCondLst>
                            <p:childTnLst>
                              <p:par>
                                <p:cTn id="25" presetID="16" presetClass="entr" presetSubtype="21" fill="hold" grpId="0" nodeType="after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barn(inVertical)">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barn(inVertical)">
                                      <p:cBhvr>
                                        <p:cTn id="32" dur="500"/>
                                        <p:tgtEl>
                                          <p:spTgt spid="21"/>
                                        </p:tgtEl>
                                      </p:cBhvr>
                                    </p:animEffect>
                                  </p:childTnLst>
                                </p:cTn>
                              </p:par>
                            </p:childTnLst>
                          </p:cTn>
                        </p:par>
                        <p:par>
                          <p:cTn id="33" fill="hold">
                            <p:stCondLst>
                              <p:cond delay="500"/>
                            </p:stCondLst>
                            <p:childTnLst>
                              <p:par>
                                <p:cTn id="34" presetID="22" presetClass="entr" presetSubtype="1" fill="hold" nodeType="afterEffect">
                                  <p:stCondLst>
                                    <p:cond delay="0"/>
                                  </p:stCondLst>
                                  <p:childTnLst>
                                    <p:set>
                                      <p:cBhvr>
                                        <p:cTn id="35" dur="1" fill="hold">
                                          <p:stCondLst>
                                            <p:cond delay="0"/>
                                          </p:stCondLst>
                                        </p:cTn>
                                        <p:tgtEl>
                                          <p:spTgt spid="32"/>
                                        </p:tgtEl>
                                        <p:attrNameLst>
                                          <p:attrName>style.visibility</p:attrName>
                                        </p:attrNameLst>
                                      </p:cBhvr>
                                      <p:to>
                                        <p:strVal val="visible"/>
                                      </p:to>
                                    </p:set>
                                    <p:animEffect transition="in" filter="wipe(up)">
                                      <p:cBhvr>
                                        <p:cTn id="36" dur="500"/>
                                        <p:tgtEl>
                                          <p:spTgt spid="32"/>
                                        </p:tgtEl>
                                      </p:cBhvr>
                                    </p:animEffect>
                                  </p:childTnLst>
                                </p:cTn>
                              </p:par>
                            </p:childTnLst>
                          </p:cTn>
                        </p:par>
                        <p:par>
                          <p:cTn id="37" fill="hold">
                            <p:stCondLst>
                              <p:cond delay="1000"/>
                            </p:stCondLst>
                            <p:childTnLst>
                              <p:par>
                                <p:cTn id="38" presetID="16" presetClass="entr" presetSubtype="21" fill="hold" grpId="0" nodeType="afterEffect">
                                  <p:stCondLst>
                                    <p:cond delay="0"/>
                                  </p:stCondLst>
                                  <p:childTnLst>
                                    <p:set>
                                      <p:cBhvr>
                                        <p:cTn id="39" dur="1" fill="hold">
                                          <p:stCondLst>
                                            <p:cond delay="0"/>
                                          </p:stCondLst>
                                        </p:cTn>
                                        <p:tgtEl>
                                          <p:spTgt spid="25"/>
                                        </p:tgtEl>
                                        <p:attrNameLst>
                                          <p:attrName>style.visibility</p:attrName>
                                        </p:attrNameLst>
                                      </p:cBhvr>
                                      <p:to>
                                        <p:strVal val="visible"/>
                                      </p:to>
                                    </p:set>
                                    <p:animEffect transition="in" filter="barn(inVertical)">
                                      <p:cBhvr>
                                        <p:cTn id="40" dur="500"/>
                                        <p:tgtEl>
                                          <p:spTgt spid="25"/>
                                        </p:tgtEl>
                                      </p:cBhvr>
                                    </p:animEffect>
                                  </p:childTnLst>
                                </p:cTn>
                              </p:par>
                            </p:childTnLst>
                          </p:cTn>
                        </p:par>
                      </p:childTnLst>
                    </p:cTn>
                  </p:par>
                  <p:par>
                    <p:cTn id="41" fill="hold">
                      <p:stCondLst>
                        <p:cond delay="indefinite"/>
                      </p:stCondLst>
                      <p:childTnLst>
                        <p:par>
                          <p:cTn id="42" fill="hold">
                            <p:stCondLst>
                              <p:cond delay="0"/>
                            </p:stCondLst>
                            <p:childTnLst>
                              <p:par>
                                <p:cTn id="43" presetID="16" presetClass="entr" presetSubtype="21" fill="hold" grpId="0" nodeType="clickEffect">
                                  <p:stCondLst>
                                    <p:cond delay="0"/>
                                  </p:stCondLst>
                                  <p:childTnLst>
                                    <p:set>
                                      <p:cBhvr>
                                        <p:cTn id="44" dur="1" fill="hold">
                                          <p:stCondLst>
                                            <p:cond delay="0"/>
                                          </p:stCondLst>
                                        </p:cTn>
                                        <p:tgtEl>
                                          <p:spTgt spid="27"/>
                                        </p:tgtEl>
                                        <p:attrNameLst>
                                          <p:attrName>style.visibility</p:attrName>
                                        </p:attrNameLst>
                                      </p:cBhvr>
                                      <p:to>
                                        <p:strVal val="visible"/>
                                      </p:to>
                                    </p:set>
                                    <p:animEffect transition="in" filter="barn(inVertical)">
                                      <p:cBhvr>
                                        <p:cTn id="45" dur="500"/>
                                        <p:tgtEl>
                                          <p:spTgt spid="27"/>
                                        </p:tgtEl>
                                      </p:cBhvr>
                                    </p:animEffect>
                                  </p:childTnLst>
                                </p:cTn>
                              </p:par>
                            </p:childTnLst>
                          </p:cTn>
                        </p:par>
                        <p:par>
                          <p:cTn id="46" fill="hold">
                            <p:stCondLst>
                              <p:cond delay="500"/>
                            </p:stCondLst>
                            <p:childTnLst>
                              <p:par>
                                <p:cTn id="47" presetID="22" presetClass="entr" presetSubtype="1" fill="hold" nodeType="afterEffect">
                                  <p:stCondLst>
                                    <p:cond delay="0"/>
                                  </p:stCondLst>
                                  <p:childTnLst>
                                    <p:set>
                                      <p:cBhvr>
                                        <p:cTn id="48" dur="1" fill="hold">
                                          <p:stCondLst>
                                            <p:cond delay="0"/>
                                          </p:stCondLst>
                                        </p:cTn>
                                        <p:tgtEl>
                                          <p:spTgt spid="35"/>
                                        </p:tgtEl>
                                        <p:attrNameLst>
                                          <p:attrName>style.visibility</p:attrName>
                                        </p:attrNameLst>
                                      </p:cBhvr>
                                      <p:to>
                                        <p:strVal val="visible"/>
                                      </p:to>
                                    </p:set>
                                    <p:animEffect transition="in" filter="wipe(up)">
                                      <p:cBhvr>
                                        <p:cTn id="49" dur="500"/>
                                        <p:tgtEl>
                                          <p:spTgt spid="35"/>
                                        </p:tgtEl>
                                      </p:cBhvr>
                                    </p:animEffect>
                                  </p:childTnLst>
                                </p:cTn>
                              </p:par>
                            </p:childTnLst>
                          </p:cTn>
                        </p:par>
                        <p:par>
                          <p:cTn id="50" fill="hold">
                            <p:stCondLst>
                              <p:cond delay="1000"/>
                            </p:stCondLst>
                            <p:childTnLst>
                              <p:par>
                                <p:cTn id="51" presetID="16" presetClass="entr" presetSubtype="21" fill="hold" grpId="0" nodeType="afterEffect">
                                  <p:stCondLst>
                                    <p:cond delay="0"/>
                                  </p:stCondLst>
                                  <p:childTnLst>
                                    <p:set>
                                      <p:cBhvr>
                                        <p:cTn id="52" dur="1" fill="hold">
                                          <p:stCondLst>
                                            <p:cond delay="0"/>
                                          </p:stCondLst>
                                        </p:cTn>
                                        <p:tgtEl>
                                          <p:spTgt spid="28"/>
                                        </p:tgtEl>
                                        <p:attrNameLst>
                                          <p:attrName>style.visibility</p:attrName>
                                        </p:attrNameLst>
                                      </p:cBhvr>
                                      <p:to>
                                        <p:strVal val="visible"/>
                                      </p:to>
                                    </p:set>
                                    <p:animEffect transition="in" filter="barn(inVertical)">
                                      <p:cBhvr>
                                        <p:cTn id="53"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21" grpId="0" animBg="1"/>
      <p:bldP spid="25" grpId="0" animBg="1"/>
      <p:bldP spid="27" grpId="0" animBg="1"/>
      <p:bldP spid="28"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340A9EBC-EAD1-65C0-F1BA-1507D39C4455}"/>
              </a:ext>
            </a:extLst>
          </p:cNvPr>
          <p:cNvGrpSpPr/>
          <p:nvPr/>
        </p:nvGrpSpPr>
        <p:grpSpPr>
          <a:xfrm>
            <a:off x="61209" y="113556"/>
            <a:ext cx="3703320" cy="4916387"/>
            <a:chOff x="38349" y="186690"/>
            <a:chExt cx="3703320" cy="4916387"/>
          </a:xfrm>
        </p:grpSpPr>
        <p:pic>
          <p:nvPicPr>
            <p:cNvPr id="3" name="Picture 2" descr="A close-up of a paper&#10;&#10;Description automatically generated">
              <a:extLst>
                <a:ext uri="{FF2B5EF4-FFF2-40B4-BE49-F238E27FC236}">
                  <a16:creationId xmlns:a16="http://schemas.microsoft.com/office/drawing/2014/main" id="{57F7108F-1996-A8AA-FBD2-B45E371BC5D7}"/>
                </a:ext>
              </a:extLst>
            </p:cNvPr>
            <p:cNvPicPr>
              <a:picLocks noChangeAspect="1"/>
            </p:cNvPicPr>
            <p:nvPr/>
          </p:nvPicPr>
          <p:blipFill>
            <a:blip r:embed="rId2"/>
            <a:stretch>
              <a:fillRect/>
            </a:stretch>
          </p:blipFill>
          <p:spPr>
            <a:xfrm>
              <a:off x="532447" y="186690"/>
              <a:ext cx="2715125" cy="4217670"/>
            </a:xfrm>
            <a:prstGeom prst="rect">
              <a:avLst/>
            </a:prstGeom>
          </p:spPr>
        </p:pic>
        <p:sp>
          <p:nvSpPr>
            <p:cNvPr id="5" name="TextBox 4">
              <a:extLst>
                <a:ext uri="{FF2B5EF4-FFF2-40B4-BE49-F238E27FC236}">
                  <a16:creationId xmlns:a16="http://schemas.microsoft.com/office/drawing/2014/main" id="{50CE9B0D-3DE6-BCC7-1517-53F5246F9F7B}"/>
                </a:ext>
              </a:extLst>
            </p:cNvPr>
            <p:cNvSpPr txBox="1"/>
            <p:nvPr/>
          </p:nvSpPr>
          <p:spPr>
            <a:xfrm>
              <a:off x="38349" y="4404360"/>
              <a:ext cx="3703320"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Mười chính sách lớn của Việt Nam độc lập đồng minh (Mặt trận Việt Minh), năm 1941.</a:t>
              </a: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1" name="Group 10">
            <a:extLst>
              <a:ext uri="{FF2B5EF4-FFF2-40B4-BE49-F238E27FC236}">
                <a16:creationId xmlns:a16="http://schemas.microsoft.com/office/drawing/2014/main" id="{EF964707-AA12-4970-8D0E-97EBD08766BA}"/>
              </a:ext>
            </a:extLst>
          </p:cNvPr>
          <p:cNvGrpSpPr/>
          <p:nvPr/>
        </p:nvGrpSpPr>
        <p:grpSpPr>
          <a:xfrm>
            <a:off x="4011167" y="113556"/>
            <a:ext cx="4385501" cy="4916387"/>
            <a:chOff x="4011167" y="113556"/>
            <a:chExt cx="4385501" cy="4916387"/>
          </a:xfrm>
        </p:grpSpPr>
        <p:pic>
          <p:nvPicPr>
            <p:cNvPr id="8" name="Picture 7" descr="A green sign with black text&#10;&#10;Description automatically generated">
              <a:extLst>
                <a:ext uri="{FF2B5EF4-FFF2-40B4-BE49-F238E27FC236}">
                  <a16:creationId xmlns:a16="http://schemas.microsoft.com/office/drawing/2014/main" id="{5DC21DA1-D341-7D7E-63FA-084E7ACE3D18}"/>
                </a:ext>
              </a:extLst>
            </p:cNvPr>
            <p:cNvPicPr>
              <a:picLocks noChangeAspect="1"/>
            </p:cNvPicPr>
            <p:nvPr/>
          </p:nvPicPr>
          <p:blipFill>
            <a:blip r:embed="rId3"/>
            <a:stretch>
              <a:fillRect/>
            </a:stretch>
          </p:blipFill>
          <p:spPr>
            <a:xfrm>
              <a:off x="4258627" y="113556"/>
              <a:ext cx="4077081" cy="4217670"/>
            </a:xfrm>
            <a:prstGeom prst="rect">
              <a:avLst/>
            </a:prstGeom>
          </p:spPr>
        </p:pic>
        <p:sp>
          <p:nvSpPr>
            <p:cNvPr id="10" name="TextBox 9">
              <a:extLst>
                <a:ext uri="{FF2B5EF4-FFF2-40B4-BE49-F238E27FC236}">
                  <a16:creationId xmlns:a16="http://schemas.microsoft.com/office/drawing/2014/main" id="{8862D359-2803-6A68-713A-105F5E6FD8D6}"/>
                </a:ext>
              </a:extLst>
            </p:cNvPr>
            <p:cNvSpPr txBox="1"/>
            <p:nvPr/>
          </p:nvSpPr>
          <p:spPr>
            <a:xfrm>
              <a:off x="4011167" y="4331226"/>
              <a:ext cx="4385501"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000000"/>
                  </a:solidFill>
                  <a:effectLst/>
                  <a:uLnTx/>
                  <a:uFillTx/>
                  <a:latin typeface="Arial"/>
                  <a:cs typeface="Arial"/>
                  <a:sym typeface="Arial"/>
                </a:rPr>
                <a:t>Khẩu hiệu của Việt Minh kêu gọi đồng bào gia nhập Việt Minh và đoàn kết đánh đuổi Nhật - Pháp.</a:t>
              </a:r>
            </a:p>
          </p:txBody>
        </p:sp>
      </p:grpSp>
    </p:spTree>
    <p:extLst>
      <p:ext uri="{BB962C8B-B14F-4D97-AF65-F5344CB8AC3E}">
        <p14:creationId xmlns:p14="http://schemas.microsoft.com/office/powerpoint/2010/main" val="541666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randombar(horizontal)">
                                      <p:cBhvr>
                                        <p:cTn id="1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340A9EBC-EAD1-65C0-F1BA-1507D39C4455}"/>
              </a:ext>
            </a:extLst>
          </p:cNvPr>
          <p:cNvGrpSpPr/>
          <p:nvPr/>
        </p:nvGrpSpPr>
        <p:grpSpPr>
          <a:xfrm>
            <a:off x="361027" y="230196"/>
            <a:ext cx="4309080" cy="3984389"/>
            <a:chOff x="-134273" y="1118687"/>
            <a:chExt cx="4309080" cy="3984389"/>
          </a:xfrm>
        </p:grpSpPr>
        <p:pic>
          <p:nvPicPr>
            <p:cNvPr id="3" name="Picture 2">
              <a:extLst>
                <a:ext uri="{FF2B5EF4-FFF2-40B4-BE49-F238E27FC236}">
                  <a16:creationId xmlns:a16="http://schemas.microsoft.com/office/drawing/2014/main" id="{57F7108F-1996-A8AA-FBD2-B45E371BC5D7}"/>
                </a:ext>
              </a:extLst>
            </p:cNvPr>
            <p:cNvPicPr>
              <a:picLocks noChangeAspect="1"/>
            </p:cNvPicPr>
            <p:nvPr/>
          </p:nvPicPr>
          <p:blipFill>
            <a:blip r:embed="rId2"/>
            <a:srcRect/>
            <a:stretch/>
          </p:blipFill>
          <p:spPr>
            <a:xfrm>
              <a:off x="-134273" y="1118687"/>
              <a:ext cx="4309080" cy="3285672"/>
            </a:xfrm>
            <a:prstGeom prst="rect">
              <a:avLst/>
            </a:prstGeom>
          </p:spPr>
        </p:pic>
        <p:sp>
          <p:nvSpPr>
            <p:cNvPr id="5" name="TextBox 4">
              <a:extLst>
                <a:ext uri="{FF2B5EF4-FFF2-40B4-BE49-F238E27FC236}">
                  <a16:creationId xmlns:a16="http://schemas.microsoft.com/office/drawing/2014/main" id="{50CE9B0D-3DE6-BCC7-1517-53F5246F9F7B}"/>
                </a:ext>
              </a:extLst>
            </p:cNvPr>
            <p:cNvSpPr txBox="1"/>
            <p:nvPr/>
          </p:nvSpPr>
          <p:spPr>
            <a:xfrm>
              <a:off x="284986" y="4404359"/>
              <a:ext cx="3209223"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Tuyên ngôn của Mặt trận Việt Minh, tháng 5-1941</a:t>
              </a: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1" name="Group 10">
            <a:extLst>
              <a:ext uri="{FF2B5EF4-FFF2-40B4-BE49-F238E27FC236}">
                <a16:creationId xmlns:a16="http://schemas.microsoft.com/office/drawing/2014/main" id="{EF964707-AA12-4970-8D0E-97EBD08766BA}"/>
              </a:ext>
            </a:extLst>
          </p:cNvPr>
          <p:cNvGrpSpPr/>
          <p:nvPr/>
        </p:nvGrpSpPr>
        <p:grpSpPr>
          <a:xfrm>
            <a:off x="4705892" y="1221578"/>
            <a:ext cx="4077081" cy="3815985"/>
            <a:chOff x="4258626" y="1213958"/>
            <a:chExt cx="4077081" cy="3815985"/>
          </a:xfrm>
        </p:grpSpPr>
        <p:pic>
          <p:nvPicPr>
            <p:cNvPr id="8" name="Picture 7">
              <a:extLst>
                <a:ext uri="{FF2B5EF4-FFF2-40B4-BE49-F238E27FC236}">
                  <a16:creationId xmlns:a16="http://schemas.microsoft.com/office/drawing/2014/main" id="{5DC21DA1-D341-7D7E-63FA-084E7ACE3D18}"/>
                </a:ext>
              </a:extLst>
            </p:cNvPr>
            <p:cNvPicPr>
              <a:picLocks noChangeAspect="1"/>
            </p:cNvPicPr>
            <p:nvPr/>
          </p:nvPicPr>
          <p:blipFill>
            <a:blip r:embed="rId3"/>
            <a:srcRect/>
            <a:stretch/>
          </p:blipFill>
          <p:spPr>
            <a:xfrm>
              <a:off x="4258626" y="1213958"/>
              <a:ext cx="4077081" cy="3117268"/>
            </a:xfrm>
            <a:prstGeom prst="rect">
              <a:avLst/>
            </a:prstGeom>
          </p:spPr>
        </p:pic>
        <p:sp>
          <p:nvSpPr>
            <p:cNvPr id="10" name="TextBox 9">
              <a:extLst>
                <a:ext uri="{FF2B5EF4-FFF2-40B4-BE49-F238E27FC236}">
                  <a16:creationId xmlns:a16="http://schemas.microsoft.com/office/drawing/2014/main" id="{8862D359-2803-6A68-713A-105F5E6FD8D6}"/>
                </a:ext>
              </a:extLst>
            </p:cNvPr>
            <p:cNvSpPr txBox="1"/>
            <p:nvPr/>
          </p:nvSpPr>
          <p:spPr>
            <a:xfrm>
              <a:off x="4312157" y="4331226"/>
              <a:ext cx="3970020"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000000"/>
                  </a:solidFill>
                  <a:effectLst/>
                  <a:uLnTx/>
                  <a:uFillTx/>
                  <a:latin typeface="Arial"/>
                  <a:cs typeface="Arial"/>
                  <a:sym typeface="Arial"/>
                </a:rPr>
                <a:t>Cờ đỏ sao vàng. Cờ treo trong ngày thành lập Mặt trận Việt Minh, tháng 5/1941.</a:t>
              </a:r>
            </a:p>
          </p:txBody>
        </p:sp>
      </p:grpSp>
    </p:spTree>
    <p:extLst>
      <p:ext uri="{BB962C8B-B14F-4D97-AF65-F5344CB8AC3E}">
        <p14:creationId xmlns:p14="http://schemas.microsoft.com/office/powerpoint/2010/main" val="990673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randombar(horizontal)">
                                      <p:cBhvr>
                                        <p:cTn id="1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C21DA1-D341-7D7E-63FA-084E7ACE3D18}"/>
              </a:ext>
            </a:extLst>
          </p:cNvPr>
          <p:cNvPicPr>
            <a:picLocks noChangeAspect="1"/>
          </p:cNvPicPr>
          <p:nvPr/>
        </p:nvPicPr>
        <p:blipFill>
          <a:blip r:embed="rId2"/>
          <a:srcRect t="21745" b="38071"/>
          <a:stretch/>
        </p:blipFill>
        <p:spPr>
          <a:xfrm>
            <a:off x="6008440" y="319668"/>
            <a:ext cx="2466786" cy="4504163"/>
          </a:xfrm>
          <a:prstGeom prst="rect">
            <a:avLst/>
          </a:prstGeom>
        </p:spPr>
      </p:pic>
      <p:grpSp>
        <p:nvGrpSpPr>
          <p:cNvPr id="2" name="Group 1">
            <a:extLst>
              <a:ext uri="{FF2B5EF4-FFF2-40B4-BE49-F238E27FC236}">
                <a16:creationId xmlns:a16="http://schemas.microsoft.com/office/drawing/2014/main" id="{23E8C516-C0A0-2331-8EDF-EAEF4FD05673}"/>
              </a:ext>
            </a:extLst>
          </p:cNvPr>
          <p:cNvGrpSpPr/>
          <p:nvPr/>
        </p:nvGrpSpPr>
        <p:grpSpPr>
          <a:xfrm>
            <a:off x="574198" y="341336"/>
            <a:ext cx="4875031" cy="4460826"/>
            <a:chOff x="-106956" y="1571165"/>
            <a:chExt cx="4875031" cy="4460826"/>
          </a:xfrm>
        </p:grpSpPr>
        <p:pic>
          <p:nvPicPr>
            <p:cNvPr id="4" name="Picture 3">
              <a:extLst>
                <a:ext uri="{FF2B5EF4-FFF2-40B4-BE49-F238E27FC236}">
                  <a16:creationId xmlns:a16="http://schemas.microsoft.com/office/drawing/2014/main" id="{630FC03F-7E65-3D2B-BB3E-3E70640F5877}"/>
                </a:ext>
              </a:extLst>
            </p:cNvPr>
            <p:cNvPicPr>
              <a:picLocks noChangeAspect="1"/>
            </p:cNvPicPr>
            <p:nvPr/>
          </p:nvPicPr>
          <p:blipFill>
            <a:blip r:embed="rId3">
              <a:clrChange>
                <a:clrFrom>
                  <a:srgbClr val="FFFFFF"/>
                </a:clrFrom>
                <a:clrTo>
                  <a:srgbClr val="FFFFFF">
                    <a:alpha val="0"/>
                  </a:srgbClr>
                </a:clrTo>
              </a:clrChange>
            </a:blip>
            <a:srcRect/>
            <a:stretch/>
          </p:blipFill>
          <p:spPr>
            <a:xfrm>
              <a:off x="-106956" y="1571165"/>
              <a:ext cx="4875031" cy="3778150"/>
            </a:xfrm>
            <a:prstGeom prst="rect">
              <a:avLst/>
            </a:prstGeom>
          </p:spPr>
        </p:pic>
        <p:sp>
          <p:nvSpPr>
            <p:cNvPr id="7" name="TextBox 6">
              <a:extLst>
                <a:ext uri="{FF2B5EF4-FFF2-40B4-BE49-F238E27FC236}">
                  <a16:creationId xmlns:a16="http://schemas.microsoft.com/office/drawing/2014/main" id="{603CE26D-7A44-9AEC-E027-6DB05B549076}"/>
                </a:ext>
              </a:extLst>
            </p:cNvPr>
            <p:cNvSpPr txBox="1"/>
            <p:nvPr/>
          </p:nvSpPr>
          <p:spPr>
            <a:xfrm>
              <a:off x="725947" y="5333274"/>
              <a:ext cx="3209223"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Điều lệ của các hội quần chúng trong Mặt trận Việt Minh, tháng 5-1941</a:t>
              </a: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pic>
        <p:nvPicPr>
          <p:cNvPr id="3" name="Picture 2">
            <a:extLst>
              <a:ext uri="{FF2B5EF4-FFF2-40B4-BE49-F238E27FC236}">
                <a16:creationId xmlns:a16="http://schemas.microsoft.com/office/drawing/2014/main" id="{FFD337C7-C9C9-BF39-6BA5-4132BD60DBF9}"/>
              </a:ext>
            </a:extLst>
          </p:cNvPr>
          <p:cNvPicPr>
            <a:picLocks noChangeAspect="1"/>
          </p:cNvPicPr>
          <p:nvPr/>
        </p:nvPicPr>
        <p:blipFill>
          <a:blip r:embed="rId4"/>
          <a:stretch>
            <a:fillRect/>
          </a:stretch>
        </p:blipFill>
        <p:spPr>
          <a:xfrm>
            <a:off x="0" y="4986812"/>
            <a:ext cx="861155" cy="167447"/>
          </a:xfrm>
          <a:prstGeom prst="rect">
            <a:avLst/>
          </a:prstGeom>
        </p:spPr>
      </p:pic>
    </p:spTree>
    <p:extLst>
      <p:ext uri="{BB962C8B-B14F-4D97-AF65-F5344CB8AC3E}">
        <p14:creationId xmlns:p14="http://schemas.microsoft.com/office/powerpoint/2010/main" val="2068596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randombar(horizontal)">
                                      <p:cBhvr>
                                        <p:cTn id="1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ội nghị TW lần thứ 8 thành lập mặt trận Việt Minh 19 5 1941_v720P">
            <a:hlinkClick r:id="" action="ppaction://media"/>
            <a:extLst>
              <a:ext uri="{FF2B5EF4-FFF2-40B4-BE49-F238E27FC236}">
                <a16:creationId xmlns:a16="http://schemas.microsoft.com/office/drawing/2014/main" id="{9A59D850-5EB6-AAA0-895E-7D801D2FECA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5143500"/>
          </a:xfrm>
          <a:prstGeom prst="rect">
            <a:avLst/>
          </a:prstGeom>
        </p:spPr>
      </p:pic>
      <p:sp>
        <p:nvSpPr>
          <p:cNvPr id="5" name="Rectangle 4">
            <a:extLst>
              <a:ext uri="{FF2B5EF4-FFF2-40B4-BE49-F238E27FC236}">
                <a16:creationId xmlns:a16="http://schemas.microsoft.com/office/drawing/2014/main" id="{30FA21F8-4E56-8DA4-CAEC-546A2A7818F7}"/>
              </a:ext>
            </a:extLst>
          </p:cNvPr>
          <p:cNvSpPr/>
          <p:nvPr/>
        </p:nvSpPr>
        <p:spPr>
          <a:xfrm>
            <a:off x="624840" y="3787140"/>
            <a:ext cx="7894320" cy="922020"/>
          </a:xfrm>
          <a:prstGeom prst="rect">
            <a:avLst/>
          </a:prstGeom>
          <a:solidFill>
            <a:schemeClr val="accent4"/>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383836">
                    <a:lumMod val="50000"/>
                  </a:srgbClr>
                </a:solidFill>
                <a:effectLst/>
                <a:uLnTx/>
                <a:uFillTx/>
                <a:latin typeface="Arial" panose="020B0604020202020204" pitchFamily="34" charset="0"/>
                <a:ea typeface="+mn-ea"/>
                <a:cs typeface="+mn-cs"/>
                <a:sym typeface="Arial"/>
              </a:rPr>
              <a:t>Hội nghị TW lần thứ 8 thành lập mặt trận Việt Minh 19</a:t>
            </a:r>
            <a:r>
              <a:rPr kumimoji="0" lang="en-US" sz="2000" b="0" i="0" u="none" strike="noStrike" kern="0" cap="none" spc="0" normalizeH="0" baseline="0" noProof="0">
                <a:ln>
                  <a:noFill/>
                </a:ln>
                <a:solidFill>
                  <a:srgbClr val="383836">
                    <a:lumMod val="50000"/>
                  </a:srgbClr>
                </a:solidFill>
                <a:effectLst/>
                <a:uLnTx/>
                <a:uFillTx/>
                <a:latin typeface="Arial"/>
                <a:ea typeface="+mn-ea"/>
                <a:cs typeface="+mn-cs"/>
                <a:sym typeface="Arial"/>
              </a:rPr>
              <a:t>/5/</a:t>
            </a:r>
            <a:r>
              <a:rPr kumimoji="0" lang="vi-VN" sz="2000" b="0" i="0" u="none" strike="noStrike" kern="0" cap="none" spc="0" normalizeH="0" baseline="0" noProof="0">
                <a:ln>
                  <a:noFill/>
                </a:ln>
                <a:solidFill>
                  <a:srgbClr val="383836">
                    <a:lumMod val="50000"/>
                  </a:srgbClr>
                </a:solidFill>
                <a:effectLst/>
                <a:uLnTx/>
                <a:uFillTx/>
                <a:latin typeface="Arial" panose="020B0604020202020204" pitchFamily="34" charset="0"/>
                <a:ea typeface="+mn-ea"/>
                <a:cs typeface="+mn-cs"/>
                <a:sym typeface="Arial"/>
              </a:rPr>
              <a:t>1941</a:t>
            </a:r>
          </a:p>
        </p:txBody>
      </p:sp>
    </p:spTree>
    <p:extLst>
      <p:ext uri="{BB962C8B-B14F-4D97-AF65-F5344CB8AC3E}">
        <p14:creationId xmlns:p14="http://schemas.microsoft.com/office/powerpoint/2010/main" val="26063621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50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C91501EC-32B6-A594-E0EE-A97E449CA033}"/>
              </a:ext>
            </a:extLst>
          </p:cNvPr>
          <p:cNvGrpSpPr/>
          <p:nvPr/>
        </p:nvGrpSpPr>
        <p:grpSpPr>
          <a:xfrm>
            <a:off x="251630" y="150159"/>
            <a:ext cx="2245664" cy="1911096"/>
            <a:chOff x="251630" y="150159"/>
            <a:chExt cx="2245664" cy="1911096"/>
          </a:xfrm>
          <a:effectLst>
            <a:outerShdw blurRad="50800" dist="38100" dir="2700000" algn="tl" rotWithShape="0">
              <a:prstClr val="black">
                <a:alpha val="40000"/>
              </a:prstClr>
            </a:outerShdw>
          </a:effectLst>
        </p:grpSpPr>
        <p:sp>
          <p:nvSpPr>
            <p:cNvPr id="2" name="Freeform 19">
              <a:extLst>
                <a:ext uri="{FF2B5EF4-FFF2-40B4-BE49-F238E27FC236}">
                  <a16:creationId xmlns:a16="http://schemas.microsoft.com/office/drawing/2014/main" id="{EAEF80A3-9B0E-2B1D-C92D-F51E66850D66}"/>
                </a:ext>
              </a:extLst>
            </p:cNvPr>
            <p:cNvSpPr/>
            <p:nvPr/>
          </p:nvSpPr>
          <p:spPr>
            <a:xfrm>
              <a:off x="314698" y="150159"/>
              <a:ext cx="2119528" cy="1911096"/>
            </a:xfrm>
            <a:custGeom>
              <a:avLst/>
              <a:gdLst/>
              <a:ahLst/>
              <a:cxnLst/>
              <a:rect l="l" t="t" r="r" b="b"/>
              <a:pathLst>
                <a:path w="2015525" h="2146078">
                  <a:moveTo>
                    <a:pt x="0" y="0"/>
                  </a:moveTo>
                  <a:lnTo>
                    <a:pt x="2015524" y="0"/>
                  </a:lnTo>
                  <a:lnTo>
                    <a:pt x="2015524" y="2146078"/>
                  </a:lnTo>
                  <a:lnTo>
                    <a:pt x="0" y="2146078"/>
                  </a:lnTo>
                  <a:lnTo>
                    <a:pt x="0" y="0"/>
                  </a:lnTo>
                  <a:close/>
                </a:path>
              </a:pathLst>
            </a:custGeom>
            <a:blipFill>
              <a:blip r:embed="rId2"/>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9" name="TextBox 8">
              <a:extLst>
                <a:ext uri="{FF2B5EF4-FFF2-40B4-BE49-F238E27FC236}">
                  <a16:creationId xmlns:a16="http://schemas.microsoft.com/office/drawing/2014/main" id="{449F1F18-7056-D92E-9F81-6373F0F76835}"/>
                </a:ext>
              </a:extLst>
            </p:cNvPr>
            <p:cNvSpPr txBox="1"/>
            <p:nvPr/>
          </p:nvSpPr>
          <p:spPr>
            <a:xfrm>
              <a:off x="251630" y="1057465"/>
              <a:ext cx="2245664"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0" i="0" u="none" strike="noStrike" kern="0" cap="none" spc="0" normalizeH="0" baseline="0" noProof="0">
                  <a:ln>
                    <a:noFill/>
                  </a:ln>
                  <a:solidFill>
                    <a:srgbClr val="0033CC"/>
                  </a:solidFill>
                  <a:effectLst/>
                  <a:uLnTx/>
                  <a:uFillTx/>
                  <a:latin typeface="Aptos Black" panose="020B0004020202020204" pitchFamily="34" charset="0"/>
                  <a:cs typeface="Arial"/>
                  <a:sym typeface="Arial"/>
                </a:rPr>
                <a:t>22/12/1944</a:t>
              </a:r>
            </a:p>
          </p:txBody>
        </p:sp>
      </p:grpSp>
      <p:grpSp>
        <p:nvGrpSpPr>
          <p:cNvPr id="11" name="Group 10">
            <a:extLst>
              <a:ext uri="{FF2B5EF4-FFF2-40B4-BE49-F238E27FC236}">
                <a16:creationId xmlns:a16="http://schemas.microsoft.com/office/drawing/2014/main" id="{F238C46F-88CC-CB20-7559-06B7CC7B7CE4}"/>
              </a:ext>
            </a:extLst>
          </p:cNvPr>
          <p:cNvGrpSpPr/>
          <p:nvPr/>
        </p:nvGrpSpPr>
        <p:grpSpPr>
          <a:xfrm>
            <a:off x="2544758" y="626377"/>
            <a:ext cx="6263640" cy="958660"/>
            <a:chOff x="1927860" y="730881"/>
            <a:chExt cx="6263640" cy="958660"/>
          </a:xfrm>
        </p:grpSpPr>
        <p:sp>
          <p:nvSpPr>
            <p:cNvPr id="6" name="TextBox 5">
              <a:extLst>
                <a:ext uri="{FF2B5EF4-FFF2-40B4-BE49-F238E27FC236}">
                  <a16:creationId xmlns:a16="http://schemas.microsoft.com/office/drawing/2014/main" id="{7DE87242-08BD-79D6-E125-FAED10D48D9F}"/>
                </a:ext>
              </a:extLst>
            </p:cNvPr>
            <p:cNvSpPr txBox="1"/>
            <p:nvPr/>
          </p:nvSpPr>
          <p:spPr>
            <a:xfrm>
              <a:off x="2659380" y="730881"/>
              <a:ext cx="5532120" cy="958660"/>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1" i="1" u="none" strike="noStrike" kern="0" cap="none" spc="0" normalizeH="0" baseline="0" noProof="0">
                  <a:ln>
                    <a:noFill/>
                  </a:ln>
                  <a:solidFill>
                    <a:srgbClr val="FF0000"/>
                  </a:solidFill>
                  <a:effectLst/>
                  <a:uLnTx/>
                  <a:uFillTx/>
                  <a:latin typeface="Arial"/>
                  <a:cs typeface="Arial"/>
                  <a:sym typeface="Arial"/>
                </a:rPr>
                <a:t>Sự kiện: </a:t>
              </a:r>
              <a:r>
                <a:rPr kumimoji="0" lang="vi-VN" sz="2000" b="0" i="0" u="none" strike="noStrike" kern="0" cap="none" spc="0" normalizeH="0" baseline="0" noProof="0">
                  <a:ln>
                    <a:noFill/>
                  </a:ln>
                  <a:solidFill>
                    <a:srgbClr val="000000"/>
                  </a:solidFill>
                  <a:effectLst/>
                  <a:uLnTx/>
                  <a:uFillTx/>
                  <a:latin typeface="Arial"/>
                  <a:cs typeface="Arial"/>
                  <a:sym typeface="Arial"/>
                </a:rPr>
                <a:t>Đội Việt Nam Tuyên truyền Giải phóng quân  được thành lập tại Cao Bằng.</a:t>
              </a:r>
              <a:endParaRPr kumimoji="0" lang="en-US" sz="2000" b="0" i="0" u="none" strike="noStrike" kern="0" cap="none" spc="0" normalizeH="0" baseline="0" noProof="0">
                <a:ln>
                  <a:noFill/>
                </a:ln>
                <a:solidFill>
                  <a:srgbClr val="000000"/>
                </a:solidFill>
                <a:effectLst/>
                <a:uLnTx/>
                <a:uFillTx/>
                <a:latin typeface="Arial"/>
                <a:cs typeface="Arial"/>
                <a:sym typeface="Arial"/>
              </a:endParaRPr>
            </a:p>
          </p:txBody>
        </p:sp>
        <p:sp>
          <p:nvSpPr>
            <p:cNvPr id="10" name="Freeform 10">
              <a:extLst>
                <a:ext uri="{FF2B5EF4-FFF2-40B4-BE49-F238E27FC236}">
                  <a16:creationId xmlns:a16="http://schemas.microsoft.com/office/drawing/2014/main" id="{9EB38069-775F-81CA-E161-24FA47A24706}"/>
                </a:ext>
              </a:extLst>
            </p:cNvPr>
            <p:cNvSpPr/>
            <p:nvPr/>
          </p:nvSpPr>
          <p:spPr>
            <a:xfrm>
              <a:off x="1927860" y="844451"/>
              <a:ext cx="731520" cy="731520"/>
            </a:xfrm>
            <a:custGeom>
              <a:avLst/>
              <a:gdLst/>
              <a:ahLst/>
              <a:cxnLst/>
              <a:rect l="l" t="t" r="r" b="b"/>
              <a:pathLst>
                <a:path w="1852383" h="1762079">
                  <a:moveTo>
                    <a:pt x="0" y="0"/>
                  </a:moveTo>
                  <a:lnTo>
                    <a:pt x="1852383" y="0"/>
                  </a:lnTo>
                  <a:lnTo>
                    <a:pt x="1852383" y="1762079"/>
                  </a:lnTo>
                  <a:lnTo>
                    <a:pt x="0" y="1762079"/>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6" name="Group 15">
            <a:extLst>
              <a:ext uri="{FF2B5EF4-FFF2-40B4-BE49-F238E27FC236}">
                <a16:creationId xmlns:a16="http://schemas.microsoft.com/office/drawing/2014/main" id="{9D81FC29-4A58-5291-5CFE-118298F1F6AD}"/>
              </a:ext>
            </a:extLst>
          </p:cNvPr>
          <p:cNvGrpSpPr/>
          <p:nvPr/>
        </p:nvGrpSpPr>
        <p:grpSpPr>
          <a:xfrm>
            <a:off x="748759" y="2173565"/>
            <a:ext cx="4314825" cy="2856689"/>
            <a:chOff x="462246" y="2272589"/>
            <a:chExt cx="4314825" cy="2856689"/>
          </a:xfrm>
        </p:grpSpPr>
        <p:pic>
          <p:nvPicPr>
            <p:cNvPr id="13" name="Picture 12" descr="A group of people sitting in a forest&#10;&#10;Description automatically generated">
              <a:extLst>
                <a:ext uri="{FF2B5EF4-FFF2-40B4-BE49-F238E27FC236}">
                  <a16:creationId xmlns:a16="http://schemas.microsoft.com/office/drawing/2014/main" id="{849B521D-4AA8-71DD-A5B4-8AEDC0A1ED49}"/>
                </a:ext>
              </a:extLst>
            </p:cNvPr>
            <p:cNvPicPr>
              <a:picLocks noChangeAspect="1"/>
            </p:cNvPicPr>
            <p:nvPr/>
          </p:nvPicPr>
          <p:blipFill>
            <a:blip r:embed="rId5"/>
            <a:stretch>
              <a:fillRect/>
            </a:stretch>
          </p:blipFill>
          <p:spPr>
            <a:xfrm>
              <a:off x="624518" y="2272589"/>
              <a:ext cx="3990283" cy="2244534"/>
            </a:xfrm>
            <a:prstGeom prst="rect">
              <a:avLst/>
            </a:prstGeom>
          </p:spPr>
        </p:pic>
        <p:sp>
          <p:nvSpPr>
            <p:cNvPr id="15" name="TextBox 14">
              <a:extLst>
                <a:ext uri="{FF2B5EF4-FFF2-40B4-BE49-F238E27FC236}">
                  <a16:creationId xmlns:a16="http://schemas.microsoft.com/office/drawing/2014/main" id="{5AC0596A-CF34-F3AC-AB16-FCF59E3E7BA4}"/>
                </a:ext>
              </a:extLst>
            </p:cNvPr>
            <p:cNvSpPr txBox="1"/>
            <p:nvPr/>
          </p:nvSpPr>
          <p:spPr>
            <a:xfrm>
              <a:off x="462246" y="4517123"/>
              <a:ext cx="4314825" cy="612155"/>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200" b="0" i="0" u="none" strike="noStrike" kern="0" cap="none" spc="0" normalizeH="0" baseline="0" noProof="0">
                  <a:ln>
                    <a:noFill/>
                  </a:ln>
                  <a:solidFill>
                    <a:srgbClr val="000000"/>
                  </a:solidFill>
                  <a:effectLst/>
                  <a:uLnTx/>
                  <a:uFillTx/>
                  <a:latin typeface="Arial"/>
                  <a:cs typeface="Arial"/>
                  <a:sym typeface="Arial"/>
                </a:rPr>
                <a:t>Bữa cơm chiều 22-12-1944 của Đội Việt Nam Tuyên truyền Giải phóng quân</a:t>
              </a:r>
              <a:r>
                <a:rPr kumimoji="0" lang="en-US" sz="1200" b="0" i="0" u="none" strike="noStrike" kern="0" cap="none" spc="0" normalizeH="0" baseline="0" noProof="0">
                  <a:ln>
                    <a:noFill/>
                  </a:ln>
                  <a:solidFill>
                    <a:srgbClr val="000000"/>
                  </a:solidFill>
                  <a:effectLst/>
                  <a:uLnTx/>
                  <a:uFillTx/>
                  <a:latin typeface="Arial"/>
                  <a:cs typeface="Arial"/>
                  <a:sym typeface="Arial"/>
                </a:rPr>
                <a:t> </a:t>
              </a:r>
              <a:r>
                <a:rPr kumimoji="0" lang="vi-VN" sz="1200" b="0" i="0" u="none" strike="noStrike" kern="0" cap="none" spc="0" normalizeH="0" baseline="0" noProof="0">
                  <a:ln>
                    <a:noFill/>
                  </a:ln>
                  <a:solidFill>
                    <a:srgbClr val="000000"/>
                  </a:solidFill>
                  <a:effectLst/>
                  <a:uLnTx/>
                  <a:uFillTx/>
                  <a:latin typeface="Arial"/>
                  <a:cs typeface="Arial"/>
                  <a:sym typeface="Arial"/>
                </a:rPr>
                <a:t>trước khi vào trận đánh đồn Phai Khắt.</a:t>
              </a:r>
              <a:endParaRPr kumimoji="0" lang="en-US" sz="12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7" name="Group 16">
            <a:extLst>
              <a:ext uri="{FF2B5EF4-FFF2-40B4-BE49-F238E27FC236}">
                <a16:creationId xmlns:a16="http://schemas.microsoft.com/office/drawing/2014/main" id="{73D57DBE-C74D-2FCB-2FA1-19AE18537E6D}"/>
              </a:ext>
            </a:extLst>
          </p:cNvPr>
          <p:cNvGrpSpPr/>
          <p:nvPr/>
        </p:nvGrpSpPr>
        <p:grpSpPr>
          <a:xfrm>
            <a:off x="5119297" y="2210797"/>
            <a:ext cx="3191280" cy="2542458"/>
            <a:chOff x="1024019" y="2309821"/>
            <a:chExt cx="3191280" cy="2542458"/>
          </a:xfrm>
        </p:grpSpPr>
        <p:pic>
          <p:nvPicPr>
            <p:cNvPr id="18" name="Picture 17">
              <a:extLst>
                <a:ext uri="{FF2B5EF4-FFF2-40B4-BE49-F238E27FC236}">
                  <a16:creationId xmlns:a16="http://schemas.microsoft.com/office/drawing/2014/main" id="{B1890886-8269-A701-8785-205BF2BC271A}"/>
                </a:ext>
              </a:extLst>
            </p:cNvPr>
            <p:cNvPicPr>
              <a:picLocks noChangeAspect="1"/>
            </p:cNvPicPr>
            <p:nvPr/>
          </p:nvPicPr>
          <p:blipFill>
            <a:blip r:embed="rId6"/>
            <a:srcRect/>
            <a:stretch/>
          </p:blipFill>
          <p:spPr>
            <a:xfrm>
              <a:off x="1024019" y="2309821"/>
              <a:ext cx="3191280" cy="2170070"/>
            </a:xfrm>
            <a:prstGeom prst="rect">
              <a:avLst/>
            </a:prstGeom>
          </p:spPr>
        </p:pic>
        <p:sp>
          <p:nvSpPr>
            <p:cNvPr id="19" name="TextBox 18">
              <a:extLst>
                <a:ext uri="{FF2B5EF4-FFF2-40B4-BE49-F238E27FC236}">
                  <a16:creationId xmlns:a16="http://schemas.microsoft.com/office/drawing/2014/main" id="{B160617E-17C2-3263-E691-571739B576A3}"/>
                </a:ext>
              </a:extLst>
            </p:cNvPr>
            <p:cNvSpPr txBox="1"/>
            <p:nvPr/>
          </p:nvSpPr>
          <p:spPr>
            <a:xfrm>
              <a:off x="1211642" y="4517123"/>
              <a:ext cx="2816034" cy="335156"/>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200" b="0" i="0" u="none" strike="noStrike" kern="0" cap="none" spc="0" normalizeH="0" baseline="0" noProof="0">
                  <a:ln>
                    <a:noFill/>
                  </a:ln>
                  <a:solidFill>
                    <a:srgbClr val="000000"/>
                  </a:solidFill>
                  <a:effectLst/>
                  <a:uLnTx/>
                  <a:uFillTx/>
                  <a:latin typeface="Arial"/>
                  <a:cs typeface="Arial"/>
                  <a:sym typeface="Arial"/>
                </a:rPr>
                <a:t>Sơ đồ trận Khai Phắt (25/12/1944)</a:t>
              </a:r>
            </a:p>
          </p:txBody>
        </p:sp>
      </p:grpSp>
    </p:spTree>
    <p:extLst>
      <p:ext uri="{BB962C8B-B14F-4D97-AF65-F5344CB8AC3E}">
        <p14:creationId xmlns:p14="http://schemas.microsoft.com/office/powerpoint/2010/main" val="1535724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8"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wipe(left)">
                                      <p:cBhvr>
                                        <p:cTn id="14" dur="500"/>
                                        <p:tgtEl>
                                          <p:spTgt spid="11"/>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randombar(horizontal)">
                                      <p:cBhvr>
                                        <p:cTn id="19" dur="500"/>
                                        <p:tgtEl>
                                          <p:spTgt spid="16"/>
                                        </p:tgtEl>
                                      </p:cBhvr>
                                    </p:animEffect>
                                  </p:childTnLst>
                                </p:cTn>
                              </p:par>
                              <p:par>
                                <p:cTn id="20" presetID="14" presetClass="entr" presetSubtype="10" fill="hold" nodeType="with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randombar(horizontal)">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340A9EBC-EAD1-65C0-F1BA-1507D39C4455}"/>
              </a:ext>
            </a:extLst>
          </p:cNvPr>
          <p:cNvGrpSpPr/>
          <p:nvPr/>
        </p:nvGrpSpPr>
        <p:grpSpPr>
          <a:xfrm>
            <a:off x="279252" y="363790"/>
            <a:ext cx="4094554" cy="3761585"/>
            <a:chOff x="-134273" y="1341491"/>
            <a:chExt cx="4094554" cy="3761585"/>
          </a:xfrm>
        </p:grpSpPr>
        <p:pic>
          <p:nvPicPr>
            <p:cNvPr id="3" name="Picture 2">
              <a:extLst>
                <a:ext uri="{FF2B5EF4-FFF2-40B4-BE49-F238E27FC236}">
                  <a16:creationId xmlns:a16="http://schemas.microsoft.com/office/drawing/2014/main" id="{57F7108F-1996-A8AA-FBD2-B45E371BC5D7}"/>
                </a:ext>
              </a:extLst>
            </p:cNvPr>
            <p:cNvPicPr>
              <a:picLocks noChangeAspect="1"/>
            </p:cNvPicPr>
            <p:nvPr/>
          </p:nvPicPr>
          <p:blipFill>
            <a:blip r:embed="rId2"/>
            <a:srcRect l="3526" t="3458" r="4174" b="4402"/>
            <a:stretch/>
          </p:blipFill>
          <p:spPr>
            <a:xfrm>
              <a:off x="-134273" y="1341491"/>
              <a:ext cx="4094554" cy="3062868"/>
            </a:xfrm>
            <a:prstGeom prst="rect">
              <a:avLst/>
            </a:prstGeom>
          </p:spPr>
        </p:pic>
        <p:sp>
          <p:nvSpPr>
            <p:cNvPr id="5" name="TextBox 4">
              <a:extLst>
                <a:ext uri="{FF2B5EF4-FFF2-40B4-BE49-F238E27FC236}">
                  <a16:creationId xmlns:a16="http://schemas.microsoft.com/office/drawing/2014/main" id="{50CE9B0D-3DE6-BCC7-1517-53F5246F9F7B}"/>
                </a:ext>
              </a:extLst>
            </p:cNvPr>
            <p:cNvSpPr txBox="1"/>
            <p:nvPr/>
          </p:nvSpPr>
          <p:spPr>
            <a:xfrm>
              <a:off x="284986" y="4404359"/>
              <a:ext cx="3209223"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Di tích đồn Nà Ngần (xã Hoa Thám, huyện Nguyên Bình, tỉnh Cao Bằng)</a:t>
              </a: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 name="Group 1">
            <a:extLst>
              <a:ext uri="{FF2B5EF4-FFF2-40B4-BE49-F238E27FC236}">
                <a16:creationId xmlns:a16="http://schemas.microsoft.com/office/drawing/2014/main" id="{B5F95DA0-5781-C211-0141-86B37A468324}"/>
              </a:ext>
            </a:extLst>
          </p:cNvPr>
          <p:cNvGrpSpPr/>
          <p:nvPr/>
        </p:nvGrpSpPr>
        <p:grpSpPr>
          <a:xfrm>
            <a:off x="4770195" y="1501092"/>
            <a:ext cx="4094553" cy="3491991"/>
            <a:chOff x="476722" y="1637287"/>
            <a:chExt cx="4094553" cy="3491991"/>
          </a:xfrm>
        </p:grpSpPr>
        <p:pic>
          <p:nvPicPr>
            <p:cNvPr id="4" name="Picture 3">
              <a:extLst>
                <a:ext uri="{FF2B5EF4-FFF2-40B4-BE49-F238E27FC236}">
                  <a16:creationId xmlns:a16="http://schemas.microsoft.com/office/drawing/2014/main" id="{36D7781F-FAC4-A9A3-A678-AE67DC8D9911}"/>
                </a:ext>
              </a:extLst>
            </p:cNvPr>
            <p:cNvPicPr>
              <a:picLocks noChangeAspect="1"/>
            </p:cNvPicPr>
            <p:nvPr/>
          </p:nvPicPr>
          <p:blipFill>
            <a:blip r:embed="rId3"/>
            <a:srcRect/>
            <a:stretch/>
          </p:blipFill>
          <p:spPr>
            <a:xfrm>
              <a:off x="476722" y="1637287"/>
              <a:ext cx="4094553" cy="2879836"/>
            </a:xfrm>
            <a:prstGeom prst="rect">
              <a:avLst/>
            </a:prstGeom>
          </p:spPr>
        </p:pic>
        <p:sp>
          <p:nvSpPr>
            <p:cNvPr id="7" name="TextBox 6">
              <a:extLst>
                <a:ext uri="{FF2B5EF4-FFF2-40B4-BE49-F238E27FC236}">
                  <a16:creationId xmlns:a16="http://schemas.microsoft.com/office/drawing/2014/main" id="{B9DA2ABB-D454-4B51-6A98-42E693D0AF60}"/>
                </a:ext>
              </a:extLst>
            </p:cNvPr>
            <p:cNvSpPr txBox="1"/>
            <p:nvPr/>
          </p:nvSpPr>
          <p:spPr>
            <a:xfrm>
              <a:off x="1211642" y="4517123"/>
              <a:ext cx="2816034" cy="612155"/>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200" b="0" i="0" u="none" strike="noStrike" kern="0" cap="none" spc="0" normalizeH="0" baseline="0" noProof="0">
                  <a:ln>
                    <a:noFill/>
                  </a:ln>
                  <a:solidFill>
                    <a:srgbClr val="000000"/>
                  </a:solidFill>
                  <a:effectLst/>
                  <a:uLnTx/>
                  <a:uFillTx/>
                  <a:latin typeface="Arial"/>
                  <a:cs typeface="Arial"/>
                  <a:sym typeface="Arial"/>
                </a:rPr>
                <a:t>Di tích đồn Phai Khắt, xã Tam Kim (Nguyên Bình</a:t>
              </a:r>
              <a:r>
                <a:rPr kumimoji="0" lang="en-US" sz="1200" b="0" i="0" u="none" strike="noStrike" kern="0" cap="none" spc="0" normalizeH="0" baseline="0" noProof="0">
                  <a:ln>
                    <a:noFill/>
                  </a:ln>
                  <a:solidFill>
                    <a:srgbClr val="000000"/>
                  </a:solidFill>
                  <a:effectLst/>
                  <a:uLnTx/>
                  <a:uFillTx/>
                  <a:latin typeface="Arial"/>
                  <a:cs typeface="Arial"/>
                  <a:sym typeface="Arial"/>
                </a:rPr>
                <a:t>, Cao Bằng</a:t>
              </a:r>
              <a:r>
                <a:rPr kumimoji="0" lang="vi-VN" sz="1200" b="0" i="0" u="none" strike="noStrike" kern="0" cap="none" spc="0" normalizeH="0" baseline="0" noProof="0">
                  <a:ln>
                    <a:noFill/>
                  </a:ln>
                  <a:solidFill>
                    <a:srgbClr val="000000"/>
                  </a:solidFill>
                  <a:effectLst/>
                  <a:uLnTx/>
                  <a:uFillTx/>
                  <a:latin typeface="Arial"/>
                  <a:cs typeface="Arial"/>
                  <a:sym typeface="Arial"/>
                </a:rPr>
                <a:t>)</a:t>
              </a:r>
              <a:endParaRPr kumimoji="0" lang="en-US" sz="1200"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2194331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randombar(horizontal)">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Đội Việt Nam tuyên truyền giải phóng quân ra đời_v720P">
            <a:hlinkClick r:id="" action="ppaction://media"/>
            <a:extLst>
              <a:ext uri="{FF2B5EF4-FFF2-40B4-BE49-F238E27FC236}">
                <a16:creationId xmlns:a16="http://schemas.microsoft.com/office/drawing/2014/main" id="{96B76D2A-15AD-C606-3099-9857F7E07BE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5143500"/>
          </a:xfrm>
          <a:prstGeom prst="rect">
            <a:avLst/>
          </a:prstGeom>
        </p:spPr>
      </p:pic>
      <p:sp>
        <p:nvSpPr>
          <p:cNvPr id="5" name="Rectangle 4">
            <a:extLst>
              <a:ext uri="{FF2B5EF4-FFF2-40B4-BE49-F238E27FC236}">
                <a16:creationId xmlns:a16="http://schemas.microsoft.com/office/drawing/2014/main" id="{30FA21F8-4E56-8DA4-CAEC-546A2A7818F7}"/>
              </a:ext>
            </a:extLst>
          </p:cNvPr>
          <p:cNvSpPr/>
          <p:nvPr/>
        </p:nvSpPr>
        <p:spPr>
          <a:xfrm>
            <a:off x="624840" y="3787140"/>
            <a:ext cx="7894320" cy="922020"/>
          </a:xfrm>
          <a:prstGeom prst="rect">
            <a:avLst/>
          </a:prstGeom>
          <a:solidFill>
            <a:schemeClr val="accent4"/>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2200" b="0" i="0" u="none" strike="noStrike" kern="0" cap="none" spc="0" normalizeH="0" baseline="0" noProof="0">
                <a:ln>
                  <a:noFill/>
                </a:ln>
                <a:solidFill>
                  <a:srgbClr val="383836">
                    <a:lumMod val="50000"/>
                  </a:srgbClr>
                </a:solidFill>
                <a:effectLst/>
                <a:uLnTx/>
                <a:uFillTx/>
                <a:latin typeface="Arial" panose="020B0604020202020204" pitchFamily="34" charset="0"/>
                <a:ea typeface="+mn-ea"/>
                <a:cs typeface="+mn-cs"/>
                <a:sym typeface="Arial"/>
              </a:rPr>
              <a:t>Đội Việt Nam tuyên truyền giải phóng quân ra đời</a:t>
            </a:r>
            <a:r>
              <a:rPr kumimoji="0" lang="en-US" sz="2200" b="0" i="0" u="none" strike="noStrike" kern="0" cap="none" spc="0" normalizeH="0" baseline="0" noProof="0">
                <a:ln>
                  <a:noFill/>
                </a:ln>
                <a:solidFill>
                  <a:srgbClr val="383836">
                    <a:lumMod val="50000"/>
                  </a:srgbClr>
                </a:solidFill>
                <a:effectLst/>
                <a:uLnTx/>
                <a:uFillTx/>
                <a:latin typeface="Arial"/>
                <a:ea typeface="+mn-ea"/>
                <a:cs typeface="+mn-cs"/>
                <a:sym typeface="Arial"/>
              </a:rPr>
              <a:t>.</a:t>
            </a:r>
            <a:endParaRPr kumimoji="0" lang="vi-VN" sz="2200" b="0" i="0" u="none" strike="noStrike" kern="0" cap="none" spc="0" normalizeH="0" baseline="0" noProof="0">
              <a:ln>
                <a:noFill/>
              </a:ln>
              <a:solidFill>
                <a:srgbClr val="383836">
                  <a:lumMod val="50000"/>
                </a:srgbClr>
              </a:solidFill>
              <a:effectLst/>
              <a:uLnTx/>
              <a:uFillTx/>
              <a:latin typeface="Arial" panose="020B0604020202020204" pitchFamily="34" charset="0"/>
              <a:ea typeface="+mn-ea"/>
              <a:cs typeface="+mn-cs"/>
              <a:sym typeface="Arial"/>
            </a:endParaRPr>
          </a:p>
        </p:txBody>
      </p:sp>
    </p:spTree>
    <p:extLst>
      <p:ext uri="{BB962C8B-B14F-4D97-AF65-F5344CB8AC3E}">
        <p14:creationId xmlns:p14="http://schemas.microsoft.com/office/powerpoint/2010/main" val="22734830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85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Diagonal Corners Rounded 6">
            <a:extLst>
              <a:ext uri="{FF2B5EF4-FFF2-40B4-BE49-F238E27FC236}">
                <a16:creationId xmlns:a16="http://schemas.microsoft.com/office/drawing/2014/main" id="{1D2B62C9-6E71-54A1-5F1C-739259042049}"/>
              </a:ext>
            </a:extLst>
          </p:cNvPr>
          <p:cNvSpPr/>
          <p:nvPr/>
        </p:nvSpPr>
        <p:spPr>
          <a:xfrm>
            <a:off x="142879" y="327474"/>
            <a:ext cx="8858241" cy="1040409"/>
          </a:xfrm>
          <a:prstGeom prst="round2DiagRect">
            <a:avLst/>
          </a:prstGeom>
          <a:solidFill>
            <a:schemeClr val="tx1">
              <a:lumMod val="7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50000"/>
              </a:lnSpc>
              <a:spcBef>
                <a:spcPts val="0"/>
              </a:spcBef>
              <a:spcAft>
                <a:spcPts val="0"/>
              </a:spcAft>
              <a:buClrTx/>
              <a:buSzTx/>
              <a:buFont typeface="Arial"/>
              <a:buNone/>
              <a:tabLst/>
              <a:defRPr/>
            </a:pPr>
            <a:r>
              <a:rPr kumimoji="0" lang="vi-VN" sz="2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sym typeface="Arial"/>
              </a:rPr>
              <a:t>c. Cao trào kháng Nhật cứu nước và những hoạt động chuẩn bị cuối cùng cho Tổng khởi nghĩa (từ T3 – giữa T8/1945)</a:t>
            </a:r>
            <a:endParaRPr kumimoji="0" lang="en-US" sz="22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sym typeface="Arial"/>
            </a:endParaRPr>
          </a:p>
        </p:txBody>
      </p:sp>
      <p:grpSp>
        <p:nvGrpSpPr>
          <p:cNvPr id="7" name="Group 6">
            <a:extLst>
              <a:ext uri="{FF2B5EF4-FFF2-40B4-BE49-F238E27FC236}">
                <a16:creationId xmlns:a16="http://schemas.microsoft.com/office/drawing/2014/main" id="{5CBB4667-AE8B-0DB7-4090-1960BC712718}"/>
              </a:ext>
            </a:extLst>
          </p:cNvPr>
          <p:cNvGrpSpPr/>
          <p:nvPr/>
        </p:nvGrpSpPr>
        <p:grpSpPr>
          <a:xfrm>
            <a:off x="226080" y="2294340"/>
            <a:ext cx="2016419" cy="2147030"/>
            <a:chOff x="226080" y="2294340"/>
            <a:chExt cx="2016419" cy="2147030"/>
          </a:xfrm>
          <a:effectLst>
            <a:outerShdw blurRad="50800" dist="38100" dir="2700000" algn="tl" rotWithShape="0">
              <a:prstClr val="black">
                <a:alpha val="40000"/>
              </a:prstClr>
            </a:outerShdw>
          </a:effectLst>
        </p:grpSpPr>
        <p:sp>
          <p:nvSpPr>
            <p:cNvPr id="2" name="Freeform 13">
              <a:extLst>
                <a:ext uri="{FF2B5EF4-FFF2-40B4-BE49-F238E27FC236}">
                  <a16:creationId xmlns:a16="http://schemas.microsoft.com/office/drawing/2014/main" id="{3677E29A-A8B3-B0B9-5908-F91B75A47EBA}"/>
                </a:ext>
              </a:extLst>
            </p:cNvPr>
            <p:cNvSpPr/>
            <p:nvPr/>
          </p:nvSpPr>
          <p:spPr>
            <a:xfrm>
              <a:off x="226080" y="2294340"/>
              <a:ext cx="2016419" cy="2147030"/>
            </a:xfrm>
            <a:custGeom>
              <a:avLst/>
              <a:gdLst/>
              <a:ahLst/>
              <a:cxnLst/>
              <a:rect l="l" t="t" r="r" b="b"/>
              <a:pathLst>
                <a:path w="2016419" h="2147030">
                  <a:moveTo>
                    <a:pt x="0" y="0"/>
                  </a:moveTo>
                  <a:lnTo>
                    <a:pt x="2016419" y="0"/>
                  </a:lnTo>
                  <a:lnTo>
                    <a:pt x="2016419" y="2147030"/>
                  </a:lnTo>
                  <a:lnTo>
                    <a:pt x="0" y="2147030"/>
                  </a:lnTo>
                  <a:lnTo>
                    <a:pt x="0" y="0"/>
                  </a:lnTo>
                  <a:close/>
                </a:path>
              </a:pathLst>
            </a:custGeom>
            <a:blipFill>
              <a:blip r:embed="rId2"/>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6" name="TextBox 5">
              <a:extLst>
                <a:ext uri="{FF2B5EF4-FFF2-40B4-BE49-F238E27FC236}">
                  <a16:creationId xmlns:a16="http://schemas.microsoft.com/office/drawing/2014/main" id="{A86B7994-856D-DDB2-29FC-B5BCA2D031A7}"/>
                </a:ext>
              </a:extLst>
            </p:cNvPr>
            <p:cNvSpPr txBox="1"/>
            <p:nvPr/>
          </p:nvSpPr>
          <p:spPr>
            <a:xfrm>
              <a:off x="305592" y="3189436"/>
              <a:ext cx="1857393" cy="83099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a:ln>
                    <a:noFill/>
                  </a:ln>
                  <a:solidFill>
                    <a:srgbClr val="0033CC"/>
                  </a:solidFill>
                  <a:effectLst/>
                  <a:uLnTx/>
                  <a:uFillTx/>
                  <a:latin typeface="Aptos Black" panose="020B0004020202020204" pitchFamily="34" charset="0"/>
                  <a:cs typeface="Arial"/>
                  <a:sym typeface="Arial"/>
                </a:rPr>
                <a:t>Tối</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a:ln>
                    <a:noFill/>
                  </a:ln>
                  <a:solidFill>
                    <a:srgbClr val="0033CC"/>
                  </a:solidFill>
                  <a:effectLst/>
                  <a:uLnTx/>
                  <a:uFillTx/>
                  <a:latin typeface="Aptos Black" panose="020B0004020202020204" pitchFamily="34" charset="0"/>
                  <a:cs typeface="Arial"/>
                  <a:sym typeface="Arial"/>
                </a:rPr>
                <a:t>9/3/1945</a:t>
              </a:r>
            </a:p>
          </p:txBody>
        </p:sp>
      </p:grpSp>
      <p:grpSp>
        <p:nvGrpSpPr>
          <p:cNvPr id="9" name="Group 8">
            <a:extLst>
              <a:ext uri="{FF2B5EF4-FFF2-40B4-BE49-F238E27FC236}">
                <a16:creationId xmlns:a16="http://schemas.microsoft.com/office/drawing/2014/main" id="{0CD87A64-D543-2A3B-DD31-FEE140DD56F8}"/>
              </a:ext>
            </a:extLst>
          </p:cNvPr>
          <p:cNvGrpSpPr/>
          <p:nvPr/>
        </p:nvGrpSpPr>
        <p:grpSpPr>
          <a:xfrm>
            <a:off x="2446297" y="2294340"/>
            <a:ext cx="2016419" cy="2147030"/>
            <a:chOff x="2446297" y="2294340"/>
            <a:chExt cx="2016419" cy="2147030"/>
          </a:xfrm>
          <a:effectLst>
            <a:outerShdw blurRad="50800" dist="38100" dir="2700000" algn="tl" rotWithShape="0">
              <a:prstClr val="black">
                <a:alpha val="40000"/>
              </a:prstClr>
            </a:outerShdw>
          </a:effectLst>
        </p:grpSpPr>
        <p:sp>
          <p:nvSpPr>
            <p:cNvPr id="3" name="Freeform 14">
              <a:extLst>
                <a:ext uri="{FF2B5EF4-FFF2-40B4-BE49-F238E27FC236}">
                  <a16:creationId xmlns:a16="http://schemas.microsoft.com/office/drawing/2014/main" id="{1B1F5177-0083-0DC5-87C0-D72F26544A56}"/>
                </a:ext>
              </a:extLst>
            </p:cNvPr>
            <p:cNvSpPr/>
            <p:nvPr/>
          </p:nvSpPr>
          <p:spPr>
            <a:xfrm>
              <a:off x="2446297" y="2294340"/>
              <a:ext cx="2016419" cy="2147030"/>
            </a:xfrm>
            <a:custGeom>
              <a:avLst/>
              <a:gdLst/>
              <a:ahLst/>
              <a:cxnLst/>
              <a:rect l="l" t="t" r="r" b="b"/>
              <a:pathLst>
                <a:path w="2016419" h="2147030">
                  <a:moveTo>
                    <a:pt x="0" y="0"/>
                  </a:moveTo>
                  <a:lnTo>
                    <a:pt x="2016419" y="0"/>
                  </a:lnTo>
                  <a:lnTo>
                    <a:pt x="2016419" y="2147030"/>
                  </a:lnTo>
                  <a:lnTo>
                    <a:pt x="0" y="2147030"/>
                  </a:lnTo>
                  <a:lnTo>
                    <a:pt x="0" y="0"/>
                  </a:lnTo>
                  <a:close/>
                </a:path>
              </a:pathLst>
            </a:custGeom>
            <a:blipFill>
              <a:blip r:embed="rId3"/>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8" name="TextBox 7">
              <a:extLst>
                <a:ext uri="{FF2B5EF4-FFF2-40B4-BE49-F238E27FC236}">
                  <a16:creationId xmlns:a16="http://schemas.microsoft.com/office/drawing/2014/main" id="{424FC4B0-DABB-0628-B3DD-9EBA03A96BB6}"/>
                </a:ext>
              </a:extLst>
            </p:cNvPr>
            <p:cNvSpPr txBox="1"/>
            <p:nvPr/>
          </p:nvSpPr>
          <p:spPr>
            <a:xfrm>
              <a:off x="2525809" y="3367855"/>
              <a:ext cx="1857393"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a:ln>
                    <a:noFill/>
                  </a:ln>
                  <a:solidFill>
                    <a:srgbClr val="0033CC"/>
                  </a:solidFill>
                  <a:effectLst/>
                  <a:uLnTx/>
                  <a:uFillTx/>
                  <a:latin typeface="Aptos Black" panose="020B0004020202020204" pitchFamily="34" charset="0"/>
                  <a:cs typeface="Arial"/>
                  <a:sym typeface="Arial"/>
                </a:rPr>
                <a:t>12/3/1945</a:t>
              </a:r>
            </a:p>
          </p:txBody>
        </p:sp>
      </p:grpSp>
      <p:grpSp>
        <p:nvGrpSpPr>
          <p:cNvPr id="18" name="Group 17">
            <a:extLst>
              <a:ext uri="{FF2B5EF4-FFF2-40B4-BE49-F238E27FC236}">
                <a16:creationId xmlns:a16="http://schemas.microsoft.com/office/drawing/2014/main" id="{9E428BCC-7C45-E783-E05E-EF94D4C5083D}"/>
              </a:ext>
            </a:extLst>
          </p:cNvPr>
          <p:cNvGrpSpPr/>
          <p:nvPr/>
        </p:nvGrpSpPr>
        <p:grpSpPr>
          <a:xfrm>
            <a:off x="4668409" y="2294340"/>
            <a:ext cx="2016419" cy="2147030"/>
            <a:chOff x="4668409" y="2294340"/>
            <a:chExt cx="2016419" cy="2147030"/>
          </a:xfrm>
          <a:effectLst>
            <a:outerShdw blurRad="50800" dist="38100" dir="2700000" algn="tl" rotWithShape="0">
              <a:prstClr val="black">
                <a:alpha val="40000"/>
              </a:prstClr>
            </a:outerShdw>
          </a:effectLst>
        </p:grpSpPr>
        <p:sp>
          <p:nvSpPr>
            <p:cNvPr id="4" name="Freeform 15">
              <a:extLst>
                <a:ext uri="{FF2B5EF4-FFF2-40B4-BE49-F238E27FC236}">
                  <a16:creationId xmlns:a16="http://schemas.microsoft.com/office/drawing/2014/main" id="{4F55EE36-85C5-F4B1-F386-25ECDF5577EA}"/>
                </a:ext>
              </a:extLst>
            </p:cNvPr>
            <p:cNvSpPr/>
            <p:nvPr/>
          </p:nvSpPr>
          <p:spPr>
            <a:xfrm>
              <a:off x="4668409" y="2294340"/>
              <a:ext cx="2016419" cy="2147030"/>
            </a:xfrm>
            <a:custGeom>
              <a:avLst/>
              <a:gdLst/>
              <a:ahLst/>
              <a:cxnLst/>
              <a:rect l="l" t="t" r="r" b="b"/>
              <a:pathLst>
                <a:path w="2016419" h="2147030">
                  <a:moveTo>
                    <a:pt x="0" y="0"/>
                  </a:moveTo>
                  <a:lnTo>
                    <a:pt x="2016419" y="0"/>
                  </a:lnTo>
                  <a:lnTo>
                    <a:pt x="2016419" y="2147030"/>
                  </a:lnTo>
                  <a:lnTo>
                    <a:pt x="0" y="2147030"/>
                  </a:lnTo>
                  <a:lnTo>
                    <a:pt x="0" y="0"/>
                  </a:lnTo>
                  <a:close/>
                </a:path>
              </a:pathLst>
            </a:custGeom>
            <a:blipFill>
              <a:blip r:embed="rId4"/>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11" name="TextBox 10">
              <a:extLst>
                <a:ext uri="{FF2B5EF4-FFF2-40B4-BE49-F238E27FC236}">
                  <a16:creationId xmlns:a16="http://schemas.microsoft.com/office/drawing/2014/main" id="{686D4F4A-E66F-9A13-9AF4-A29165F1B1D5}"/>
                </a:ext>
              </a:extLst>
            </p:cNvPr>
            <p:cNvSpPr txBox="1"/>
            <p:nvPr/>
          </p:nvSpPr>
          <p:spPr>
            <a:xfrm>
              <a:off x="4747921" y="3367855"/>
              <a:ext cx="1857393"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a:ln>
                    <a:noFill/>
                  </a:ln>
                  <a:solidFill>
                    <a:srgbClr val="0033CC"/>
                  </a:solidFill>
                  <a:effectLst/>
                  <a:uLnTx/>
                  <a:uFillTx/>
                  <a:latin typeface="Aptos Black" panose="020B0004020202020204" pitchFamily="34" charset="0"/>
                  <a:cs typeface="Arial"/>
                  <a:sym typeface="Arial"/>
                </a:rPr>
                <a:t>15/4/1945</a:t>
              </a:r>
            </a:p>
          </p:txBody>
        </p:sp>
      </p:grpSp>
      <p:grpSp>
        <p:nvGrpSpPr>
          <p:cNvPr id="20" name="Group 19">
            <a:extLst>
              <a:ext uri="{FF2B5EF4-FFF2-40B4-BE49-F238E27FC236}">
                <a16:creationId xmlns:a16="http://schemas.microsoft.com/office/drawing/2014/main" id="{D40F6604-6246-4AD8-8266-A21343C304FC}"/>
              </a:ext>
            </a:extLst>
          </p:cNvPr>
          <p:cNvGrpSpPr/>
          <p:nvPr/>
        </p:nvGrpSpPr>
        <p:grpSpPr>
          <a:xfrm>
            <a:off x="6856278" y="2294340"/>
            <a:ext cx="2016419" cy="2147030"/>
            <a:chOff x="6856278" y="2294340"/>
            <a:chExt cx="2016419" cy="2147030"/>
          </a:xfrm>
          <a:effectLst>
            <a:outerShdw blurRad="50800" dist="38100" dir="2700000" algn="tl" rotWithShape="0">
              <a:prstClr val="black">
                <a:alpha val="40000"/>
              </a:prstClr>
            </a:outerShdw>
          </a:effectLst>
        </p:grpSpPr>
        <p:sp>
          <p:nvSpPr>
            <p:cNvPr id="5" name="Freeform 16">
              <a:extLst>
                <a:ext uri="{FF2B5EF4-FFF2-40B4-BE49-F238E27FC236}">
                  <a16:creationId xmlns:a16="http://schemas.microsoft.com/office/drawing/2014/main" id="{A10060E0-74E2-98FC-469C-8D834C8BFB28}"/>
                </a:ext>
              </a:extLst>
            </p:cNvPr>
            <p:cNvSpPr/>
            <p:nvPr/>
          </p:nvSpPr>
          <p:spPr>
            <a:xfrm>
              <a:off x="6856278" y="2294340"/>
              <a:ext cx="2016419" cy="2147030"/>
            </a:xfrm>
            <a:custGeom>
              <a:avLst/>
              <a:gdLst/>
              <a:ahLst/>
              <a:cxnLst/>
              <a:rect l="l" t="t" r="r" b="b"/>
              <a:pathLst>
                <a:path w="2016419" h="2147030">
                  <a:moveTo>
                    <a:pt x="0" y="0"/>
                  </a:moveTo>
                  <a:lnTo>
                    <a:pt x="2016419" y="0"/>
                  </a:lnTo>
                  <a:lnTo>
                    <a:pt x="2016419" y="2147030"/>
                  </a:lnTo>
                  <a:lnTo>
                    <a:pt x="0" y="2147030"/>
                  </a:lnTo>
                  <a:lnTo>
                    <a:pt x="0" y="0"/>
                  </a:lnTo>
                  <a:close/>
                </a:path>
              </a:pathLst>
            </a:custGeom>
            <a:blipFill>
              <a:blip r:embed="rId5"/>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19" name="TextBox 18">
              <a:extLst>
                <a:ext uri="{FF2B5EF4-FFF2-40B4-BE49-F238E27FC236}">
                  <a16:creationId xmlns:a16="http://schemas.microsoft.com/office/drawing/2014/main" id="{144396B6-25E2-BC70-4BB4-64F61BC8CFB5}"/>
                </a:ext>
              </a:extLst>
            </p:cNvPr>
            <p:cNvSpPr txBox="1"/>
            <p:nvPr/>
          </p:nvSpPr>
          <p:spPr>
            <a:xfrm>
              <a:off x="6935790" y="3367855"/>
              <a:ext cx="1857393"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a:ln>
                    <a:noFill/>
                  </a:ln>
                  <a:solidFill>
                    <a:srgbClr val="0033CC"/>
                  </a:solidFill>
                  <a:effectLst/>
                  <a:uLnTx/>
                  <a:uFillTx/>
                  <a:latin typeface="Aptos Black" panose="020B0004020202020204" pitchFamily="34" charset="0"/>
                  <a:cs typeface="Arial"/>
                  <a:sym typeface="Arial"/>
                </a:rPr>
                <a:t>5/1945</a:t>
              </a:r>
            </a:p>
          </p:txBody>
        </p:sp>
      </p:grpSp>
    </p:spTree>
    <p:extLst>
      <p:ext uri="{BB962C8B-B14F-4D97-AF65-F5344CB8AC3E}">
        <p14:creationId xmlns:p14="http://schemas.microsoft.com/office/powerpoint/2010/main" val="1839961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par>
                                <p:cTn id="8" presetID="22" presetClass="entr" presetSubtype="1"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up)">
                                      <p:cBhvr>
                                        <p:cTn id="10" dur="500"/>
                                        <p:tgtEl>
                                          <p:spTgt spid="9"/>
                                        </p:tgtEl>
                                      </p:cBhvr>
                                    </p:animEffect>
                                  </p:childTnLst>
                                </p:cTn>
                              </p:par>
                              <p:par>
                                <p:cTn id="11" presetID="22" presetClass="entr" presetSubtype="1" fill="hold" nodeType="with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wipe(up)">
                                      <p:cBhvr>
                                        <p:cTn id="13" dur="500"/>
                                        <p:tgtEl>
                                          <p:spTgt spid="18"/>
                                        </p:tgtEl>
                                      </p:cBhvr>
                                    </p:animEffect>
                                  </p:childTnLst>
                                </p:cTn>
                              </p:par>
                              <p:par>
                                <p:cTn id="14" presetID="22" presetClass="entr" presetSubtype="1" fill="hold" nodeType="with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wipe(up)">
                                      <p:cBhvr>
                                        <p:cTn id="16"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E2ED3C55-2384-D789-EBE8-3CF9FCA230D2}"/>
              </a:ext>
            </a:extLst>
          </p:cNvPr>
          <p:cNvGrpSpPr/>
          <p:nvPr/>
        </p:nvGrpSpPr>
        <p:grpSpPr>
          <a:xfrm>
            <a:off x="300422" y="1498235"/>
            <a:ext cx="2016419" cy="2147030"/>
            <a:chOff x="226080" y="2294340"/>
            <a:chExt cx="2016419" cy="2147030"/>
          </a:xfrm>
          <a:effectLst>
            <a:outerShdw blurRad="50800" dist="38100" dir="2700000" algn="tl" rotWithShape="0">
              <a:prstClr val="black">
                <a:alpha val="40000"/>
              </a:prstClr>
            </a:outerShdw>
          </a:effectLst>
        </p:grpSpPr>
        <p:sp>
          <p:nvSpPr>
            <p:cNvPr id="3" name="Freeform 13">
              <a:extLst>
                <a:ext uri="{FF2B5EF4-FFF2-40B4-BE49-F238E27FC236}">
                  <a16:creationId xmlns:a16="http://schemas.microsoft.com/office/drawing/2014/main" id="{D17118F9-99D3-D3A8-BBA0-B592ED4CCA54}"/>
                </a:ext>
              </a:extLst>
            </p:cNvPr>
            <p:cNvSpPr/>
            <p:nvPr/>
          </p:nvSpPr>
          <p:spPr>
            <a:xfrm>
              <a:off x="226080" y="2294340"/>
              <a:ext cx="2016419" cy="2147030"/>
            </a:xfrm>
            <a:custGeom>
              <a:avLst/>
              <a:gdLst/>
              <a:ahLst/>
              <a:cxnLst/>
              <a:rect l="l" t="t" r="r" b="b"/>
              <a:pathLst>
                <a:path w="2016419" h="2147030">
                  <a:moveTo>
                    <a:pt x="0" y="0"/>
                  </a:moveTo>
                  <a:lnTo>
                    <a:pt x="2016419" y="0"/>
                  </a:lnTo>
                  <a:lnTo>
                    <a:pt x="2016419" y="2147030"/>
                  </a:lnTo>
                  <a:lnTo>
                    <a:pt x="0" y="2147030"/>
                  </a:lnTo>
                  <a:lnTo>
                    <a:pt x="0" y="0"/>
                  </a:lnTo>
                  <a:close/>
                </a:path>
              </a:pathLst>
            </a:custGeom>
            <a:blipFill>
              <a:blip r:embed="rId2"/>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4" name="TextBox 3">
              <a:extLst>
                <a:ext uri="{FF2B5EF4-FFF2-40B4-BE49-F238E27FC236}">
                  <a16:creationId xmlns:a16="http://schemas.microsoft.com/office/drawing/2014/main" id="{A954B25A-325B-069B-DEBA-EAEBB018B973}"/>
                </a:ext>
              </a:extLst>
            </p:cNvPr>
            <p:cNvSpPr txBox="1"/>
            <p:nvPr/>
          </p:nvSpPr>
          <p:spPr>
            <a:xfrm>
              <a:off x="305592" y="3189436"/>
              <a:ext cx="1857393" cy="83099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a:ln>
                    <a:noFill/>
                  </a:ln>
                  <a:solidFill>
                    <a:srgbClr val="0033CC"/>
                  </a:solidFill>
                  <a:effectLst/>
                  <a:uLnTx/>
                  <a:uFillTx/>
                  <a:latin typeface="Aptos Black" panose="020B0004020202020204" pitchFamily="34" charset="0"/>
                  <a:cs typeface="Arial"/>
                  <a:sym typeface="Arial"/>
                </a:rPr>
                <a:t>Tối</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a:ln>
                    <a:noFill/>
                  </a:ln>
                  <a:solidFill>
                    <a:srgbClr val="0033CC"/>
                  </a:solidFill>
                  <a:effectLst/>
                  <a:uLnTx/>
                  <a:uFillTx/>
                  <a:latin typeface="Aptos Black" panose="020B0004020202020204" pitchFamily="34" charset="0"/>
                  <a:cs typeface="Arial"/>
                  <a:sym typeface="Arial"/>
                </a:rPr>
                <a:t>9/3/1945</a:t>
              </a:r>
            </a:p>
          </p:txBody>
        </p:sp>
      </p:grpSp>
      <p:grpSp>
        <p:nvGrpSpPr>
          <p:cNvPr id="5" name="Group 4">
            <a:extLst>
              <a:ext uri="{FF2B5EF4-FFF2-40B4-BE49-F238E27FC236}">
                <a16:creationId xmlns:a16="http://schemas.microsoft.com/office/drawing/2014/main" id="{F1621B8B-252D-ECE2-3B23-494E7486DCED}"/>
              </a:ext>
            </a:extLst>
          </p:cNvPr>
          <p:cNvGrpSpPr/>
          <p:nvPr/>
        </p:nvGrpSpPr>
        <p:grpSpPr>
          <a:xfrm>
            <a:off x="2842123" y="539575"/>
            <a:ext cx="5766618" cy="958660"/>
            <a:chOff x="1927860" y="730881"/>
            <a:chExt cx="5766618" cy="958660"/>
          </a:xfrm>
        </p:grpSpPr>
        <p:sp>
          <p:nvSpPr>
            <p:cNvPr id="6" name="TextBox 5">
              <a:extLst>
                <a:ext uri="{FF2B5EF4-FFF2-40B4-BE49-F238E27FC236}">
                  <a16:creationId xmlns:a16="http://schemas.microsoft.com/office/drawing/2014/main" id="{671086CF-4F41-E609-40BC-63264CD8CEB0}"/>
                </a:ext>
              </a:extLst>
            </p:cNvPr>
            <p:cNvSpPr txBox="1"/>
            <p:nvPr/>
          </p:nvSpPr>
          <p:spPr>
            <a:xfrm>
              <a:off x="2659380" y="730881"/>
              <a:ext cx="5035098" cy="958660"/>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1" i="1" u="none" strike="noStrike" kern="0" cap="none" spc="0" normalizeH="0" baseline="0" noProof="0">
                  <a:ln>
                    <a:noFill/>
                  </a:ln>
                  <a:solidFill>
                    <a:srgbClr val="FF0000"/>
                  </a:solidFill>
                  <a:effectLst/>
                  <a:uLnTx/>
                  <a:uFillTx/>
                  <a:latin typeface="Arial"/>
                  <a:cs typeface="Arial"/>
                  <a:sym typeface="Arial"/>
                </a:rPr>
                <a:t>Sự kiện: </a:t>
              </a:r>
              <a:r>
                <a:rPr kumimoji="0" lang="vi-VN" sz="2000" b="0" i="0" u="none" strike="noStrike" kern="0" cap="none" spc="0" normalizeH="0" baseline="0" noProof="0">
                  <a:ln>
                    <a:noFill/>
                  </a:ln>
                  <a:solidFill>
                    <a:srgbClr val="000000"/>
                  </a:solidFill>
                  <a:effectLst/>
                  <a:uLnTx/>
                  <a:uFillTx/>
                  <a:latin typeface="Arial"/>
                  <a:cs typeface="Arial"/>
                  <a:sym typeface="Arial"/>
                </a:rPr>
                <a:t>Nhật</a:t>
              </a:r>
              <a:r>
                <a:rPr kumimoji="0" lang="en-US" sz="2000" b="0" i="0" u="none" strike="noStrike" kern="0" cap="none" spc="0" normalizeH="0" baseline="0" noProof="0">
                  <a:ln>
                    <a:noFill/>
                  </a:ln>
                  <a:solidFill>
                    <a:srgbClr val="000000"/>
                  </a:solidFill>
                  <a:effectLst/>
                  <a:uLnTx/>
                  <a:uFillTx/>
                  <a:latin typeface="Arial"/>
                  <a:cs typeface="Arial"/>
                  <a:sym typeface="Arial"/>
                </a:rPr>
                <a:t> </a:t>
              </a:r>
              <a:r>
                <a:rPr kumimoji="0" lang="vi-VN" sz="2000" b="0" i="0" u="none" strike="noStrike" kern="0" cap="none" spc="0" normalizeH="0" baseline="0" noProof="0">
                  <a:ln>
                    <a:noFill/>
                  </a:ln>
                  <a:solidFill>
                    <a:srgbClr val="000000"/>
                  </a:solidFill>
                  <a:effectLst/>
                  <a:uLnTx/>
                  <a:uFillTx/>
                  <a:latin typeface="Arial"/>
                  <a:cs typeface="Arial"/>
                  <a:sym typeface="Arial"/>
                </a:rPr>
                <a:t>đảo chính Pháp trên toàn Đông Dương. </a:t>
              </a:r>
            </a:p>
          </p:txBody>
        </p:sp>
        <p:sp>
          <p:nvSpPr>
            <p:cNvPr id="7" name="Freeform 10">
              <a:extLst>
                <a:ext uri="{FF2B5EF4-FFF2-40B4-BE49-F238E27FC236}">
                  <a16:creationId xmlns:a16="http://schemas.microsoft.com/office/drawing/2014/main" id="{DCB3CEAA-4015-4DA1-6886-0B59CBABBF68}"/>
                </a:ext>
              </a:extLst>
            </p:cNvPr>
            <p:cNvSpPr/>
            <p:nvPr/>
          </p:nvSpPr>
          <p:spPr>
            <a:xfrm>
              <a:off x="1927860" y="844451"/>
              <a:ext cx="731520" cy="731520"/>
            </a:xfrm>
            <a:custGeom>
              <a:avLst/>
              <a:gdLst/>
              <a:ahLst/>
              <a:cxnLst/>
              <a:rect l="l" t="t" r="r" b="b"/>
              <a:pathLst>
                <a:path w="1852383" h="1762079">
                  <a:moveTo>
                    <a:pt x="0" y="0"/>
                  </a:moveTo>
                  <a:lnTo>
                    <a:pt x="1852383" y="0"/>
                  </a:lnTo>
                  <a:lnTo>
                    <a:pt x="1852383" y="1762079"/>
                  </a:lnTo>
                  <a:lnTo>
                    <a:pt x="0" y="1762079"/>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 name="Group 11">
            <a:extLst>
              <a:ext uri="{FF2B5EF4-FFF2-40B4-BE49-F238E27FC236}">
                <a16:creationId xmlns:a16="http://schemas.microsoft.com/office/drawing/2014/main" id="{ED4BEFCD-4935-40EB-6F03-3844C908CC3F}"/>
              </a:ext>
            </a:extLst>
          </p:cNvPr>
          <p:cNvGrpSpPr/>
          <p:nvPr/>
        </p:nvGrpSpPr>
        <p:grpSpPr>
          <a:xfrm>
            <a:off x="2712420" y="1611805"/>
            <a:ext cx="6238292" cy="3300714"/>
            <a:chOff x="2712420" y="1611805"/>
            <a:chExt cx="6238292" cy="3300714"/>
          </a:xfrm>
        </p:grpSpPr>
        <p:pic>
          <p:nvPicPr>
            <p:cNvPr id="9" name="Picture 8" descr="A group of soldiers walking up a hill&#10;&#10;Description automatically generated">
              <a:extLst>
                <a:ext uri="{FF2B5EF4-FFF2-40B4-BE49-F238E27FC236}">
                  <a16:creationId xmlns:a16="http://schemas.microsoft.com/office/drawing/2014/main" id="{6DE4E506-EE8B-3DBF-9023-F0CC7F837040}"/>
                </a:ext>
              </a:extLst>
            </p:cNvPr>
            <p:cNvPicPr>
              <a:picLocks noChangeAspect="1"/>
            </p:cNvPicPr>
            <p:nvPr/>
          </p:nvPicPr>
          <p:blipFill>
            <a:blip r:embed="rId5"/>
            <a:stretch>
              <a:fillRect/>
            </a:stretch>
          </p:blipFill>
          <p:spPr>
            <a:xfrm>
              <a:off x="2712420" y="1611805"/>
              <a:ext cx="4297979" cy="3300714"/>
            </a:xfrm>
            <a:prstGeom prst="rect">
              <a:avLst/>
            </a:prstGeom>
          </p:spPr>
        </p:pic>
        <p:sp>
          <p:nvSpPr>
            <p:cNvPr id="11" name="TextBox 10">
              <a:extLst>
                <a:ext uri="{FF2B5EF4-FFF2-40B4-BE49-F238E27FC236}">
                  <a16:creationId xmlns:a16="http://schemas.microsoft.com/office/drawing/2014/main" id="{D422CCA6-5933-E90A-1BD2-FB159358EAA6}"/>
                </a:ext>
              </a:extLst>
            </p:cNvPr>
            <p:cNvSpPr txBox="1"/>
            <p:nvPr/>
          </p:nvSpPr>
          <p:spPr>
            <a:xfrm>
              <a:off x="7010399" y="3469367"/>
              <a:ext cx="1940313" cy="1443152"/>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200" b="0" i="0" u="none" strike="noStrike" kern="0" cap="none" spc="0" normalizeH="0" baseline="0" noProof="0">
                  <a:ln>
                    <a:noFill/>
                  </a:ln>
                  <a:solidFill>
                    <a:srgbClr val="000000"/>
                  </a:solidFill>
                  <a:effectLst/>
                  <a:uLnTx/>
                  <a:uFillTx/>
                  <a:latin typeface="Arial"/>
                  <a:cs typeface="Arial"/>
                  <a:sym typeface="Arial"/>
                </a:rPr>
                <a:t>Quân đội thuộc địa Pháp rút quân về biên giới Trung Quốc trong cuộc đảo chính của Nhật Bản vào tháng 3 năm 1945</a:t>
              </a:r>
            </a:p>
          </p:txBody>
        </p:sp>
      </p:grpSp>
    </p:spTree>
    <p:extLst>
      <p:ext uri="{BB962C8B-B14F-4D97-AF65-F5344CB8AC3E}">
        <p14:creationId xmlns:p14="http://schemas.microsoft.com/office/powerpoint/2010/main" val="1640387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left)">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randombar(horizontal)">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A718C1DF-2BF0-8527-3B2E-3CA28CD304AA}"/>
              </a:ext>
            </a:extLst>
          </p:cNvPr>
          <p:cNvGrpSpPr/>
          <p:nvPr/>
        </p:nvGrpSpPr>
        <p:grpSpPr>
          <a:xfrm>
            <a:off x="323844" y="245755"/>
            <a:ext cx="4248156" cy="3456356"/>
            <a:chOff x="670123" y="134243"/>
            <a:chExt cx="4248156" cy="3456356"/>
          </a:xfrm>
        </p:grpSpPr>
        <p:pic>
          <p:nvPicPr>
            <p:cNvPr id="3" name="Picture 2" descr="A group of soldiers raising their hands&#10;&#10;Description automatically generated">
              <a:extLst>
                <a:ext uri="{FF2B5EF4-FFF2-40B4-BE49-F238E27FC236}">
                  <a16:creationId xmlns:a16="http://schemas.microsoft.com/office/drawing/2014/main" id="{98E708D9-5EBA-52C3-D670-DE4BE6E486F6}"/>
                </a:ext>
              </a:extLst>
            </p:cNvPr>
            <p:cNvPicPr>
              <a:picLocks noChangeAspect="1"/>
            </p:cNvPicPr>
            <p:nvPr/>
          </p:nvPicPr>
          <p:blipFill>
            <a:blip r:embed="rId2"/>
            <a:stretch>
              <a:fillRect/>
            </a:stretch>
          </p:blipFill>
          <p:spPr>
            <a:xfrm>
              <a:off x="670123" y="134243"/>
              <a:ext cx="4248156" cy="2757639"/>
            </a:xfrm>
            <a:prstGeom prst="rect">
              <a:avLst/>
            </a:prstGeom>
          </p:spPr>
        </p:pic>
        <p:sp>
          <p:nvSpPr>
            <p:cNvPr id="5" name="TextBox 4">
              <a:extLst>
                <a:ext uri="{FF2B5EF4-FFF2-40B4-BE49-F238E27FC236}">
                  <a16:creationId xmlns:a16="http://schemas.microsoft.com/office/drawing/2014/main" id="{8937619D-7D78-E466-50B2-25DF6ACC4A1C}"/>
                </a:ext>
              </a:extLst>
            </p:cNvPr>
            <p:cNvSpPr txBox="1"/>
            <p:nvPr/>
          </p:nvSpPr>
          <p:spPr>
            <a:xfrm>
              <a:off x="841808" y="2891882"/>
              <a:ext cx="3904785"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000000"/>
                  </a:solidFill>
                  <a:effectLst/>
                  <a:uLnTx/>
                  <a:uFillTx/>
                  <a:latin typeface="Arial"/>
                  <a:cs typeface="Arial"/>
                  <a:sym typeface="Arial"/>
                </a:rPr>
                <a:t>Quân nhân Pháp bị quân Nhật bắt tại Hà Nội trong cuộc đảo chính tháng 3 năm 1945</a:t>
              </a:r>
            </a:p>
          </p:txBody>
        </p:sp>
      </p:grpSp>
      <p:grpSp>
        <p:nvGrpSpPr>
          <p:cNvPr id="12" name="Group 11">
            <a:extLst>
              <a:ext uri="{FF2B5EF4-FFF2-40B4-BE49-F238E27FC236}">
                <a16:creationId xmlns:a16="http://schemas.microsoft.com/office/drawing/2014/main" id="{DD90F89F-2E1F-2341-E15D-1EAD58F45B31}"/>
              </a:ext>
            </a:extLst>
          </p:cNvPr>
          <p:cNvGrpSpPr/>
          <p:nvPr/>
        </p:nvGrpSpPr>
        <p:grpSpPr>
          <a:xfrm>
            <a:off x="4732075" y="1490975"/>
            <a:ext cx="4131294" cy="3456356"/>
            <a:chOff x="728554" y="134243"/>
            <a:chExt cx="4131294" cy="3456356"/>
          </a:xfrm>
        </p:grpSpPr>
        <p:pic>
          <p:nvPicPr>
            <p:cNvPr id="13" name="Picture 12">
              <a:extLst>
                <a:ext uri="{FF2B5EF4-FFF2-40B4-BE49-F238E27FC236}">
                  <a16:creationId xmlns:a16="http://schemas.microsoft.com/office/drawing/2014/main" id="{17E0A7F2-2659-4BF7-04F4-13A410A57C6C}"/>
                </a:ext>
              </a:extLst>
            </p:cNvPr>
            <p:cNvPicPr>
              <a:picLocks noChangeAspect="1"/>
            </p:cNvPicPr>
            <p:nvPr/>
          </p:nvPicPr>
          <p:blipFill>
            <a:blip r:embed="rId3"/>
            <a:srcRect/>
            <a:stretch/>
          </p:blipFill>
          <p:spPr>
            <a:xfrm>
              <a:off x="728554" y="134243"/>
              <a:ext cx="4131294" cy="2757639"/>
            </a:xfrm>
            <a:prstGeom prst="rect">
              <a:avLst/>
            </a:prstGeom>
          </p:spPr>
        </p:pic>
        <p:sp>
          <p:nvSpPr>
            <p:cNvPr id="14" name="TextBox 13">
              <a:extLst>
                <a:ext uri="{FF2B5EF4-FFF2-40B4-BE49-F238E27FC236}">
                  <a16:creationId xmlns:a16="http://schemas.microsoft.com/office/drawing/2014/main" id="{CD7F9DEA-5FDF-EF53-A29F-7517DF28ADDD}"/>
                </a:ext>
              </a:extLst>
            </p:cNvPr>
            <p:cNvSpPr txBox="1"/>
            <p:nvPr/>
          </p:nvSpPr>
          <p:spPr>
            <a:xfrm>
              <a:off x="841808" y="2891882"/>
              <a:ext cx="3904785"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Tù nhân chiến tranh người Pháp tại Lạng Sơn vào ngày 9 tháng 3 năm 1945.</a:t>
              </a:r>
            </a:p>
          </p:txBody>
        </p:sp>
      </p:grpSp>
    </p:spTree>
    <p:extLst>
      <p:ext uri="{BB962C8B-B14F-4D97-AF65-F5344CB8AC3E}">
        <p14:creationId xmlns:p14="http://schemas.microsoft.com/office/powerpoint/2010/main" val="2144626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randombar(horizont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DAEB63DA-0EA0-9D85-0253-543CD64787E1}"/>
              </a:ext>
            </a:extLst>
          </p:cNvPr>
          <p:cNvGrpSpPr/>
          <p:nvPr/>
        </p:nvGrpSpPr>
        <p:grpSpPr>
          <a:xfrm>
            <a:off x="387038" y="1498235"/>
            <a:ext cx="2016419" cy="2147030"/>
            <a:chOff x="2446297" y="2294340"/>
            <a:chExt cx="2016419" cy="2147030"/>
          </a:xfrm>
          <a:effectLst>
            <a:outerShdw blurRad="50800" dist="38100" dir="2700000" algn="tl" rotWithShape="0">
              <a:prstClr val="black">
                <a:alpha val="40000"/>
              </a:prstClr>
            </a:outerShdw>
          </a:effectLst>
        </p:grpSpPr>
        <p:sp>
          <p:nvSpPr>
            <p:cNvPr id="3" name="Freeform 14">
              <a:extLst>
                <a:ext uri="{FF2B5EF4-FFF2-40B4-BE49-F238E27FC236}">
                  <a16:creationId xmlns:a16="http://schemas.microsoft.com/office/drawing/2014/main" id="{46785E6C-8137-C28D-2B35-77AA7508C707}"/>
                </a:ext>
              </a:extLst>
            </p:cNvPr>
            <p:cNvSpPr/>
            <p:nvPr/>
          </p:nvSpPr>
          <p:spPr>
            <a:xfrm>
              <a:off x="2446297" y="2294340"/>
              <a:ext cx="2016419" cy="2147030"/>
            </a:xfrm>
            <a:custGeom>
              <a:avLst/>
              <a:gdLst/>
              <a:ahLst/>
              <a:cxnLst/>
              <a:rect l="l" t="t" r="r" b="b"/>
              <a:pathLst>
                <a:path w="2016419" h="2147030">
                  <a:moveTo>
                    <a:pt x="0" y="0"/>
                  </a:moveTo>
                  <a:lnTo>
                    <a:pt x="2016419" y="0"/>
                  </a:lnTo>
                  <a:lnTo>
                    <a:pt x="2016419" y="2147030"/>
                  </a:lnTo>
                  <a:lnTo>
                    <a:pt x="0" y="2147030"/>
                  </a:lnTo>
                  <a:lnTo>
                    <a:pt x="0" y="0"/>
                  </a:lnTo>
                  <a:close/>
                </a:path>
              </a:pathLst>
            </a:custGeom>
            <a:blipFill>
              <a:blip r:embed="rId2"/>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4" name="TextBox 3">
              <a:extLst>
                <a:ext uri="{FF2B5EF4-FFF2-40B4-BE49-F238E27FC236}">
                  <a16:creationId xmlns:a16="http://schemas.microsoft.com/office/drawing/2014/main" id="{10D57504-288E-00C1-01D6-5561C7FFB990}"/>
                </a:ext>
              </a:extLst>
            </p:cNvPr>
            <p:cNvSpPr txBox="1"/>
            <p:nvPr/>
          </p:nvSpPr>
          <p:spPr>
            <a:xfrm>
              <a:off x="2525809" y="3367855"/>
              <a:ext cx="1857393"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a:ln>
                    <a:noFill/>
                  </a:ln>
                  <a:solidFill>
                    <a:srgbClr val="0033CC"/>
                  </a:solidFill>
                  <a:effectLst/>
                  <a:uLnTx/>
                  <a:uFillTx/>
                  <a:latin typeface="Aptos Black" panose="020B0004020202020204" pitchFamily="34" charset="0"/>
                  <a:cs typeface="Arial"/>
                  <a:sym typeface="Arial"/>
                </a:rPr>
                <a:t>12/3/1945</a:t>
              </a:r>
            </a:p>
          </p:txBody>
        </p:sp>
      </p:grpSp>
      <p:grpSp>
        <p:nvGrpSpPr>
          <p:cNvPr id="5" name="Group 4">
            <a:extLst>
              <a:ext uri="{FF2B5EF4-FFF2-40B4-BE49-F238E27FC236}">
                <a16:creationId xmlns:a16="http://schemas.microsoft.com/office/drawing/2014/main" id="{376C99B5-DD33-20CD-CDA9-FA46648CA24E}"/>
              </a:ext>
            </a:extLst>
          </p:cNvPr>
          <p:cNvGrpSpPr/>
          <p:nvPr/>
        </p:nvGrpSpPr>
        <p:grpSpPr>
          <a:xfrm>
            <a:off x="2782649" y="361156"/>
            <a:ext cx="6026814" cy="1881990"/>
            <a:chOff x="1927860" y="730881"/>
            <a:chExt cx="6026814" cy="1881990"/>
          </a:xfrm>
        </p:grpSpPr>
        <p:sp>
          <p:nvSpPr>
            <p:cNvPr id="6" name="TextBox 5">
              <a:extLst>
                <a:ext uri="{FF2B5EF4-FFF2-40B4-BE49-F238E27FC236}">
                  <a16:creationId xmlns:a16="http://schemas.microsoft.com/office/drawing/2014/main" id="{28FFF626-7FC2-BB83-2385-8C353D7B1A17}"/>
                </a:ext>
              </a:extLst>
            </p:cNvPr>
            <p:cNvSpPr txBox="1"/>
            <p:nvPr/>
          </p:nvSpPr>
          <p:spPr>
            <a:xfrm>
              <a:off x="2659380" y="730881"/>
              <a:ext cx="5295294" cy="1881990"/>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1" i="1" u="none" strike="noStrike" kern="0" cap="none" spc="0" normalizeH="0" baseline="0" noProof="0">
                  <a:ln>
                    <a:noFill/>
                  </a:ln>
                  <a:solidFill>
                    <a:srgbClr val="FF0000"/>
                  </a:solidFill>
                  <a:effectLst/>
                  <a:uLnTx/>
                  <a:uFillTx/>
                  <a:latin typeface="Arial"/>
                  <a:cs typeface="Arial"/>
                  <a:sym typeface="Arial"/>
                </a:rPr>
                <a:t>Sự kiện: </a:t>
              </a:r>
              <a:r>
                <a:rPr kumimoji="0" lang="vi-VN" sz="2000" b="0" i="0" u="none" strike="noStrike" kern="0" cap="none" spc="0" normalizeH="0" baseline="0" noProof="0">
                  <a:ln>
                    <a:noFill/>
                  </a:ln>
                  <a:solidFill>
                    <a:srgbClr val="000000"/>
                  </a:solidFill>
                  <a:effectLst/>
                  <a:uLnTx/>
                  <a:uFillTx/>
                  <a:latin typeface="Arial"/>
                  <a:cs typeface="Arial"/>
                  <a:sym typeface="Arial"/>
                </a:rPr>
                <a:t>Ban Thường vụ Trung ương Đảng Cộng sản Đông Dương ra chỉ thị “Nhật - Pháp bắn nhau và hành động của chúng ta, phát động cao trào “Kháng Nhật cứu nước”</a:t>
              </a:r>
            </a:p>
          </p:txBody>
        </p:sp>
        <p:sp>
          <p:nvSpPr>
            <p:cNvPr id="7" name="Freeform 10">
              <a:extLst>
                <a:ext uri="{FF2B5EF4-FFF2-40B4-BE49-F238E27FC236}">
                  <a16:creationId xmlns:a16="http://schemas.microsoft.com/office/drawing/2014/main" id="{9AF06DDD-D9A6-3CC1-7B2A-83A9CCFC93CE}"/>
                </a:ext>
              </a:extLst>
            </p:cNvPr>
            <p:cNvSpPr/>
            <p:nvPr/>
          </p:nvSpPr>
          <p:spPr>
            <a:xfrm>
              <a:off x="1927860" y="1306116"/>
              <a:ext cx="731520" cy="731520"/>
            </a:xfrm>
            <a:custGeom>
              <a:avLst/>
              <a:gdLst/>
              <a:ahLst/>
              <a:cxnLst/>
              <a:rect l="l" t="t" r="r" b="b"/>
              <a:pathLst>
                <a:path w="1852383" h="1762079">
                  <a:moveTo>
                    <a:pt x="0" y="0"/>
                  </a:moveTo>
                  <a:lnTo>
                    <a:pt x="1852383" y="0"/>
                  </a:lnTo>
                  <a:lnTo>
                    <a:pt x="1852383" y="1762079"/>
                  </a:lnTo>
                  <a:lnTo>
                    <a:pt x="0" y="1762079"/>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 name="Group 11">
            <a:extLst>
              <a:ext uri="{FF2B5EF4-FFF2-40B4-BE49-F238E27FC236}">
                <a16:creationId xmlns:a16="http://schemas.microsoft.com/office/drawing/2014/main" id="{ECEE9503-2E2D-A5C4-22B0-DEBAE5786BBE}"/>
              </a:ext>
            </a:extLst>
          </p:cNvPr>
          <p:cNvGrpSpPr/>
          <p:nvPr/>
        </p:nvGrpSpPr>
        <p:grpSpPr>
          <a:xfrm>
            <a:off x="2907870" y="2318734"/>
            <a:ext cx="6017165" cy="2653061"/>
            <a:chOff x="2967343" y="2318734"/>
            <a:chExt cx="6017165" cy="2653061"/>
          </a:xfrm>
        </p:grpSpPr>
        <p:pic>
          <p:nvPicPr>
            <p:cNvPr id="9" name="Picture 8" descr="A close-up of a book&#10;&#10;Description automatically generated">
              <a:extLst>
                <a:ext uri="{FF2B5EF4-FFF2-40B4-BE49-F238E27FC236}">
                  <a16:creationId xmlns:a16="http://schemas.microsoft.com/office/drawing/2014/main" id="{2EA99BC2-6CF8-EDBC-8A9E-33623B14CC80}"/>
                </a:ext>
              </a:extLst>
            </p:cNvPr>
            <p:cNvPicPr>
              <a:picLocks noChangeAspect="1"/>
            </p:cNvPicPr>
            <p:nvPr/>
          </p:nvPicPr>
          <p:blipFill>
            <a:blip r:embed="rId5"/>
            <a:stretch>
              <a:fillRect/>
            </a:stretch>
          </p:blipFill>
          <p:spPr>
            <a:xfrm>
              <a:off x="2967343" y="2318734"/>
              <a:ext cx="3844537" cy="2653061"/>
            </a:xfrm>
            <a:prstGeom prst="rect">
              <a:avLst/>
            </a:prstGeom>
          </p:spPr>
        </p:pic>
        <p:sp>
          <p:nvSpPr>
            <p:cNvPr id="11" name="TextBox 10">
              <a:extLst>
                <a:ext uri="{FF2B5EF4-FFF2-40B4-BE49-F238E27FC236}">
                  <a16:creationId xmlns:a16="http://schemas.microsoft.com/office/drawing/2014/main" id="{7DA6B922-C4D2-7443-4222-EB81719C673E}"/>
                </a:ext>
              </a:extLst>
            </p:cNvPr>
            <p:cNvSpPr txBox="1"/>
            <p:nvPr/>
          </p:nvSpPr>
          <p:spPr>
            <a:xfrm>
              <a:off x="6811880" y="3949912"/>
              <a:ext cx="2172628" cy="1021883"/>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000000"/>
                  </a:solidFill>
                  <a:effectLst/>
                  <a:uLnTx/>
                  <a:uFillTx/>
                  <a:latin typeface="Arial"/>
                  <a:cs typeface="Arial"/>
                  <a:sym typeface="Arial"/>
                </a:rPr>
                <a:t>Sách in "Chỉ thị Nhật Pháp bắn nhau và hành động của chúng ta" </a:t>
              </a:r>
            </a:p>
          </p:txBody>
        </p:sp>
      </p:grpSp>
    </p:spTree>
    <p:extLst>
      <p:ext uri="{BB962C8B-B14F-4D97-AF65-F5344CB8AC3E}">
        <p14:creationId xmlns:p14="http://schemas.microsoft.com/office/powerpoint/2010/main" val="12792697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left)">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randombar(horizontal)">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rrow: Pentagon 4">
            <a:extLst>
              <a:ext uri="{FF2B5EF4-FFF2-40B4-BE49-F238E27FC236}">
                <a16:creationId xmlns:a16="http://schemas.microsoft.com/office/drawing/2014/main" id="{5E4B7110-C50D-6415-B797-96018CCC1D46}"/>
              </a:ext>
            </a:extLst>
          </p:cNvPr>
          <p:cNvSpPr/>
          <p:nvPr/>
        </p:nvSpPr>
        <p:spPr>
          <a:xfrm>
            <a:off x="0" y="593804"/>
            <a:ext cx="5404624" cy="676508"/>
          </a:xfrm>
          <a:prstGeom prst="homePlate">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1" i="1" u="none" strike="noStrike" kern="0" cap="none" spc="0" normalizeH="0" baseline="0" noProof="0">
                <a:ln>
                  <a:noFill/>
                </a:ln>
                <a:solidFill>
                  <a:srgbClr val="FFFFFF"/>
                </a:solidFill>
                <a:effectLst/>
                <a:uLnTx/>
                <a:uFillTx/>
                <a:latin typeface="Arial"/>
                <a:ea typeface="+mn-ea"/>
                <a:cs typeface="+mn-cs"/>
                <a:sym typeface="Arial"/>
              </a:rPr>
              <a:t>Ở khu căn cứ địa Cao - Bắc – Lạng: </a:t>
            </a:r>
          </a:p>
        </p:txBody>
      </p:sp>
      <p:grpSp>
        <p:nvGrpSpPr>
          <p:cNvPr id="10" name="Group 9">
            <a:extLst>
              <a:ext uri="{FF2B5EF4-FFF2-40B4-BE49-F238E27FC236}">
                <a16:creationId xmlns:a16="http://schemas.microsoft.com/office/drawing/2014/main" id="{D71E7EEC-2631-052C-3626-3CE3A68FB8B5}"/>
              </a:ext>
            </a:extLst>
          </p:cNvPr>
          <p:cNvGrpSpPr/>
          <p:nvPr/>
        </p:nvGrpSpPr>
        <p:grpSpPr>
          <a:xfrm>
            <a:off x="428158" y="1805081"/>
            <a:ext cx="3378827" cy="2930787"/>
            <a:chOff x="758283" y="1715871"/>
            <a:chExt cx="3378827" cy="2930787"/>
          </a:xfrm>
        </p:grpSpPr>
        <p:sp>
          <p:nvSpPr>
            <p:cNvPr id="8" name="Rectangle: Rounded Corners 7">
              <a:extLst>
                <a:ext uri="{FF2B5EF4-FFF2-40B4-BE49-F238E27FC236}">
                  <a16:creationId xmlns:a16="http://schemas.microsoft.com/office/drawing/2014/main" id="{0E3A48BB-9041-B976-94B4-DEADD776467E}"/>
                </a:ext>
              </a:extLst>
            </p:cNvPr>
            <p:cNvSpPr/>
            <p:nvPr/>
          </p:nvSpPr>
          <p:spPr>
            <a:xfrm>
              <a:off x="758283" y="1715871"/>
              <a:ext cx="2908360" cy="2744615"/>
            </a:xfrm>
            <a:prstGeom prst="roundRect">
              <a:avLst>
                <a:gd name="adj" fmla="val 6397"/>
              </a:avLst>
            </a:prstGeom>
            <a:solidFill>
              <a:schemeClr val="accent5"/>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panose="020B0604020202020204" pitchFamily="34" charset="0"/>
                  <a:ea typeface="+mn-ea"/>
                  <a:cs typeface="+mn-cs"/>
                  <a:sym typeface="Arial"/>
                </a:rPr>
                <a:t>Việt Nam Tuyên truyền Giải phóng và lực lượng chính trị của quần chúng giải phóng các xã, châu, huyện.</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pic>
          <p:nvPicPr>
            <p:cNvPr id="9" name="Picture 17">
              <a:extLst>
                <a:ext uri="{FF2B5EF4-FFF2-40B4-BE49-F238E27FC236}">
                  <a16:creationId xmlns:a16="http://schemas.microsoft.com/office/drawing/2014/main" id="{8231F2F4-795B-0DDC-405B-6BF0E45DB151}"/>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a:stretch>
              <a:fillRect/>
            </a:stretch>
          </p:blipFill>
          <p:spPr>
            <a:xfrm>
              <a:off x="3294175" y="3803723"/>
              <a:ext cx="842935" cy="842935"/>
            </a:xfrm>
            <a:prstGeom prst="rect">
              <a:avLst/>
            </a:prstGeom>
          </p:spPr>
        </p:pic>
      </p:grpSp>
      <p:grpSp>
        <p:nvGrpSpPr>
          <p:cNvPr id="2" name="Group 1">
            <a:extLst>
              <a:ext uri="{FF2B5EF4-FFF2-40B4-BE49-F238E27FC236}">
                <a16:creationId xmlns:a16="http://schemas.microsoft.com/office/drawing/2014/main" id="{D09D637F-40A5-CCB5-1977-4DED68AAFF7F}"/>
              </a:ext>
            </a:extLst>
          </p:cNvPr>
          <p:cNvGrpSpPr/>
          <p:nvPr/>
        </p:nvGrpSpPr>
        <p:grpSpPr>
          <a:xfrm>
            <a:off x="3977267" y="1393244"/>
            <a:ext cx="4738575" cy="3342624"/>
            <a:chOff x="-668064" y="1411310"/>
            <a:chExt cx="4738575" cy="3342624"/>
          </a:xfrm>
        </p:grpSpPr>
        <p:pic>
          <p:nvPicPr>
            <p:cNvPr id="3" name="Picture 2">
              <a:extLst>
                <a:ext uri="{FF2B5EF4-FFF2-40B4-BE49-F238E27FC236}">
                  <a16:creationId xmlns:a16="http://schemas.microsoft.com/office/drawing/2014/main" id="{667F4615-C433-6C09-6FD8-7FC7B18FACE6}"/>
                </a:ext>
              </a:extLst>
            </p:cNvPr>
            <p:cNvPicPr>
              <a:picLocks noChangeAspect="1"/>
            </p:cNvPicPr>
            <p:nvPr/>
          </p:nvPicPr>
          <p:blipFill>
            <a:blip r:embed="rId4"/>
            <a:srcRect/>
            <a:stretch/>
          </p:blipFill>
          <p:spPr>
            <a:xfrm>
              <a:off x="-668064" y="1411310"/>
              <a:ext cx="4738575" cy="2654387"/>
            </a:xfrm>
            <a:prstGeom prst="rect">
              <a:avLst/>
            </a:prstGeom>
          </p:spPr>
        </p:pic>
        <p:sp>
          <p:nvSpPr>
            <p:cNvPr id="4" name="TextBox 3">
              <a:extLst>
                <a:ext uri="{FF2B5EF4-FFF2-40B4-BE49-F238E27FC236}">
                  <a16:creationId xmlns:a16="http://schemas.microsoft.com/office/drawing/2014/main" id="{C20BD3A7-8874-4401-B228-41E27ED2F830}"/>
                </a:ext>
              </a:extLst>
            </p:cNvPr>
            <p:cNvSpPr txBox="1"/>
            <p:nvPr/>
          </p:nvSpPr>
          <p:spPr>
            <a:xfrm>
              <a:off x="-149924" y="4055217"/>
              <a:ext cx="3702293"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34 đội viên đầu tiên của lực lượng Việt Nam Tuyên truyền Giải phóng quân</a:t>
              </a: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2305756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randombar(horizontal)">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rrow: Pentagon 4">
            <a:extLst>
              <a:ext uri="{FF2B5EF4-FFF2-40B4-BE49-F238E27FC236}">
                <a16:creationId xmlns:a16="http://schemas.microsoft.com/office/drawing/2014/main" id="{5E4B7110-C50D-6415-B797-96018CCC1D46}"/>
              </a:ext>
            </a:extLst>
          </p:cNvPr>
          <p:cNvSpPr/>
          <p:nvPr/>
        </p:nvSpPr>
        <p:spPr>
          <a:xfrm>
            <a:off x="0" y="893712"/>
            <a:ext cx="4163122" cy="676508"/>
          </a:xfrm>
          <a:prstGeom prst="homePlate">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1" i="1" u="none" strike="noStrike" kern="0" cap="none" spc="0" normalizeH="0" baseline="0" noProof="0">
                <a:ln>
                  <a:noFill/>
                </a:ln>
                <a:solidFill>
                  <a:srgbClr val="FFFFFF"/>
                </a:solidFill>
                <a:effectLst/>
                <a:uLnTx/>
                <a:uFillTx/>
                <a:latin typeface="Arial"/>
                <a:ea typeface="+mn-ea"/>
                <a:cs typeface="+mn-cs"/>
                <a:sym typeface="Arial"/>
              </a:rPr>
              <a:t>Ở Bắc Kì và Bắc Trung Kì:</a:t>
            </a:r>
          </a:p>
        </p:txBody>
      </p:sp>
      <p:grpSp>
        <p:nvGrpSpPr>
          <p:cNvPr id="10" name="Group 9">
            <a:extLst>
              <a:ext uri="{FF2B5EF4-FFF2-40B4-BE49-F238E27FC236}">
                <a16:creationId xmlns:a16="http://schemas.microsoft.com/office/drawing/2014/main" id="{D71E7EEC-2631-052C-3626-3CE3A68FB8B5}"/>
              </a:ext>
            </a:extLst>
          </p:cNvPr>
          <p:cNvGrpSpPr/>
          <p:nvPr/>
        </p:nvGrpSpPr>
        <p:grpSpPr>
          <a:xfrm>
            <a:off x="532235" y="1946331"/>
            <a:ext cx="3288916" cy="2258101"/>
            <a:chOff x="758282" y="1715872"/>
            <a:chExt cx="3288916" cy="2258101"/>
          </a:xfrm>
        </p:grpSpPr>
        <p:sp>
          <p:nvSpPr>
            <p:cNvPr id="8" name="Rectangle: Rounded Corners 7">
              <a:extLst>
                <a:ext uri="{FF2B5EF4-FFF2-40B4-BE49-F238E27FC236}">
                  <a16:creationId xmlns:a16="http://schemas.microsoft.com/office/drawing/2014/main" id="{0E3A48BB-9041-B976-94B4-DEADD776467E}"/>
                </a:ext>
              </a:extLst>
            </p:cNvPr>
            <p:cNvSpPr/>
            <p:nvPr/>
          </p:nvSpPr>
          <p:spPr>
            <a:xfrm>
              <a:off x="758282" y="1715872"/>
              <a:ext cx="3043589" cy="1881990"/>
            </a:xfrm>
            <a:prstGeom prst="roundRect">
              <a:avLst>
                <a:gd name="adj" fmla="val 6397"/>
              </a:avLst>
            </a:prstGeom>
            <a:solidFill>
              <a:schemeClr val="accent5"/>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000000"/>
                  </a:solidFill>
                  <a:effectLst/>
                  <a:uLnTx/>
                  <a:uFillTx/>
                  <a:latin typeface="Arial"/>
                  <a:ea typeface="+mn-ea"/>
                  <a:cs typeface="+mn-cs"/>
                  <a:sym typeface="Arial"/>
                </a:rPr>
                <a:t>P</a:t>
              </a:r>
              <a:r>
                <a:rPr kumimoji="0" lang="vi-VN" sz="2000" b="0" i="0" u="none" strike="noStrike" kern="0" cap="none" spc="0" normalizeH="0" baseline="0" noProof="0">
                  <a:ln>
                    <a:noFill/>
                  </a:ln>
                  <a:solidFill>
                    <a:srgbClr val="000000"/>
                  </a:solidFill>
                  <a:effectLst/>
                  <a:uLnTx/>
                  <a:uFillTx/>
                  <a:latin typeface="Arial" panose="020B0604020202020204" pitchFamily="34" charset="0"/>
                  <a:ea typeface="+mn-ea"/>
                  <a:cs typeface="+mn-cs"/>
                  <a:sym typeface="Arial"/>
                </a:rPr>
                <a:t>hong trào “Phá kho thóc, giải quyết nạn đói” diễn ra quyết liệt.</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pic>
          <p:nvPicPr>
            <p:cNvPr id="9" name="Picture 17">
              <a:extLst>
                <a:ext uri="{FF2B5EF4-FFF2-40B4-BE49-F238E27FC236}">
                  <a16:creationId xmlns:a16="http://schemas.microsoft.com/office/drawing/2014/main" id="{8231F2F4-795B-0DDC-405B-6BF0E45DB151}"/>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a:stretch>
              <a:fillRect/>
            </a:stretch>
          </p:blipFill>
          <p:spPr>
            <a:xfrm>
              <a:off x="3204263" y="3131038"/>
              <a:ext cx="842935" cy="842935"/>
            </a:xfrm>
            <a:prstGeom prst="rect">
              <a:avLst/>
            </a:prstGeom>
          </p:spPr>
        </p:pic>
      </p:grpSp>
      <p:grpSp>
        <p:nvGrpSpPr>
          <p:cNvPr id="7" name="Group 6">
            <a:extLst>
              <a:ext uri="{FF2B5EF4-FFF2-40B4-BE49-F238E27FC236}">
                <a16:creationId xmlns:a16="http://schemas.microsoft.com/office/drawing/2014/main" id="{4ADB9EFE-B14E-566F-A8ED-4E1B206DE4BA}"/>
              </a:ext>
            </a:extLst>
          </p:cNvPr>
          <p:cNvGrpSpPr/>
          <p:nvPr/>
        </p:nvGrpSpPr>
        <p:grpSpPr>
          <a:xfrm>
            <a:off x="4045886" y="284450"/>
            <a:ext cx="2800395" cy="4574599"/>
            <a:chOff x="4163122" y="678472"/>
            <a:chExt cx="2800395" cy="4574599"/>
          </a:xfrm>
        </p:grpSpPr>
        <p:pic>
          <p:nvPicPr>
            <p:cNvPr id="3" name="Picture 2" descr="A close-up of a paper&#10;&#10;Description automatically generated">
              <a:extLst>
                <a:ext uri="{FF2B5EF4-FFF2-40B4-BE49-F238E27FC236}">
                  <a16:creationId xmlns:a16="http://schemas.microsoft.com/office/drawing/2014/main" id="{42803897-AD5B-BE2E-8904-A841B785A13C}"/>
                </a:ext>
              </a:extLst>
            </p:cNvPr>
            <p:cNvPicPr>
              <a:picLocks noChangeAspect="1"/>
            </p:cNvPicPr>
            <p:nvPr/>
          </p:nvPicPr>
          <p:blipFill>
            <a:blip r:embed="rId4"/>
            <a:stretch>
              <a:fillRect/>
            </a:stretch>
          </p:blipFill>
          <p:spPr>
            <a:xfrm>
              <a:off x="4348068" y="678472"/>
              <a:ext cx="2430501" cy="3875882"/>
            </a:xfrm>
            <a:prstGeom prst="rect">
              <a:avLst/>
            </a:prstGeom>
          </p:spPr>
        </p:pic>
        <p:sp>
          <p:nvSpPr>
            <p:cNvPr id="6" name="TextBox 5">
              <a:extLst>
                <a:ext uri="{FF2B5EF4-FFF2-40B4-BE49-F238E27FC236}">
                  <a16:creationId xmlns:a16="http://schemas.microsoft.com/office/drawing/2014/main" id="{0190E31C-F0E8-4807-1CBA-80A002652338}"/>
                </a:ext>
              </a:extLst>
            </p:cNvPr>
            <p:cNvSpPr txBox="1"/>
            <p:nvPr/>
          </p:nvSpPr>
          <p:spPr>
            <a:xfrm>
              <a:off x="4163122" y="4554354"/>
              <a:ext cx="2800395"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Lời kêu gọi nhân dân đứng lên đánh đuổi phát xít Nhật</a:t>
              </a: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1" name="Group 10">
            <a:extLst>
              <a:ext uri="{FF2B5EF4-FFF2-40B4-BE49-F238E27FC236}">
                <a16:creationId xmlns:a16="http://schemas.microsoft.com/office/drawing/2014/main" id="{B2DAFC66-ABC1-993C-8179-BA4D65FEE59D}"/>
              </a:ext>
            </a:extLst>
          </p:cNvPr>
          <p:cNvGrpSpPr/>
          <p:nvPr/>
        </p:nvGrpSpPr>
        <p:grpSpPr>
          <a:xfrm>
            <a:off x="6846281" y="893712"/>
            <a:ext cx="2185241" cy="4145827"/>
            <a:chOff x="5587946" y="871290"/>
            <a:chExt cx="2185241" cy="4145827"/>
          </a:xfrm>
        </p:grpSpPr>
        <p:pic>
          <p:nvPicPr>
            <p:cNvPr id="12" name="Picture 11">
              <a:extLst>
                <a:ext uri="{FF2B5EF4-FFF2-40B4-BE49-F238E27FC236}">
                  <a16:creationId xmlns:a16="http://schemas.microsoft.com/office/drawing/2014/main" id="{F8A30061-EC37-DA75-FDDC-707B324A2326}"/>
                </a:ext>
              </a:extLst>
            </p:cNvPr>
            <p:cNvPicPr>
              <a:picLocks noChangeAspect="1"/>
            </p:cNvPicPr>
            <p:nvPr/>
          </p:nvPicPr>
          <p:blipFill>
            <a:blip r:embed="rId5"/>
            <a:srcRect/>
            <a:stretch/>
          </p:blipFill>
          <p:spPr>
            <a:xfrm>
              <a:off x="5587946" y="871290"/>
              <a:ext cx="2060573" cy="2866884"/>
            </a:xfrm>
            <a:prstGeom prst="rect">
              <a:avLst/>
            </a:prstGeom>
          </p:spPr>
        </p:pic>
        <p:sp>
          <p:nvSpPr>
            <p:cNvPr id="13" name="TextBox 12">
              <a:extLst>
                <a:ext uri="{FF2B5EF4-FFF2-40B4-BE49-F238E27FC236}">
                  <a16:creationId xmlns:a16="http://schemas.microsoft.com/office/drawing/2014/main" id="{881C1CDC-9B6E-FEA8-3CB4-1D9C61D96E07}"/>
                </a:ext>
              </a:extLst>
            </p:cNvPr>
            <p:cNvSpPr txBox="1"/>
            <p:nvPr/>
          </p:nvSpPr>
          <p:spPr>
            <a:xfrm>
              <a:off x="5633400" y="3672069"/>
              <a:ext cx="2139787" cy="1345048"/>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Truyền đơn của Mặt trận Việt Minh</a:t>
              </a:r>
              <a:r>
                <a:rPr kumimoji="0" lang="en-US" sz="1400" b="0" i="0" u="none" strike="noStrike" kern="0" cap="none" spc="0" normalizeH="0" baseline="0" noProof="0">
                  <a:ln>
                    <a:noFill/>
                  </a:ln>
                  <a:solidFill>
                    <a:srgbClr val="000000"/>
                  </a:solidFill>
                  <a:effectLst/>
                  <a:uLnTx/>
                  <a:uFillTx/>
                  <a:latin typeface="Arial"/>
                  <a:cs typeface="Arial"/>
                  <a:sym typeface="Arial"/>
                </a:rPr>
                <a:t> </a:t>
              </a:r>
              <a:r>
                <a:rPr kumimoji="0" lang="vi-VN" sz="1400" b="0" i="0" u="none" strike="noStrike" kern="0" cap="none" spc="0" normalizeH="0" baseline="0" noProof="0">
                  <a:ln>
                    <a:noFill/>
                  </a:ln>
                  <a:solidFill>
                    <a:srgbClr val="000000"/>
                  </a:solidFill>
                  <a:effectLst/>
                  <a:uLnTx/>
                  <a:uFillTx/>
                  <a:latin typeface="Arial"/>
                  <a:cs typeface="Arial"/>
                  <a:sym typeface="Arial"/>
                </a:rPr>
                <a:t>kêu gọi binh lính đấu tranh chống phát xít Nhật</a:t>
              </a: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pic>
        <p:nvPicPr>
          <p:cNvPr id="2" name="Picture 1">
            <a:extLst>
              <a:ext uri="{FF2B5EF4-FFF2-40B4-BE49-F238E27FC236}">
                <a16:creationId xmlns:a16="http://schemas.microsoft.com/office/drawing/2014/main" id="{32AAB52D-3D47-23B2-2FEF-E9A6ED15395C}"/>
              </a:ext>
            </a:extLst>
          </p:cNvPr>
          <p:cNvPicPr>
            <a:picLocks noChangeAspect="1"/>
          </p:cNvPicPr>
          <p:nvPr/>
        </p:nvPicPr>
        <p:blipFill>
          <a:blip r:embed="rId6"/>
          <a:stretch>
            <a:fillRect/>
          </a:stretch>
        </p:blipFill>
        <p:spPr>
          <a:xfrm>
            <a:off x="0" y="4986812"/>
            <a:ext cx="861155" cy="167447"/>
          </a:xfrm>
          <a:prstGeom prst="rect">
            <a:avLst/>
          </a:prstGeom>
        </p:spPr>
      </p:pic>
    </p:spTree>
    <p:extLst>
      <p:ext uri="{BB962C8B-B14F-4D97-AF65-F5344CB8AC3E}">
        <p14:creationId xmlns:p14="http://schemas.microsoft.com/office/powerpoint/2010/main" val="1365212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randombar(horizontal)">
                                      <p:cBhvr>
                                        <p:cTn id="12" dur="500"/>
                                        <p:tgtEl>
                                          <p:spTgt spid="11"/>
                                        </p:tgtEl>
                                      </p:cBhvr>
                                    </p:animEffect>
                                  </p:childTnLst>
                                </p:cTn>
                              </p:par>
                              <p:par>
                                <p:cTn id="13" presetID="14" presetClass="entr" presetSubtype="1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randombar(horizontal)">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04763DC0-0CCF-0A1D-F343-ADD8F27F5807}"/>
              </a:ext>
            </a:extLst>
          </p:cNvPr>
          <p:cNvGrpSpPr/>
          <p:nvPr/>
        </p:nvGrpSpPr>
        <p:grpSpPr>
          <a:xfrm>
            <a:off x="302933" y="248581"/>
            <a:ext cx="4103623" cy="3795500"/>
            <a:chOff x="742388" y="-204901"/>
            <a:chExt cx="4103623" cy="3795500"/>
          </a:xfrm>
        </p:grpSpPr>
        <p:pic>
          <p:nvPicPr>
            <p:cNvPr id="4" name="Picture 3">
              <a:extLst>
                <a:ext uri="{FF2B5EF4-FFF2-40B4-BE49-F238E27FC236}">
                  <a16:creationId xmlns:a16="http://schemas.microsoft.com/office/drawing/2014/main" id="{039AF675-3698-4E18-7125-BAA9864D10E0}"/>
                </a:ext>
              </a:extLst>
            </p:cNvPr>
            <p:cNvPicPr>
              <a:picLocks noChangeAspect="1"/>
            </p:cNvPicPr>
            <p:nvPr/>
          </p:nvPicPr>
          <p:blipFill>
            <a:blip r:embed="rId2"/>
            <a:srcRect/>
            <a:stretch/>
          </p:blipFill>
          <p:spPr>
            <a:xfrm>
              <a:off x="742388" y="-204901"/>
              <a:ext cx="4103623" cy="3153859"/>
            </a:xfrm>
            <a:prstGeom prst="rect">
              <a:avLst/>
            </a:prstGeom>
          </p:spPr>
        </p:pic>
        <p:sp>
          <p:nvSpPr>
            <p:cNvPr id="7" name="TextBox 6">
              <a:extLst>
                <a:ext uri="{FF2B5EF4-FFF2-40B4-BE49-F238E27FC236}">
                  <a16:creationId xmlns:a16="http://schemas.microsoft.com/office/drawing/2014/main" id="{DD9187A8-F4BB-FC5D-1DD2-C04B1E6DE6F8}"/>
                </a:ext>
              </a:extLst>
            </p:cNvPr>
            <p:cNvSpPr txBox="1"/>
            <p:nvPr/>
          </p:nvSpPr>
          <p:spPr>
            <a:xfrm>
              <a:off x="841808" y="2891882"/>
              <a:ext cx="3904785"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000000"/>
                  </a:solidFill>
                  <a:effectLst/>
                  <a:uLnTx/>
                  <a:uFillTx/>
                  <a:latin typeface="Arial"/>
                  <a:cs typeface="Arial"/>
                  <a:sym typeface="Arial"/>
                </a:rPr>
                <a:t>Phong trào nhân dân nổi dậy phá kho thóc Nhật diễn ra khắp Hà Nội và các tỉnh lân cận</a:t>
              </a:r>
            </a:p>
          </p:txBody>
        </p:sp>
      </p:grpSp>
      <p:grpSp>
        <p:nvGrpSpPr>
          <p:cNvPr id="8" name="Group 7">
            <a:extLst>
              <a:ext uri="{FF2B5EF4-FFF2-40B4-BE49-F238E27FC236}">
                <a16:creationId xmlns:a16="http://schemas.microsoft.com/office/drawing/2014/main" id="{D3FB370F-FA9B-4E6A-6CC6-1E85D72EA9B2}"/>
              </a:ext>
            </a:extLst>
          </p:cNvPr>
          <p:cNvGrpSpPr/>
          <p:nvPr/>
        </p:nvGrpSpPr>
        <p:grpSpPr>
          <a:xfrm>
            <a:off x="4783408" y="1355878"/>
            <a:ext cx="4028626" cy="3591453"/>
            <a:chOff x="779887" y="-854"/>
            <a:chExt cx="4028626" cy="3591453"/>
          </a:xfrm>
        </p:grpSpPr>
        <p:pic>
          <p:nvPicPr>
            <p:cNvPr id="9" name="Picture 8">
              <a:extLst>
                <a:ext uri="{FF2B5EF4-FFF2-40B4-BE49-F238E27FC236}">
                  <a16:creationId xmlns:a16="http://schemas.microsoft.com/office/drawing/2014/main" id="{DD97220F-56C1-8FE0-600D-C24A196B2941}"/>
                </a:ext>
              </a:extLst>
            </p:cNvPr>
            <p:cNvPicPr>
              <a:picLocks noChangeAspect="1"/>
            </p:cNvPicPr>
            <p:nvPr/>
          </p:nvPicPr>
          <p:blipFill>
            <a:blip r:embed="rId3"/>
            <a:srcRect/>
            <a:stretch/>
          </p:blipFill>
          <p:spPr>
            <a:xfrm>
              <a:off x="779887" y="-854"/>
              <a:ext cx="4028626" cy="2892736"/>
            </a:xfrm>
            <a:prstGeom prst="rect">
              <a:avLst/>
            </a:prstGeom>
          </p:spPr>
        </p:pic>
        <p:sp>
          <p:nvSpPr>
            <p:cNvPr id="10" name="TextBox 9">
              <a:extLst>
                <a:ext uri="{FF2B5EF4-FFF2-40B4-BE49-F238E27FC236}">
                  <a16:creationId xmlns:a16="http://schemas.microsoft.com/office/drawing/2014/main" id="{EFB3E46E-1F9A-AC72-CAC3-EC2A29AD970E}"/>
                </a:ext>
              </a:extLst>
            </p:cNvPr>
            <p:cNvSpPr txBox="1"/>
            <p:nvPr/>
          </p:nvSpPr>
          <p:spPr>
            <a:xfrm>
              <a:off x="841808" y="2891882"/>
              <a:ext cx="3904785"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Cảnh phá kho thóc của Nhật </a:t>
              </a:r>
              <a:endParaRPr kumimoji="0" lang="en-US" sz="1400" b="0" i="0" u="none" strike="noStrike" kern="0" cap="none" spc="0" normalizeH="0" baseline="0" noProof="0">
                <a:ln>
                  <a:noFill/>
                </a:ln>
                <a:solidFill>
                  <a:srgbClr val="000000"/>
                </a:solidFill>
                <a:effectLst/>
                <a:uLnTx/>
                <a:uFillTx/>
                <a:latin typeface="Arial"/>
                <a:cs typeface="Arial"/>
                <a:sym typeface="Arial"/>
              </a:endParaRP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(Ảnh: Bảo tàng Cách mạng Việt Nam)</a:t>
              </a:r>
            </a:p>
          </p:txBody>
        </p:sp>
      </p:grpSp>
    </p:spTree>
    <p:extLst>
      <p:ext uri="{BB962C8B-B14F-4D97-AF65-F5344CB8AC3E}">
        <p14:creationId xmlns:p14="http://schemas.microsoft.com/office/powerpoint/2010/main" val="2229382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randombar(horizontal)">
                                      <p:cBhvr>
                                        <p:cTn id="1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A718C1DF-2BF0-8527-3B2E-3CA28CD304AA}"/>
              </a:ext>
            </a:extLst>
          </p:cNvPr>
          <p:cNvGrpSpPr/>
          <p:nvPr/>
        </p:nvGrpSpPr>
        <p:grpSpPr>
          <a:xfrm>
            <a:off x="350531" y="294526"/>
            <a:ext cx="4103623" cy="3954088"/>
            <a:chOff x="742388" y="67508"/>
            <a:chExt cx="4103623" cy="3954088"/>
          </a:xfrm>
        </p:grpSpPr>
        <p:pic>
          <p:nvPicPr>
            <p:cNvPr id="3" name="Picture 2">
              <a:extLst>
                <a:ext uri="{FF2B5EF4-FFF2-40B4-BE49-F238E27FC236}">
                  <a16:creationId xmlns:a16="http://schemas.microsoft.com/office/drawing/2014/main" id="{98E708D9-5EBA-52C3-D670-DE4BE6E486F6}"/>
                </a:ext>
              </a:extLst>
            </p:cNvPr>
            <p:cNvPicPr>
              <a:picLocks noChangeAspect="1"/>
            </p:cNvPicPr>
            <p:nvPr/>
          </p:nvPicPr>
          <p:blipFill>
            <a:blip r:embed="rId2"/>
            <a:srcRect/>
            <a:stretch/>
          </p:blipFill>
          <p:spPr>
            <a:xfrm>
              <a:off x="742388" y="67508"/>
              <a:ext cx="4103623" cy="2609040"/>
            </a:xfrm>
            <a:prstGeom prst="rect">
              <a:avLst/>
            </a:prstGeom>
          </p:spPr>
        </p:pic>
        <p:sp>
          <p:nvSpPr>
            <p:cNvPr id="5" name="TextBox 4">
              <a:extLst>
                <a:ext uri="{FF2B5EF4-FFF2-40B4-BE49-F238E27FC236}">
                  <a16:creationId xmlns:a16="http://schemas.microsoft.com/office/drawing/2014/main" id="{8937619D-7D78-E466-50B2-25DF6ACC4A1C}"/>
                </a:ext>
              </a:extLst>
            </p:cNvPr>
            <p:cNvSpPr txBox="1"/>
            <p:nvPr/>
          </p:nvSpPr>
          <p:spPr>
            <a:xfrm>
              <a:off x="984439" y="2676548"/>
              <a:ext cx="3619520" cy="1345048"/>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000000"/>
                  </a:solidFill>
                  <a:effectLst/>
                  <a:uLnTx/>
                  <a:uFillTx/>
                  <a:latin typeface="Arial"/>
                  <a:cs typeface="Arial"/>
                  <a:sym typeface="Arial"/>
                </a:rPr>
                <a:t>Ông Trần Văn Nội và bà Nguyễn Thị Hiên từng tham gia phá kho thóc Nhật và có mặt tại lễ mít tinh mừng Quốc khánh 2/9/1945 đầu tiên của dân tộc</a:t>
              </a:r>
            </a:p>
          </p:txBody>
        </p:sp>
      </p:grpSp>
      <p:grpSp>
        <p:nvGrpSpPr>
          <p:cNvPr id="12" name="Group 11">
            <a:extLst>
              <a:ext uri="{FF2B5EF4-FFF2-40B4-BE49-F238E27FC236}">
                <a16:creationId xmlns:a16="http://schemas.microsoft.com/office/drawing/2014/main" id="{DD90F89F-2E1F-2341-E15D-1EAD58F45B31}"/>
              </a:ext>
            </a:extLst>
          </p:cNvPr>
          <p:cNvGrpSpPr/>
          <p:nvPr/>
        </p:nvGrpSpPr>
        <p:grpSpPr>
          <a:xfrm>
            <a:off x="4801972" y="1366542"/>
            <a:ext cx="3991497" cy="3580789"/>
            <a:chOff x="798451" y="9810"/>
            <a:chExt cx="3991497" cy="3580789"/>
          </a:xfrm>
        </p:grpSpPr>
        <p:pic>
          <p:nvPicPr>
            <p:cNvPr id="13" name="Picture 12">
              <a:extLst>
                <a:ext uri="{FF2B5EF4-FFF2-40B4-BE49-F238E27FC236}">
                  <a16:creationId xmlns:a16="http://schemas.microsoft.com/office/drawing/2014/main" id="{17E0A7F2-2659-4BF7-04F4-13A410A57C6C}"/>
                </a:ext>
              </a:extLst>
            </p:cNvPr>
            <p:cNvPicPr>
              <a:picLocks noChangeAspect="1"/>
            </p:cNvPicPr>
            <p:nvPr/>
          </p:nvPicPr>
          <p:blipFill>
            <a:blip r:embed="rId3"/>
            <a:srcRect/>
            <a:stretch/>
          </p:blipFill>
          <p:spPr>
            <a:xfrm>
              <a:off x="798451" y="9810"/>
              <a:ext cx="3991497" cy="2911092"/>
            </a:xfrm>
            <a:prstGeom prst="rect">
              <a:avLst/>
            </a:prstGeom>
          </p:spPr>
        </p:pic>
        <p:sp>
          <p:nvSpPr>
            <p:cNvPr id="14" name="TextBox 13">
              <a:extLst>
                <a:ext uri="{FF2B5EF4-FFF2-40B4-BE49-F238E27FC236}">
                  <a16:creationId xmlns:a16="http://schemas.microsoft.com/office/drawing/2014/main" id="{CD7F9DEA-5FDF-EF53-A29F-7517DF28ADDD}"/>
                </a:ext>
              </a:extLst>
            </p:cNvPr>
            <p:cNvSpPr txBox="1"/>
            <p:nvPr/>
          </p:nvSpPr>
          <p:spPr>
            <a:xfrm>
              <a:off x="1299070" y="2891882"/>
              <a:ext cx="2990261"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Lính Nhật đuổi đánh người dân đang cướp kho thóc</a:t>
              </a:r>
            </a:p>
          </p:txBody>
        </p:sp>
      </p:grpSp>
    </p:spTree>
    <p:extLst>
      <p:ext uri="{BB962C8B-B14F-4D97-AF65-F5344CB8AC3E}">
        <p14:creationId xmlns:p14="http://schemas.microsoft.com/office/powerpoint/2010/main" val="521550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randombar(horizont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A718C1DF-2BF0-8527-3B2E-3CA28CD304AA}"/>
              </a:ext>
            </a:extLst>
          </p:cNvPr>
          <p:cNvGrpSpPr/>
          <p:nvPr/>
        </p:nvGrpSpPr>
        <p:grpSpPr>
          <a:xfrm>
            <a:off x="241396" y="291257"/>
            <a:ext cx="4330604" cy="2980426"/>
            <a:chOff x="626867" y="71674"/>
            <a:chExt cx="4330604" cy="2980426"/>
          </a:xfrm>
        </p:grpSpPr>
        <p:pic>
          <p:nvPicPr>
            <p:cNvPr id="3" name="Picture 2">
              <a:extLst>
                <a:ext uri="{FF2B5EF4-FFF2-40B4-BE49-F238E27FC236}">
                  <a16:creationId xmlns:a16="http://schemas.microsoft.com/office/drawing/2014/main" id="{98E708D9-5EBA-52C3-D670-DE4BE6E486F6}"/>
                </a:ext>
              </a:extLst>
            </p:cNvPr>
            <p:cNvPicPr>
              <a:picLocks noChangeAspect="1"/>
            </p:cNvPicPr>
            <p:nvPr/>
          </p:nvPicPr>
          <p:blipFill>
            <a:blip r:embed="rId2"/>
            <a:srcRect/>
            <a:stretch/>
          </p:blipFill>
          <p:spPr>
            <a:xfrm>
              <a:off x="626867" y="71674"/>
              <a:ext cx="4330604" cy="2604874"/>
            </a:xfrm>
            <a:prstGeom prst="rect">
              <a:avLst/>
            </a:prstGeom>
          </p:spPr>
        </p:pic>
        <p:sp>
          <p:nvSpPr>
            <p:cNvPr id="5" name="TextBox 4">
              <a:extLst>
                <a:ext uri="{FF2B5EF4-FFF2-40B4-BE49-F238E27FC236}">
                  <a16:creationId xmlns:a16="http://schemas.microsoft.com/office/drawing/2014/main" id="{8937619D-7D78-E466-50B2-25DF6ACC4A1C}"/>
                </a:ext>
              </a:extLst>
            </p:cNvPr>
            <p:cNvSpPr txBox="1"/>
            <p:nvPr/>
          </p:nvSpPr>
          <p:spPr>
            <a:xfrm>
              <a:off x="909512" y="2676548"/>
              <a:ext cx="3769373" cy="375552"/>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Lực lượng Việt Minh hỗ trợ dân phá kho thóc</a:t>
              </a: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 name="Group 11">
            <a:extLst>
              <a:ext uri="{FF2B5EF4-FFF2-40B4-BE49-F238E27FC236}">
                <a16:creationId xmlns:a16="http://schemas.microsoft.com/office/drawing/2014/main" id="{DD90F89F-2E1F-2341-E15D-1EAD58F45B31}"/>
              </a:ext>
            </a:extLst>
          </p:cNvPr>
          <p:cNvGrpSpPr/>
          <p:nvPr/>
        </p:nvGrpSpPr>
        <p:grpSpPr>
          <a:xfrm>
            <a:off x="4806031" y="1172144"/>
            <a:ext cx="4131341" cy="3838396"/>
            <a:chOff x="798451" y="23330"/>
            <a:chExt cx="4131341" cy="3838396"/>
          </a:xfrm>
        </p:grpSpPr>
        <p:pic>
          <p:nvPicPr>
            <p:cNvPr id="13" name="Picture 12">
              <a:extLst>
                <a:ext uri="{FF2B5EF4-FFF2-40B4-BE49-F238E27FC236}">
                  <a16:creationId xmlns:a16="http://schemas.microsoft.com/office/drawing/2014/main" id="{17E0A7F2-2659-4BF7-04F4-13A410A57C6C}"/>
                </a:ext>
              </a:extLst>
            </p:cNvPr>
            <p:cNvPicPr>
              <a:picLocks noChangeAspect="1"/>
            </p:cNvPicPr>
            <p:nvPr/>
          </p:nvPicPr>
          <p:blipFill>
            <a:blip r:embed="rId3"/>
            <a:srcRect/>
            <a:stretch/>
          </p:blipFill>
          <p:spPr>
            <a:xfrm>
              <a:off x="798451" y="23330"/>
              <a:ext cx="3991497" cy="2884052"/>
            </a:xfrm>
            <a:prstGeom prst="rect">
              <a:avLst/>
            </a:prstGeom>
          </p:spPr>
        </p:pic>
        <p:sp>
          <p:nvSpPr>
            <p:cNvPr id="14" name="TextBox 13">
              <a:extLst>
                <a:ext uri="{FF2B5EF4-FFF2-40B4-BE49-F238E27FC236}">
                  <a16:creationId xmlns:a16="http://schemas.microsoft.com/office/drawing/2014/main" id="{CD7F9DEA-5FDF-EF53-A29F-7517DF28ADDD}"/>
                </a:ext>
              </a:extLst>
            </p:cNvPr>
            <p:cNvSpPr txBox="1"/>
            <p:nvPr/>
          </p:nvSpPr>
          <p:spPr>
            <a:xfrm>
              <a:off x="798451" y="2839843"/>
              <a:ext cx="4131341" cy="1021883"/>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Cảnh phá kho thóc của Nhật cứu đói cho dân ở huyện Hoằng Hóa, tỉnh Thanh Hóa, tháng 5/1945. (Tranh: Bảo tàng tỉnh Thanh Hóa).</a:t>
              </a:r>
            </a:p>
          </p:txBody>
        </p:sp>
      </p:grpSp>
    </p:spTree>
    <p:extLst>
      <p:ext uri="{BB962C8B-B14F-4D97-AF65-F5344CB8AC3E}">
        <p14:creationId xmlns:p14="http://schemas.microsoft.com/office/powerpoint/2010/main" val="385197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randombar(horizont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rrow: Pentagon 4">
            <a:extLst>
              <a:ext uri="{FF2B5EF4-FFF2-40B4-BE49-F238E27FC236}">
                <a16:creationId xmlns:a16="http://schemas.microsoft.com/office/drawing/2014/main" id="{5E4B7110-C50D-6415-B797-96018CCC1D46}"/>
              </a:ext>
            </a:extLst>
          </p:cNvPr>
          <p:cNvSpPr/>
          <p:nvPr/>
        </p:nvSpPr>
        <p:spPr>
          <a:xfrm>
            <a:off x="0" y="893712"/>
            <a:ext cx="3471746" cy="676508"/>
          </a:xfrm>
          <a:prstGeom prst="homePlate">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1" i="1" u="none" strike="noStrike" kern="0" cap="none" spc="0" normalizeH="0" baseline="0" noProof="0">
                <a:ln>
                  <a:noFill/>
                </a:ln>
                <a:solidFill>
                  <a:srgbClr val="FFFFFF"/>
                </a:solidFill>
                <a:effectLst/>
                <a:uLnTx/>
                <a:uFillTx/>
                <a:latin typeface="Arial"/>
                <a:ea typeface="+mn-ea"/>
                <a:cs typeface="+mn-cs"/>
                <a:sym typeface="Arial"/>
              </a:rPr>
              <a:t>Khởi nghĩa từng phần:</a:t>
            </a:r>
          </a:p>
        </p:txBody>
      </p:sp>
      <p:grpSp>
        <p:nvGrpSpPr>
          <p:cNvPr id="10" name="Group 9">
            <a:extLst>
              <a:ext uri="{FF2B5EF4-FFF2-40B4-BE49-F238E27FC236}">
                <a16:creationId xmlns:a16="http://schemas.microsoft.com/office/drawing/2014/main" id="{D71E7EEC-2631-052C-3626-3CE3A68FB8B5}"/>
              </a:ext>
            </a:extLst>
          </p:cNvPr>
          <p:cNvGrpSpPr/>
          <p:nvPr/>
        </p:nvGrpSpPr>
        <p:grpSpPr>
          <a:xfrm>
            <a:off x="4010167" y="407640"/>
            <a:ext cx="4388556" cy="1648652"/>
            <a:chOff x="-3138460" y="2320586"/>
            <a:chExt cx="4388556" cy="1648652"/>
          </a:xfrm>
        </p:grpSpPr>
        <p:sp>
          <p:nvSpPr>
            <p:cNvPr id="8" name="Rectangle: Rounded Corners 7">
              <a:extLst>
                <a:ext uri="{FF2B5EF4-FFF2-40B4-BE49-F238E27FC236}">
                  <a16:creationId xmlns:a16="http://schemas.microsoft.com/office/drawing/2014/main" id="{0E3A48BB-9041-B976-94B4-DEADD776467E}"/>
                </a:ext>
              </a:extLst>
            </p:cNvPr>
            <p:cNvSpPr/>
            <p:nvPr/>
          </p:nvSpPr>
          <p:spPr>
            <a:xfrm>
              <a:off x="-3138460" y="2320586"/>
              <a:ext cx="4175572" cy="1512277"/>
            </a:xfrm>
            <a:prstGeom prst="roundRect">
              <a:avLst>
                <a:gd name="adj" fmla="val 6397"/>
              </a:avLst>
            </a:prstGeom>
            <a:solidFill>
              <a:schemeClr val="accent5"/>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000000"/>
                  </a:solidFill>
                  <a:effectLst/>
                  <a:uLnTx/>
                  <a:uFillTx/>
                  <a:latin typeface="Arial"/>
                  <a:ea typeface="+mn-ea"/>
                  <a:cs typeface="+mn-cs"/>
                  <a:sym typeface="Arial"/>
                </a:rPr>
                <a:t>Diễn ra ở nhiều nơi: Tiên Du (Bắc Ninh), Bần Yên Nhân (Hưng Yên), Ba Tơ (Quảng Ngãi),…</a:t>
              </a:r>
            </a:p>
          </p:txBody>
        </p:sp>
        <p:pic>
          <p:nvPicPr>
            <p:cNvPr id="9" name="Picture 17">
              <a:extLst>
                <a:ext uri="{FF2B5EF4-FFF2-40B4-BE49-F238E27FC236}">
                  <a16:creationId xmlns:a16="http://schemas.microsoft.com/office/drawing/2014/main" id="{8231F2F4-795B-0DDC-405B-6BF0E45DB151}"/>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a:stretch>
              <a:fillRect/>
            </a:stretch>
          </p:blipFill>
          <p:spPr>
            <a:xfrm>
              <a:off x="618945" y="3338087"/>
              <a:ext cx="631151" cy="631151"/>
            </a:xfrm>
            <a:prstGeom prst="rect">
              <a:avLst/>
            </a:prstGeom>
          </p:spPr>
        </p:pic>
      </p:grpSp>
      <p:grpSp>
        <p:nvGrpSpPr>
          <p:cNvPr id="7" name="Group 6">
            <a:extLst>
              <a:ext uri="{FF2B5EF4-FFF2-40B4-BE49-F238E27FC236}">
                <a16:creationId xmlns:a16="http://schemas.microsoft.com/office/drawing/2014/main" id="{44C490BD-2BD4-B9AA-5C35-E74215E963A5}"/>
              </a:ext>
            </a:extLst>
          </p:cNvPr>
          <p:cNvGrpSpPr/>
          <p:nvPr/>
        </p:nvGrpSpPr>
        <p:grpSpPr>
          <a:xfrm>
            <a:off x="436756" y="1919917"/>
            <a:ext cx="2598234" cy="3129194"/>
            <a:chOff x="591015" y="1904584"/>
            <a:chExt cx="2598234" cy="3129194"/>
          </a:xfrm>
        </p:grpSpPr>
        <p:pic>
          <p:nvPicPr>
            <p:cNvPr id="3" name="Picture 2" descr="A group of men standing in a line&#10;&#10;Description automatically generated">
              <a:extLst>
                <a:ext uri="{FF2B5EF4-FFF2-40B4-BE49-F238E27FC236}">
                  <a16:creationId xmlns:a16="http://schemas.microsoft.com/office/drawing/2014/main" id="{41404C8F-7056-52AA-81C1-AE0961808C95}"/>
                </a:ext>
              </a:extLst>
            </p:cNvPr>
            <p:cNvPicPr>
              <a:picLocks noChangeAspect="1"/>
            </p:cNvPicPr>
            <p:nvPr/>
          </p:nvPicPr>
          <p:blipFill>
            <a:blip r:embed="rId4"/>
            <a:stretch>
              <a:fillRect/>
            </a:stretch>
          </p:blipFill>
          <p:spPr>
            <a:xfrm>
              <a:off x="591015" y="1904584"/>
              <a:ext cx="2598234" cy="2517039"/>
            </a:xfrm>
            <a:prstGeom prst="rect">
              <a:avLst/>
            </a:prstGeom>
          </p:spPr>
        </p:pic>
        <p:sp>
          <p:nvSpPr>
            <p:cNvPr id="6" name="TextBox 5">
              <a:extLst>
                <a:ext uri="{FF2B5EF4-FFF2-40B4-BE49-F238E27FC236}">
                  <a16:creationId xmlns:a16="http://schemas.microsoft.com/office/drawing/2014/main" id="{06C72F49-01A8-A069-E643-EDD1B93B7711}"/>
                </a:ext>
              </a:extLst>
            </p:cNvPr>
            <p:cNvSpPr txBox="1"/>
            <p:nvPr/>
          </p:nvSpPr>
          <p:spPr>
            <a:xfrm>
              <a:off x="730405" y="4421623"/>
              <a:ext cx="2319454" cy="612155"/>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200" b="0" i="0" u="none" strike="noStrike" kern="0" cap="none" spc="0" normalizeH="0" baseline="0" noProof="0">
                  <a:ln>
                    <a:noFill/>
                  </a:ln>
                  <a:solidFill>
                    <a:srgbClr val="000000"/>
                  </a:solidFill>
                  <a:effectLst/>
                  <a:uLnTx/>
                  <a:uFillTx/>
                  <a:latin typeface="Arial"/>
                  <a:cs typeface="Arial"/>
                  <a:sym typeface="Arial"/>
                </a:rPr>
                <a:t>Đội du kích Ba Tơ tuyên thệ tại căn cứ địa, tháng 3/1945.</a:t>
              </a:r>
              <a:endParaRPr kumimoji="0" lang="en-US" sz="12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1" name="Group 10">
            <a:extLst>
              <a:ext uri="{FF2B5EF4-FFF2-40B4-BE49-F238E27FC236}">
                <a16:creationId xmlns:a16="http://schemas.microsoft.com/office/drawing/2014/main" id="{EF43F1B0-5EEA-CC89-F6D5-C7CE4A1207E5}"/>
              </a:ext>
            </a:extLst>
          </p:cNvPr>
          <p:cNvGrpSpPr/>
          <p:nvPr/>
        </p:nvGrpSpPr>
        <p:grpSpPr>
          <a:xfrm>
            <a:off x="3174380" y="2077365"/>
            <a:ext cx="3105615" cy="3036042"/>
            <a:chOff x="591014" y="1999860"/>
            <a:chExt cx="3105615" cy="3036042"/>
          </a:xfrm>
        </p:grpSpPr>
        <p:pic>
          <p:nvPicPr>
            <p:cNvPr id="12" name="Picture 11">
              <a:extLst>
                <a:ext uri="{FF2B5EF4-FFF2-40B4-BE49-F238E27FC236}">
                  <a16:creationId xmlns:a16="http://schemas.microsoft.com/office/drawing/2014/main" id="{E12DE009-81B5-9062-DB78-B1F611A8FB23}"/>
                </a:ext>
              </a:extLst>
            </p:cNvPr>
            <p:cNvPicPr>
              <a:picLocks noChangeAspect="1"/>
            </p:cNvPicPr>
            <p:nvPr/>
          </p:nvPicPr>
          <p:blipFill>
            <a:blip r:embed="rId5"/>
            <a:srcRect/>
            <a:stretch/>
          </p:blipFill>
          <p:spPr>
            <a:xfrm>
              <a:off x="591014" y="1999860"/>
              <a:ext cx="3105615" cy="2199810"/>
            </a:xfrm>
            <a:prstGeom prst="rect">
              <a:avLst/>
            </a:prstGeom>
          </p:spPr>
        </p:pic>
        <p:sp>
          <p:nvSpPr>
            <p:cNvPr id="13" name="TextBox 12">
              <a:extLst>
                <a:ext uri="{FF2B5EF4-FFF2-40B4-BE49-F238E27FC236}">
                  <a16:creationId xmlns:a16="http://schemas.microsoft.com/office/drawing/2014/main" id="{84B98577-6436-8500-E137-2CCF8E58EF1D}"/>
                </a:ext>
              </a:extLst>
            </p:cNvPr>
            <p:cNvSpPr txBox="1"/>
            <p:nvPr/>
          </p:nvSpPr>
          <p:spPr>
            <a:xfrm>
              <a:off x="789878" y="4146748"/>
              <a:ext cx="2735768" cy="889154"/>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200" b="0" i="0" u="none" strike="noStrike" kern="0" cap="none" spc="0" normalizeH="0" baseline="0" noProof="0">
                  <a:ln>
                    <a:noFill/>
                  </a:ln>
                  <a:solidFill>
                    <a:srgbClr val="000000"/>
                  </a:solidFill>
                  <a:effectLst/>
                  <a:uLnTx/>
                  <a:uFillTx/>
                  <a:latin typeface="Arial"/>
                  <a:cs typeface="Arial"/>
                  <a:sym typeface="Arial"/>
                </a:rPr>
                <a:t>Đội du kích Ba Tơ họp bàn kế hoạch chuẩn bị vũ trang khởi nghĩa tại </a:t>
              </a:r>
              <a:endParaRPr kumimoji="0" lang="en-US" sz="1200" b="0" i="0" u="none" strike="noStrike" kern="0" cap="none" spc="0" normalizeH="0" baseline="0" noProof="0">
                <a:ln>
                  <a:noFill/>
                </a:ln>
                <a:solidFill>
                  <a:srgbClr val="000000"/>
                </a:solidFill>
                <a:effectLst/>
                <a:uLnTx/>
                <a:uFillTx/>
                <a:latin typeface="Arial"/>
                <a:cs typeface="Arial"/>
                <a:sym typeface="Arial"/>
              </a:endParaRP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200" b="0" i="0" u="none" strike="noStrike" kern="0" cap="none" spc="0" normalizeH="0" baseline="0" noProof="0">
                  <a:ln>
                    <a:noFill/>
                  </a:ln>
                  <a:solidFill>
                    <a:srgbClr val="000000"/>
                  </a:solidFill>
                  <a:effectLst/>
                  <a:uLnTx/>
                  <a:uFillTx/>
                  <a:latin typeface="Arial"/>
                  <a:cs typeface="Arial"/>
                  <a:sym typeface="Arial"/>
                </a:rPr>
                <a:t>khu căn cứ địa, tháng 3/1945. </a:t>
              </a:r>
              <a:endParaRPr kumimoji="0" lang="en-US" sz="12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8" name="Group 17">
            <a:extLst>
              <a:ext uri="{FF2B5EF4-FFF2-40B4-BE49-F238E27FC236}">
                <a16:creationId xmlns:a16="http://schemas.microsoft.com/office/drawing/2014/main" id="{DB4489D2-101E-676A-5245-1D4D9C23FC04}"/>
              </a:ext>
            </a:extLst>
          </p:cNvPr>
          <p:cNvGrpSpPr/>
          <p:nvPr/>
        </p:nvGrpSpPr>
        <p:grpSpPr>
          <a:xfrm>
            <a:off x="6478859" y="2306613"/>
            <a:ext cx="2317687" cy="2639339"/>
            <a:chOff x="6411861" y="2373520"/>
            <a:chExt cx="2317687" cy="2639339"/>
          </a:xfrm>
        </p:grpSpPr>
        <p:pic>
          <p:nvPicPr>
            <p:cNvPr id="15" name="Picture 14">
              <a:extLst>
                <a:ext uri="{FF2B5EF4-FFF2-40B4-BE49-F238E27FC236}">
                  <a16:creationId xmlns:a16="http://schemas.microsoft.com/office/drawing/2014/main" id="{868090BD-BD96-2E4D-A608-FED885016475}"/>
                </a:ext>
              </a:extLst>
            </p:cNvPr>
            <p:cNvPicPr>
              <a:picLocks noChangeAspect="1"/>
            </p:cNvPicPr>
            <p:nvPr/>
          </p:nvPicPr>
          <p:blipFill>
            <a:blip r:embed="rId6"/>
            <a:srcRect l="13215" r="13215"/>
            <a:stretch/>
          </p:blipFill>
          <p:spPr>
            <a:xfrm>
              <a:off x="6411861" y="2373520"/>
              <a:ext cx="2317687" cy="2362340"/>
            </a:xfrm>
            <a:prstGeom prst="rect">
              <a:avLst/>
            </a:prstGeom>
          </p:spPr>
        </p:pic>
        <p:sp>
          <p:nvSpPr>
            <p:cNvPr id="17" name="TextBox 16">
              <a:extLst>
                <a:ext uri="{FF2B5EF4-FFF2-40B4-BE49-F238E27FC236}">
                  <a16:creationId xmlns:a16="http://schemas.microsoft.com/office/drawing/2014/main" id="{8D7E7BB7-C114-1B03-2051-D420B61BB546}"/>
                </a:ext>
              </a:extLst>
            </p:cNvPr>
            <p:cNvSpPr txBox="1"/>
            <p:nvPr/>
          </p:nvSpPr>
          <p:spPr>
            <a:xfrm>
              <a:off x="6447266" y="4735860"/>
              <a:ext cx="2282282" cy="27699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1200" b="0" i="0" u="none" strike="noStrike" kern="0" cap="none" spc="0" normalizeH="0" baseline="0" noProof="0">
                  <a:ln>
                    <a:noFill/>
                  </a:ln>
                  <a:solidFill>
                    <a:srgbClr val="000000"/>
                  </a:solidFill>
                  <a:effectLst/>
                  <a:uLnTx/>
                  <a:uFillTx/>
                  <a:latin typeface="Arial"/>
                  <a:cs typeface="Arial"/>
                  <a:sym typeface="Arial"/>
                </a:rPr>
                <a:t>Tượng đài Khởi nghĩa Ba Tơ</a:t>
              </a:r>
              <a:endParaRPr kumimoji="0" lang="en-US" sz="1200"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1107395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randombar(horizontal)">
                                      <p:cBhvr>
                                        <p:cTn id="13" dur="500"/>
                                        <p:tgtEl>
                                          <p:spTgt spid="7"/>
                                        </p:tgtEl>
                                      </p:cBhvr>
                                    </p:animEffect>
                                  </p:childTnLst>
                                </p:cTn>
                              </p:par>
                              <p:par>
                                <p:cTn id="14" presetID="14" presetClass="entr" presetSubtype="10" fill="hold"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randombar(horizontal)">
                                      <p:cBhvr>
                                        <p:cTn id="16" dur="500"/>
                                        <p:tgtEl>
                                          <p:spTgt spid="11"/>
                                        </p:tgtEl>
                                      </p:cBhvr>
                                    </p:animEffect>
                                  </p:childTnLst>
                                </p:cTn>
                              </p:par>
                              <p:par>
                                <p:cTn id="17" presetID="14" presetClass="entr" presetSubtype="10" fill="hold" nodeType="with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randombar(horizontal)">
                                      <p:cBhvr>
                                        <p:cTn id="19"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A718C1DF-2BF0-8527-3B2E-3CA28CD304AA}"/>
              </a:ext>
            </a:extLst>
          </p:cNvPr>
          <p:cNvGrpSpPr/>
          <p:nvPr/>
        </p:nvGrpSpPr>
        <p:grpSpPr>
          <a:xfrm>
            <a:off x="431103" y="320993"/>
            <a:ext cx="4140897" cy="3407670"/>
            <a:chOff x="717481" y="-32405"/>
            <a:chExt cx="4140897" cy="3407670"/>
          </a:xfrm>
        </p:grpSpPr>
        <p:pic>
          <p:nvPicPr>
            <p:cNvPr id="3" name="Picture 2">
              <a:extLst>
                <a:ext uri="{FF2B5EF4-FFF2-40B4-BE49-F238E27FC236}">
                  <a16:creationId xmlns:a16="http://schemas.microsoft.com/office/drawing/2014/main" id="{98E708D9-5EBA-52C3-D670-DE4BE6E486F6}"/>
                </a:ext>
              </a:extLst>
            </p:cNvPr>
            <p:cNvPicPr>
              <a:picLocks noChangeAspect="1"/>
            </p:cNvPicPr>
            <p:nvPr/>
          </p:nvPicPr>
          <p:blipFill>
            <a:blip r:embed="rId2"/>
            <a:srcRect/>
            <a:stretch/>
          </p:blipFill>
          <p:spPr>
            <a:xfrm>
              <a:off x="717481" y="-32405"/>
              <a:ext cx="4140897" cy="2786479"/>
            </a:xfrm>
            <a:prstGeom prst="rect">
              <a:avLst/>
            </a:prstGeom>
          </p:spPr>
        </p:pic>
        <p:sp>
          <p:nvSpPr>
            <p:cNvPr id="5" name="TextBox 4">
              <a:extLst>
                <a:ext uri="{FF2B5EF4-FFF2-40B4-BE49-F238E27FC236}">
                  <a16:creationId xmlns:a16="http://schemas.microsoft.com/office/drawing/2014/main" id="{8937619D-7D78-E466-50B2-25DF6ACC4A1C}"/>
                </a:ext>
              </a:extLst>
            </p:cNvPr>
            <p:cNvSpPr txBox="1"/>
            <p:nvPr/>
          </p:nvSpPr>
          <p:spPr>
            <a:xfrm>
              <a:off x="856659" y="2676548"/>
              <a:ext cx="3862543"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Các lực lượng quần chúng nhân dân tham gia đánh chiếm đồn Ba Tơ, ngày 11/3/1945.</a:t>
              </a: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 name="Group 11">
            <a:extLst>
              <a:ext uri="{FF2B5EF4-FFF2-40B4-BE49-F238E27FC236}">
                <a16:creationId xmlns:a16="http://schemas.microsoft.com/office/drawing/2014/main" id="{DD90F89F-2E1F-2341-E15D-1EAD58F45B31}"/>
              </a:ext>
            </a:extLst>
          </p:cNvPr>
          <p:cNvGrpSpPr/>
          <p:nvPr/>
        </p:nvGrpSpPr>
        <p:grpSpPr>
          <a:xfrm>
            <a:off x="4738764" y="1262905"/>
            <a:ext cx="4140896" cy="3704002"/>
            <a:chOff x="723750" y="-97903"/>
            <a:chExt cx="4140896" cy="3704002"/>
          </a:xfrm>
        </p:grpSpPr>
        <p:pic>
          <p:nvPicPr>
            <p:cNvPr id="13" name="Picture 12">
              <a:extLst>
                <a:ext uri="{FF2B5EF4-FFF2-40B4-BE49-F238E27FC236}">
                  <a16:creationId xmlns:a16="http://schemas.microsoft.com/office/drawing/2014/main" id="{17E0A7F2-2659-4BF7-04F4-13A410A57C6C}"/>
                </a:ext>
              </a:extLst>
            </p:cNvPr>
            <p:cNvPicPr>
              <a:picLocks noChangeAspect="1"/>
            </p:cNvPicPr>
            <p:nvPr/>
          </p:nvPicPr>
          <p:blipFill>
            <a:blip r:embed="rId3"/>
            <a:srcRect/>
            <a:stretch/>
          </p:blipFill>
          <p:spPr>
            <a:xfrm>
              <a:off x="723750" y="-97903"/>
              <a:ext cx="4140896" cy="3041677"/>
            </a:xfrm>
            <a:prstGeom prst="rect">
              <a:avLst/>
            </a:prstGeom>
          </p:spPr>
        </p:pic>
        <p:sp>
          <p:nvSpPr>
            <p:cNvPr id="14" name="TextBox 13">
              <a:extLst>
                <a:ext uri="{FF2B5EF4-FFF2-40B4-BE49-F238E27FC236}">
                  <a16:creationId xmlns:a16="http://schemas.microsoft.com/office/drawing/2014/main" id="{CD7F9DEA-5FDF-EF53-A29F-7517DF28ADDD}"/>
                </a:ext>
              </a:extLst>
            </p:cNvPr>
            <p:cNvSpPr txBox="1"/>
            <p:nvPr/>
          </p:nvSpPr>
          <p:spPr>
            <a:xfrm>
              <a:off x="1071263" y="2907382"/>
              <a:ext cx="3445871"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Di tích Hang Én, nơi Đội du kích Ba Tơ hô vang lời thề: “Hy sinh vì Tổ quốc”.</a:t>
              </a:r>
            </a:p>
          </p:txBody>
        </p:sp>
      </p:grpSp>
    </p:spTree>
    <p:extLst>
      <p:ext uri="{BB962C8B-B14F-4D97-AF65-F5344CB8AC3E}">
        <p14:creationId xmlns:p14="http://schemas.microsoft.com/office/powerpoint/2010/main" val="2327739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randombar(horizont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66AA71FB-FCE1-E9CF-9A26-E1C28772830F}"/>
              </a:ext>
            </a:extLst>
          </p:cNvPr>
          <p:cNvGrpSpPr/>
          <p:nvPr/>
        </p:nvGrpSpPr>
        <p:grpSpPr>
          <a:xfrm>
            <a:off x="274828" y="1498235"/>
            <a:ext cx="2016419" cy="2147030"/>
            <a:chOff x="4668409" y="2294340"/>
            <a:chExt cx="2016419" cy="2147030"/>
          </a:xfrm>
          <a:effectLst>
            <a:outerShdw blurRad="50800" dist="38100" dir="2700000" algn="tl" rotWithShape="0">
              <a:prstClr val="black">
                <a:alpha val="40000"/>
              </a:prstClr>
            </a:outerShdw>
          </a:effectLst>
        </p:grpSpPr>
        <p:sp>
          <p:nvSpPr>
            <p:cNvPr id="3" name="Freeform 15">
              <a:extLst>
                <a:ext uri="{FF2B5EF4-FFF2-40B4-BE49-F238E27FC236}">
                  <a16:creationId xmlns:a16="http://schemas.microsoft.com/office/drawing/2014/main" id="{EC26040B-CCD8-A7AA-E389-1A27E8921303}"/>
                </a:ext>
              </a:extLst>
            </p:cNvPr>
            <p:cNvSpPr/>
            <p:nvPr/>
          </p:nvSpPr>
          <p:spPr>
            <a:xfrm>
              <a:off x="4668409" y="2294340"/>
              <a:ext cx="2016419" cy="2147030"/>
            </a:xfrm>
            <a:custGeom>
              <a:avLst/>
              <a:gdLst/>
              <a:ahLst/>
              <a:cxnLst/>
              <a:rect l="l" t="t" r="r" b="b"/>
              <a:pathLst>
                <a:path w="2016419" h="2147030">
                  <a:moveTo>
                    <a:pt x="0" y="0"/>
                  </a:moveTo>
                  <a:lnTo>
                    <a:pt x="2016419" y="0"/>
                  </a:lnTo>
                  <a:lnTo>
                    <a:pt x="2016419" y="2147030"/>
                  </a:lnTo>
                  <a:lnTo>
                    <a:pt x="0" y="2147030"/>
                  </a:lnTo>
                  <a:lnTo>
                    <a:pt x="0" y="0"/>
                  </a:lnTo>
                  <a:close/>
                </a:path>
              </a:pathLst>
            </a:custGeom>
            <a:blipFill>
              <a:blip r:embed="rId2"/>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4" name="TextBox 3">
              <a:extLst>
                <a:ext uri="{FF2B5EF4-FFF2-40B4-BE49-F238E27FC236}">
                  <a16:creationId xmlns:a16="http://schemas.microsoft.com/office/drawing/2014/main" id="{27C34424-56AD-4432-2235-3994E9A8E6DD}"/>
                </a:ext>
              </a:extLst>
            </p:cNvPr>
            <p:cNvSpPr txBox="1"/>
            <p:nvPr/>
          </p:nvSpPr>
          <p:spPr>
            <a:xfrm>
              <a:off x="4747921" y="3367855"/>
              <a:ext cx="1857393"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a:ln>
                    <a:noFill/>
                  </a:ln>
                  <a:solidFill>
                    <a:srgbClr val="0033CC"/>
                  </a:solidFill>
                  <a:effectLst/>
                  <a:uLnTx/>
                  <a:uFillTx/>
                  <a:latin typeface="Aptos Black" panose="020B0004020202020204" pitchFamily="34" charset="0"/>
                  <a:cs typeface="Arial"/>
                  <a:sym typeface="Arial"/>
                </a:rPr>
                <a:t>15/4/1945</a:t>
              </a:r>
            </a:p>
          </p:txBody>
        </p:sp>
      </p:grpSp>
      <p:grpSp>
        <p:nvGrpSpPr>
          <p:cNvPr id="5" name="Group 4">
            <a:extLst>
              <a:ext uri="{FF2B5EF4-FFF2-40B4-BE49-F238E27FC236}">
                <a16:creationId xmlns:a16="http://schemas.microsoft.com/office/drawing/2014/main" id="{B8433552-BBF0-06CE-EBC1-2D73E9B9B96D}"/>
              </a:ext>
            </a:extLst>
          </p:cNvPr>
          <p:cNvGrpSpPr/>
          <p:nvPr/>
        </p:nvGrpSpPr>
        <p:grpSpPr>
          <a:xfrm>
            <a:off x="2849558" y="301682"/>
            <a:ext cx="5766618" cy="958660"/>
            <a:chOff x="1927860" y="730881"/>
            <a:chExt cx="5766618" cy="958660"/>
          </a:xfrm>
        </p:grpSpPr>
        <p:sp>
          <p:nvSpPr>
            <p:cNvPr id="6" name="TextBox 5">
              <a:extLst>
                <a:ext uri="{FF2B5EF4-FFF2-40B4-BE49-F238E27FC236}">
                  <a16:creationId xmlns:a16="http://schemas.microsoft.com/office/drawing/2014/main" id="{36B5272B-4E0B-1033-BA29-5915925CF602}"/>
                </a:ext>
              </a:extLst>
            </p:cNvPr>
            <p:cNvSpPr txBox="1"/>
            <p:nvPr/>
          </p:nvSpPr>
          <p:spPr>
            <a:xfrm>
              <a:off x="2659380" y="730881"/>
              <a:ext cx="5035098" cy="958660"/>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1" i="1" u="none" strike="noStrike" kern="0" cap="none" spc="0" normalizeH="0" baseline="0" noProof="0">
                  <a:ln>
                    <a:noFill/>
                  </a:ln>
                  <a:solidFill>
                    <a:srgbClr val="FF0000"/>
                  </a:solidFill>
                  <a:effectLst/>
                  <a:uLnTx/>
                  <a:uFillTx/>
                  <a:latin typeface="Arial"/>
                  <a:cs typeface="Arial"/>
                  <a:sym typeface="Arial"/>
                </a:rPr>
                <a:t>Sự kiện: </a:t>
              </a:r>
              <a:r>
                <a:rPr kumimoji="0" lang="vi-VN" sz="2000" b="0" i="0" u="none" strike="noStrike" kern="0" cap="none" spc="0" normalizeH="0" baseline="0" noProof="0">
                  <a:ln>
                    <a:noFill/>
                  </a:ln>
                  <a:solidFill>
                    <a:srgbClr val="000000"/>
                  </a:solidFill>
                  <a:effectLst/>
                  <a:uLnTx/>
                  <a:uFillTx/>
                  <a:latin typeface="Arial"/>
                  <a:cs typeface="Arial"/>
                  <a:sym typeface="Arial"/>
                </a:rPr>
                <a:t>Hội nghị Quân sự cách mạng Bắc Kì được triệu tập. </a:t>
              </a:r>
            </a:p>
          </p:txBody>
        </p:sp>
        <p:sp>
          <p:nvSpPr>
            <p:cNvPr id="7" name="Freeform 10">
              <a:extLst>
                <a:ext uri="{FF2B5EF4-FFF2-40B4-BE49-F238E27FC236}">
                  <a16:creationId xmlns:a16="http://schemas.microsoft.com/office/drawing/2014/main" id="{AA9A4DE1-BA26-02F2-EFF8-5A2F8D48332F}"/>
                </a:ext>
              </a:extLst>
            </p:cNvPr>
            <p:cNvSpPr/>
            <p:nvPr/>
          </p:nvSpPr>
          <p:spPr>
            <a:xfrm>
              <a:off x="1927860" y="844451"/>
              <a:ext cx="731520" cy="731520"/>
            </a:xfrm>
            <a:custGeom>
              <a:avLst/>
              <a:gdLst/>
              <a:ahLst/>
              <a:cxnLst/>
              <a:rect l="l" t="t" r="r" b="b"/>
              <a:pathLst>
                <a:path w="1852383" h="1762079">
                  <a:moveTo>
                    <a:pt x="0" y="0"/>
                  </a:moveTo>
                  <a:lnTo>
                    <a:pt x="1852383" y="0"/>
                  </a:lnTo>
                  <a:lnTo>
                    <a:pt x="1852383" y="1762079"/>
                  </a:lnTo>
                  <a:lnTo>
                    <a:pt x="0" y="1762079"/>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sp>
        <p:nvSpPr>
          <p:cNvPr id="8" name="Rectangle: Rounded Corners 7">
            <a:extLst>
              <a:ext uri="{FF2B5EF4-FFF2-40B4-BE49-F238E27FC236}">
                <a16:creationId xmlns:a16="http://schemas.microsoft.com/office/drawing/2014/main" id="{D5D78533-D0AC-DEBD-ACEE-3DEB20AFE407}"/>
              </a:ext>
            </a:extLst>
          </p:cNvPr>
          <p:cNvSpPr/>
          <p:nvPr/>
        </p:nvSpPr>
        <p:spPr>
          <a:xfrm>
            <a:off x="2552539" y="1411344"/>
            <a:ext cx="3595500" cy="1899171"/>
          </a:xfrm>
          <a:prstGeom prst="roundRect">
            <a:avLst>
              <a:gd name="adj" fmla="val 9014"/>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000000"/>
                </a:solidFill>
                <a:effectLst/>
                <a:uLnTx/>
                <a:uFillTx/>
                <a:latin typeface="Arial"/>
                <a:ea typeface="+mn-ea"/>
                <a:cs typeface="+mn-cs"/>
                <a:sym typeface="Arial"/>
              </a:rPr>
              <a:t>Thống nhất Cứu quốc quân và Việt Nam Tuyên truyền Giải phóng quân thành Việt Nam Giải phóng quân.</a:t>
            </a:r>
          </a:p>
        </p:txBody>
      </p:sp>
      <p:sp>
        <p:nvSpPr>
          <p:cNvPr id="9" name="Rectangle: Rounded Corners 8">
            <a:extLst>
              <a:ext uri="{FF2B5EF4-FFF2-40B4-BE49-F238E27FC236}">
                <a16:creationId xmlns:a16="http://schemas.microsoft.com/office/drawing/2014/main" id="{7F1CED3D-2992-9A95-7A81-B0206B9A93C7}"/>
              </a:ext>
            </a:extLst>
          </p:cNvPr>
          <p:cNvSpPr/>
          <p:nvPr/>
        </p:nvSpPr>
        <p:spPr>
          <a:xfrm>
            <a:off x="2552539" y="3429461"/>
            <a:ext cx="3595500" cy="1457093"/>
          </a:xfrm>
          <a:prstGeom prst="roundRect">
            <a:avLst>
              <a:gd name="adj" fmla="val 9014"/>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panose="020B0604020202020204" pitchFamily="34" charset="0"/>
                <a:ea typeface="+mn-ea"/>
                <a:cs typeface="+mn-cs"/>
                <a:sym typeface="Arial"/>
              </a:rPr>
              <a:t>Phát triển lực lượng vũ trang, nửa vũ trang, xây dựng căn cứ địa kháng Nhật.</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grpSp>
        <p:nvGrpSpPr>
          <p:cNvPr id="10" name="Group 9">
            <a:extLst>
              <a:ext uri="{FF2B5EF4-FFF2-40B4-BE49-F238E27FC236}">
                <a16:creationId xmlns:a16="http://schemas.microsoft.com/office/drawing/2014/main" id="{DC26F499-60C7-CAE8-E231-F0AB34BF586E}"/>
              </a:ext>
            </a:extLst>
          </p:cNvPr>
          <p:cNvGrpSpPr/>
          <p:nvPr/>
        </p:nvGrpSpPr>
        <p:grpSpPr>
          <a:xfrm>
            <a:off x="6245091" y="1260342"/>
            <a:ext cx="2791167" cy="3648750"/>
            <a:chOff x="2081270" y="-399453"/>
            <a:chExt cx="2791167" cy="3648750"/>
          </a:xfrm>
        </p:grpSpPr>
        <p:pic>
          <p:nvPicPr>
            <p:cNvPr id="11" name="Picture 10">
              <a:extLst>
                <a:ext uri="{FF2B5EF4-FFF2-40B4-BE49-F238E27FC236}">
                  <a16:creationId xmlns:a16="http://schemas.microsoft.com/office/drawing/2014/main" id="{CCA478D7-A54B-FC02-F9C8-6F2529A0344E}"/>
                </a:ext>
              </a:extLst>
            </p:cNvPr>
            <p:cNvPicPr>
              <a:picLocks noChangeAspect="1"/>
            </p:cNvPicPr>
            <p:nvPr/>
          </p:nvPicPr>
          <p:blipFill>
            <a:blip r:embed="rId5"/>
            <a:srcRect l="14969" r="22351"/>
            <a:stretch/>
          </p:blipFill>
          <p:spPr>
            <a:xfrm>
              <a:off x="2127964" y="-399453"/>
              <a:ext cx="2697781" cy="3036595"/>
            </a:xfrm>
            <a:prstGeom prst="rect">
              <a:avLst/>
            </a:prstGeom>
          </p:spPr>
        </p:pic>
        <p:sp>
          <p:nvSpPr>
            <p:cNvPr id="12" name="TextBox 11">
              <a:extLst>
                <a:ext uri="{FF2B5EF4-FFF2-40B4-BE49-F238E27FC236}">
                  <a16:creationId xmlns:a16="http://schemas.microsoft.com/office/drawing/2014/main" id="{C8BB8D1E-044E-103F-8AF2-2B76C575AF41}"/>
                </a:ext>
              </a:extLst>
            </p:cNvPr>
            <p:cNvSpPr txBox="1"/>
            <p:nvPr/>
          </p:nvSpPr>
          <p:spPr>
            <a:xfrm>
              <a:off x="2081270" y="2637142"/>
              <a:ext cx="2791167" cy="612155"/>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200" b="0" i="0" u="none" strike="noStrike" kern="0" cap="none" spc="0" normalizeH="0" baseline="0" noProof="0">
                  <a:ln>
                    <a:noFill/>
                  </a:ln>
                  <a:solidFill>
                    <a:srgbClr val="000000"/>
                  </a:solidFill>
                  <a:effectLst/>
                  <a:uLnTx/>
                  <a:uFillTx/>
                  <a:latin typeface="Arial"/>
                  <a:cs typeface="Arial"/>
                  <a:sym typeface="Arial"/>
                </a:rPr>
                <a:t>Nhà ông Ngô Văn Đông- Nơi diễn ra Hội nghị quân sự Cách mạng Bắc Kỳ</a:t>
              </a:r>
              <a:endParaRPr kumimoji="0" lang="en-US" sz="1200"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1736234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left)">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7"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p:cTn id="17" dur="500" fill="hold"/>
                                        <p:tgtEl>
                                          <p:spTgt spid="8"/>
                                        </p:tgtEl>
                                        <p:attrNameLst>
                                          <p:attrName>ppt_w</p:attrName>
                                        </p:attrNameLst>
                                      </p:cBhvr>
                                      <p:tavLst>
                                        <p:tav tm="0">
                                          <p:val>
                                            <p:fltVal val="0"/>
                                          </p:val>
                                        </p:tav>
                                        <p:tav tm="100000">
                                          <p:val>
                                            <p:strVal val="#ppt_w"/>
                                          </p:val>
                                        </p:tav>
                                      </p:tavLst>
                                    </p:anim>
                                    <p:anim calcmode="lin" valueType="num">
                                      <p:cBhvr>
                                        <p:cTn id="18" dur="5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19" fill="hold">
                      <p:stCondLst>
                        <p:cond delay="indefinite"/>
                      </p:stCondLst>
                      <p:childTnLst>
                        <p:par>
                          <p:cTn id="20" fill="hold">
                            <p:stCondLst>
                              <p:cond delay="0"/>
                            </p:stCondLst>
                            <p:childTnLst>
                              <p:par>
                                <p:cTn id="21" presetID="17" presetClass="entr" presetSubtype="1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p:cTn id="23" dur="500" fill="hold"/>
                                        <p:tgtEl>
                                          <p:spTgt spid="9"/>
                                        </p:tgtEl>
                                        <p:attrNameLst>
                                          <p:attrName>ppt_w</p:attrName>
                                        </p:attrNameLst>
                                      </p:cBhvr>
                                      <p:tavLst>
                                        <p:tav tm="0">
                                          <p:val>
                                            <p:fltVal val="0"/>
                                          </p:val>
                                        </p:tav>
                                        <p:tav tm="100000">
                                          <p:val>
                                            <p:strVal val="#ppt_w"/>
                                          </p:val>
                                        </p:tav>
                                      </p:tavLst>
                                    </p:anim>
                                    <p:anim calcmode="lin" valueType="num">
                                      <p:cBhvr>
                                        <p:cTn id="24" dur="500" fill="hold"/>
                                        <p:tgtEl>
                                          <p:spTgt spid="9"/>
                                        </p:tgtEl>
                                        <p:attrNameLst>
                                          <p:attrName>ppt_h</p:attrName>
                                        </p:attrNameLst>
                                      </p:cBhvr>
                                      <p:tavLst>
                                        <p:tav tm="0">
                                          <p:val>
                                            <p:strVal val="#ppt_h"/>
                                          </p:val>
                                        </p:tav>
                                        <p:tav tm="100000">
                                          <p:val>
                                            <p:strVal val="#ppt_h"/>
                                          </p:val>
                                        </p:tav>
                                      </p:tavLst>
                                    </p:anim>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randombar(horizontal)">
                                      <p:cBhvr>
                                        <p:cTn id="2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66334B05-DAD9-AD4A-8BA1-37148C16694F}"/>
              </a:ext>
            </a:extLst>
          </p:cNvPr>
          <p:cNvGrpSpPr/>
          <p:nvPr/>
        </p:nvGrpSpPr>
        <p:grpSpPr>
          <a:xfrm>
            <a:off x="351400" y="1498235"/>
            <a:ext cx="2016419" cy="2147030"/>
            <a:chOff x="6856278" y="2294340"/>
            <a:chExt cx="2016419" cy="2147030"/>
          </a:xfrm>
          <a:effectLst>
            <a:outerShdw blurRad="50800" dist="38100" dir="2700000" algn="tl" rotWithShape="0">
              <a:prstClr val="black">
                <a:alpha val="40000"/>
              </a:prstClr>
            </a:outerShdw>
          </a:effectLst>
        </p:grpSpPr>
        <p:sp>
          <p:nvSpPr>
            <p:cNvPr id="3" name="Freeform 16">
              <a:extLst>
                <a:ext uri="{FF2B5EF4-FFF2-40B4-BE49-F238E27FC236}">
                  <a16:creationId xmlns:a16="http://schemas.microsoft.com/office/drawing/2014/main" id="{39E0BCF4-78CF-A819-5DEC-D1C3F639BA29}"/>
                </a:ext>
              </a:extLst>
            </p:cNvPr>
            <p:cNvSpPr/>
            <p:nvPr/>
          </p:nvSpPr>
          <p:spPr>
            <a:xfrm>
              <a:off x="6856278" y="2294340"/>
              <a:ext cx="2016419" cy="2147030"/>
            </a:xfrm>
            <a:custGeom>
              <a:avLst/>
              <a:gdLst/>
              <a:ahLst/>
              <a:cxnLst/>
              <a:rect l="l" t="t" r="r" b="b"/>
              <a:pathLst>
                <a:path w="2016419" h="2147030">
                  <a:moveTo>
                    <a:pt x="0" y="0"/>
                  </a:moveTo>
                  <a:lnTo>
                    <a:pt x="2016419" y="0"/>
                  </a:lnTo>
                  <a:lnTo>
                    <a:pt x="2016419" y="2147030"/>
                  </a:lnTo>
                  <a:lnTo>
                    <a:pt x="0" y="2147030"/>
                  </a:lnTo>
                  <a:lnTo>
                    <a:pt x="0" y="0"/>
                  </a:lnTo>
                  <a:close/>
                </a:path>
              </a:pathLst>
            </a:custGeom>
            <a:blipFill>
              <a:blip r:embed="rId2"/>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4" name="TextBox 3">
              <a:extLst>
                <a:ext uri="{FF2B5EF4-FFF2-40B4-BE49-F238E27FC236}">
                  <a16:creationId xmlns:a16="http://schemas.microsoft.com/office/drawing/2014/main" id="{607011BD-40A2-7BB1-EA4E-1F4456450734}"/>
                </a:ext>
              </a:extLst>
            </p:cNvPr>
            <p:cNvSpPr txBox="1"/>
            <p:nvPr/>
          </p:nvSpPr>
          <p:spPr>
            <a:xfrm>
              <a:off x="6935790" y="3367855"/>
              <a:ext cx="1857393"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a:ln>
                    <a:noFill/>
                  </a:ln>
                  <a:solidFill>
                    <a:srgbClr val="0033CC"/>
                  </a:solidFill>
                  <a:effectLst/>
                  <a:uLnTx/>
                  <a:uFillTx/>
                  <a:latin typeface="Aptos Black" panose="020B0004020202020204" pitchFamily="34" charset="0"/>
                  <a:cs typeface="Arial"/>
                  <a:sym typeface="Arial"/>
                </a:rPr>
                <a:t>5/1945</a:t>
              </a:r>
            </a:p>
          </p:txBody>
        </p:sp>
      </p:grpSp>
      <p:grpSp>
        <p:nvGrpSpPr>
          <p:cNvPr id="5" name="Group 4">
            <a:extLst>
              <a:ext uri="{FF2B5EF4-FFF2-40B4-BE49-F238E27FC236}">
                <a16:creationId xmlns:a16="http://schemas.microsoft.com/office/drawing/2014/main" id="{A66A535F-F2E8-957D-F5EB-121135CB093B}"/>
              </a:ext>
            </a:extLst>
          </p:cNvPr>
          <p:cNvGrpSpPr/>
          <p:nvPr/>
        </p:nvGrpSpPr>
        <p:grpSpPr>
          <a:xfrm>
            <a:off x="2515020" y="296152"/>
            <a:ext cx="5950477" cy="1881990"/>
            <a:chOff x="1927859" y="730881"/>
            <a:chExt cx="5950477" cy="1881990"/>
          </a:xfrm>
        </p:grpSpPr>
        <p:sp>
          <p:nvSpPr>
            <p:cNvPr id="6" name="TextBox 5">
              <a:extLst>
                <a:ext uri="{FF2B5EF4-FFF2-40B4-BE49-F238E27FC236}">
                  <a16:creationId xmlns:a16="http://schemas.microsoft.com/office/drawing/2014/main" id="{C991CA49-7DAD-4F72-8730-6A01694AA47C}"/>
                </a:ext>
              </a:extLst>
            </p:cNvPr>
            <p:cNvSpPr txBox="1"/>
            <p:nvPr/>
          </p:nvSpPr>
          <p:spPr>
            <a:xfrm>
              <a:off x="2659379" y="730881"/>
              <a:ext cx="5218957" cy="1881990"/>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1" i="1" u="none" strike="noStrike" kern="0" cap="none" spc="0" normalizeH="0" baseline="0" noProof="0">
                  <a:ln>
                    <a:noFill/>
                  </a:ln>
                  <a:solidFill>
                    <a:srgbClr val="FF0000"/>
                  </a:solidFill>
                  <a:effectLst/>
                  <a:uLnTx/>
                  <a:uFillTx/>
                  <a:latin typeface="Arial"/>
                  <a:cs typeface="Arial"/>
                  <a:sym typeface="Arial"/>
                </a:rPr>
                <a:t>Sự kiện: </a:t>
              </a:r>
              <a:endParaRPr kumimoji="0" lang="en-US" sz="2000" b="0" i="0" u="none" strike="noStrike" kern="0" cap="none" spc="0" normalizeH="0" baseline="0" noProof="0">
                <a:ln>
                  <a:noFill/>
                </a:ln>
                <a:solidFill>
                  <a:srgbClr val="000000"/>
                </a:solidFill>
                <a:effectLst/>
                <a:uLnTx/>
                <a:uFillTx/>
                <a:latin typeface="Arial"/>
                <a:cs typeface="Arial"/>
                <a:sym typeface="Arial"/>
              </a:endParaRPr>
            </a:p>
            <a:p>
              <a:pPr marL="342900" marR="0" lvl="0" indent="-342900" algn="just" defTabSz="914400" rtl="0"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vi-VN" sz="2000" b="0" i="0" u="none" strike="noStrike" kern="0" cap="none" spc="0" normalizeH="0" baseline="0" noProof="0">
                  <a:ln>
                    <a:noFill/>
                  </a:ln>
                  <a:solidFill>
                    <a:srgbClr val="000000"/>
                  </a:solidFill>
                  <a:effectLst/>
                  <a:uLnTx/>
                  <a:uFillTx/>
                  <a:latin typeface="Arial"/>
                  <a:cs typeface="Arial"/>
                  <a:sym typeface="Arial"/>
                </a:rPr>
                <a:t>Hồ Chí Minh rời Pác Bó về Tân Trào (Tuyên Quang). </a:t>
              </a:r>
              <a:endParaRPr kumimoji="0" lang="en-US" sz="2000" b="0" i="0" u="none" strike="noStrike" kern="0" cap="none" spc="0" normalizeH="0" baseline="0" noProof="0">
                <a:ln>
                  <a:noFill/>
                </a:ln>
                <a:solidFill>
                  <a:srgbClr val="000000"/>
                </a:solidFill>
                <a:effectLst/>
                <a:uLnTx/>
                <a:uFillTx/>
                <a:latin typeface="Arial"/>
                <a:cs typeface="Arial"/>
                <a:sym typeface="Arial"/>
              </a:endParaRPr>
            </a:p>
            <a:p>
              <a:pPr marL="342900" marR="0" lvl="0" indent="-342900" algn="just" defTabSz="914400" rtl="0"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vi-VN" sz="2000" b="0" i="0" u="none" strike="noStrike" kern="0" cap="none" spc="0" normalizeH="0" baseline="0" noProof="0">
                  <a:ln>
                    <a:noFill/>
                  </a:ln>
                  <a:solidFill>
                    <a:srgbClr val="000000"/>
                  </a:solidFill>
                  <a:effectLst/>
                  <a:uLnTx/>
                  <a:uFillTx/>
                  <a:latin typeface="Arial"/>
                  <a:cs typeface="Arial"/>
                  <a:sym typeface="Arial"/>
                </a:rPr>
                <a:t>Khu giải phóng Việt Bắc được thành lập</a:t>
              </a:r>
              <a:r>
                <a:rPr kumimoji="0" lang="en-US" sz="2000" b="0" i="0" u="none" strike="noStrike" kern="0" cap="none" spc="0" normalizeH="0" baseline="0" noProof="0">
                  <a:ln>
                    <a:noFill/>
                  </a:ln>
                  <a:solidFill>
                    <a:srgbClr val="000000"/>
                  </a:solidFill>
                  <a:effectLst/>
                  <a:uLnTx/>
                  <a:uFillTx/>
                  <a:latin typeface="Arial"/>
                  <a:cs typeface="Arial"/>
                  <a:sym typeface="Arial"/>
                </a:rPr>
                <a:t>.</a:t>
              </a:r>
              <a:endParaRPr kumimoji="0" lang="vi-VN" sz="2000" b="0" i="0" u="none" strike="noStrike" kern="0" cap="none" spc="0" normalizeH="0" baseline="0" noProof="0">
                <a:ln>
                  <a:noFill/>
                </a:ln>
                <a:solidFill>
                  <a:srgbClr val="000000"/>
                </a:solidFill>
                <a:effectLst/>
                <a:uLnTx/>
                <a:uFillTx/>
                <a:latin typeface="Arial"/>
                <a:cs typeface="Arial"/>
                <a:sym typeface="Arial"/>
              </a:endParaRPr>
            </a:p>
          </p:txBody>
        </p:sp>
        <p:sp>
          <p:nvSpPr>
            <p:cNvPr id="7" name="Freeform 10">
              <a:extLst>
                <a:ext uri="{FF2B5EF4-FFF2-40B4-BE49-F238E27FC236}">
                  <a16:creationId xmlns:a16="http://schemas.microsoft.com/office/drawing/2014/main" id="{DF78BAA8-945C-C0D4-F367-78BBD8241D9C}"/>
                </a:ext>
              </a:extLst>
            </p:cNvPr>
            <p:cNvSpPr/>
            <p:nvPr/>
          </p:nvSpPr>
          <p:spPr>
            <a:xfrm>
              <a:off x="1927859" y="1323781"/>
              <a:ext cx="731520" cy="731520"/>
            </a:xfrm>
            <a:custGeom>
              <a:avLst/>
              <a:gdLst/>
              <a:ahLst/>
              <a:cxnLst/>
              <a:rect l="l" t="t" r="r" b="b"/>
              <a:pathLst>
                <a:path w="1852383" h="1762079">
                  <a:moveTo>
                    <a:pt x="0" y="0"/>
                  </a:moveTo>
                  <a:lnTo>
                    <a:pt x="1852383" y="0"/>
                  </a:lnTo>
                  <a:lnTo>
                    <a:pt x="1852383" y="1762079"/>
                  </a:lnTo>
                  <a:lnTo>
                    <a:pt x="0" y="1762079"/>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0" name="Group 9">
            <a:extLst>
              <a:ext uri="{FF2B5EF4-FFF2-40B4-BE49-F238E27FC236}">
                <a16:creationId xmlns:a16="http://schemas.microsoft.com/office/drawing/2014/main" id="{47C1200F-823A-A2E3-A13D-8DBBCD36433D}"/>
              </a:ext>
            </a:extLst>
          </p:cNvPr>
          <p:cNvGrpSpPr/>
          <p:nvPr/>
        </p:nvGrpSpPr>
        <p:grpSpPr>
          <a:xfrm>
            <a:off x="2642694" y="2417134"/>
            <a:ext cx="2938753" cy="1641909"/>
            <a:chOff x="2661424" y="2558155"/>
            <a:chExt cx="2938753" cy="1641909"/>
          </a:xfrm>
        </p:grpSpPr>
        <p:sp>
          <p:nvSpPr>
            <p:cNvPr id="8" name="Arrow: Right 7">
              <a:extLst>
                <a:ext uri="{FF2B5EF4-FFF2-40B4-BE49-F238E27FC236}">
                  <a16:creationId xmlns:a16="http://schemas.microsoft.com/office/drawing/2014/main" id="{B99A4ED6-8CDF-DE13-41F1-37C3DFC35801}"/>
                </a:ext>
              </a:extLst>
            </p:cNvPr>
            <p:cNvSpPr/>
            <p:nvPr/>
          </p:nvSpPr>
          <p:spPr>
            <a:xfrm rot="5400000">
              <a:off x="3892907" y="2650850"/>
              <a:ext cx="475786" cy="290396"/>
            </a:xfrm>
            <a:prstGeom prst="right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EBEBE8"/>
                </a:solidFill>
                <a:effectLst/>
                <a:uLnTx/>
                <a:uFillTx/>
                <a:latin typeface="Arial"/>
                <a:ea typeface="+mn-ea"/>
                <a:cs typeface="+mn-cs"/>
                <a:sym typeface="Arial"/>
              </a:endParaRPr>
            </a:p>
          </p:txBody>
        </p:sp>
        <p:sp>
          <p:nvSpPr>
            <p:cNvPr id="9" name="Rectangle 8">
              <a:extLst>
                <a:ext uri="{FF2B5EF4-FFF2-40B4-BE49-F238E27FC236}">
                  <a16:creationId xmlns:a16="http://schemas.microsoft.com/office/drawing/2014/main" id="{ECCC0F3F-574A-3C08-3177-EFB6CBF3BEB0}"/>
                </a:ext>
              </a:extLst>
            </p:cNvPr>
            <p:cNvSpPr/>
            <p:nvPr/>
          </p:nvSpPr>
          <p:spPr>
            <a:xfrm>
              <a:off x="2661424" y="3163951"/>
              <a:ext cx="2938753" cy="1036113"/>
            </a:xfrm>
            <a:prstGeom prst="rect">
              <a:avLst/>
            </a:prstGeom>
            <a:solidFill>
              <a:schemeClr val="accent4"/>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000000"/>
                  </a:solidFill>
                  <a:effectLst/>
                  <a:uLnTx/>
                  <a:uFillTx/>
                  <a:latin typeface="Arial"/>
                  <a:ea typeface="+mn-ea"/>
                  <a:cs typeface="+mn-cs"/>
                  <a:sym typeface="Arial"/>
                </a:rPr>
                <a:t>C</a:t>
              </a:r>
              <a:r>
                <a:rPr kumimoji="0" lang="vi-VN" sz="2000" b="0" i="0" u="none" strike="noStrike" kern="0" cap="none" spc="0" normalizeH="0" baseline="0" noProof="0">
                  <a:ln>
                    <a:noFill/>
                  </a:ln>
                  <a:solidFill>
                    <a:srgbClr val="000000"/>
                  </a:solidFill>
                  <a:effectLst/>
                  <a:uLnTx/>
                  <a:uFillTx/>
                  <a:latin typeface="Arial" panose="020B0604020202020204" pitchFamily="34" charset="0"/>
                  <a:ea typeface="+mn-ea"/>
                  <a:cs typeface="+mn-cs"/>
                  <a:sym typeface="Arial"/>
                </a:rPr>
                <a:t>ăn cứ địa chính của cách mạng cả nước.</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grpSp>
      <p:grpSp>
        <p:nvGrpSpPr>
          <p:cNvPr id="17" name="Group 16">
            <a:extLst>
              <a:ext uri="{FF2B5EF4-FFF2-40B4-BE49-F238E27FC236}">
                <a16:creationId xmlns:a16="http://schemas.microsoft.com/office/drawing/2014/main" id="{8AEBEA32-C6EE-BAA0-74B2-36662167F572}"/>
              </a:ext>
            </a:extLst>
          </p:cNvPr>
          <p:cNvGrpSpPr/>
          <p:nvPr/>
        </p:nvGrpSpPr>
        <p:grpSpPr>
          <a:xfrm>
            <a:off x="4761572" y="2178142"/>
            <a:ext cx="4415136" cy="2943340"/>
            <a:chOff x="4761572" y="2178142"/>
            <a:chExt cx="4415136" cy="2943340"/>
          </a:xfrm>
        </p:grpSpPr>
        <p:pic>
          <p:nvPicPr>
            <p:cNvPr id="14" name="Picture 13" descr="A painting of a group of people&#10;&#10;Description automatically generated">
              <a:extLst>
                <a:ext uri="{FF2B5EF4-FFF2-40B4-BE49-F238E27FC236}">
                  <a16:creationId xmlns:a16="http://schemas.microsoft.com/office/drawing/2014/main" id="{0CA50C18-B39E-F3D6-04D2-25E677E53A85}"/>
                </a:ext>
              </a:extLst>
            </p:cNvPr>
            <p:cNvPicPr>
              <a:picLocks noChangeAspect="1"/>
            </p:cNvPicPr>
            <p:nvPr/>
          </p:nvPicPr>
          <p:blipFill>
            <a:blip r:embed="rId5"/>
            <a:stretch>
              <a:fillRect/>
            </a:stretch>
          </p:blipFill>
          <p:spPr>
            <a:xfrm>
              <a:off x="5784447" y="2178142"/>
              <a:ext cx="3008153" cy="2291684"/>
            </a:xfrm>
            <a:prstGeom prst="rect">
              <a:avLst/>
            </a:prstGeom>
          </p:spPr>
        </p:pic>
        <p:sp>
          <p:nvSpPr>
            <p:cNvPr id="16" name="TextBox 15">
              <a:extLst>
                <a:ext uri="{FF2B5EF4-FFF2-40B4-BE49-F238E27FC236}">
                  <a16:creationId xmlns:a16="http://schemas.microsoft.com/office/drawing/2014/main" id="{4BD434ED-107A-8E54-FEDD-7B4CB451F6F8}"/>
                </a:ext>
              </a:extLst>
            </p:cNvPr>
            <p:cNvSpPr txBox="1"/>
            <p:nvPr/>
          </p:nvSpPr>
          <p:spPr>
            <a:xfrm>
              <a:off x="4761572" y="4422765"/>
              <a:ext cx="4415136"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400" b="0" i="0" u="none" strike="noStrike" kern="0" cap="none" spc="0" normalizeH="0" baseline="0" noProof="0">
                  <a:ln>
                    <a:noFill/>
                  </a:ln>
                  <a:solidFill>
                    <a:srgbClr val="000000"/>
                  </a:solidFill>
                  <a:effectLst/>
                  <a:uLnTx/>
                  <a:uFillTx/>
                  <a:latin typeface="Arial"/>
                  <a:cs typeface="Arial"/>
                  <a:sym typeface="Arial"/>
                </a:rPr>
                <a:t>Dân bản Pác Bó tiễn đưa lãnh tụ Nguyễn Ái Quốc và đoàn cán bộ cách mạng đi Tân Trào (Tuyên Quang).</a:t>
              </a: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3986106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left)">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up)">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randombar(horizontal)">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3A74173-5226-5956-E451-2B9F996C74ED}"/>
              </a:ext>
            </a:extLst>
          </p:cNvPr>
          <p:cNvSpPr txBox="1"/>
          <p:nvPr/>
        </p:nvSpPr>
        <p:spPr>
          <a:xfrm>
            <a:off x="366150" y="1154685"/>
            <a:ext cx="4793148" cy="3728649"/>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 typeface="Arial"/>
              <a:buNone/>
              <a:tabLst/>
              <a:defRPr/>
            </a:pPr>
            <a:r>
              <a:rPr kumimoji="0" lang="en-US" sz="2000" b="1" i="1"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sym typeface="Arial"/>
              </a:rPr>
              <a:t>Luật chơi: </a:t>
            </a:r>
          </a:p>
          <a:p>
            <a:pPr marL="342900" marR="0" lvl="0" indent="-34290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vi-VN"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HS chia làm 2 đội, đại diện 2 đội lần lượt bốc thăm nhiệm vụ</a:t>
            </a:r>
            <a:r>
              <a:rPr kumimoji="0" lang="en-US"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a:t>
            </a:r>
          </a:p>
          <a:p>
            <a:pPr marL="342900" marR="0" lvl="0" indent="-34290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vi-VN"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sym typeface="Arial"/>
              </a:rPr>
              <a:t>HS 2 đội viết đáp án sau mỗi nhiệm vụ vào bảng phụ. Sau thời gian 5 phút/nhiệm vụ, đội nào có đáp án chính xác, cung cấp được nhiều thông tin hơn, đó là đội chiến thắng. </a:t>
            </a:r>
          </a:p>
        </p:txBody>
      </p:sp>
      <p:sp>
        <p:nvSpPr>
          <p:cNvPr id="3" name="TextBox 11">
            <a:extLst>
              <a:ext uri="{FF2B5EF4-FFF2-40B4-BE49-F238E27FC236}">
                <a16:creationId xmlns:a16="http://schemas.microsoft.com/office/drawing/2014/main" id="{2AD9CDB8-A706-D51A-A563-B7498EE00AED}"/>
              </a:ext>
            </a:extLst>
          </p:cNvPr>
          <p:cNvSpPr txBox="1"/>
          <p:nvPr/>
        </p:nvSpPr>
        <p:spPr>
          <a:xfrm>
            <a:off x="181145" y="446651"/>
            <a:ext cx="8781710" cy="492443"/>
          </a:xfrm>
          <a:prstGeom prst="rect">
            <a:avLst/>
          </a:prstGeom>
        </p:spPr>
        <p:txBody>
          <a:bodyPr wrap="square" lIns="0" tIns="0" rIns="0" bIns="0" rtlCol="0" anchor="t">
            <a:spAutoFit/>
          </a:bodyPr>
          <a:lstStyle/>
          <a:p>
            <a:pPr marL="0" marR="0" lvl="0" indent="0" algn="ctr" defTabSz="457200" rtl="0" eaLnBrk="1" fontAlgn="auto" latinLnBrk="0" hangingPunct="1">
              <a:lnSpc>
                <a:spcPct val="100000"/>
              </a:lnSpc>
              <a:spcBef>
                <a:spcPct val="0"/>
              </a:spcBef>
              <a:spcAft>
                <a:spcPts val="0"/>
              </a:spcAft>
              <a:buClrTx/>
              <a:buSzTx/>
              <a:buFont typeface="Arial"/>
              <a:buNone/>
              <a:tabLst/>
              <a:defRPr/>
            </a:pPr>
            <a:r>
              <a:rPr kumimoji="0" lang="en-US" sz="3200" b="1" i="0" u="none" strike="noStrike" kern="1200" cap="none" spc="0" normalizeH="0" baseline="0" noProof="0">
                <a:ln>
                  <a:noFill/>
                </a:ln>
                <a:solidFill>
                  <a:srgbClr val="0033CC"/>
                </a:solidFill>
                <a:effectLst/>
                <a:uLnTx/>
                <a:uFillTx/>
                <a:latin typeface="Arial" panose="020B0604020202020204" pitchFamily="34" charset="0"/>
                <a:ea typeface="+mn-ea"/>
                <a:cs typeface="Arial" panose="020B0604020202020204" pitchFamily="34" charset="0"/>
                <a:sym typeface="Arial"/>
              </a:rPr>
              <a:t>TRÒ CHƠI NHÀ SỬ HỌC THÔNG THÁI</a:t>
            </a:r>
            <a:endParaRPr kumimoji="0" lang="en-US" sz="3200" b="1" i="0" u="none" strike="noStrike" kern="1200" cap="none" spc="0" normalizeH="0" baseline="0" noProof="0" dirty="0">
              <a:ln>
                <a:noFill/>
              </a:ln>
              <a:solidFill>
                <a:srgbClr val="0033CC"/>
              </a:solidFill>
              <a:effectLst/>
              <a:uLnTx/>
              <a:uFillTx/>
              <a:latin typeface="Arial" panose="020B0604020202020204" pitchFamily="34" charset="0"/>
              <a:ea typeface="+mn-ea"/>
              <a:cs typeface="Arial" panose="020B0604020202020204" pitchFamily="34" charset="0"/>
              <a:sym typeface="Arial"/>
            </a:endParaRPr>
          </a:p>
        </p:txBody>
      </p:sp>
      <p:sp>
        <p:nvSpPr>
          <p:cNvPr id="4" name="Freeform 19">
            <a:extLst>
              <a:ext uri="{FF2B5EF4-FFF2-40B4-BE49-F238E27FC236}">
                <a16:creationId xmlns:a16="http://schemas.microsoft.com/office/drawing/2014/main" id="{B90AD792-45DA-8A62-AAEF-34ACFF47B0F9}"/>
              </a:ext>
            </a:extLst>
          </p:cNvPr>
          <p:cNvSpPr/>
          <p:nvPr/>
        </p:nvSpPr>
        <p:spPr>
          <a:xfrm>
            <a:off x="5835805" y="1300976"/>
            <a:ext cx="3308195" cy="3842524"/>
          </a:xfrm>
          <a:custGeom>
            <a:avLst/>
            <a:gdLst/>
            <a:ahLst/>
            <a:cxnLst/>
            <a:rect l="l" t="t" r="r" b="b"/>
            <a:pathLst>
              <a:path w="2048177" h="2357614">
                <a:moveTo>
                  <a:pt x="0" y="0"/>
                </a:moveTo>
                <a:lnTo>
                  <a:pt x="2048177" y="0"/>
                </a:lnTo>
                <a:lnTo>
                  <a:pt x="2048177" y="2357614"/>
                </a:lnTo>
                <a:lnTo>
                  <a:pt x="0" y="2357614"/>
                </a:lnTo>
                <a:lnTo>
                  <a:pt x="0" y="0"/>
                </a:lnTo>
                <a:close/>
              </a:path>
            </a:pathLst>
          </a:custGeom>
          <a:blipFill>
            <a:blip r:embed="rId2"/>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641780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A4C5D48C-1DC1-0BF8-A589-9FB1DA47EE8A}"/>
              </a:ext>
            </a:extLst>
          </p:cNvPr>
          <p:cNvSpPr/>
          <p:nvPr/>
        </p:nvSpPr>
        <p:spPr>
          <a:xfrm>
            <a:off x="0" y="446051"/>
            <a:ext cx="2088995" cy="602166"/>
          </a:xfrm>
          <a:prstGeom prst="homePlate">
            <a:avLst/>
          </a:prstGeom>
          <a:solidFill>
            <a:schemeClr val="bg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200" b="1" i="1" u="none" strike="noStrike" kern="0" cap="none" spc="0" normalizeH="0" baseline="0" noProof="0">
                <a:ln>
                  <a:noFill/>
                </a:ln>
                <a:solidFill>
                  <a:srgbClr val="FFFFFF"/>
                </a:solidFill>
                <a:effectLst/>
                <a:uLnTx/>
                <a:uFillTx/>
                <a:latin typeface="Arial"/>
                <a:ea typeface="+mn-ea"/>
                <a:cs typeface="+mn-cs"/>
                <a:sym typeface="Arial"/>
              </a:rPr>
              <a:t>Nhiệm vụ 1</a:t>
            </a:r>
          </a:p>
        </p:txBody>
      </p:sp>
      <p:sp>
        <p:nvSpPr>
          <p:cNvPr id="6" name="TextBox 5">
            <a:extLst>
              <a:ext uri="{FF2B5EF4-FFF2-40B4-BE49-F238E27FC236}">
                <a16:creationId xmlns:a16="http://schemas.microsoft.com/office/drawing/2014/main" id="{C79B674C-37B3-E094-31A0-7B7F6D207E62}"/>
              </a:ext>
            </a:extLst>
          </p:cNvPr>
          <p:cNvSpPr txBox="1"/>
          <p:nvPr/>
        </p:nvSpPr>
        <p:spPr>
          <a:xfrm>
            <a:off x="2224669" y="547079"/>
            <a:ext cx="4324814"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a:cs typeface="Arial"/>
                <a:sym typeface="Arial"/>
              </a:rPr>
              <a:t>Nghe một số câu hát dưới đây:</a:t>
            </a:r>
          </a:p>
        </p:txBody>
      </p:sp>
      <p:sp>
        <p:nvSpPr>
          <p:cNvPr id="7" name="Rectangle 6">
            <a:extLst>
              <a:ext uri="{FF2B5EF4-FFF2-40B4-BE49-F238E27FC236}">
                <a16:creationId xmlns:a16="http://schemas.microsoft.com/office/drawing/2014/main" id="{D9F9F1B6-2D07-4C8F-BB87-A38C0A0FB445}"/>
              </a:ext>
            </a:extLst>
          </p:cNvPr>
          <p:cNvSpPr/>
          <p:nvPr/>
        </p:nvSpPr>
        <p:spPr>
          <a:xfrm>
            <a:off x="1330712" y="1242837"/>
            <a:ext cx="6482576" cy="2505308"/>
          </a:xfrm>
          <a:prstGeom prst="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panose="020B0604020202020204" pitchFamily="34" charset="0"/>
                <a:ea typeface="+mn-ea"/>
                <a:cs typeface="+mn-cs"/>
                <a:sym typeface="Arial"/>
              </a:rPr>
              <a:t>“Trông vời lưng núi</a:t>
            </a: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panose="020B0604020202020204" pitchFamily="34" charset="0"/>
                <a:ea typeface="+mn-ea"/>
                <a:cs typeface="+mn-cs"/>
                <a:sym typeface="Arial"/>
              </a:rPr>
              <a:t>Khuổi Nậm rì rào núi cao tầng mây</a:t>
            </a: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panose="020B0604020202020204" pitchFamily="34" charset="0"/>
                <a:ea typeface="+mn-ea"/>
                <a:cs typeface="+mn-cs"/>
                <a:sym typeface="Arial"/>
              </a:rPr>
              <a:t>Chiều nay tiếng ai đang lượn về trên đèo</a:t>
            </a: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panose="020B0604020202020204" pitchFamily="34" charset="0"/>
                <a:ea typeface="+mn-ea"/>
                <a:cs typeface="+mn-cs"/>
                <a:sym typeface="Arial"/>
              </a:rPr>
              <a:t>Kể rằng Người về đây, nhà in lưng đá</a:t>
            </a: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panose="020B0604020202020204" pitchFamily="34" charset="0"/>
                <a:ea typeface="+mn-ea"/>
                <a:cs typeface="+mn-cs"/>
                <a:sym typeface="Arial"/>
              </a:rPr>
              <a:t>Người về quê ta tấm áo chàm tình thương quê nhà…”.</a:t>
            </a:r>
          </a:p>
        </p:txBody>
      </p:sp>
      <p:grpSp>
        <p:nvGrpSpPr>
          <p:cNvPr id="11" name="Group 10">
            <a:extLst>
              <a:ext uri="{FF2B5EF4-FFF2-40B4-BE49-F238E27FC236}">
                <a16:creationId xmlns:a16="http://schemas.microsoft.com/office/drawing/2014/main" id="{CF2F611B-0C9E-66B1-DF6D-AD36EBDBC886}"/>
              </a:ext>
            </a:extLst>
          </p:cNvPr>
          <p:cNvGrpSpPr/>
          <p:nvPr/>
        </p:nvGrpSpPr>
        <p:grpSpPr>
          <a:xfrm>
            <a:off x="592238" y="3817173"/>
            <a:ext cx="7959523" cy="1094296"/>
            <a:chOff x="463364" y="3802852"/>
            <a:chExt cx="7959523" cy="1094296"/>
          </a:xfrm>
        </p:grpSpPr>
        <p:sp>
          <p:nvSpPr>
            <p:cNvPr id="8" name="Freeform 17">
              <a:extLst>
                <a:ext uri="{FF2B5EF4-FFF2-40B4-BE49-F238E27FC236}">
                  <a16:creationId xmlns:a16="http://schemas.microsoft.com/office/drawing/2014/main" id="{161E4A6D-4BC6-B45F-4EBF-DAB61DBE5AFE}"/>
                </a:ext>
              </a:extLst>
            </p:cNvPr>
            <p:cNvSpPr/>
            <p:nvPr/>
          </p:nvSpPr>
          <p:spPr>
            <a:xfrm>
              <a:off x="463364" y="3802852"/>
              <a:ext cx="488208" cy="1094296"/>
            </a:xfrm>
            <a:custGeom>
              <a:avLst/>
              <a:gdLst/>
              <a:ahLst/>
              <a:cxnLst/>
              <a:rect l="l" t="t" r="r" b="b"/>
              <a:pathLst>
                <a:path w="1196311" h="2803853">
                  <a:moveTo>
                    <a:pt x="0" y="0"/>
                  </a:moveTo>
                  <a:lnTo>
                    <a:pt x="1196311" y="0"/>
                  </a:lnTo>
                  <a:lnTo>
                    <a:pt x="1196311" y="2803853"/>
                  </a:lnTo>
                  <a:lnTo>
                    <a:pt x="0" y="2803853"/>
                  </a:lnTo>
                  <a:lnTo>
                    <a:pt x="0" y="0"/>
                  </a:lnTo>
                  <a:close/>
                </a:path>
              </a:pathLst>
            </a:custGeom>
            <a:blipFill>
              <a:blip r:embed="rId2"/>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10" name="TextBox 9">
              <a:extLst>
                <a:ext uri="{FF2B5EF4-FFF2-40B4-BE49-F238E27FC236}">
                  <a16:creationId xmlns:a16="http://schemas.microsoft.com/office/drawing/2014/main" id="{3A3C4E58-631E-51C2-AA50-6E8C366E9C3F}"/>
                </a:ext>
              </a:extLst>
            </p:cNvPr>
            <p:cNvSpPr txBox="1"/>
            <p:nvPr/>
          </p:nvSpPr>
          <p:spPr>
            <a:xfrm>
              <a:off x="1098394" y="3857846"/>
              <a:ext cx="7324493" cy="984308"/>
            </a:xfrm>
            <a:prstGeom prst="rect">
              <a:avLst/>
            </a:prstGeom>
            <a:noFill/>
          </p:spPr>
          <p:txBody>
            <a:bodyPr wrap="square">
              <a:spAutoFit/>
            </a:bodyPr>
            <a:lstStyle/>
            <a:p>
              <a:pPr marL="285750" marR="0" lvl="0" indent="-285750" algn="just" defTabSz="914400" rtl="0" eaLnBrk="1" fontAlgn="auto" latinLnBrk="0" hangingPunct="1">
                <a:lnSpc>
                  <a:spcPct val="150000"/>
                </a:lnSpc>
                <a:spcBef>
                  <a:spcPts val="100"/>
                </a:spcBef>
                <a:spcAft>
                  <a:spcPts val="100"/>
                </a:spcAft>
                <a:buClr>
                  <a:srgbClr val="000000"/>
                </a:buClr>
                <a:buSzTx/>
                <a:buFont typeface="Arial" panose="020B0604020202020204" pitchFamily="34" charset="0"/>
                <a:buChar char="•"/>
                <a:tabLst/>
                <a:defRPr/>
              </a:pPr>
              <a:r>
                <a:rPr kumimoji="0" lang="vi-VN" sz="2000" b="0" i="0" u="none" strike="noStrike" kern="1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Arial"/>
                  <a:sym typeface="Arial"/>
                </a:rPr>
                <a:t>Cho biết những câu hát trên nhắc tới địa điểm lịch sử nào?</a:t>
              </a:r>
              <a:endParaRPr kumimoji="0" lang="en-US" sz="2000" b="0" i="0" u="none" strike="noStrike" kern="0" cap="none" spc="0" normalizeH="0" baseline="0" noProof="0">
                <a:ln>
                  <a:noFill/>
                </a:ln>
                <a:solidFill>
                  <a:srgbClr val="000000"/>
                </a:solidFill>
                <a:effectLst/>
                <a:uLnTx/>
                <a:uFillTx/>
                <a:latin typeface="Arial"/>
                <a:ea typeface="Calibri" panose="020F0502020204030204" pitchFamily="34" charset="0"/>
                <a:cs typeface="Arial"/>
                <a:sym typeface="Arial"/>
              </a:endParaRPr>
            </a:p>
            <a:p>
              <a:pPr marL="285750" marR="0" lvl="0" indent="-285750" algn="just" defTabSz="914400" rtl="0" eaLnBrk="1" fontAlgn="auto" latinLnBrk="0" hangingPunct="1">
                <a:lnSpc>
                  <a:spcPct val="150000"/>
                </a:lnSpc>
                <a:spcBef>
                  <a:spcPts val="100"/>
                </a:spcBef>
                <a:spcAft>
                  <a:spcPts val="100"/>
                </a:spcAft>
                <a:buClr>
                  <a:srgbClr val="000000"/>
                </a:buClr>
                <a:buSzTx/>
                <a:buFont typeface="Arial" panose="020B0604020202020204" pitchFamily="34" charset="0"/>
                <a:buChar char="•"/>
                <a:tabLst/>
                <a:defRPr/>
              </a:pPr>
              <a:r>
                <a:rPr kumimoji="0" lang="vi-VN" sz="2000" b="0" i="0" u="none" strike="noStrike" kern="1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Arial"/>
                  <a:sym typeface="Arial"/>
                </a:rPr>
                <a:t>Nêu một số hiểu biết về địa điểm lịch sử này.</a:t>
              </a:r>
              <a:endParaRPr kumimoji="0" lang="en-US" sz="2000" b="0" i="0" u="none" strike="noStrike" kern="0" cap="none" spc="0" normalizeH="0" baseline="0" noProof="0">
                <a:ln>
                  <a:noFill/>
                </a:ln>
                <a:solidFill>
                  <a:srgbClr val="000000"/>
                </a:solidFill>
                <a:effectLst/>
                <a:uLnTx/>
                <a:uFillTx/>
                <a:latin typeface="Arial"/>
                <a:ea typeface="Calibri" panose="020F0502020204030204" pitchFamily="34" charset="0"/>
                <a:cs typeface="Arial"/>
                <a:sym typeface="Arial"/>
              </a:endParaRPr>
            </a:p>
          </p:txBody>
        </p:sp>
      </p:grpSp>
    </p:spTree>
    <p:extLst>
      <p:ext uri="{BB962C8B-B14F-4D97-AF65-F5344CB8AC3E}">
        <p14:creationId xmlns:p14="http://schemas.microsoft.com/office/powerpoint/2010/main" val="3891145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arn(inVertical)">
                                      <p:cBhvr>
                                        <p:cTn id="11" dur="5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randombar(horizontal)">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 calcmode="lin" valueType="num">
                                      <p:cBhvr additive="base">
                                        <p:cTn id="21" dur="500" fill="hold"/>
                                        <p:tgtEl>
                                          <p:spTgt spid="11"/>
                                        </p:tgtEl>
                                        <p:attrNameLst>
                                          <p:attrName>ppt_x</p:attrName>
                                        </p:attrNameLst>
                                      </p:cBhvr>
                                      <p:tavLst>
                                        <p:tav tm="0">
                                          <p:val>
                                            <p:strVal val="#ppt_x"/>
                                          </p:val>
                                        </p:tav>
                                        <p:tav tm="100000">
                                          <p:val>
                                            <p:strVal val="#ppt_x"/>
                                          </p:val>
                                        </p:tav>
                                      </p:tavLst>
                                    </p:anim>
                                    <p:anim calcmode="lin" valueType="num">
                                      <p:cBhvr additive="base">
                                        <p:cTn id="2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p:bldP spid="7"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A4C5D48C-1DC1-0BF8-A589-9FB1DA47EE8A}"/>
              </a:ext>
            </a:extLst>
          </p:cNvPr>
          <p:cNvSpPr/>
          <p:nvPr/>
        </p:nvSpPr>
        <p:spPr>
          <a:xfrm>
            <a:off x="0" y="446051"/>
            <a:ext cx="2088995" cy="602166"/>
          </a:xfrm>
          <a:prstGeom prst="homePlate">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200" b="1" i="1" u="none" strike="noStrike" kern="0" cap="none" spc="0" normalizeH="0" baseline="0" noProof="0">
                <a:ln>
                  <a:noFill/>
                </a:ln>
                <a:solidFill>
                  <a:srgbClr val="FFFFFF"/>
                </a:solidFill>
                <a:effectLst/>
                <a:uLnTx/>
                <a:uFillTx/>
                <a:latin typeface="Arial"/>
                <a:ea typeface="+mn-ea"/>
                <a:cs typeface="+mn-cs"/>
                <a:sym typeface="Arial"/>
              </a:rPr>
              <a:t>Nhiệm vụ 2</a:t>
            </a:r>
          </a:p>
        </p:txBody>
      </p:sp>
      <p:grpSp>
        <p:nvGrpSpPr>
          <p:cNvPr id="11" name="Group 10">
            <a:extLst>
              <a:ext uri="{FF2B5EF4-FFF2-40B4-BE49-F238E27FC236}">
                <a16:creationId xmlns:a16="http://schemas.microsoft.com/office/drawing/2014/main" id="{CF2F611B-0C9E-66B1-DF6D-AD36EBDBC886}"/>
              </a:ext>
            </a:extLst>
          </p:cNvPr>
          <p:cNvGrpSpPr/>
          <p:nvPr/>
        </p:nvGrpSpPr>
        <p:grpSpPr>
          <a:xfrm>
            <a:off x="592238" y="3780002"/>
            <a:ext cx="7959523" cy="1094296"/>
            <a:chOff x="463364" y="3802852"/>
            <a:chExt cx="7959523" cy="1094296"/>
          </a:xfrm>
        </p:grpSpPr>
        <p:sp>
          <p:nvSpPr>
            <p:cNvPr id="8" name="Freeform 17">
              <a:extLst>
                <a:ext uri="{FF2B5EF4-FFF2-40B4-BE49-F238E27FC236}">
                  <a16:creationId xmlns:a16="http://schemas.microsoft.com/office/drawing/2014/main" id="{161E4A6D-4BC6-B45F-4EBF-DAB61DBE5AFE}"/>
                </a:ext>
              </a:extLst>
            </p:cNvPr>
            <p:cNvSpPr/>
            <p:nvPr/>
          </p:nvSpPr>
          <p:spPr>
            <a:xfrm>
              <a:off x="463364" y="3802852"/>
              <a:ext cx="488208" cy="1094296"/>
            </a:xfrm>
            <a:custGeom>
              <a:avLst/>
              <a:gdLst/>
              <a:ahLst/>
              <a:cxnLst/>
              <a:rect l="l" t="t" r="r" b="b"/>
              <a:pathLst>
                <a:path w="1196311" h="2803853">
                  <a:moveTo>
                    <a:pt x="0" y="0"/>
                  </a:moveTo>
                  <a:lnTo>
                    <a:pt x="1196311" y="0"/>
                  </a:lnTo>
                  <a:lnTo>
                    <a:pt x="1196311" y="2803853"/>
                  </a:lnTo>
                  <a:lnTo>
                    <a:pt x="0" y="2803853"/>
                  </a:lnTo>
                  <a:lnTo>
                    <a:pt x="0" y="0"/>
                  </a:lnTo>
                  <a:close/>
                </a:path>
              </a:pathLst>
            </a:custGeom>
            <a:blipFill>
              <a:blip r:embed="rId2"/>
              <a:stretch>
                <a:fillRect/>
              </a:stretch>
            </a:blipFill>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
          <p:nvSpPr>
            <p:cNvPr id="10" name="TextBox 9">
              <a:extLst>
                <a:ext uri="{FF2B5EF4-FFF2-40B4-BE49-F238E27FC236}">
                  <a16:creationId xmlns:a16="http://schemas.microsoft.com/office/drawing/2014/main" id="{3A3C4E58-631E-51C2-AA50-6E8C366E9C3F}"/>
                </a:ext>
              </a:extLst>
            </p:cNvPr>
            <p:cNvSpPr txBox="1"/>
            <p:nvPr/>
          </p:nvSpPr>
          <p:spPr>
            <a:xfrm>
              <a:off x="1098394" y="3857846"/>
              <a:ext cx="7324493" cy="984308"/>
            </a:xfrm>
            <a:prstGeom prst="rect">
              <a:avLst/>
            </a:prstGeom>
            <a:noFill/>
          </p:spPr>
          <p:txBody>
            <a:bodyPr wrap="square">
              <a:spAutoFit/>
            </a:bodyPr>
            <a:lstStyle/>
            <a:p>
              <a:pPr marL="0" marR="0" lvl="0" indent="0" algn="just" defTabSz="914400" rtl="0" eaLnBrk="1" fontAlgn="auto" latinLnBrk="0" hangingPunct="1">
                <a:lnSpc>
                  <a:spcPct val="150000"/>
                </a:lnSpc>
                <a:spcBef>
                  <a:spcPts val="100"/>
                </a:spcBef>
                <a:spcAft>
                  <a:spcPts val="100"/>
                </a:spcAft>
                <a:buClr>
                  <a:srgbClr val="000000"/>
                </a:buClr>
                <a:buSzTx/>
                <a:buFont typeface="Arial"/>
                <a:buNone/>
                <a:tabLst/>
                <a:defRPr/>
              </a:pPr>
              <a:r>
                <a:rPr kumimoji="0" lang="vi-VN" sz="2000" b="0" i="0" u="none" strike="noStrike" kern="1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Arial"/>
                  <a:sym typeface="Arial"/>
                </a:rPr>
                <a:t>Lí giải vì sao Mặt trận Việt Minh lại thu hút được sự tham gia của đông đảo quần chúng nhân dân?</a:t>
              </a:r>
              <a:endParaRPr kumimoji="0" lang="en-US" sz="2000" b="0" i="0" u="none" strike="noStrike" kern="0" cap="none" spc="0" normalizeH="0" baseline="0" noProof="0">
                <a:ln>
                  <a:noFill/>
                </a:ln>
                <a:solidFill>
                  <a:srgbClr val="000000"/>
                </a:solidFill>
                <a:effectLst/>
                <a:uLnTx/>
                <a:uFillTx/>
                <a:latin typeface="Arial"/>
                <a:ea typeface="Calibri" panose="020F0502020204030204" pitchFamily="34" charset="0"/>
                <a:cs typeface="Arial"/>
                <a:sym typeface="Arial"/>
              </a:endParaRPr>
            </a:p>
          </p:txBody>
        </p:sp>
      </p:grpSp>
      <p:pic>
        <p:nvPicPr>
          <p:cNvPr id="4" name="Picture 3">
            <a:extLst>
              <a:ext uri="{FF2B5EF4-FFF2-40B4-BE49-F238E27FC236}">
                <a16:creationId xmlns:a16="http://schemas.microsoft.com/office/drawing/2014/main" id="{EF64823A-3296-CC76-19EF-B469FE1950EF}"/>
              </a:ext>
            </a:extLst>
          </p:cNvPr>
          <p:cNvPicPr>
            <a:picLocks noChangeAspect="1"/>
          </p:cNvPicPr>
          <p:nvPr/>
        </p:nvPicPr>
        <p:blipFill>
          <a:blip r:embed="rId3"/>
          <a:stretch>
            <a:fillRect/>
          </a:stretch>
        </p:blipFill>
        <p:spPr>
          <a:xfrm>
            <a:off x="2631082" y="324196"/>
            <a:ext cx="4516863" cy="3452174"/>
          </a:xfrm>
          <a:prstGeom prst="rect">
            <a:avLst/>
          </a:prstGeom>
        </p:spPr>
      </p:pic>
    </p:spTree>
    <p:extLst>
      <p:ext uri="{BB962C8B-B14F-4D97-AF65-F5344CB8AC3E}">
        <p14:creationId xmlns:p14="http://schemas.microsoft.com/office/powerpoint/2010/main" val="986015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heel(1)">
                                      <p:cBhvr>
                                        <p:cTn id="12" dur="500"/>
                                        <p:tgtEl>
                                          <p:spTgt spid="4"/>
                                        </p:tgtEl>
                                      </p:cBhvr>
                                    </p:animEffect>
                                  </p:childTnLst>
                                </p:cTn>
                              </p:par>
                            </p:childTnLst>
                          </p:cTn>
                        </p:par>
                        <p:par>
                          <p:cTn id="13" fill="hold">
                            <p:stCondLst>
                              <p:cond delay="500"/>
                            </p:stCondLst>
                            <p:childTnLst>
                              <p:par>
                                <p:cTn id="14" presetID="2" presetClass="entr" presetSubtype="4" fill="hold" nodeType="afterEffect">
                                  <p:stCondLst>
                                    <p:cond delay="0"/>
                                  </p:stCondLst>
                                  <p:childTnLst>
                                    <p:set>
                                      <p:cBhvr>
                                        <p:cTn id="15" dur="1" fill="hold">
                                          <p:stCondLst>
                                            <p:cond delay="0"/>
                                          </p:stCondLst>
                                        </p:cTn>
                                        <p:tgtEl>
                                          <p:spTgt spid="11"/>
                                        </p:tgtEl>
                                        <p:attrNameLst>
                                          <p:attrName>style.visibility</p:attrName>
                                        </p:attrNameLst>
                                      </p:cBhvr>
                                      <p:to>
                                        <p:strVal val="visible"/>
                                      </p:to>
                                    </p:set>
                                    <p:anim calcmode="lin" valueType="num">
                                      <p:cBhvr additive="base">
                                        <p:cTn id="16" dur="500" fill="hold"/>
                                        <p:tgtEl>
                                          <p:spTgt spid="11"/>
                                        </p:tgtEl>
                                        <p:attrNameLst>
                                          <p:attrName>ppt_x</p:attrName>
                                        </p:attrNameLst>
                                      </p:cBhvr>
                                      <p:tavLst>
                                        <p:tav tm="0">
                                          <p:val>
                                            <p:strVal val="#ppt_x"/>
                                          </p:val>
                                        </p:tav>
                                        <p:tav tm="100000">
                                          <p:val>
                                            <p:strVal val="#ppt_x"/>
                                          </p:val>
                                        </p:tav>
                                      </p:tavLst>
                                    </p:anim>
                                    <p:anim calcmode="lin" valueType="num">
                                      <p:cBhvr additive="base">
                                        <p:cTn id="17"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739B6E-14A2-322F-94E8-EE6F33E4BB4C}"/>
              </a:ext>
            </a:extLst>
          </p:cNvPr>
          <p:cNvSpPr txBox="1"/>
          <p:nvPr/>
        </p:nvSpPr>
        <p:spPr>
          <a:xfrm>
            <a:off x="393906" y="1276360"/>
            <a:ext cx="4529253" cy="3266985"/>
          </a:xfrm>
          <a:prstGeom prst="rect">
            <a:avLst/>
          </a:prstGeom>
          <a:noFill/>
        </p:spPr>
        <p:txBody>
          <a:bodyPr wrap="square">
            <a:spAutoFit/>
          </a:bodyPr>
          <a:lstStyle/>
          <a:p>
            <a:pPr marL="342900" marR="0" lvl="0" indent="-342900" algn="just" defTabSz="914400" rtl="0"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en-US" sz="2000" b="0" i="0" u="none" strike="noStrike" kern="0" cap="none" spc="0" normalizeH="0" baseline="0" noProof="0">
                <a:ln>
                  <a:noFill/>
                </a:ln>
                <a:solidFill>
                  <a:srgbClr val="000000"/>
                </a:solidFill>
                <a:effectLst/>
                <a:uLnTx/>
                <a:uFillTx/>
                <a:latin typeface="Arial"/>
                <a:cs typeface="Arial"/>
                <a:sym typeface="Arial"/>
              </a:rPr>
              <a:t>Đây là một số câu trong bài hát “Tiếng hát giữa rừng Pác Bó”.</a:t>
            </a:r>
          </a:p>
          <a:p>
            <a:pPr marL="342900" marR="0" lvl="0" indent="-342900" algn="just" defTabSz="914400" rtl="0"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en-US" sz="2000" b="0" i="0" u="none" strike="noStrike" kern="0" cap="none" spc="0" normalizeH="0" baseline="0" noProof="0">
                <a:ln>
                  <a:noFill/>
                </a:ln>
                <a:solidFill>
                  <a:srgbClr val="000000"/>
                </a:solidFill>
                <a:effectLst/>
                <a:uLnTx/>
                <a:uFillTx/>
                <a:latin typeface="Arial"/>
                <a:cs typeface="Arial"/>
                <a:sym typeface="Arial"/>
              </a:rPr>
              <a:t>Tác giả: nhạc sĩ Nguyễn Tài Tuệ.</a:t>
            </a:r>
          </a:p>
          <a:p>
            <a:pPr marL="342900" marR="0" lvl="0" indent="-342900" algn="just" defTabSz="914400" rtl="0"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en-US" sz="2000" b="0" i="0" u="none" strike="noStrike" kern="0" cap="none" spc="0" normalizeH="0" baseline="0" noProof="0">
                <a:ln>
                  <a:noFill/>
                </a:ln>
                <a:solidFill>
                  <a:srgbClr val="000000"/>
                </a:solidFill>
                <a:effectLst/>
                <a:uLnTx/>
                <a:uFillTx/>
                <a:latin typeface="Arial"/>
                <a:cs typeface="Arial"/>
                <a:sym typeface="Arial"/>
              </a:rPr>
              <a:t>Nội dung: nói về di tích Lán Khuổi Nậm - một trong những điểm di tích thuộc Khu di tích quốc gia đặc biệt Pác Bó (Cao Bằng).</a:t>
            </a:r>
          </a:p>
        </p:txBody>
      </p:sp>
      <p:sp>
        <p:nvSpPr>
          <p:cNvPr id="4" name="Plaque 3">
            <a:extLst>
              <a:ext uri="{FF2B5EF4-FFF2-40B4-BE49-F238E27FC236}">
                <a16:creationId xmlns:a16="http://schemas.microsoft.com/office/drawing/2014/main" id="{FA57CF57-460B-8C30-A298-238BB177ED50}"/>
              </a:ext>
            </a:extLst>
          </p:cNvPr>
          <p:cNvSpPr/>
          <p:nvPr/>
        </p:nvSpPr>
        <p:spPr>
          <a:xfrm>
            <a:off x="874337" y="473775"/>
            <a:ext cx="3826933" cy="685800"/>
          </a:xfrm>
          <a:prstGeom prst="plaque">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200" b="1" i="1" u="none" strike="noStrike" kern="0" cap="none" spc="0" normalizeH="0" baseline="0" noProof="0">
                <a:ln>
                  <a:noFill/>
                </a:ln>
                <a:solidFill>
                  <a:srgbClr val="C00000"/>
                </a:solidFill>
                <a:effectLst/>
                <a:uLnTx/>
                <a:uFillTx/>
                <a:latin typeface="Arial"/>
                <a:ea typeface="+mn-ea"/>
                <a:cs typeface="+mn-cs"/>
                <a:sym typeface="Arial"/>
              </a:rPr>
              <a:t>Nhóm 1 – Nhiệm vụ 1:</a:t>
            </a:r>
          </a:p>
        </p:txBody>
      </p:sp>
      <p:pic>
        <p:nvPicPr>
          <p:cNvPr id="5" name="Picture 4" descr="A sheet of music with notes&#10;&#10;Description automatically generated">
            <a:extLst>
              <a:ext uri="{FF2B5EF4-FFF2-40B4-BE49-F238E27FC236}">
                <a16:creationId xmlns:a16="http://schemas.microsoft.com/office/drawing/2014/main" id="{999F55CA-50D6-9210-66DF-6E572B415310}"/>
              </a:ext>
            </a:extLst>
          </p:cNvPr>
          <p:cNvPicPr>
            <a:picLocks noChangeAspect="1"/>
          </p:cNvPicPr>
          <p:nvPr/>
        </p:nvPicPr>
        <p:blipFill>
          <a:blip r:embed="rId2"/>
          <a:stretch>
            <a:fillRect/>
          </a:stretch>
        </p:blipFill>
        <p:spPr>
          <a:xfrm>
            <a:off x="5338808" y="0"/>
            <a:ext cx="3805192" cy="5143500"/>
          </a:xfrm>
          <a:prstGeom prst="rect">
            <a:avLst/>
          </a:prstGeom>
        </p:spPr>
      </p:pic>
      <p:pic>
        <p:nvPicPr>
          <p:cNvPr id="2" name="Picture 1">
            <a:extLst>
              <a:ext uri="{FF2B5EF4-FFF2-40B4-BE49-F238E27FC236}">
                <a16:creationId xmlns:a16="http://schemas.microsoft.com/office/drawing/2014/main" id="{68582DA0-F7A1-42C8-5BCA-F986E7BC62CE}"/>
              </a:ext>
            </a:extLst>
          </p:cNvPr>
          <p:cNvPicPr>
            <a:picLocks noChangeAspect="1"/>
          </p:cNvPicPr>
          <p:nvPr/>
        </p:nvPicPr>
        <p:blipFill>
          <a:blip r:embed="rId3"/>
          <a:stretch>
            <a:fillRect/>
          </a:stretch>
        </p:blipFill>
        <p:spPr>
          <a:xfrm>
            <a:off x="0" y="4986812"/>
            <a:ext cx="861155" cy="167447"/>
          </a:xfrm>
          <a:prstGeom prst="rect">
            <a:avLst/>
          </a:prstGeom>
        </p:spPr>
      </p:pic>
    </p:spTree>
    <p:extLst>
      <p:ext uri="{BB962C8B-B14F-4D97-AF65-F5344CB8AC3E}">
        <p14:creationId xmlns:p14="http://schemas.microsoft.com/office/powerpoint/2010/main" val="3053092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16" presetClass="entr" presetSubtype="21" fill="hold" grpId="0" nodeType="after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par>
                          <p:cTn id="13" fill="hold">
                            <p:stCondLst>
                              <p:cond delay="1000"/>
                            </p:stCondLst>
                            <p:childTnLst>
                              <p:par>
                                <p:cTn id="14" presetID="14" presetClass="entr" presetSubtype="10" fill="hold"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randombar(horizontal)">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b="-27000"/>
          </a:stretch>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C314D40-5837-F665-6694-65582C0F1055}"/>
              </a:ext>
            </a:extLst>
          </p:cNvPr>
          <p:cNvSpPr/>
          <p:nvPr/>
        </p:nvSpPr>
        <p:spPr>
          <a:xfrm>
            <a:off x="0" y="0"/>
            <a:ext cx="9144000" cy="5143499"/>
          </a:xfrm>
          <a:prstGeom prst="rect">
            <a:avLst/>
          </a:prstGeom>
          <a:gradFill flip="none" rotWithShape="1">
            <a:gsLst>
              <a:gs pos="32000">
                <a:srgbClr val="000000">
                  <a:alpha val="55000"/>
                </a:srgbClr>
              </a:gs>
              <a:gs pos="100000">
                <a:srgbClr val="000000"/>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ECE7DA"/>
              </a:solidFill>
              <a:effectLst/>
              <a:uLnTx/>
              <a:uFillTx/>
              <a:latin typeface="Arial"/>
              <a:ea typeface="+mn-ea"/>
              <a:cs typeface="+mn-cs"/>
              <a:sym typeface="Arial"/>
            </a:endParaRPr>
          </a:p>
        </p:txBody>
      </p:sp>
      <p:sp>
        <p:nvSpPr>
          <p:cNvPr id="7" name="TextBox 6">
            <a:extLst>
              <a:ext uri="{FF2B5EF4-FFF2-40B4-BE49-F238E27FC236}">
                <a16:creationId xmlns:a16="http://schemas.microsoft.com/office/drawing/2014/main" id="{8AF2C065-02FB-7B17-6600-955B0A1554A7}"/>
              </a:ext>
            </a:extLst>
          </p:cNvPr>
          <p:cNvSpPr txBox="1"/>
          <p:nvPr/>
        </p:nvSpPr>
        <p:spPr>
          <a:xfrm>
            <a:off x="267629" y="1339007"/>
            <a:ext cx="8608741" cy="2465483"/>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5400" b="1" i="0" u="none" strike="noStrike" kern="0" cap="none" spc="0" normalizeH="0" baseline="0" noProof="0">
                <a:ln>
                  <a:noFill/>
                </a:ln>
                <a:solidFill>
                  <a:srgbClr val="FFC000"/>
                </a:solidFill>
                <a:effectLst/>
                <a:uLnTx/>
                <a:uFillTx/>
                <a:latin typeface="Aptos Black" panose="020B0004020202020204" pitchFamily="34" charset="0"/>
                <a:cs typeface="Arial"/>
                <a:sym typeface="Arial"/>
              </a:rPr>
              <a:t>LÁN KHUỔI NẬM</a:t>
            </a: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5400" b="1" i="0" u="none" strike="noStrike" kern="0" cap="none" spc="0" normalizeH="0" baseline="0" noProof="0">
                <a:ln>
                  <a:noFill/>
                </a:ln>
                <a:solidFill>
                  <a:srgbClr val="FFC000"/>
                </a:solidFill>
                <a:effectLst/>
                <a:uLnTx/>
                <a:uFillTx/>
                <a:latin typeface="Aptos Black" panose="020B0004020202020204" pitchFamily="34" charset="0"/>
                <a:cs typeface="Arial"/>
                <a:sym typeface="Arial"/>
              </a:rPr>
              <a:t>(HÀ QUẢNG, CAO BẰNG)</a:t>
            </a:r>
          </a:p>
        </p:txBody>
      </p:sp>
    </p:spTree>
    <p:extLst>
      <p:ext uri="{BB962C8B-B14F-4D97-AF65-F5344CB8AC3E}">
        <p14:creationId xmlns:p14="http://schemas.microsoft.com/office/powerpoint/2010/main" val="370496316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EF8E580-4648-3C68-C753-9DA503F8E999}"/>
              </a:ext>
            </a:extLst>
          </p:cNvPr>
          <p:cNvPicPr>
            <a:picLocks noChangeAspect="1"/>
          </p:cNvPicPr>
          <p:nvPr/>
        </p:nvPicPr>
        <p:blipFill>
          <a:blip r:embed="rId2"/>
          <a:srcRect l="-9112" t="10099" r="9112" b="10015"/>
          <a:stretch/>
        </p:blipFill>
        <p:spPr>
          <a:xfrm>
            <a:off x="3278887" y="0"/>
            <a:ext cx="6459473" cy="5143500"/>
          </a:xfrm>
          <a:prstGeom prst="rect">
            <a:avLst/>
          </a:prstGeom>
        </p:spPr>
      </p:pic>
      <p:sp>
        <p:nvSpPr>
          <p:cNvPr id="4" name="Rectangle 3">
            <a:extLst>
              <a:ext uri="{FF2B5EF4-FFF2-40B4-BE49-F238E27FC236}">
                <a16:creationId xmlns:a16="http://schemas.microsoft.com/office/drawing/2014/main" id="{91DF76D1-FE93-56F0-CE24-BEA835A414E0}"/>
              </a:ext>
            </a:extLst>
          </p:cNvPr>
          <p:cNvSpPr/>
          <p:nvPr/>
        </p:nvSpPr>
        <p:spPr>
          <a:xfrm flipH="1">
            <a:off x="0" y="1"/>
            <a:ext cx="7117080" cy="5143499"/>
          </a:xfrm>
          <a:prstGeom prst="rect">
            <a:avLst/>
          </a:prstGeom>
          <a:gradFill flip="none" rotWithShape="1">
            <a:gsLst>
              <a:gs pos="35700">
                <a:srgbClr val="000000"/>
              </a:gs>
              <a:gs pos="0">
                <a:srgbClr val="000000">
                  <a:alpha val="0"/>
                </a:srgbClr>
              </a:gs>
              <a:gs pos="100000">
                <a:srgbClr val="000000"/>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FEFAF1"/>
              </a:solidFill>
              <a:effectLst/>
              <a:uLnTx/>
              <a:uFillTx/>
              <a:latin typeface="Arial"/>
              <a:ea typeface="+mn-ea"/>
              <a:cs typeface="+mn-cs"/>
              <a:sym typeface="Arial"/>
            </a:endParaRPr>
          </a:p>
        </p:txBody>
      </p:sp>
      <p:sp>
        <p:nvSpPr>
          <p:cNvPr id="5" name="Rectangle 4">
            <a:extLst>
              <a:ext uri="{FF2B5EF4-FFF2-40B4-BE49-F238E27FC236}">
                <a16:creationId xmlns:a16="http://schemas.microsoft.com/office/drawing/2014/main" id="{D9B97933-EC8C-FEAA-85C3-44EF6E1C42A6}"/>
              </a:ext>
            </a:extLst>
          </p:cNvPr>
          <p:cNvSpPr/>
          <p:nvPr/>
        </p:nvSpPr>
        <p:spPr>
          <a:xfrm>
            <a:off x="269331" y="1389397"/>
            <a:ext cx="4653189" cy="2805320"/>
          </a:xfrm>
          <a:prstGeom prst="rect">
            <a:avLst/>
          </a:prstGeom>
        </p:spPr>
        <p:txBody>
          <a:bodyPr wrap="square">
            <a:spAutoFit/>
          </a:bodyPr>
          <a:lstStyle/>
          <a:p>
            <a:pPr marL="342900" marR="0" lvl="0" indent="-342900" algn="just" defTabSz="914400" rtl="0" eaLnBrk="1" fontAlgn="auto" latinLnBrk="0" hangingPunct="1">
              <a:lnSpc>
                <a:spcPct val="150000"/>
              </a:lnSpc>
              <a:spcBef>
                <a:spcPts val="0"/>
              </a:spcBef>
              <a:spcAft>
                <a:spcPts val="0"/>
              </a:spcAft>
              <a:buClr>
                <a:srgbClr val="FFFFFF"/>
              </a:buClr>
              <a:buSzTx/>
              <a:buFont typeface="Arial" panose="020B0604020202020204" pitchFamily="34" charset="0"/>
              <a:buChar char="•"/>
              <a:tabLst/>
              <a:defRPr/>
            </a:pPr>
            <a:r>
              <a:rPr kumimoji="0" lang="en-US" sz="2000" b="0" i="0" u="none" strike="noStrike" kern="0" cap="none" spc="0" normalizeH="0" baseline="0" noProof="0">
                <a:ln>
                  <a:noFill/>
                </a:ln>
                <a:solidFill>
                  <a:srgbClr val="FFFFFF"/>
                </a:solidFill>
                <a:effectLst/>
                <a:uLnTx/>
                <a:uFillTx/>
                <a:latin typeface="Arial" panose="020B0604020202020204" pitchFamily="34" charset="0"/>
                <a:ea typeface="Calibri" panose="020F0502020204030204" pitchFamily="34" charset="0"/>
                <a:cs typeface="Arial"/>
                <a:sym typeface="Arial"/>
              </a:rPr>
              <a:t>Địa điểm: </a:t>
            </a:r>
            <a:r>
              <a:rPr kumimoji="0" lang="vi-VN" sz="2000" b="0" i="0" u="none" strike="noStrike" kern="0" cap="none" spc="0" normalizeH="0" baseline="0" noProof="0">
                <a:ln>
                  <a:noFill/>
                </a:ln>
                <a:solidFill>
                  <a:srgbClr val="FFFFFF"/>
                </a:solidFill>
                <a:effectLst/>
                <a:uLnTx/>
                <a:uFillTx/>
                <a:latin typeface="Arial" panose="020B0604020202020204" pitchFamily="34" charset="0"/>
                <a:ea typeface="Calibri" panose="020F0502020204030204" pitchFamily="34" charset="0"/>
                <a:cs typeface="Arial"/>
                <a:sym typeface="Arial"/>
              </a:rPr>
              <a:t>nằm ngay ở cửa rừng, cách hang Pác Bó khoảng 1 km. </a:t>
            </a:r>
            <a:endParaRPr kumimoji="0" lang="en-US" sz="2000" b="0" i="0" u="none" strike="noStrike" kern="0" cap="none" spc="0" normalizeH="0" baseline="0" noProof="0">
              <a:ln>
                <a:noFill/>
              </a:ln>
              <a:solidFill>
                <a:srgbClr val="FFFFFF"/>
              </a:solidFill>
              <a:effectLst/>
              <a:uLnTx/>
              <a:uFillTx/>
              <a:latin typeface="Arial" panose="020B0604020202020204" pitchFamily="34" charset="0"/>
              <a:ea typeface="Calibri" panose="020F0502020204030204" pitchFamily="34" charset="0"/>
              <a:cs typeface="Arial"/>
              <a:sym typeface="Arial"/>
            </a:endParaRPr>
          </a:p>
          <a:p>
            <a:pPr marL="342900" marR="0" lvl="0" indent="-342900" algn="just" defTabSz="914400" rtl="0" eaLnBrk="1" fontAlgn="auto" latinLnBrk="0" hangingPunct="1">
              <a:lnSpc>
                <a:spcPct val="150000"/>
              </a:lnSpc>
              <a:spcBef>
                <a:spcPts val="0"/>
              </a:spcBef>
              <a:spcAft>
                <a:spcPts val="0"/>
              </a:spcAft>
              <a:buClr>
                <a:srgbClr val="FFFFFF"/>
              </a:buClr>
              <a:buSzTx/>
              <a:buFont typeface="Arial" panose="020B0604020202020204" pitchFamily="34" charset="0"/>
              <a:buChar char="•"/>
              <a:tabLst/>
              <a:defRPr/>
            </a:pPr>
            <a:r>
              <a:rPr kumimoji="0" lang="en-US" sz="2000" b="0" i="0" u="none" strike="noStrike" kern="0" cap="none" spc="0" normalizeH="0" baseline="0" noProof="0">
                <a:ln>
                  <a:noFill/>
                </a:ln>
                <a:solidFill>
                  <a:srgbClr val="FFFFFF"/>
                </a:solidFill>
                <a:effectLst/>
                <a:uLnTx/>
                <a:uFillTx/>
                <a:latin typeface="Arial" panose="020B0604020202020204" pitchFamily="34" charset="0"/>
                <a:ea typeface="Calibri" panose="020F0502020204030204" pitchFamily="34" charset="0"/>
                <a:cs typeface="Arial"/>
                <a:sym typeface="Arial"/>
              </a:rPr>
              <a:t>Tên: </a:t>
            </a:r>
            <a:r>
              <a:rPr kumimoji="0" lang="vi-VN" sz="2000" b="0" i="0" u="none" strike="noStrike" kern="0" cap="none" spc="0" normalizeH="0" baseline="0" noProof="0">
                <a:ln>
                  <a:noFill/>
                </a:ln>
                <a:solidFill>
                  <a:srgbClr val="FFFFFF"/>
                </a:solidFill>
                <a:effectLst/>
                <a:uLnTx/>
                <a:uFillTx/>
                <a:latin typeface="Arial" panose="020B0604020202020204" pitchFamily="34" charset="0"/>
                <a:ea typeface="Calibri" panose="020F0502020204030204" pitchFamily="34" charset="0"/>
                <a:cs typeface="Arial"/>
                <a:sym typeface="Arial"/>
              </a:rPr>
              <a:t>có nghĩa là suối nước (lán được dựng ở nơi có suối chảy qua).</a:t>
            </a:r>
            <a:endParaRPr kumimoji="0" lang="en-US" sz="2000" b="0" i="0" u="none" strike="noStrike" kern="0" cap="none" spc="0" normalizeH="0" baseline="0" noProof="0">
              <a:ln>
                <a:noFill/>
              </a:ln>
              <a:solidFill>
                <a:srgbClr val="FFFFFF"/>
              </a:solidFill>
              <a:effectLst/>
              <a:uLnTx/>
              <a:uFillTx/>
              <a:latin typeface="Arial" panose="020B0604020202020204" pitchFamily="34" charset="0"/>
              <a:ea typeface="Calibri" panose="020F0502020204030204" pitchFamily="34" charset="0"/>
              <a:cs typeface="Arial"/>
              <a:sym typeface="Arial"/>
            </a:endParaRPr>
          </a:p>
          <a:p>
            <a:pPr marL="342900" marR="0" lvl="0" indent="-342900" algn="just" defTabSz="914400" rtl="0" eaLnBrk="1" fontAlgn="auto" latinLnBrk="0" hangingPunct="1">
              <a:lnSpc>
                <a:spcPct val="150000"/>
              </a:lnSpc>
              <a:spcBef>
                <a:spcPts val="0"/>
              </a:spcBef>
              <a:spcAft>
                <a:spcPts val="0"/>
              </a:spcAft>
              <a:buClr>
                <a:srgbClr val="FFFFFF"/>
              </a:buClr>
              <a:buSzTx/>
              <a:buFont typeface="Arial" panose="020B0604020202020204" pitchFamily="34" charset="0"/>
              <a:buChar char="•"/>
              <a:tabLst/>
              <a:defRPr/>
            </a:pPr>
            <a:r>
              <a:rPr kumimoji="0" lang="en-US" sz="2000" b="0" i="0" u="none" strike="noStrike" kern="0" cap="none" spc="0" normalizeH="0" baseline="0" noProof="0">
                <a:ln>
                  <a:noFill/>
                </a:ln>
                <a:solidFill>
                  <a:srgbClr val="FFFFFF"/>
                </a:solidFill>
                <a:effectLst/>
                <a:uLnTx/>
                <a:uFillTx/>
                <a:latin typeface="Arial" panose="020B0604020202020204" pitchFamily="34" charset="0"/>
                <a:ea typeface="Calibri" panose="020F0502020204030204" pitchFamily="34" charset="0"/>
                <a:cs typeface="Arial"/>
                <a:sym typeface="Arial"/>
              </a:rPr>
              <a:t>3/1941, Bác Hồ chuyển sang ở và làm việc tại lán Khuổi Nậm.</a:t>
            </a:r>
          </a:p>
        </p:txBody>
      </p:sp>
      <p:sp>
        <p:nvSpPr>
          <p:cNvPr id="6" name="TextBox 5">
            <a:extLst>
              <a:ext uri="{FF2B5EF4-FFF2-40B4-BE49-F238E27FC236}">
                <a16:creationId xmlns:a16="http://schemas.microsoft.com/office/drawing/2014/main" id="{19A831A5-9DE5-A7BB-59D4-F306C9B6B4C8}"/>
              </a:ext>
            </a:extLst>
          </p:cNvPr>
          <p:cNvSpPr txBox="1"/>
          <p:nvPr/>
        </p:nvSpPr>
        <p:spPr>
          <a:xfrm>
            <a:off x="440689" y="463713"/>
            <a:ext cx="3712632"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200" b="1" i="0" u="none" strike="noStrike" kern="0" cap="none" spc="0" normalizeH="0" baseline="0" noProof="0">
                <a:ln>
                  <a:noFill/>
                </a:ln>
                <a:solidFill>
                  <a:srgbClr val="FFC000"/>
                </a:solidFill>
                <a:effectLst/>
                <a:uLnTx/>
                <a:uFillTx/>
                <a:latin typeface="Aptos Black" panose="020B0004020202020204" pitchFamily="34" charset="0"/>
                <a:cs typeface="Arial"/>
                <a:sym typeface="Arial"/>
              </a:rPr>
              <a:t>Thông tin chung</a:t>
            </a:r>
          </a:p>
        </p:txBody>
      </p:sp>
    </p:spTree>
    <p:extLst>
      <p:ext uri="{BB962C8B-B14F-4D97-AF65-F5344CB8AC3E}">
        <p14:creationId xmlns:p14="http://schemas.microsoft.com/office/powerpoint/2010/main" val="100094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laque 6">
            <a:extLst>
              <a:ext uri="{FF2B5EF4-FFF2-40B4-BE49-F238E27FC236}">
                <a16:creationId xmlns:a16="http://schemas.microsoft.com/office/drawing/2014/main" id="{3ADB6A56-9579-E592-DF8F-D9E1CE2663AE}"/>
              </a:ext>
            </a:extLst>
          </p:cNvPr>
          <p:cNvSpPr/>
          <p:nvPr/>
        </p:nvSpPr>
        <p:spPr>
          <a:xfrm>
            <a:off x="2658533" y="379195"/>
            <a:ext cx="3826933" cy="685800"/>
          </a:xfrm>
          <a:prstGeom prst="plaque">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200" b="1" i="1" u="none" strike="noStrike" kern="0" cap="none" spc="0" normalizeH="0" baseline="0" noProof="0">
                <a:ln>
                  <a:noFill/>
                </a:ln>
                <a:solidFill>
                  <a:srgbClr val="C00000"/>
                </a:solidFill>
                <a:effectLst/>
                <a:uLnTx/>
                <a:uFillTx/>
                <a:latin typeface="Arial"/>
                <a:ea typeface="+mn-ea"/>
                <a:cs typeface="+mn-cs"/>
                <a:sym typeface="Arial"/>
              </a:rPr>
              <a:t>Sự kiện lịch sử tiêu biểu</a:t>
            </a:r>
          </a:p>
        </p:txBody>
      </p:sp>
      <p:grpSp>
        <p:nvGrpSpPr>
          <p:cNvPr id="36" name="Group 35">
            <a:extLst>
              <a:ext uri="{FF2B5EF4-FFF2-40B4-BE49-F238E27FC236}">
                <a16:creationId xmlns:a16="http://schemas.microsoft.com/office/drawing/2014/main" id="{96B95CA2-ACF2-6B0F-079B-027E7E64E845}"/>
              </a:ext>
            </a:extLst>
          </p:cNvPr>
          <p:cNvGrpSpPr/>
          <p:nvPr/>
        </p:nvGrpSpPr>
        <p:grpSpPr>
          <a:xfrm>
            <a:off x="-148683" y="1509132"/>
            <a:ext cx="2955380" cy="1403401"/>
            <a:chOff x="-148683" y="1509132"/>
            <a:chExt cx="2955380" cy="1403401"/>
          </a:xfrm>
        </p:grpSpPr>
        <p:cxnSp>
          <p:nvCxnSpPr>
            <p:cNvPr id="3" name="Straight Connector 2">
              <a:extLst>
                <a:ext uri="{FF2B5EF4-FFF2-40B4-BE49-F238E27FC236}">
                  <a16:creationId xmlns:a16="http://schemas.microsoft.com/office/drawing/2014/main" id="{A59048CD-F970-A7C7-F5A7-204F14F67F39}"/>
                </a:ext>
              </a:extLst>
            </p:cNvPr>
            <p:cNvCxnSpPr>
              <a:cxnSpLocks/>
              <a:endCxn id="5" idx="1"/>
            </p:cNvCxnSpPr>
            <p:nvPr/>
          </p:nvCxnSpPr>
          <p:spPr>
            <a:xfrm>
              <a:off x="-148683" y="2210833"/>
              <a:ext cx="622817" cy="0"/>
            </a:xfrm>
            <a:prstGeom prst="line">
              <a:avLst/>
            </a:prstGeom>
            <a:ln w="28575">
              <a:solidFill>
                <a:srgbClr val="000000"/>
              </a:solidFill>
              <a:prstDash val="lgDash"/>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C8ED232E-A88E-6ADE-74DB-75C6F993D6C8}"/>
                </a:ext>
              </a:extLst>
            </p:cNvPr>
            <p:cNvSpPr/>
            <p:nvPr/>
          </p:nvSpPr>
          <p:spPr>
            <a:xfrm>
              <a:off x="474134" y="1509132"/>
              <a:ext cx="2332563" cy="1403401"/>
            </a:xfrm>
            <a:prstGeom prst="rect">
              <a:avLst/>
            </a:prstGeom>
            <a:solidFill>
              <a:schemeClr val="accent6"/>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000000"/>
                  </a:solidFill>
                  <a:effectLst/>
                  <a:uLnTx/>
                  <a:uFillTx/>
                  <a:latin typeface="Arial"/>
                  <a:ea typeface="+mn-ea"/>
                  <a:cs typeface="+mn-cs"/>
                  <a:sym typeface="Arial"/>
                </a:rPr>
                <a:t>Nguyễn Ái Quốc sáng lập báo “Việt Nam độc lập</a:t>
              </a:r>
            </a:p>
          </p:txBody>
        </p:sp>
      </p:grpSp>
      <p:grpSp>
        <p:nvGrpSpPr>
          <p:cNvPr id="37" name="Group 36">
            <a:extLst>
              <a:ext uri="{FF2B5EF4-FFF2-40B4-BE49-F238E27FC236}">
                <a16:creationId xmlns:a16="http://schemas.microsoft.com/office/drawing/2014/main" id="{0C193824-6581-37A0-4C03-FFB5F3F72E35}"/>
              </a:ext>
            </a:extLst>
          </p:cNvPr>
          <p:cNvGrpSpPr/>
          <p:nvPr/>
        </p:nvGrpSpPr>
        <p:grpSpPr>
          <a:xfrm>
            <a:off x="474133" y="2912533"/>
            <a:ext cx="2332563" cy="1883833"/>
            <a:chOff x="474133" y="2912533"/>
            <a:chExt cx="2332563" cy="1883833"/>
          </a:xfrm>
        </p:grpSpPr>
        <p:cxnSp>
          <p:nvCxnSpPr>
            <p:cNvPr id="10" name="Straight Connector 9">
              <a:extLst>
                <a:ext uri="{FF2B5EF4-FFF2-40B4-BE49-F238E27FC236}">
                  <a16:creationId xmlns:a16="http://schemas.microsoft.com/office/drawing/2014/main" id="{D3CC06E6-6C21-1280-1318-731BBE5C041F}"/>
                </a:ext>
              </a:extLst>
            </p:cNvPr>
            <p:cNvCxnSpPr>
              <a:cxnSpLocks/>
              <a:stCxn id="5" idx="2"/>
              <a:endCxn id="13" idx="0"/>
            </p:cNvCxnSpPr>
            <p:nvPr/>
          </p:nvCxnSpPr>
          <p:spPr>
            <a:xfrm flipH="1">
              <a:off x="1640415" y="2912533"/>
              <a:ext cx="1" cy="541867"/>
            </a:xfrm>
            <a:prstGeom prst="line">
              <a:avLst/>
            </a:prstGeom>
            <a:ln w="28575">
              <a:solidFill>
                <a:srgbClr val="000000"/>
              </a:solidFill>
              <a:prstDash val="lgDash"/>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D67B30F-3BDA-2FEC-EFDB-79EE568AA4BD}"/>
                </a:ext>
              </a:extLst>
            </p:cNvPr>
            <p:cNvSpPr/>
            <p:nvPr/>
          </p:nvSpPr>
          <p:spPr>
            <a:xfrm>
              <a:off x="474133" y="3454400"/>
              <a:ext cx="2332563" cy="1341966"/>
            </a:xfrm>
            <a:prstGeom prst="rect">
              <a:avLst/>
            </a:prstGeom>
            <a:solidFill>
              <a:schemeClr val="accent6"/>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000000"/>
                  </a:solidFill>
                  <a:effectLst/>
                  <a:uLnTx/>
                  <a:uFillTx/>
                  <a:latin typeface="Arial"/>
                  <a:ea typeface="+mn-ea"/>
                  <a:cs typeface="+mn-cs"/>
                  <a:sym typeface="Arial"/>
                </a:rPr>
                <a:t>Tổ chức các lớp huấn luyện chính trị, quân sự</a:t>
              </a:r>
            </a:p>
          </p:txBody>
        </p:sp>
      </p:grpSp>
      <p:grpSp>
        <p:nvGrpSpPr>
          <p:cNvPr id="38" name="Group 37">
            <a:extLst>
              <a:ext uri="{FF2B5EF4-FFF2-40B4-BE49-F238E27FC236}">
                <a16:creationId xmlns:a16="http://schemas.microsoft.com/office/drawing/2014/main" id="{D996387E-FA7B-4937-2290-DE3956407D0B}"/>
              </a:ext>
            </a:extLst>
          </p:cNvPr>
          <p:cNvGrpSpPr/>
          <p:nvPr/>
        </p:nvGrpSpPr>
        <p:grpSpPr>
          <a:xfrm>
            <a:off x="2806696" y="3393016"/>
            <a:ext cx="1930403" cy="1464733"/>
            <a:chOff x="2806696" y="3291211"/>
            <a:chExt cx="1930403" cy="1464733"/>
          </a:xfrm>
        </p:grpSpPr>
        <p:cxnSp>
          <p:nvCxnSpPr>
            <p:cNvPr id="15" name="Straight Connector 14">
              <a:extLst>
                <a:ext uri="{FF2B5EF4-FFF2-40B4-BE49-F238E27FC236}">
                  <a16:creationId xmlns:a16="http://schemas.microsoft.com/office/drawing/2014/main" id="{61E04B14-DB1D-05AF-ACEE-B6ED4903BACB}"/>
                </a:ext>
              </a:extLst>
            </p:cNvPr>
            <p:cNvCxnSpPr>
              <a:cxnSpLocks/>
              <a:stCxn id="13" idx="3"/>
              <a:endCxn id="16" idx="1"/>
            </p:cNvCxnSpPr>
            <p:nvPr/>
          </p:nvCxnSpPr>
          <p:spPr>
            <a:xfrm>
              <a:off x="2806696" y="4023578"/>
              <a:ext cx="198969" cy="0"/>
            </a:xfrm>
            <a:prstGeom prst="line">
              <a:avLst/>
            </a:prstGeom>
            <a:ln w="28575">
              <a:solidFill>
                <a:srgbClr val="000000"/>
              </a:solidFill>
              <a:prstDash val="lgDash"/>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776E7B4D-5868-A5DD-642D-BD7D1A82009A}"/>
                </a:ext>
              </a:extLst>
            </p:cNvPr>
            <p:cNvSpPr/>
            <p:nvPr/>
          </p:nvSpPr>
          <p:spPr>
            <a:xfrm>
              <a:off x="3005665" y="3291211"/>
              <a:ext cx="1731434" cy="1464733"/>
            </a:xfrm>
            <a:prstGeom prst="rect">
              <a:avLst/>
            </a:prstGeom>
            <a:solidFill>
              <a:schemeClr val="accent6"/>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000000"/>
                  </a:solidFill>
                  <a:effectLst/>
                  <a:uLnTx/>
                  <a:uFillTx/>
                  <a:latin typeface="Arial"/>
                  <a:ea typeface="+mn-ea"/>
                  <a:cs typeface="+mn-cs"/>
                  <a:sym typeface="Arial"/>
                </a:rPr>
                <a:t>Thành lập Đội du kích Pác Bó,...</a:t>
              </a:r>
            </a:p>
          </p:txBody>
        </p:sp>
      </p:grpSp>
      <p:grpSp>
        <p:nvGrpSpPr>
          <p:cNvPr id="39" name="Group 38">
            <a:extLst>
              <a:ext uri="{FF2B5EF4-FFF2-40B4-BE49-F238E27FC236}">
                <a16:creationId xmlns:a16="http://schemas.microsoft.com/office/drawing/2014/main" id="{09230598-A7C6-9911-3B11-7915AFF1E3F3}"/>
              </a:ext>
            </a:extLst>
          </p:cNvPr>
          <p:cNvGrpSpPr/>
          <p:nvPr/>
        </p:nvGrpSpPr>
        <p:grpSpPr>
          <a:xfrm>
            <a:off x="3429514" y="1384300"/>
            <a:ext cx="4004732" cy="2008716"/>
            <a:chOff x="3429514" y="1384300"/>
            <a:chExt cx="4004732" cy="2008716"/>
          </a:xfrm>
        </p:grpSpPr>
        <p:cxnSp>
          <p:nvCxnSpPr>
            <p:cNvPr id="21" name="Straight Connector 20">
              <a:extLst>
                <a:ext uri="{FF2B5EF4-FFF2-40B4-BE49-F238E27FC236}">
                  <a16:creationId xmlns:a16="http://schemas.microsoft.com/office/drawing/2014/main" id="{9683095D-8191-423B-3355-C32B50BA9F91}"/>
                </a:ext>
              </a:extLst>
            </p:cNvPr>
            <p:cNvCxnSpPr>
              <a:cxnSpLocks/>
              <a:stCxn id="16" idx="0"/>
            </p:cNvCxnSpPr>
            <p:nvPr/>
          </p:nvCxnSpPr>
          <p:spPr>
            <a:xfrm flipV="1">
              <a:off x="3871382" y="2849033"/>
              <a:ext cx="0" cy="543983"/>
            </a:xfrm>
            <a:prstGeom prst="line">
              <a:avLst/>
            </a:prstGeom>
            <a:ln w="28575">
              <a:solidFill>
                <a:srgbClr val="000000"/>
              </a:solidFill>
              <a:prstDash val="lgDash"/>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D46A0838-67B4-E8E4-70D2-23EDCBBADD32}"/>
                </a:ext>
              </a:extLst>
            </p:cNvPr>
            <p:cNvSpPr/>
            <p:nvPr/>
          </p:nvSpPr>
          <p:spPr>
            <a:xfrm>
              <a:off x="3429514" y="1384300"/>
              <a:ext cx="4004732" cy="1464733"/>
            </a:xfrm>
            <a:prstGeom prst="rect">
              <a:avLst/>
            </a:prstGeom>
            <a:solidFill>
              <a:schemeClr val="accent6"/>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a:ea typeface="+mn-ea"/>
                  <a:cs typeface="+mn-cs"/>
                  <a:sym typeface="Arial"/>
                </a:rPr>
                <a:t>10 </a:t>
              </a:r>
              <a:r>
                <a:rPr kumimoji="0" lang="en-US" sz="2000" b="0" i="0" u="none" strike="noStrike" kern="0" cap="none" spc="0" normalizeH="0" baseline="0" noProof="0">
                  <a:ln>
                    <a:noFill/>
                  </a:ln>
                  <a:solidFill>
                    <a:srgbClr val="000000"/>
                  </a:solidFill>
                  <a:effectLst/>
                  <a:uLnTx/>
                  <a:uFillTx/>
                  <a:latin typeface="Arial"/>
                  <a:ea typeface="+mn-ea"/>
                  <a:cs typeface="+mn-cs"/>
                  <a:sym typeface="Arial"/>
                </a:rPr>
                <a:t>- </a:t>
              </a:r>
              <a:r>
                <a:rPr kumimoji="0" lang="vi-VN" sz="2000" b="0" i="0" u="none" strike="noStrike" kern="0" cap="none" spc="0" normalizeH="0" baseline="0" noProof="0">
                  <a:ln>
                    <a:noFill/>
                  </a:ln>
                  <a:solidFill>
                    <a:srgbClr val="000000"/>
                  </a:solidFill>
                  <a:effectLst/>
                  <a:uLnTx/>
                  <a:uFillTx/>
                  <a:latin typeface="Arial"/>
                  <a:ea typeface="+mn-ea"/>
                  <a:cs typeface="+mn-cs"/>
                  <a:sym typeface="Arial"/>
                </a:rPr>
                <a:t>19/5/1941, Nguyễn Ái Quốc đã triệu tập và chủ trì Hội nghị Trung ương Đảng lần thứ tám</a:t>
              </a:r>
              <a:r>
                <a:rPr kumimoji="0" lang="en-US" sz="2000" b="0" i="0" u="none" strike="noStrike" kern="0" cap="none" spc="0" normalizeH="0" baseline="0" noProof="0">
                  <a:ln>
                    <a:noFill/>
                  </a:ln>
                  <a:solidFill>
                    <a:srgbClr val="000000"/>
                  </a:solidFill>
                  <a:effectLst/>
                  <a:uLnTx/>
                  <a:uFillTx/>
                  <a:latin typeface="Arial"/>
                  <a:ea typeface="+mn-ea"/>
                  <a:cs typeface="+mn-cs"/>
                  <a:sym typeface="Arial"/>
                </a:rPr>
                <a:t>.</a:t>
              </a:r>
              <a:r>
                <a:rPr kumimoji="0" lang="vi-VN" sz="2000" b="0" i="0" u="none" strike="noStrike" kern="0" cap="none" spc="0" normalizeH="0" baseline="0" noProof="0">
                  <a:ln>
                    <a:noFill/>
                  </a:ln>
                  <a:solidFill>
                    <a:srgbClr val="000000"/>
                  </a:solidFill>
                  <a:effectLst/>
                  <a:uLnTx/>
                  <a:uFillTx/>
                  <a:latin typeface="Arial"/>
                  <a:ea typeface="+mn-ea"/>
                  <a:cs typeface="+mn-cs"/>
                  <a:sym typeface="Arial"/>
                </a:rPr>
                <a:t> </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grpSp>
      <p:grpSp>
        <p:nvGrpSpPr>
          <p:cNvPr id="40" name="Group 39">
            <a:extLst>
              <a:ext uri="{FF2B5EF4-FFF2-40B4-BE49-F238E27FC236}">
                <a16:creationId xmlns:a16="http://schemas.microsoft.com/office/drawing/2014/main" id="{96046964-3E19-E977-DA08-3D6B826253B1}"/>
              </a:ext>
            </a:extLst>
          </p:cNvPr>
          <p:cNvGrpSpPr/>
          <p:nvPr/>
        </p:nvGrpSpPr>
        <p:grpSpPr>
          <a:xfrm>
            <a:off x="4936069" y="2116667"/>
            <a:ext cx="3962400" cy="2741080"/>
            <a:chOff x="4978401" y="1430868"/>
            <a:chExt cx="3962400" cy="2741080"/>
          </a:xfrm>
        </p:grpSpPr>
        <p:sp>
          <p:nvSpPr>
            <p:cNvPr id="33" name="Rectangle 32">
              <a:extLst>
                <a:ext uri="{FF2B5EF4-FFF2-40B4-BE49-F238E27FC236}">
                  <a16:creationId xmlns:a16="http://schemas.microsoft.com/office/drawing/2014/main" id="{51B14E59-4CC2-5BB3-B0AD-246901BFD33D}"/>
                </a:ext>
              </a:extLst>
            </p:cNvPr>
            <p:cNvSpPr/>
            <p:nvPr/>
          </p:nvSpPr>
          <p:spPr>
            <a:xfrm>
              <a:off x="4978401" y="2707215"/>
              <a:ext cx="3962400" cy="1464733"/>
            </a:xfrm>
            <a:prstGeom prst="rect">
              <a:avLst/>
            </a:prstGeom>
            <a:solidFill>
              <a:schemeClr val="accent6"/>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a:ln>
                    <a:noFill/>
                  </a:ln>
                  <a:solidFill>
                    <a:srgbClr val="000000"/>
                  </a:solidFill>
                  <a:effectLst/>
                  <a:uLnTx/>
                  <a:uFillTx/>
                  <a:latin typeface="Arial"/>
                  <a:ea typeface="+mn-ea"/>
                  <a:cs typeface="+mn-cs"/>
                  <a:sym typeface="Arial"/>
                </a:rPr>
                <a:t>V</a:t>
              </a:r>
              <a:r>
                <a:rPr kumimoji="0" lang="vi-VN" sz="2000" b="0" i="0" u="none" strike="noStrike" kern="0" cap="none" spc="0" normalizeH="0" baseline="0" noProof="0">
                  <a:ln>
                    <a:noFill/>
                  </a:ln>
                  <a:solidFill>
                    <a:srgbClr val="000000"/>
                  </a:solidFill>
                  <a:effectLst/>
                  <a:uLnTx/>
                  <a:uFillTx/>
                  <a:latin typeface="Arial"/>
                  <a:ea typeface="+mn-ea"/>
                  <a:cs typeface="+mn-cs"/>
                  <a:sym typeface="Arial"/>
                </a:rPr>
                <a:t>ạch ra những chiến lược căn bản và có ý nghĩa quyết định đến vận mệnh của đất nước.</a:t>
              </a:r>
              <a:endParaRPr kumimoji="0" lang="en-US" sz="2000" b="0" i="0" u="none" strike="noStrike" kern="0" cap="none" spc="0" normalizeH="0" baseline="0" noProof="0">
                <a:ln>
                  <a:noFill/>
                </a:ln>
                <a:solidFill>
                  <a:srgbClr val="000000"/>
                </a:solidFill>
                <a:effectLst/>
                <a:uLnTx/>
                <a:uFillTx/>
                <a:latin typeface="Arial"/>
                <a:ea typeface="+mn-ea"/>
                <a:cs typeface="+mn-cs"/>
                <a:sym typeface="Arial"/>
              </a:endParaRPr>
            </a:p>
          </p:txBody>
        </p:sp>
        <p:cxnSp>
          <p:nvCxnSpPr>
            <p:cNvPr id="35" name="Connector: Elbow 34">
              <a:extLst>
                <a:ext uri="{FF2B5EF4-FFF2-40B4-BE49-F238E27FC236}">
                  <a16:creationId xmlns:a16="http://schemas.microsoft.com/office/drawing/2014/main" id="{916AE786-2AC7-EF9B-71B4-A822B099B1A6}"/>
                </a:ext>
              </a:extLst>
            </p:cNvPr>
            <p:cNvCxnSpPr>
              <a:cxnSpLocks/>
              <a:stCxn id="24" idx="3"/>
            </p:cNvCxnSpPr>
            <p:nvPr/>
          </p:nvCxnSpPr>
          <p:spPr>
            <a:xfrm>
              <a:off x="7476578" y="1430868"/>
              <a:ext cx="542593" cy="909031"/>
            </a:xfrm>
            <a:prstGeom prst="bentConnector2">
              <a:avLst/>
            </a:prstGeom>
            <a:ln w="28575">
              <a:solidFill>
                <a:srgbClr val="000000"/>
              </a:solidFill>
              <a:prstDash val="lgDash"/>
            </a:ln>
          </p:spPr>
          <p:style>
            <a:lnRef idx="1">
              <a:schemeClr val="accent1"/>
            </a:lnRef>
            <a:fillRef idx="0">
              <a:schemeClr val="accent1"/>
            </a:fillRef>
            <a:effectRef idx="0">
              <a:schemeClr val="accent1"/>
            </a:effectRef>
            <a:fontRef idx="minor">
              <a:schemeClr val="tx1"/>
            </a:fontRef>
          </p:style>
        </p:cxnSp>
      </p:grpSp>
      <p:pic>
        <p:nvPicPr>
          <p:cNvPr id="2" name="Picture 1">
            <a:extLst>
              <a:ext uri="{FF2B5EF4-FFF2-40B4-BE49-F238E27FC236}">
                <a16:creationId xmlns:a16="http://schemas.microsoft.com/office/drawing/2014/main" id="{A7E267FC-DAC7-8188-45A8-951731AB67F1}"/>
              </a:ext>
            </a:extLst>
          </p:cNvPr>
          <p:cNvPicPr>
            <a:picLocks noChangeAspect="1"/>
          </p:cNvPicPr>
          <p:nvPr/>
        </p:nvPicPr>
        <p:blipFill>
          <a:blip r:embed="rId2"/>
          <a:stretch>
            <a:fillRect/>
          </a:stretch>
        </p:blipFill>
        <p:spPr>
          <a:xfrm>
            <a:off x="0" y="4935327"/>
            <a:ext cx="1057445" cy="208173"/>
          </a:xfrm>
          <a:prstGeom prst="rect">
            <a:avLst/>
          </a:prstGeom>
        </p:spPr>
      </p:pic>
    </p:spTree>
    <p:extLst>
      <p:ext uri="{BB962C8B-B14F-4D97-AF65-F5344CB8AC3E}">
        <p14:creationId xmlns:p14="http://schemas.microsoft.com/office/powerpoint/2010/main" val="397464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wipe(left)">
                                      <p:cBhvr>
                                        <p:cTn id="7" dur="500"/>
                                        <p:tgtEl>
                                          <p:spTgt spid="3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7"/>
                                        </p:tgtEl>
                                        <p:attrNameLst>
                                          <p:attrName>style.visibility</p:attrName>
                                        </p:attrNameLst>
                                      </p:cBhvr>
                                      <p:to>
                                        <p:strVal val="visible"/>
                                      </p:to>
                                    </p:set>
                                    <p:animEffect transition="in" filter="wipe(up)">
                                      <p:cBhvr>
                                        <p:cTn id="12" dur="500"/>
                                        <p:tgtEl>
                                          <p:spTgt spid="3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38"/>
                                        </p:tgtEl>
                                        <p:attrNameLst>
                                          <p:attrName>style.visibility</p:attrName>
                                        </p:attrNameLst>
                                      </p:cBhvr>
                                      <p:to>
                                        <p:strVal val="visible"/>
                                      </p:to>
                                    </p:set>
                                    <p:animEffect transition="in" filter="wipe(left)">
                                      <p:cBhvr>
                                        <p:cTn id="17" dur="500"/>
                                        <p:tgtEl>
                                          <p:spTgt spid="3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9"/>
                                        </p:tgtEl>
                                        <p:attrNameLst>
                                          <p:attrName>style.visibility</p:attrName>
                                        </p:attrNameLst>
                                      </p:cBhvr>
                                      <p:to>
                                        <p:strVal val="visible"/>
                                      </p:to>
                                    </p:set>
                                    <p:animEffect transition="in" filter="wipe(down)">
                                      <p:cBhvr>
                                        <p:cTn id="22" dur="500"/>
                                        <p:tgtEl>
                                          <p:spTgt spid="39"/>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nodeType="clickEffect">
                                  <p:stCondLst>
                                    <p:cond delay="0"/>
                                  </p:stCondLst>
                                  <p:childTnLst>
                                    <p:set>
                                      <p:cBhvr>
                                        <p:cTn id="26" dur="1" fill="hold">
                                          <p:stCondLst>
                                            <p:cond delay="0"/>
                                          </p:stCondLst>
                                        </p:cTn>
                                        <p:tgtEl>
                                          <p:spTgt spid="40"/>
                                        </p:tgtEl>
                                        <p:attrNameLst>
                                          <p:attrName>style.visibility</p:attrName>
                                        </p:attrNameLst>
                                      </p:cBhvr>
                                      <p:to>
                                        <p:strVal val="visible"/>
                                      </p:to>
                                    </p:set>
                                    <p:animEffect transition="in" filter="wipe(up)">
                                      <p:cBhvr>
                                        <p:cTn id="27"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laque 6">
            <a:extLst>
              <a:ext uri="{FF2B5EF4-FFF2-40B4-BE49-F238E27FC236}">
                <a16:creationId xmlns:a16="http://schemas.microsoft.com/office/drawing/2014/main" id="{3ADB6A56-9579-E592-DF8F-D9E1CE2663AE}"/>
              </a:ext>
            </a:extLst>
          </p:cNvPr>
          <p:cNvSpPr/>
          <p:nvPr/>
        </p:nvSpPr>
        <p:spPr>
          <a:xfrm>
            <a:off x="2658533" y="332526"/>
            <a:ext cx="3826933" cy="685800"/>
          </a:xfrm>
          <a:prstGeom prst="plaque">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200" b="1" i="1" u="none" strike="noStrike" kern="0" cap="none" spc="0" normalizeH="0" baseline="0" noProof="0">
                <a:ln>
                  <a:noFill/>
                </a:ln>
                <a:solidFill>
                  <a:srgbClr val="C00000"/>
                </a:solidFill>
                <a:effectLst/>
                <a:uLnTx/>
                <a:uFillTx/>
                <a:latin typeface="Arial"/>
                <a:ea typeface="+mn-ea"/>
                <a:cs typeface="+mn-cs"/>
                <a:sym typeface="Arial"/>
              </a:rPr>
              <a:t>Nhóm 2 – Nhiệm vụ 2:</a:t>
            </a:r>
          </a:p>
        </p:txBody>
      </p:sp>
      <p:pic>
        <p:nvPicPr>
          <p:cNvPr id="2" name="Picture 1">
            <a:extLst>
              <a:ext uri="{FF2B5EF4-FFF2-40B4-BE49-F238E27FC236}">
                <a16:creationId xmlns:a16="http://schemas.microsoft.com/office/drawing/2014/main" id="{1C6C1AA7-59CD-C079-6C73-AB45C20EAEB2}"/>
              </a:ext>
            </a:extLst>
          </p:cNvPr>
          <p:cNvPicPr>
            <a:picLocks noChangeAspect="1"/>
          </p:cNvPicPr>
          <p:nvPr/>
        </p:nvPicPr>
        <p:blipFill>
          <a:blip r:embed="rId2"/>
          <a:stretch>
            <a:fillRect/>
          </a:stretch>
        </p:blipFill>
        <p:spPr>
          <a:xfrm>
            <a:off x="0" y="4935327"/>
            <a:ext cx="1057445" cy="208173"/>
          </a:xfrm>
          <a:prstGeom prst="rect">
            <a:avLst/>
          </a:prstGeom>
        </p:spPr>
      </p:pic>
      <p:sp>
        <p:nvSpPr>
          <p:cNvPr id="3" name="Rectangle: Rounded Corners 2">
            <a:extLst>
              <a:ext uri="{FF2B5EF4-FFF2-40B4-BE49-F238E27FC236}">
                <a16:creationId xmlns:a16="http://schemas.microsoft.com/office/drawing/2014/main" id="{93A67A2D-F163-4113-BBF0-53487E6FDF5B}"/>
              </a:ext>
            </a:extLst>
          </p:cNvPr>
          <p:cNvSpPr/>
          <p:nvPr/>
        </p:nvSpPr>
        <p:spPr>
          <a:xfrm>
            <a:off x="528722" y="1286107"/>
            <a:ext cx="3940097" cy="802888"/>
          </a:xfrm>
          <a:prstGeom prst="roundRect">
            <a:avLst/>
          </a:prstGeom>
          <a:solidFill>
            <a:schemeClr val="accent5"/>
          </a:solidFill>
          <a:ln>
            <a:solidFill>
              <a:schemeClr val="tx2"/>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800" b="0" i="0" u="none" strike="noStrike" kern="0" cap="none" spc="0" normalizeH="0" baseline="0" noProof="0">
                <a:ln>
                  <a:noFill/>
                </a:ln>
                <a:solidFill>
                  <a:srgbClr val="000000"/>
                </a:solidFill>
                <a:effectLst/>
                <a:uLnTx/>
                <a:uFillTx/>
                <a:latin typeface="Arial"/>
                <a:ea typeface="+mn-ea"/>
                <a:cs typeface="+mn-cs"/>
                <a:sym typeface="Arial"/>
              </a:rPr>
              <a:t>G</a:t>
            </a:r>
            <a:r>
              <a:rPr kumimoji="0" lang="vi-VN" sz="1800" b="0" i="0" u="none" strike="noStrike" kern="0" cap="none" spc="0" normalizeH="0" baseline="0" noProof="0">
                <a:ln>
                  <a:noFill/>
                </a:ln>
                <a:solidFill>
                  <a:srgbClr val="000000"/>
                </a:solidFill>
                <a:effectLst/>
                <a:uLnTx/>
                <a:uFillTx/>
                <a:latin typeface="Arial" panose="020B0604020202020204" pitchFamily="34" charset="0"/>
                <a:ea typeface="+mn-ea"/>
                <a:cs typeface="+mn-cs"/>
                <a:sym typeface="Arial"/>
              </a:rPr>
              <a:t>iương cao ngọn cờ dân tộc, xác định đúng kẻ thù</a:t>
            </a:r>
            <a:r>
              <a:rPr kumimoji="0" lang="en-US" sz="1800" b="0" i="0" u="none" strike="noStrike" kern="0" cap="none" spc="0" normalizeH="0" baseline="0" noProof="0">
                <a:ln>
                  <a:noFill/>
                </a:ln>
                <a:solidFill>
                  <a:srgbClr val="000000"/>
                </a:solidFill>
                <a:effectLst/>
                <a:uLnTx/>
                <a:uFillTx/>
                <a:latin typeface="Arial"/>
                <a:ea typeface="+mn-ea"/>
                <a:cs typeface="+mn-cs"/>
                <a:sym typeface="Arial"/>
              </a:rPr>
              <a:t>.</a:t>
            </a:r>
          </a:p>
        </p:txBody>
      </p:sp>
      <p:sp>
        <p:nvSpPr>
          <p:cNvPr id="5" name="Rectangle: Rounded Corners 4">
            <a:extLst>
              <a:ext uri="{FF2B5EF4-FFF2-40B4-BE49-F238E27FC236}">
                <a16:creationId xmlns:a16="http://schemas.microsoft.com/office/drawing/2014/main" id="{75E266A8-8C2D-4567-4C72-531FBF7673CE}"/>
              </a:ext>
            </a:extLst>
          </p:cNvPr>
          <p:cNvSpPr/>
          <p:nvPr/>
        </p:nvSpPr>
        <p:spPr>
          <a:xfrm>
            <a:off x="528722" y="2218922"/>
            <a:ext cx="3940097" cy="1229424"/>
          </a:xfrm>
          <a:prstGeom prst="roundRect">
            <a:avLst>
              <a:gd name="adj" fmla="val 7696"/>
            </a:avLst>
          </a:prstGeom>
          <a:solidFill>
            <a:schemeClr val="accent5"/>
          </a:solidFill>
          <a:ln>
            <a:solidFill>
              <a:schemeClr val="tx2"/>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800" b="0" i="0" u="none" strike="noStrike" kern="0" cap="none" spc="0" normalizeH="0" baseline="0" noProof="0">
                <a:ln>
                  <a:noFill/>
                </a:ln>
                <a:solidFill>
                  <a:srgbClr val="000000"/>
                </a:solidFill>
                <a:effectLst/>
                <a:uLnTx/>
                <a:uFillTx/>
                <a:latin typeface="Arial"/>
                <a:ea typeface="+mn-ea"/>
                <a:cs typeface="+mn-cs"/>
                <a:sym typeface="Arial"/>
              </a:rPr>
              <a:t>C</a:t>
            </a:r>
            <a:r>
              <a:rPr kumimoji="0" lang="vi-VN" sz="1800" b="0" i="0" u="none" strike="noStrike" kern="0" cap="none" spc="0" normalizeH="0" baseline="0" noProof="0">
                <a:ln>
                  <a:noFill/>
                </a:ln>
                <a:solidFill>
                  <a:srgbClr val="000000"/>
                </a:solidFill>
                <a:effectLst/>
                <a:uLnTx/>
                <a:uFillTx/>
                <a:latin typeface="Arial" panose="020B0604020202020204" pitchFamily="34" charset="0"/>
                <a:ea typeface="+mn-ea"/>
                <a:cs typeface="+mn-cs"/>
                <a:sym typeface="Arial"/>
              </a:rPr>
              <a:t>ó những chủ trương, chính sách đúng đắn, những khẩu hiệu đấu tranh thích hợp</a:t>
            </a:r>
            <a:r>
              <a:rPr kumimoji="0" lang="en-US" sz="1800" b="0" i="0" u="none" strike="noStrike" kern="0" cap="none" spc="0" normalizeH="0" baseline="0" noProof="0">
                <a:ln>
                  <a:noFill/>
                </a:ln>
                <a:solidFill>
                  <a:srgbClr val="000000"/>
                </a:solidFill>
                <a:effectLst/>
                <a:uLnTx/>
                <a:uFillTx/>
                <a:latin typeface="Arial"/>
                <a:ea typeface="+mn-ea"/>
                <a:cs typeface="+mn-cs"/>
                <a:sym typeface="Arial"/>
              </a:rPr>
              <a:t>.</a:t>
            </a:r>
          </a:p>
        </p:txBody>
      </p:sp>
      <p:sp>
        <p:nvSpPr>
          <p:cNvPr id="8" name="Rectangle: Rounded Corners 7">
            <a:extLst>
              <a:ext uri="{FF2B5EF4-FFF2-40B4-BE49-F238E27FC236}">
                <a16:creationId xmlns:a16="http://schemas.microsoft.com/office/drawing/2014/main" id="{7E4CFCEA-940D-31DD-6CE6-7B7F4EBE3C7E}"/>
              </a:ext>
            </a:extLst>
          </p:cNvPr>
          <p:cNvSpPr/>
          <p:nvPr/>
        </p:nvSpPr>
        <p:spPr>
          <a:xfrm>
            <a:off x="528722" y="3569471"/>
            <a:ext cx="3940097" cy="1229424"/>
          </a:xfrm>
          <a:prstGeom prst="roundRect">
            <a:avLst>
              <a:gd name="adj" fmla="val 7696"/>
            </a:avLst>
          </a:prstGeom>
          <a:solidFill>
            <a:schemeClr val="accent5"/>
          </a:solidFill>
          <a:ln>
            <a:solidFill>
              <a:schemeClr val="tx2"/>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800" b="0" i="0" u="none" strike="noStrike" kern="0" cap="none" spc="0" normalizeH="0" baseline="0" noProof="0">
                <a:ln>
                  <a:noFill/>
                </a:ln>
                <a:solidFill>
                  <a:srgbClr val="000000"/>
                </a:solidFill>
                <a:effectLst/>
                <a:uLnTx/>
                <a:uFillTx/>
                <a:latin typeface="Arial"/>
                <a:ea typeface="+mn-ea"/>
                <a:cs typeface="+mn-cs"/>
                <a:sym typeface="Arial"/>
              </a:rPr>
              <a:t>Đáp ứng yêu cầu cách mạng, phù hợp với nguyện vọng và quyền lợi của nhân dân.</a:t>
            </a:r>
          </a:p>
        </p:txBody>
      </p:sp>
      <p:grpSp>
        <p:nvGrpSpPr>
          <p:cNvPr id="14" name="Group 13">
            <a:extLst>
              <a:ext uri="{FF2B5EF4-FFF2-40B4-BE49-F238E27FC236}">
                <a16:creationId xmlns:a16="http://schemas.microsoft.com/office/drawing/2014/main" id="{27D486B1-453E-418D-3122-E918CE3B981E}"/>
              </a:ext>
            </a:extLst>
          </p:cNvPr>
          <p:cNvGrpSpPr/>
          <p:nvPr/>
        </p:nvGrpSpPr>
        <p:grpSpPr>
          <a:xfrm>
            <a:off x="4571999" y="1286107"/>
            <a:ext cx="4386147" cy="3512788"/>
            <a:chOff x="4571999" y="1286107"/>
            <a:chExt cx="4386147" cy="3512788"/>
          </a:xfrm>
        </p:grpSpPr>
        <p:sp>
          <p:nvSpPr>
            <p:cNvPr id="9" name="Right Brace 8">
              <a:extLst>
                <a:ext uri="{FF2B5EF4-FFF2-40B4-BE49-F238E27FC236}">
                  <a16:creationId xmlns:a16="http://schemas.microsoft.com/office/drawing/2014/main" id="{C232AF82-27DE-E9DD-2CD1-6961164686E0}"/>
                </a:ext>
              </a:extLst>
            </p:cNvPr>
            <p:cNvSpPr/>
            <p:nvPr/>
          </p:nvSpPr>
          <p:spPr>
            <a:xfrm>
              <a:off x="4571999" y="1286107"/>
              <a:ext cx="356839" cy="3512788"/>
            </a:xfrm>
            <a:prstGeom prst="rightBrace">
              <a:avLst>
                <a:gd name="adj1" fmla="val 38333"/>
                <a:gd name="adj2" fmla="val 50000"/>
              </a:avLst>
            </a:prstGeom>
            <a:ln w="28575">
              <a:solidFill>
                <a:srgbClr val="000000"/>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383836"/>
                </a:solidFill>
                <a:effectLst/>
                <a:uLnTx/>
                <a:uFillTx/>
                <a:latin typeface="Arial"/>
                <a:ea typeface="+mn-ea"/>
                <a:cs typeface="+mn-cs"/>
                <a:sym typeface="Arial"/>
              </a:endParaRPr>
            </a:p>
          </p:txBody>
        </p:sp>
        <p:grpSp>
          <p:nvGrpSpPr>
            <p:cNvPr id="13" name="Group 12">
              <a:extLst>
                <a:ext uri="{FF2B5EF4-FFF2-40B4-BE49-F238E27FC236}">
                  <a16:creationId xmlns:a16="http://schemas.microsoft.com/office/drawing/2014/main" id="{71B6CE37-1AD0-9517-8A72-0331D53880A8}"/>
                </a:ext>
              </a:extLst>
            </p:cNvPr>
            <p:cNvGrpSpPr/>
            <p:nvPr/>
          </p:nvGrpSpPr>
          <p:grpSpPr>
            <a:xfrm>
              <a:off x="5107259" y="1461420"/>
              <a:ext cx="3850887" cy="3266985"/>
              <a:chOff x="5107259" y="1461420"/>
              <a:chExt cx="3850887" cy="3266985"/>
            </a:xfrm>
          </p:grpSpPr>
          <p:sp>
            <p:nvSpPr>
              <p:cNvPr id="10" name="Arrow: Right 9">
                <a:extLst>
                  <a:ext uri="{FF2B5EF4-FFF2-40B4-BE49-F238E27FC236}">
                    <a16:creationId xmlns:a16="http://schemas.microsoft.com/office/drawing/2014/main" id="{08E2C172-4530-046B-9BBF-C327CFAF8EDC}"/>
                  </a:ext>
                </a:extLst>
              </p:cNvPr>
              <p:cNvSpPr/>
              <p:nvPr/>
            </p:nvSpPr>
            <p:spPr>
              <a:xfrm>
                <a:off x="5107259" y="2849213"/>
                <a:ext cx="483220" cy="386575"/>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EBEBE8"/>
                  </a:solidFill>
                  <a:effectLst/>
                  <a:uLnTx/>
                  <a:uFillTx/>
                  <a:latin typeface="Arial"/>
                  <a:ea typeface="+mn-ea"/>
                  <a:cs typeface="+mn-cs"/>
                  <a:sym typeface="Arial"/>
                </a:endParaRPr>
              </a:p>
            </p:txBody>
          </p:sp>
          <p:sp>
            <p:nvSpPr>
              <p:cNvPr id="12" name="TextBox 11">
                <a:extLst>
                  <a:ext uri="{FF2B5EF4-FFF2-40B4-BE49-F238E27FC236}">
                    <a16:creationId xmlns:a16="http://schemas.microsoft.com/office/drawing/2014/main" id="{CEC72B37-C7D6-4242-22E9-99899A5D6BD6}"/>
                  </a:ext>
                </a:extLst>
              </p:cNvPr>
              <p:cNvSpPr txBox="1"/>
              <p:nvPr/>
            </p:nvSpPr>
            <p:spPr>
              <a:xfrm>
                <a:off x="5768900" y="1461420"/>
                <a:ext cx="3189246" cy="3266985"/>
              </a:xfrm>
              <a:prstGeom prst="rect">
                <a:avLst/>
              </a:prstGeom>
              <a:noFill/>
            </p:spPr>
            <p:txBody>
              <a:bodyPr wrap="square">
                <a:spAutoFit/>
              </a:bodyPr>
              <a:lstStyle/>
              <a:p>
                <a:pPr marL="342900" marR="0" lvl="0" indent="-342900" algn="just" defTabSz="914400" rtl="0" eaLnBrk="1" fontAlgn="auto" latinLnBrk="0" hangingPunct="1">
                  <a:lnSpc>
                    <a:spcPct val="150000"/>
                  </a:lnSpc>
                  <a:spcBef>
                    <a:spcPts val="0"/>
                  </a:spcBef>
                  <a:spcAft>
                    <a:spcPts val="0"/>
                  </a:spcAft>
                  <a:buClr>
                    <a:srgbClr val="000000"/>
                  </a:buClr>
                  <a:buSzTx/>
                  <a:buFontTx/>
                  <a:buChar char="-"/>
                  <a:tabLst/>
                  <a:defRPr/>
                </a:pPr>
                <a:r>
                  <a:rPr kumimoji="0" lang="en-US" sz="2000" b="0" i="0" u="none" strike="noStrike" kern="0" cap="none" spc="0" normalizeH="0" baseline="0" noProof="0">
                    <a:ln>
                      <a:noFill/>
                    </a:ln>
                    <a:solidFill>
                      <a:srgbClr val="000000"/>
                    </a:solidFill>
                    <a:effectLst/>
                    <a:uLnTx/>
                    <a:uFillTx/>
                    <a:latin typeface="Arial"/>
                    <a:cs typeface="Arial"/>
                    <a:sym typeface="Arial"/>
                  </a:rPr>
                  <a:t>L</a:t>
                </a:r>
                <a:r>
                  <a:rPr kumimoji="0" lang="vi-VN" sz="2000" b="0" i="0" u="none" strike="noStrike" kern="0" cap="none" spc="0" normalizeH="0" baseline="0" noProof="0">
                    <a:ln>
                      <a:noFill/>
                    </a:ln>
                    <a:solidFill>
                      <a:srgbClr val="000000"/>
                    </a:solidFill>
                    <a:effectLst/>
                    <a:uLnTx/>
                    <a:uFillTx/>
                    <a:latin typeface="Arial"/>
                    <a:cs typeface="Arial"/>
                    <a:sym typeface="Arial"/>
                  </a:rPr>
                  <a:t>à nhân tố quan trọng</a:t>
                </a:r>
                <a:r>
                  <a:rPr kumimoji="0" lang="en-US" sz="2000" b="0" i="0" u="none" strike="noStrike" kern="0" cap="none" spc="0" normalizeH="0" baseline="0" noProof="0">
                    <a:ln>
                      <a:noFill/>
                    </a:ln>
                    <a:solidFill>
                      <a:srgbClr val="000000"/>
                    </a:solidFill>
                    <a:effectLst/>
                    <a:uLnTx/>
                    <a:uFillTx/>
                    <a:latin typeface="Arial"/>
                    <a:cs typeface="Arial"/>
                    <a:sym typeface="Arial"/>
                  </a:rPr>
                  <a:t>.</a:t>
                </a:r>
              </a:p>
              <a:p>
                <a:pPr marL="342900" marR="0" lvl="0" indent="-342900" algn="just" defTabSz="914400" rtl="0" eaLnBrk="1" fontAlgn="auto" latinLnBrk="0" hangingPunct="1">
                  <a:lnSpc>
                    <a:spcPct val="150000"/>
                  </a:lnSpc>
                  <a:spcBef>
                    <a:spcPts val="0"/>
                  </a:spcBef>
                  <a:spcAft>
                    <a:spcPts val="0"/>
                  </a:spcAft>
                  <a:buClr>
                    <a:srgbClr val="000000"/>
                  </a:buClr>
                  <a:buSzTx/>
                  <a:buFontTx/>
                  <a:buChar char="-"/>
                  <a:tabLst/>
                  <a:defRPr/>
                </a:pPr>
                <a:r>
                  <a:rPr kumimoji="0" lang="en-US" sz="2000" b="0" i="0" u="none" strike="noStrike" kern="0" cap="none" spc="0" normalizeH="0" baseline="0" noProof="0">
                    <a:ln>
                      <a:noFill/>
                    </a:ln>
                    <a:solidFill>
                      <a:srgbClr val="000000"/>
                    </a:solidFill>
                    <a:effectLst/>
                    <a:uLnTx/>
                    <a:uFillTx/>
                    <a:latin typeface="Arial"/>
                    <a:cs typeface="Arial"/>
                    <a:sym typeface="Arial"/>
                  </a:rPr>
                  <a:t>G</a:t>
                </a:r>
                <a:r>
                  <a:rPr kumimoji="0" lang="vi-VN" sz="2000" b="0" i="0" u="none" strike="noStrike" kern="0" cap="none" spc="0" normalizeH="0" baseline="0" noProof="0">
                    <a:ln>
                      <a:noFill/>
                    </a:ln>
                    <a:solidFill>
                      <a:srgbClr val="000000"/>
                    </a:solidFill>
                    <a:effectLst/>
                    <a:uLnTx/>
                    <a:uFillTx/>
                    <a:latin typeface="Arial"/>
                    <a:cs typeface="Arial"/>
                    <a:sym typeface="Arial"/>
                  </a:rPr>
                  <a:t>óp phần tập hợp quần chúng</a:t>
                </a:r>
                <a:r>
                  <a:rPr lang="en-US" sz="2000"/>
                  <a:t>.</a:t>
                </a:r>
              </a:p>
              <a:p>
                <a:pPr marL="342900" marR="0" lvl="0" indent="-342900" algn="just" defTabSz="914400" rtl="0" eaLnBrk="1" fontAlgn="auto" latinLnBrk="0" hangingPunct="1">
                  <a:lnSpc>
                    <a:spcPct val="150000"/>
                  </a:lnSpc>
                  <a:spcBef>
                    <a:spcPts val="0"/>
                  </a:spcBef>
                  <a:spcAft>
                    <a:spcPts val="0"/>
                  </a:spcAft>
                  <a:buClr>
                    <a:srgbClr val="000000"/>
                  </a:buClr>
                  <a:buSzTx/>
                  <a:buFontTx/>
                  <a:buChar char="-"/>
                  <a:tabLst/>
                  <a:defRPr/>
                </a:pPr>
                <a:r>
                  <a:rPr kumimoji="0" lang="en-US" sz="2000" b="0" i="0" u="none" strike="noStrike" kern="0" cap="none" spc="0" normalizeH="0" baseline="0" noProof="0">
                    <a:ln>
                      <a:noFill/>
                    </a:ln>
                    <a:solidFill>
                      <a:srgbClr val="000000"/>
                    </a:solidFill>
                    <a:effectLst/>
                    <a:uLnTx/>
                    <a:uFillTx/>
                    <a:latin typeface="Arial"/>
                    <a:cs typeface="Arial"/>
                    <a:sym typeface="Arial"/>
                  </a:rPr>
                  <a:t>H</a:t>
                </a:r>
                <a:r>
                  <a:rPr kumimoji="0" lang="vi-VN" sz="2000" b="0" i="0" u="none" strike="noStrike" kern="0" cap="none" spc="0" normalizeH="0" baseline="0" noProof="0">
                    <a:ln>
                      <a:noFill/>
                    </a:ln>
                    <a:solidFill>
                      <a:srgbClr val="000000"/>
                    </a:solidFill>
                    <a:effectLst/>
                    <a:uLnTx/>
                    <a:uFillTx/>
                    <a:latin typeface="Arial"/>
                    <a:cs typeface="Arial"/>
                    <a:sym typeface="Arial"/>
                  </a:rPr>
                  <a:t>ình thành lực lượng chính trị hùng hậu để xây dựng khối đoàn kết toàn dân</a:t>
                </a:r>
                <a:r>
                  <a:rPr kumimoji="0" lang="en-US" sz="2000" b="0" i="0" u="none" strike="noStrike" kern="0" cap="none" spc="0" normalizeH="0" baseline="0" noProof="0">
                    <a:ln>
                      <a:noFill/>
                    </a:ln>
                    <a:solidFill>
                      <a:srgbClr val="000000"/>
                    </a:solidFill>
                    <a:effectLst/>
                    <a:uLnTx/>
                    <a:uFillTx/>
                    <a:latin typeface="Arial"/>
                    <a:cs typeface="Arial"/>
                    <a:sym typeface="Arial"/>
                  </a:rPr>
                  <a:t>.</a:t>
                </a:r>
              </a:p>
            </p:txBody>
          </p:sp>
        </p:grpSp>
      </p:grpSp>
    </p:spTree>
    <p:extLst>
      <p:ext uri="{BB962C8B-B14F-4D97-AF65-F5344CB8AC3E}">
        <p14:creationId xmlns:p14="http://schemas.microsoft.com/office/powerpoint/2010/main" val="897711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arn(inVertical)">
                                      <p:cBhvr>
                                        <p:cTn id="10" dur="500"/>
                                        <p:tgtEl>
                                          <p:spTgt spid="5"/>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barn(inVertical)">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nodeType="click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wipe(left)">
                                      <p:cBhvr>
                                        <p:cTn id="18"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8" grpId="0" animBg="1"/>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EF8E580-4648-3C68-C753-9DA503F8E999}"/>
              </a:ext>
            </a:extLst>
          </p:cNvPr>
          <p:cNvPicPr>
            <a:picLocks noChangeAspect="1"/>
          </p:cNvPicPr>
          <p:nvPr/>
        </p:nvPicPr>
        <p:blipFill>
          <a:blip r:embed="rId2"/>
          <a:srcRect t="26401" b="1357"/>
          <a:stretch/>
        </p:blipFill>
        <p:spPr>
          <a:xfrm>
            <a:off x="3251794" y="-1"/>
            <a:ext cx="5892206" cy="5143500"/>
          </a:xfrm>
          <a:prstGeom prst="rect">
            <a:avLst/>
          </a:prstGeom>
        </p:spPr>
      </p:pic>
      <p:sp>
        <p:nvSpPr>
          <p:cNvPr id="4" name="Rectangle 3">
            <a:extLst>
              <a:ext uri="{FF2B5EF4-FFF2-40B4-BE49-F238E27FC236}">
                <a16:creationId xmlns:a16="http://schemas.microsoft.com/office/drawing/2014/main" id="{91DF76D1-FE93-56F0-CE24-BEA835A414E0}"/>
              </a:ext>
            </a:extLst>
          </p:cNvPr>
          <p:cNvSpPr/>
          <p:nvPr/>
        </p:nvSpPr>
        <p:spPr>
          <a:xfrm flipH="1">
            <a:off x="-2" y="0"/>
            <a:ext cx="5554134" cy="5143499"/>
          </a:xfrm>
          <a:prstGeom prst="rect">
            <a:avLst/>
          </a:prstGeom>
          <a:gradFill flip="none" rotWithShape="1">
            <a:gsLst>
              <a:gs pos="35700">
                <a:srgbClr val="000000"/>
              </a:gs>
              <a:gs pos="0">
                <a:srgbClr val="000000">
                  <a:alpha val="0"/>
                </a:srgbClr>
              </a:gs>
              <a:gs pos="100000">
                <a:srgbClr val="000000"/>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FEFAF1"/>
              </a:solidFill>
              <a:effectLst/>
              <a:uLnTx/>
              <a:uFillTx/>
              <a:latin typeface="Arial"/>
              <a:ea typeface="+mn-ea"/>
              <a:cs typeface="+mn-cs"/>
              <a:sym typeface="Arial"/>
            </a:endParaRPr>
          </a:p>
        </p:txBody>
      </p:sp>
      <p:sp>
        <p:nvSpPr>
          <p:cNvPr id="5" name="Rectangle 4">
            <a:extLst>
              <a:ext uri="{FF2B5EF4-FFF2-40B4-BE49-F238E27FC236}">
                <a16:creationId xmlns:a16="http://schemas.microsoft.com/office/drawing/2014/main" id="{D9B97933-EC8C-FEAA-85C3-44EF6E1C42A6}"/>
              </a:ext>
            </a:extLst>
          </p:cNvPr>
          <p:cNvSpPr/>
          <p:nvPr/>
        </p:nvSpPr>
        <p:spPr>
          <a:xfrm>
            <a:off x="262270" y="1491026"/>
            <a:ext cx="4168481" cy="2805320"/>
          </a:xfrm>
          <a:prstGeom prst="rect">
            <a:avLst/>
          </a:prstGeom>
        </p:spPr>
        <p:txBody>
          <a:bodyPr wrap="square">
            <a:spAutoFit/>
          </a:bodyPr>
          <a:lstStyle/>
          <a:p>
            <a:pPr marL="342900" marR="0" lvl="0" indent="-342900" algn="just" defTabSz="914400" rtl="0" eaLnBrk="1" fontAlgn="auto" latinLnBrk="0" hangingPunct="1">
              <a:lnSpc>
                <a:spcPct val="150000"/>
              </a:lnSpc>
              <a:spcBef>
                <a:spcPts val="0"/>
              </a:spcBef>
              <a:spcAft>
                <a:spcPts val="0"/>
              </a:spcAft>
              <a:buClr>
                <a:srgbClr val="FFFFFF"/>
              </a:buClr>
              <a:buSzTx/>
              <a:buFont typeface="Arial" panose="020B0604020202020204" pitchFamily="34" charset="0"/>
              <a:buChar char="•"/>
              <a:tabLst/>
              <a:defRPr/>
            </a:pPr>
            <a:r>
              <a:rPr kumimoji="0" lang="vi-VN" sz="2000" b="0" i="0" u="none" strike="noStrike" kern="0" cap="none" spc="0" normalizeH="0" baseline="0" noProof="0">
                <a:ln>
                  <a:noFill/>
                </a:ln>
                <a:solidFill>
                  <a:srgbClr val="FFFFFF"/>
                </a:solidFill>
                <a:effectLst/>
                <a:uLnTx/>
                <a:uFillTx/>
                <a:latin typeface="Arial" panose="020B0604020202020204" pitchFamily="34" charset="0"/>
                <a:ea typeface="Calibri" panose="020F0502020204030204" pitchFamily="34" charset="0"/>
                <a:cs typeface="Arial"/>
                <a:sym typeface="Arial"/>
              </a:rPr>
              <a:t>Tạo dấu ấn lịch sử trong thắng lợi của Cách mạng Tháng Tám</a:t>
            </a:r>
            <a:r>
              <a:rPr kumimoji="0" lang="en-US" sz="2000" b="0" i="0" u="none" strike="noStrike" kern="0" cap="none" spc="0" normalizeH="0" baseline="0" noProof="0">
                <a:ln>
                  <a:noFill/>
                </a:ln>
                <a:solidFill>
                  <a:srgbClr val="FFFFFF"/>
                </a:solidFill>
                <a:effectLst/>
                <a:uLnTx/>
                <a:uFillTx/>
                <a:latin typeface="Arial" panose="020B0604020202020204" pitchFamily="34" charset="0"/>
                <a:ea typeface="Calibri" panose="020F0502020204030204" pitchFamily="34" charset="0"/>
                <a:cs typeface="Arial"/>
                <a:sym typeface="Arial"/>
              </a:rPr>
              <a:t>.</a:t>
            </a:r>
          </a:p>
          <a:p>
            <a:pPr marL="342900" marR="0" lvl="0" indent="-342900" algn="just" defTabSz="914400" rtl="0" eaLnBrk="1" fontAlgn="auto" latinLnBrk="0" hangingPunct="1">
              <a:lnSpc>
                <a:spcPct val="150000"/>
              </a:lnSpc>
              <a:spcBef>
                <a:spcPts val="0"/>
              </a:spcBef>
              <a:spcAft>
                <a:spcPts val="0"/>
              </a:spcAft>
              <a:buClr>
                <a:srgbClr val="FFFFFF"/>
              </a:buClr>
              <a:buSzTx/>
              <a:buFont typeface="Arial" panose="020B0604020202020204" pitchFamily="34" charset="0"/>
              <a:buChar char="•"/>
              <a:tabLst/>
              <a:defRPr/>
            </a:pPr>
            <a:r>
              <a:rPr kumimoji="0" lang="en-US" sz="2000" b="0" i="0" u="none" strike="noStrike" kern="0" cap="none" spc="0" normalizeH="0" baseline="0" noProof="0">
                <a:ln>
                  <a:noFill/>
                </a:ln>
                <a:solidFill>
                  <a:srgbClr val="FFFFFF"/>
                </a:solidFill>
                <a:effectLst/>
                <a:uLnTx/>
                <a:uFillTx/>
                <a:latin typeface="Arial" panose="020B0604020202020204" pitchFamily="34" charset="0"/>
                <a:ea typeface="Calibri" panose="020F0502020204030204" pitchFamily="34" charset="0"/>
                <a:cs typeface="Arial"/>
                <a:sym typeface="Arial"/>
              </a:rPr>
              <a:t>Đ</a:t>
            </a:r>
            <a:r>
              <a:rPr kumimoji="0" lang="vi-VN" sz="2000" b="0" i="0" u="none" strike="noStrike" kern="0" cap="none" spc="0" normalizeH="0" baseline="0" noProof="0">
                <a:ln>
                  <a:noFill/>
                </a:ln>
                <a:solidFill>
                  <a:srgbClr val="FFFFFF"/>
                </a:solidFill>
                <a:effectLst/>
                <a:uLnTx/>
                <a:uFillTx/>
                <a:latin typeface="Arial" panose="020B0604020202020204" pitchFamily="34" charset="0"/>
                <a:ea typeface="Calibri" panose="020F0502020204030204" pitchFamily="34" charset="0"/>
                <a:cs typeface="Arial"/>
                <a:sym typeface="Arial"/>
              </a:rPr>
              <a:t>ể lại những bài học kinh nghiệm quý báu cho công tác xây dựng Mặt trận, tập hợp lực lượng, đoàn kết dân tộc.</a:t>
            </a:r>
            <a:endParaRPr kumimoji="0" lang="en-US" sz="2000" b="0" i="0" u="none" strike="noStrike" kern="0" cap="none" spc="0" normalizeH="0" baseline="0" noProof="0">
              <a:ln>
                <a:noFill/>
              </a:ln>
              <a:solidFill>
                <a:srgbClr val="FFFFFF"/>
              </a:solidFill>
              <a:effectLst/>
              <a:uLnTx/>
              <a:uFillTx/>
              <a:latin typeface="Arial" panose="020B0604020202020204" pitchFamily="34" charset="0"/>
              <a:ea typeface="Calibri" panose="020F0502020204030204" pitchFamily="34" charset="0"/>
              <a:cs typeface="Arial"/>
              <a:sym typeface="Arial"/>
            </a:endParaRPr>
          </a:p>
        </p:txBody>
      </p:sp>
      <p:sp>
        <p:nvSpPr>
          <p:cNvPr id="6" name="TextBox 5">
            <a:extLst>
              <a:ext uri="{FF2B5EF4-FFF2-40B4-BE49-F238E27FC236}">
                <a16:creationId xmlns:a16="http://schemas.microsoft.com/office/drawing/2014/main" id="{19A831A5-9DE5-A7BB-59D4-F306C9B6B4C8}"/>
              </a:ext>
            </a:extLst>
          </p:cNvPr>
          <p:cNvSpPr txBox="1"/>
          <p:nvPr/>
        </p:nvSpPr>
        <p:spPr>
          <a:xfrm>
            <a:off x="381216" y="660208"/>
            <a:ext cx="3712632"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200" b="1" i="0" u="none" strike="noStrike" kern="0" cap="none" spc="0" normalizeH="0" baseline="0" noProof="0">
                <a:ln>
                  <a:noFill/>
                </a:ln>
                <a:solidFill>
                  <a:srgbClr val="FFC000"/>
                </a:solidFill>
                <a:effectLst/>
                <a:uLnTx/>
                <a:uFillTx/>
                <a:latin typeface="Aptos Black" panose="020B0004020202020204" pitchFamily="34" charset="0"/>
                <a:cs typeface="Arial"/>
                <a:sym typeface="Arial"/>
              </a:rPr>
              <a:t>Ý nghĩa</a:t>
            </a:r>
          </a:p>
        </p:txBody>
      </p:sp>
    </p:spTree>
    <p:extLst>
      <p:ext uri="{BB962C8B-B14F-4D97-AF65-F5344CB8AC3E}">
        <p14:creationId xmlns:p14="http://schemas.microsoft.com/office/powerpoint/2010/main" val="2030332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Rounded Corners 18">
            <a:extLst>
              <a:ext uri="{FF2B5EF4-FFF2-40B4-BE49-F238E27FC236}">
                <a16:creationId xmlns:a16="http://schemas.microsoft.com/office/drawing/2014/main" id="{0DD1B62C-65B4-C145-6083-7F89969D0440}"/>
              </a:ext>
            </a:extLst>
          </p:cNvPr>
          <p:cNvSpPr/>
          <p:nvPr/>
        </p:nvSpPr>
        <p:spPr>
          <a:xfrm>
            <a:off x="2672369" y="424287"/>
            <a:ext cx="3799262" cy="621528"/>
          </a:xfrm>
          <a:prstGeom prst="roundRect">
            <a:avLst/>
          </a:prstGeom>
          <a:solidFill>
            <a:srgbClr val="FFFFFF"/>
          </a:solidFill>
          <a:ln w="25400" cap="flat" cmpd="sng" algn="ctr">
            <a:solidFill>
              <a:srgbClr val="FFB024">
                <a:lumMod val="75000"/>
              </a:srgbClr>
            </a:solidFill>
            <a:prstDash val="solid"/>
          </a:ln>
          <a:effectLst>
            <a:outerShdw blurRad="63500" sx="102000" sy="102000" algn="ctr" rotWithShape="0">
              <a:prstClr val="black">
                <a:alpha val="40000"/>
              </a:prst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a:ln>
                  <a:noFill/>
                </a:ln>
                <a:solidFill>
                  <a:srgbClr val="FFB024">
                    <a:lumMod val="25000"/>
                  </a:srgbClr>
                </a:solidFill>
                <a:effectLst/>
                <a:uLnTx/>
                <a:uFillTx/>
                <a:latin typeface="Arial"/>
                <a:ea typeface="+mn-ea"/>
                <a:cs typeface="Arial"/>
                <a:sym typeface="Arial"/>
              </a:rPr>
              <a:t>Kết luận</a:t>
            </a:r>
          </a:p>
        </p:txBody>
      </p:sp>
      <p:sp>
        <p:nvSpPr>
          <p:cNvPr id="22" name="Rounded Rectangle 8">
            <a:extLst>
              <a:ext uri="{FF2B5EF4-FFF2-40B4-BE49-F238E27FC236}">
                <a16:creationId xmlns:a16="http://schemas.microsoft.com/office/drawing/2014/main" id="{9E894F56-FF2F-3A14-EF73-5177A779CA28}"/>
              </a:ext>
            </a:extLst>
          </p:cNvPr>
          <p:cNvSpPr/>
          <p:nvPr/>
        </p:nvSpPr>
        <p:spPr>
          <a:xfrm>
            <a:off x="135569" y="1424418"/>
            <a:ext cx="2330026" cy="3294795"/>
          </a:xfrm>
          <a:prstGeom prst="roundRect">
            <a:avLst>
              <a:gd name="adj" fmla="val 8279"/>
            </a:avLst>
          </a:prstGeom>
          <a:solidFill>
            <a:srgbClr val="FCEEBF"/>
          </a:solidFill>
          <a:ln w="9525" cap="flat" cmpd="sng" algn="ctr">
            <a:noFill/>
            <a:prstDash val="solid"/>
          </a:ln>
          <a:effectLst>
            <a:outerShdw blurRad="40000" dist="20000" dir="5400000" rotWithShape="0">
              <a:srgbClr val="000000">
                <a:alpha val="38000"/>
              </a:srgbClr>
            </a:outerShdw>
          </a:effectLst>
        </p:spPr>
        <p:txBody>
          <a:bodyPr rtlCol="0" anchor="ctr"/>
          <a:lstStyle/>
          <a:p>
            <a:pPr marL="0" marR="0" lvl="0" indent="0" algn="just" defTabSz="914400" rtl="0" eaLnBrk="1" fontAlgn="auto" latinLnBrk="0" hangingPunct="1">
              <a:lnSpc>
                <a:spcPct val="150000"/>
              </a:lnSpc>
              <a:spcBef>
                <a:spcPts val="0"/>
              </a:spcBef>
              <a:spcAft>
                <a:spcPts val="0"/>
              </a:spcAft>
              <a:buClrTx/>
              <a:buSzTx/>
              <a:buFont typeface="Arial"/>
              <a:buNone/>
              <a:tabLst/>
              <a:defRPr/>
            </a:pPr>
            <a:r>
              <a:rPr kumimoji="0" lang="vi-VN" sz="1800" b="0" i="0" u="none" strike="noStrike" kern="0" cap="none" spc="0" normalizeH="0" baseline="0" noProof="0">
                <a:ln>
                  <a:noFill/>
                </a:ln>
                <a:solidFill>
                  <a:srgbClr val="000000"/>
                </a:solidFill>
                <a:effectLst/>
                <a:uLnTx/>
                <a:uFillTx/>
                <a:latin typeface="Arial"/>
                <a:ea typeface="Calibri" panose="020F0502020204030204" pitchFamily="34" charset="0"/>
                <a:cs typeface="Arial"/>
                <a:sym typeface="Arial"/>
              </a:rPr>
              <a:t>Chuyển hướng chiến lược cách mạng của Đảng Cộng sản trong những năm 1939 – 1941: giải phóng dân tộc.</a:t>
            </a:r>
            <a:endParaRPr kumimoji="0" lang="en-US" sz="1800" b="0" i="0" u="none" strike="noStrike" kern="0" cap="none" spc="0" normalizeH="0" baseline="0" noProof="0">
              <a:ln>
                <a:noFill/>
              </a:ln>
              <a:solidFill>
                <a:srgbClr val="000000"/>
              </a:solidFill>
              <a:effectLst/>
              <a:uLnTx/>
              <a:uFillTx/>
              <a:latin typeface="Arial"/>
              <a:ea typeface="+mn-ea"/>
              <a:cs typeface="Arial"/>
              <a:sym typeface="Arial"/>
            </a:endParaRPr>
          </a:p>
        </p:txBody>
      </p:sp>
      <p:cxnSp>
        <p:nvCxnSpPr>
          <p:cNvPr id="25" name="Straight Arrow Connector 24">
            <a:extLst>
              <a:ext uri="{FF2B5EF4-FFF2-40B4-BE49-F238E27FC236}">
                <a16:creationId xmlns:a16="http://schemas.microsoft.com/office/drawing/2014/main" id="{0A3D0F32-C521-B492-F087-354103EFF959}"/>
              </a:ext>
            </a:extLst>
          </p:cNvPr>
          <p:cNvCxnSpPr>
            <a:cxnSpLocks/>
            <a:stCxn id="19" idx="2"/>
            <a:endCxn id="22" idx="0"/>
          </p:cNvCxnSpPr>
          <p:nvPr/>
        </p:nvCxnSpPr>
        <p:spPr>
          <a:xfrm flipH="1">
            <a:off x="1300582" y="1045815"/>
            <a:ext cx="3271418" cy="378603"/>
          </a:xfrm>
          <a:prstGeom prst="straightConnector1">
            <a:avLst/>
          </a:prstGeom>
          <a:noFill/>
          <a:ln w="19050" cap="flat" cmpd="sng" algn="ctr">
            <a:solidFill>
              <a:srgbClr val="000000"/>
            </a:solidFill>
            <a:prstDash val="solid"/>
            <a:tailEnd type="triangle"/>
          </a:ln>
          <a:effectLst/>
        </p:spPr>
      </p:cxnSp>
      <p:sp>
        <p:nvSpPr>
          <p:cNvPr id="26" name="Rounded Rectangle 8">
            <a:extLst>
              <a:ext uri="{FF2B5EF4-FFF2-40B4-BE49-F238E27FC236}">
                <a16:creationId xmlns:a16="http://schemas.microsoft.com/office/drawing/2014/main" id="{4BA0618A-0E11-F79D-8F42-4EFEAA7B1618}"/>
              </a:ext>
            </a:extLst>
          </p:cNvPr>
          <p:cNvSpPr/>
          <p:nvPr/>
        </p:nvSpPr>
        <p:spPr>
          <a:xfrm>
            <a:off x="2572498" y="1507663"/>
            <a:ext cx="2505290" cy="3211550"/>
          </a:xfrm>
          <a:prstGeom prst="roundRect">
            <a:avLst>
              <a:gd name="adj" fmla="val 6202"/>
            </a:avLst>
          </a:prstGeom>
          <a:solidFill>
            <a:srgbClr val="FCEEBF"/>
          </a:solidFill>
          <a:ln w="9525" cap="flat" cmpd="sng" algn="ctr">
            <a:noFill/>
            <a:prstDash val="solid"/>
          </a:ln>
          <a:effectLst>
            <a:outerShdw blurRad="40000" dist="20000" dir="5400000" rotWithShape="0">
              <a:srgbClr val="000000">
                <a:alpha val="38000"/>
              </a:srgbClr>
            </a:outerShdw>
          </a:effectLst>
        </p:spPr>
        <p:txBody>
          <a:bodyPr rtlCol="0" anchor="ctr"/>
          <a:lstStyle/>
          <a:p>
            <a:pPr marL="0" marR="0" lvl="0" indent="0" algn="just" defTabSz="914400" rtl="0" eaLnBrk="1" fontAlgn="auto" latinLnBrk="0" hangingPunct="1">
              <a:lnSpc>
                <a:spcPct val="150000"/>
              </a:lnSpc>
              <a:spcBef>
                <a:spcPts val="0"/>
              </a:spcBef>
              <a:spcAft>
                <a:spcPts val="0"/>
              </a:spcAft>
              <a:buClrTx/>
              <a:buSzTx/>
              <a:buFont typeface="Arial"/>
              <a:buNone/>
              <a:tabLst/>
              <a:defRPr/>
            </a:pPr>
            <a:r>
              <a:rPr kumimoji="0" lang="vi-VN" sz="1800" b="0" i="0" u="none" strike="noStrike" kern="0" cap="none" spc="0" normalizeH="0" baseline="0" noProof="0">
                <a:ln>
                  <a:noFill/>
                </a:ln>
                <a:solidFill>
                  <a:srgbClr val="000000"/>
                </a:solidFill>
                <a:effectLst/>
                <a:uLnTx/>
                <a:uFillTx/>
                <a:latin typeface="Arial"/>
                <a:ea typeface="Calibri" panose="020F0502020204030204" pitchFamily="34" charset="0"/>
                <a:cs typeface="Arial"/>
                <a:sym typeface="Arial"/>
              </a:rPr>
              <a:t>Công cuộc chuẩn bị tiến tới khởi nghĩa giành chính quyền: Mặt trận Việt Minh, Đội Việt Nam Tuyên truyền Giải phóng quân được thành lập.</a:t>
            </a:r>
            <a:endParaRPr kumimoji="0" lang="en-US" sz="1800" b="0" i="0" u="none" strike="noStrike" kern="0" cap="none" spc="0" normalizeH="0" baseline="0" noProof="0">
              <a:ln>
                <a:noFill/>
              </a:ln>
              <a:solidFill>
                <a:srgbClr val="000000"/>
              </a:solidFill>
              <a:effectLst/>
              <a:uLnTx/>
              <a:uFillTx/>
              <a:latin typeface="Arial"/>
              <a:ea typeface="+mn-ea"/>
              <a:cs typeface="Arial"/>
              <a:sym typeface="Arial"/>
            </a:endParaRPr>
          </a:p>
        </p:txBody>
      </p:sp>
      <p:cxnSp>
        <p:nvCxnSpPr>
          <p:cNvPr id="27" name="Straight Arrow Connector 26">
            <a:extLst>
              <a:ext uri="{FF2B5EF4-FFF2-40B4-BE49-F238E27FC236}">
                <a16:creationId xmlns:a16="http://schemas.microsoft.com/office/drawing/2014/main" id="{32E65B42-04DD-3493-1900-0319EE8AFE03}"/>
              </a:ext>
            </a:extLst>
          </p:cNvPr>
          <p:cNvCxnSpPr>
            <a:cxnSpLocks/>
            <a:stCxn id="19" idx="2"/>
            <a:endCxn id="26" idx="0"/>
          </p:cNvCxnSpPr>
          <p:nvPr/>
        </p:nvCxnSpPr>
        <p:spPr>
          <a:xfrm flipH="1">
            <a:off x="3825143" y="1045815"/>
            <a:ext cx="746857" cy="461848"/>
          </a:xfrm>
          <a:prstGeom prst="straightConnector1">
            <a:avLst/>
          </a:prstGeom>
          <a:noFill/>
          <a:ln w="19050" cap="flat" cmpd="sng" algn="ctr">
            <a:solidFill>
              <a:srgbClr val="000000"/>
            </a:solidFill>
            <a:prstDash val="solid"/>
            <a:tailEnd type="triangle"/>
          </a:ln>
          <a:effectLst/>
        </p:spPr>
      </p:cxnSp>
      <p:sp>
        <p:nvSpPr>
          <p:cNvPr id="28" name="Rounded Rectangle 8">
            <a:extLst>
              <a:ext uri="{FF2B5EF4-FFF2-40B4-BE49-F238E27FC236}">
                <a16:creationId xmlns:a16="http://schemas.microsoft.com/office/drawing/2014/main" id="{CF01CAAD-B8C3-4647-CDE1-B374A7D87900}"/>
              </a:ext>
            </a:extLst>
          </p:cNvPr>
          <p:cNvSpPr/>
          <p:nvPr/>
        </p:nvSpPr>
        <p:spPr>
          <a:xfrm>
            <a:off x="5184691" y="1507663"/>
            <a:ext cx="3799262" cy="3211550"/>
          </a:xfrm>
          <a:prstGeom prst="roundRect">
            <a:avLst>
              <a:gd name="adj" fmla="val 4457"/>
            </a:avLst>
          </a:prstGeom>
          <a:solidFill>
            <a:srgbClr val="FCEEBF"/>
          </a:solidFill>
          <a:ln w="9525" cap="flat" cmpd="sng" algn="ctr">
            <a:noFill/>
            <a:prstDash val="solid"/>
          </a:ln>
          <a:effectLst>
            <a:outerShdw blurRad="40000" dist="20000" dir="5400000" rotWithShape="0">
              <a:srgbClr val="000000">
                <a:alpha val="38000"/>
              </a:srgbClr>
            </a:outerShdw>
          </a:effectLst>
        </p:spPr>
        <p:txBody>
          <a:bodyPr rtlCol="0" anchor="ctr"/>
          <a:lstStyle/>
          <a:p>
            <a:pPr marL="0" marR="0" lvl="0" indent="0" algn="just" defTabSz="914400" rtl="0" eaLnBrk="1" fontAlgn="auto" latinLnBrk="0" hangingPunct="1">
              <a:lnSpc>
                <a:spcPct val="150000"/>
              </a:lnSpc>
              <a:spcBef>
                <a:spcPts val="0"/>
              </a:spcBef>
              <a:spcAft>
                <a:spcPts val="0"/>
              </a:spcAft>
              <a:buClrTx/>
              <a:buSzTx/>
              <a:buFont typeface="Arial"/>
              <a:buNone/>
              <a:tabLst/>
              <a:defRPr/>
            </a:pPr>
            <a:r>
              <a:rPr kumimoji="0" lang="vi-VN" sz="1800" b="0" i="0" u="none" strike="noStrike" kern="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Arial"/>
                <a:sym typeface="Arial"/>
              </a:rPr>
              <a:t>Cao trào kháng Nhật cứu nước và những hoạt động chuẩn bị cuối cùng tiến tới tổng khởi nghĩa giành chính quyền: phong trào “Phá kho thóc Nhật, giải quyết nạn đói”; thành lập Việt Nam Giải phóng quân, khu giải phóng Việt Bắc. </a:t>
            </a:r>
            <a:endParaRPr kumimoji="0" lang="en-US" sz="1800" b="0" i="0" u="none" strike="noStrike" kern="0" cap="none" spc="0" normalizeH="0" baseline="0" noProof="0">
              <a:ln>
                <a:noFill/>
              </a:ln>
              <a:solidFill>
                <a:srgbClr val="000000"/>
              </a:solidFill>
              <a:effectLst/>
              <a:uLnTx/>
              <a:uFillTx/>
              <a:latin typeface="Arial"/>
              <a:ea typeface="+mn-ea"/>
              <a:cs typeface="Arial"/>
              <a:sym typeface="Arial"/>
            </a:endParaRPr>
          </a:p>
        </p:txBody>
      </p:sp>
      <p:cxnSp>
        <p:nvCxnSpPr>
          <p:cNvPr id="29" name="Straight Arrow Connector 28">
            <a:extLst>
              <a:ext uri="{FF2B5EF4-FFF2-40B4-BE49-F238E27FC236}">
                <a16:creationId xmlns:a16="http://schemas.microsoft.com/office/drawing/2014/main" id="{3AD8047B-D83A-3621-1641-86D9784C7203}"/>
              </a:ext>
            </a:extLst>
          </p:cNvPr>
          <p:cNvCxnSpPr>
            <a:cxnSpLocks/>
            <a:stCxn id="19" idx="2"/>
            <a:endCxn id="28" idx="0"/>
          </p:cNvCxnSpPr>
          <p:nvPr/>
        </p:nvCxnSpPr>
        <p:spPr>
          <a:xfrm>
            <a:off x="4572000" y="1045815"/>
            <a:ext cx="2512322" cy="461848"/>
          </a:xfrm>
          <a:prstGeom prst="straightConnector1">
            <a:avLst/>
          </a:prstGeom>
          <a:noFill/>
          <a:ln w="19050" cap="flat" cmpd="sng" algn="ctr">
            <a:solidFill>
              <a:srgbClr val="000000"/>
            </a:solidFill>
            <a:prstDash val="solid"/>
            <a:tailEnd type="triangle"/>
          </a:ln>
          <a:effectLst/>
        </p:spPr>
      </p:cxnSp>
    </p:spTree>
    <p:extLst>
      <p:ext uri="{BB962C8B-B14F-4D97-AF65-F5344CB8AC3E}">
        <p14:creationId xmlns:p14="http://schemas.microsoft.com/office/powerpoint/2010/main" val="29879665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barn(inVertical)">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wipe(up)">
                                      <p:cBhvr>
                                        <p:cTn id="12" dur="500"/>
                                        <p:tgtEl>
                                          <p:spTgt spid="25"/>
                                        </p:tgtEl>
                                      </p:cBhvr>
                                    </p:animEffect>
                                  </p:childTnLst>
                                </p:cTn>
                              </p:par>
                            </p:childTnLst>
                          </p:cTn>
                        </p:par>
                        <p:par>
                          <p:cTn id="13" fill="hold">
                            <p:stCondLst>
                              <p:cond delay="500"/>
                            </p:stCondLst>
                            <p:childTnLst>
                              <p:par>
                                <p:cTn id="14" presetID="16" presetClass="entr" presetSubtype="21" fill="hold" grpId="0" nodeType="afterEffect">
                                  <p:stCondLst>
                                    <p:cond delay="0"/>
                                  </p:stCondLst>
                                  <p:childTnLst>
                                    <p:set>
                                      <p:cBhvr>
                                        <p:cTn id="15" dur="1" fill="hold">
                                          <p:stCondLst>
                                            <p:cond delay="0"/>
                                          </p:stCondLst>
                                        </p:cTn>
                                        <p:tgtEl>
                                          <p:spTgt spid="22"/>
                                        </p:tgtEl>
                                        <p:attrNameLst>
                                          <p:attrName>style.visibility</p:attrName>
                                        </p:attrNameLst>
                                      </p:cBhvr>
                                      <p:to>
                                        <p:strVal val="visible"/>
                                      </p:to>
                                    </p:set>
                                    <p:animEffect transition="in" filter="barn(inVertical)">
                                      <p:cBhvr>
                                        <p:cTn id="16" dur="500"/>
                                        <p:tgtEl>
                                          <p:spTgt spid="22"/>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27"/>
                                        </p:tgtEl>
                                        <p:attrNameLst>
                                          <p:attrName>style.visibility</p:attrName>
                                        </p:attrNameLst>
                                      </p:cBhvr>
                                      <p:to>
                                        <p:strVal val="visible"/>
                                      </p:to>
                                    </p:set>
                                    <p:animEffect transition="in" filter="wipe(up)">
                                      <p:cBhvr>
                                        <p:cTn id="21" dur="500"/>
                                        <p:tgtEl>
                                          <p:spTgt spid="27"/>
                                        </p:tgtEl>
                                      </p:cBhvr>
                                    </p:animEffect>
                                  </p:childTnLst>
                                </p:cTn>
                              </p:par>
                            </p:childTnLst>
                          </p:cTn>
                        </p:par>
                        <p:par>
                          <p:cTn id="22" fill="hold">
                            <p:stCondLst>
                              <p:cond delay="500"/>
                            </p:stCondLst>
                            <p:childTnLst>
                              <p:par>
                                <p:cTn id="23" presetID="16" presetClass="entr" presetSubtype="21" fill="hold" grpId="0" nodeType="afterEffect">
                                  <p:stCondLst>
                                    <p:cond delay="0"/>
                                  </p:stCondLst>
                                  <p:childTnLst>
                                    <p:set>
                                      <p:cBhvr>
                                        <p:cTn id="24" dur="1" fill="hold">
                                          <p:stCondLst>
                                            <p:cond delay="0"/>
                                          </p:stCondLst>
                                        </p:cTn>
                                        <p:tgtEl>
                                          <p:spTgt spid="26"/>
                                        </p:tgtEl>
                                        <p:attrNameLst>
                                          <p:attrName>style.visibility</p:attrName>
                                        </p:attrNameLst>
                                      </p:cBhvr>
                                      <p:to>
                                        <p:strVal val="visible"/>
                                      </p:to>
                                    </p:set>
                                    <p:animEffect transition="in" filter="barn(inVertical)">
                                      <p:cBhvr>
                                        <p:cTn id="25" dur="500"/>
                                        <p:tgtEl>
                                          <p:spTgt spid="26"/>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nodeType="clickEffect">
                                  <p:stCondLst>
                                    <p:cond delay="0"/>
                                  </p:stCondLst>
                                  <p:childTnLst>
                                    <p:set>
                                      <p:cBhvr>
                                        <p:cTn id="29" dur="1" fill="hold">
                                          <p:stCondLst>
                                            <p:cond delay="0"/>
                                          </p:stCondLst>
                                        </p:cTn>
                                        <p:tgtEl>
                                          <p:spTgt spid="29"/>
                                        </p:tgtEl>
                                        <p:attrNameLst>
                                          <p:attrName>style.visibility</p:attrName>
                                        </p:attrNameLst>
                                      </p:cBhvr>
                                      <p:to>
                                        <p:strVal val="visible"/>
                                      </p:to>
                                    </p:set>
                                    <p:animEffect transition="in" filter="wipe(up)">
                                      <p:cBhvr>
                                        <p:cTn id="30" dur="500"/>
                                        <p:tgtEl>
                                          <p:spTgt spid="29"/>
                                        </p:tgtEl>
                                      </p:cBhvr>
                                    </p:animEffect>
                                  </p:childTnLst>
                                </p:cTn>
                              </p:par>
                            </p:childTnLst>
                          </p:cTn>
                        </p:par>
                        <p:par>
                          <p:cTn id="31" fill="hold">
                            <p:stCondLst>
                              <p:cond delay="500"/>
                            </p:stCondLst>
                            <p:childTnLst>
                              <p:par>
                                <p:cTn id="32" presetID="16" presetClass="entr" presetSubtype="21" fill="hold" grpId="0" nodeType="afterEffect">
                                  <p:stCondLst>
                                    <p:cond delay="0"/>
                                  </p:stCondLst>
                                  <p:childTnLst>
                                    <p:set>
                                      <p:cBhvr>
                                        <p:cTn id="33" dur="1" fill="hold">
                                          <p:stCondLst>
                                            <p:cond delay="0"/>
                                          </p:stCondLst>
                                        </p:cTn>
                                        <p:tgtEl>
                                          <p:spTgt spid="28"/>
                                        </p:tgtEl>
                                        <p:attrNameLst>
                                          <p:attrName>style.visibility</p:attrName>
                                        </p:attrNameLst>
                                      </p:cBhvr>
                                      <p:to>
                                        <p:strVal val="visible"/>
                                      </p:to>
                                    </p:set>
                                    <p:animEffect transition="in" filter="barn(inVertical)">
                                      <p:cBhvr>
                                        <p:cTn id="34"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2" grpId="0" animBg="1"/>
      <p:bldP spid="26" grpId="0" animBg="1"/>
      <p:bldP spid="28"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Shape 744"/>
        <p:cNvGrpSpPr/>
        <p:nvPr/>
      </p:nvGrpSpPr>
      <p:grpSpPr>
        <a:xfrm>
          <a:off x="0" y="0"/>
          <a:ext cx="0" cy="0"/>
          <a:chOff x="0" y="0"/>
          <a:chExt cx="0" cy="0"/>
        </a:xfrm>
      </p:grpSpPr>
      <p:grpSp>
        <p:nvGrpSpPr>
          <p:cNvPr id="745" name="Google Shape;745;p60"/>
          <p:cNvGrpSpPr/>
          <p:nvPr/>
        </p:nvGrpSpPr>
        <p:grpSpPr>
          <a:xfrm>
            <a:off x="7664650" y="697175"/>
            <a:ext cx="2859550" cy="2402801"/>
            <a:chOff x="7664650" y="697175"/>
            <a:chExt cx="2859550" cy="2402801"/>
          </a:xfrm>
        </p:grpSpPr>
        <p:pic>
          <p:nvPicPr>
            <p:cNvPr id="746" name="Google Shape;746;p60"/>
            <p:cNvPicPr preferRelativeResize="0"/>
            <p:nvPr/>
          </p:nvPicPr>
          <p:blipFill>
            <a:blip r:embed="rId3">
              <a:alphaModFix/>
            </a:blip>
            <a:stretch>
              <a:fillRect/>
            </a:stretch>
          </p:blipFill>
          <p:spPr>
            <a:xfrm rot="-4991593">
              <a:off x="8041368" y="584346"/>
              <a:ext cx="2106115" cy="2628457"/>
            </a:xfrm>
            <a:prstGeom prst="rect">
              <a:avLst/>
            </a:prstGeom>
            <a:noFill/>
            <a:ln>
              <a:noFill/>
            </a:ln>
          </p:spPr>
        </p:pic>
        <p:pic>
          <p:nvPicPr>
            <p:cNvPr id="747" name="Google Shape;747;p60"/>
            <p:cNvPicPr preferRelativeResize="0"/>
            <p:nvPr/>
          </p:nvPicPr>
          <p:blipFill>
            <a:blip r:embed="rId4">
              <a:alphaModFix/>
            </a:blip>
            <a:stretch>
              <a:fillRect/>
            </a:stretch>
          </p:blipFill>
          <p:spPr>
            <a:xfrm rot="-1418829">
              <a:off x="8018474" y="1487076"/>
              <a:ext cx="1022937" cy="1007548"/>
            </a:xfrm>
            <a:prstGeom prst="rect">
              <a:avLst/>
            </a:prstGeom>
            <a:noFill/>
            <a:ln>
              <a:noFill/>
            </a:ln>
          </p:spPr>
        </p:pic>
      </p:grpSp>
      <p:pic>
        <p:nvPicPr>
          <p:cNvPr id="763" name="Google Shape;763;p60"/>
          <p:cNvPicPr preferRelativeResize="0"/>
          <p:nvPr/>
        </p:nvPicPr>
        <p:blipFill>
          <a:blip r:embed="rId5">
            <a:alphaModFix/>
          </a:blip>
          <a:stretch>
            <a:fillRect/>
          </a:stretch>
        </p:blipFill>
        <p:spPr>
          <a:xfrm rot="10799997">
            <a:off x="5584175" y="-214252"/>
            <a:ext cx="3845576" cy="1694025"/>
          </a:xfrm>
          <a:prstGeom prst="rect">
            <a:avLst/>
          </a:prstGeom>
          <a:noFill/>
          <a:ln>
            <a:noFill/>
          </a:ln>
        </p:spPr>
      </p:pic>
      <p:grpSp>
        <p:nvGrpSpPr>
          <p:cNvPr id="764" name="Google Shape;764;p60"/>
          <p:cNvGrpSpPr/>
          <p:nvPr/>
        </p:nvGrpSpPr>
        <p:grpSpPr>
          <a:xfrm>
            <a:off x="-1842526" y="2505599"/>
            <a:ext cx="4587328" cy="4715618"/>
            <a:chOff x="-1842526" y="2505599"/>
            <a:chExt cx="4587328" cy="4715618"/>
          </a:xfrm>
        </p:grpSpPr>
        <p:pic>
          <p:nvPicPr>
            <p:cNvPr id="765" name="Google Shape;765;p60"/>
            <p:cNvPicPr preferRelativeResize="0"/>
            <p:nvPr/>
          </p:nvPicPr>
          <p:blipFill>
            <a:blip r:embed="rId6">
              <a:alphaModFix/>
            </a:blip>
            <a:stretch>
              <a:fillRect/>
            </a:stretch>
          </p:blipFill>
          <p:spPr>
            <a:xfrm rot="2142951">
              <a:off x="-1074662" y="3056462"/>
              <a:ext cx="3051600" cy="3613891"/>
            </a:xfrm>
            <a:prstGeom prst="rect">
              <a:avLst/>
            </a:prstGeom>
            <a:noFill/>
            <a:ln>
              <a:noFill/>
            </a:ln>
          </p:spPr>
        </p:pic>
        <p:pic>
          <p:nvPicPr>
            <p:cNvPr id="766" name="Google Shape;766;p60"/>
            <p:cNvPicPr preferRelativeResize="0"/>
            <p:nvPr/>
          </p:nvPicPr>
          <p:blipFill>
            <a:blip r:embed="rId7">
              <a:alphaModFix/>
            </a:blip>
            <a:stretch>
              <a:fillRect/>
            </a:stretch>
          </p:blipFill>
          <p:spPr>
            <a:xfrm rot="1563051">
              <a:off x="288900" y="3893592"/>
              <a:ext cx="935825" cy="861290"/>
            </a:xfrm>
            <a:prstGeom prst="rect">
              <a:avLst/>
            </a:prstGeom>
            <a:noFill/>
            <a:ln>
              <a:noFill/>
            </a:ln>
          </p:spPr>
        </p:pic>
      </p:grpSp>
      <p:sp>
        <p:nvSpPr>
          <p:cNvPr id="6" name="TextBox 5">
            <a:extLst>
              <a:ext uri="{FF2B5EF4-FFF2-40B4-BE49-F238E27FC236}">
                <a16:creationId xmlns:a16="http://schemas.microsoft.com/office/drawing/2014/main" id="{46C87D81-569E-279A-C3D6-9A1B20A36FC1}"/>
              </a:ext>
            </a:extLst>
          </p:cNvPr>
          <p:cNvSpPr txBox="1"/>
          <p:nvPr/>
        </p:nvSpPr>
        <p:spPr>
          <a:xfrm>
            <a:off x="2141160" y="998679"/>
            <a:ext cx="4861680" cy="3013838"/>
          </a:xfrm>
          <a:prstGeom prst="rect">
            <a:avLst/>
          </a:prstGeom>
          <a:noFill/>
        </p:spPr>
        <p:txBody>
          <a:bodyPr wrap="square">
            <a:spAutoFit/>
          </a:bodyPr>
          <a:lstStyle/>
          <a:p>
            <a:pPr lvl="0" algn="ctr">
              <a:lnSpc>
                <a:spcPct val="150000"/>
              </a:lnSpc>
              <a:spcAft>
                <a:spcPts val="1000"/>
              </a:spcAft>
            </a:pPr>
            <a:r>
              <a:rPr lang="en-US" sz="4400" b="1">
                <a:solidFill>
                  <a:schemeClr val="bg2"/>
                </a:solidFill>
                <a:effectLst/>
                <a:latin typeface="+mj-lt"/>
                <a:ea typeface="Calibri" panose="020F0502020204030204" pitchFamily="34" charset="0"/>
                <a:cs typeface="Times New Roman" panose="02020603050405020304" pitchFamily="18" charset="0"/>
              </a:rPr>
              <a:t>CẢM ƠN CÁC EM </a:t>
            </a:r>
            <a:r>
              <a:rPr lang="en-US" sz="4400" b="1">
                <a:solidFill>
                  <a:schemeClr val="tx2">
                    <a:lumMod val="75000"/>
                  </a:schemeClr>
                </a:solidFill>
                <a:effectLst/>
                <a:latin typeface="+mj-lt"/>
                <a:ea typeface="Calibri" panose="020F0502020204030204" pitchFamily="34" charset="0"/>
                <a:cs typeface="Times New Roman" panose="02020603050405020304" pitchFamily="18" charset="0"/>
              </a:rPr>
              <a:t>ĐÃ LẮNG NGHE </a:t>
            </a:r>
            <a:r>
              <a:rPr lang="en-US" sz="4400" b="1">
                <a:solidFill>
                  <a:schemeClr val="bg2"/>
                </a:solidFill>
                <a:effectLst/>
                <a:latin typeface="+mj-lt"/>
                <a:ea typeface="Calibri" panose="020F0502020204030204" pitchFamily="34" charset="0"/>
                <a:cs typeface="Times New Roman" panose="02020603050405020304" pitchFamily="18" charset="0"/>
              </a:rPr>
              <a:t>NGÀY HÔM NAY!</a:t>
            </a:r>
            <a:endParaRPr lang="en-US" sz="3600" b="1">
              <a:solidFill>
                <a:schemeClr val="bg2"/>
              </a:solidFill>
              <a:effectLst/>
              <a:latin typeface="+mj-lt"/>
              <a:ea typeface="Calibri" panose="020F0502020204030204" pitchFamily="34" charset="0"/>
              <a:cs typeface="Times New Roman" panose="02020603050405020304" pitchFamily="18" charset="0"/>
            </a:endParaRPr>
          </a:p>
        </p:txBody>
      </p:sp>
    </p:spTree>
  </p:cSld>
  <p:clrMapOvr>
    <a:masterClrMapping/>
  </p:clrMapOvr>
  <p:transition spd="med">
    <p:split orient="vert" dir="in"/>
  </p:transition>
</p:sld>
</file>

<file path=ppt/theme/theme1.xml><?xml version="1.0" encoding="utf-8"?>
<a:theme xmlns:a="http://schemas.openxmlformats.org/drawingml/2006/main" name="History of Vietnam Thesis Defense by Slidesgo">
  <a:themeElements>
    <a:clrScheme name="Simple Light">
      <a:dk1>
        <a:srgbClr val="383836"/>
      </a:dk1>
      <a:lt1>
        <a:srgbClr val="EBEBE8"/>
      </a:lt1>
      <a:dk2>
        <a:srgbClr val="C73529"/>
      </a:dk2>
      <a:lt2>
        <a:srgbClr val="FFCA06"/>
      </a:lt2>
      <a:accent1>
        <a:srgbClr val="B4B9B2"/>
      </a:accent1>
      <a:accent2>
        <a:srgbClr val="C9CBC8"/>
      </a:accent2>
      <a:accent3>
        <a:srgbClr val="FFFFFF"/>
      </a:accent3>
      <a:accent4>
        <a:srgbClr val="FFFFFF"/>
      </a:accent4>
      <a:accent5>
        <a:srgbClr val="FFFFFF"/>
      </a:accent5>
      <a:accent6>
        <a:srgbClr val="FFFFFF"/>
      </a:accent6>
      <a:hlink>
        <a:srgbClr val="383836"/>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History of Vietnam Thesis Defense by Slidesgo">
  <a:themeElements>
    <a:clrScheme name="Simple Light">
      <a:dk1>
        <a:srgbClr val="383836"/>
      </a:dk1>
      <a:lt1>
        <a:srgbClr val="EBEBE8"/>
      </a:lt1>
      <a:dk2>
        <a:srgbClr val="C73529"/>
      </a:dk2>
      <a:lt2>
        <a:srgbClr val="FFCA06"/>
      </a:lt2>
      <a:accent1>
        <a:srgbClr val="B4B9B2"/>
      </a:accent1>
      <a:accent2>
        <a:srgbClr val="C9CBC8"/>
      </a:accent2>
      <a:accent3>
        <a:srgbClr val="FFFFFF"/>
      </a:accent3>
      <a:accent4>
        <a:srgbClr val="FFFFFF"/>
      </a:accent4>
      <a:accent5>
        <a:srgbClr val="FFFFFF"/>
      </a:accent5>
      <a:accent6>
        <a:srgbClr val="FFFFFF"/>
      </a:accent6>
      <a:hlink>
        <a:srgbClr val="383836"/>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2734</TotalTime>
  <Words>4089</Words>
  <Application>Microsoft Office PowerPoint</Application>
  <PresentationFormat>On-screen Show (16:9)</PresentationFormat>
  <Paragraphs>305</Paragraphs>
  <Slides>71</Slides>
  <Notes>12</Notes>
  <HiddenSlides>0</HiddenSlides>
  <MMClips>5</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71</vt:i4>
      </vt:variant>
    </vt:vector>
  </HeadingPairs>
  <TitlesOfParts>
    <vt:vector size="82" baseType="lpstr">
      <vt:lpstr>Times New Roman</vt:lpstr>
      <vt:lpstr>Baskervville</vt:lpstr>
      <vt:lpstr>Calibri</vt:lpstr>
      <vt:lpstr>Arial</vt:lpstr>
      <vt:lpstr>DM Sans</vt:lpstr>
      <vt:lpstr>Aptos Black</vt:lpstr>
      <vt:lpstr>Rajdhani</vt:lpstr>
      <vt:lpstr>Berlin Sans FB Demi</vt:lpstr>
      <vt:lpstr>Nunito Light</vt:lpstr>
      <vt:lpstr>History of Vietnam Thesis Defense by Slidesgo</vt:lpstr>
      <vt:lpstr>2_History of Vietnam Thesis Defense by Slidesgo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Admin</cp:lastModifiedBy>
  <cp:revision>48</cp:revision>
  <dcterms:modified xsi:type="dcterms:W3CDTF">2025-12-28T15:57:19Z</dcterms:modified>
</cp:coreProperties>
</file>